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83" r:id="rId1"/>
  </p:sldMasterIdLst>
  <p:notesMasterIdLst>
    <p:notesMasterId r:id="rId15"/>
  </p:notesMasterIdLst>
  <p:sldIdLst>
    <p:sldId id="256" r:id="rId2"/>
    <p:sldId id="257" r:id="rId3"/>
    <p:sldId id="261" r:id="rId4"/>
    <p:sldId id="258" r:id="rId5"/>
    <p:sldId id="262" r:id="rId6"/>
    <p:sldId id="266" r:id="rId7"/>
    <p:sldId id="263" r:id="rId8"/>
    <p:sldId id="267" r:id="rId9"/>
    <p:sldId id="259" r:id="rId10"/>
    <p:sldId id="260" r:id="rId11"/>
    <p:sldId id="270" r:id="rId12"/>
    <p:sldId id="280" r:id="rId13"/>
    <p:sldId id="289" r:id="rId14"/>
  </p:sldIdLst>
  <p:sldSz cx="9144000" cy="5143500" type="screen16x9"/>
  <p:notesSz cx="6858000" cy="9144000"/>
  <p:embeddedFontLst>
    <p:embeddedFont>
      <p:font typeface="Exo 2 Black" panose="020B0604020202020204" charset="0"/>
      <p:bold r:id="rId16"/>
      <p:boldItalic r:id="rId17"/>
    </p:embeddedFont>
    <p:embeddedFont>
      <p:font typeface="Cambria Math" panose="02040503050406030204" pitchFamily="18" charset="0"/>
      <p:regular r:id="rId18"/>
    </p:embeddedFont>
    <p:embeddedFont>
      <p:font typeface="Montserrat Medium" panose="020B0604020202020204" charset="0"/>
      <p:regular r:id="rId19"/>
      <p:bold r:id="rId20"/>
      <p:italic r:id="rId21"/>
      <p:boldItalic r:id="rId22"/>
    </p:embeddedFont>
    <p:embeddedFont>
      <p:font typeface="Calibri" panose="020F0502020204030204" pitchFamily="34" charset="0"/>
      <p:regular r:id="rId23"/>
      <p:bold r:id="rId24"/>
      <p:italic r:id="rId25"/>
      <p:boldItalic r:id="rId26"/>
    </p:embeddedFont>
    <p:embeddedFont>
      <p:font typeface="Bebas Neue" panose="020B0604020202020204" charset="0"/>
      <p:regular r:id="rId27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7D97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B19F601-A74A-4F34-A3DB-D7E3D452AED3}">
  <a:tblStyle styleId="{5B19F601-A74A-4F34-A3DB-D7E3D452AED3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1" d="100"/>
          <a:sy n="101" d="100"/>
        </p:scale>
        <p:origin x="280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3.fntdata"/><Relationship Id="rId26" Type="http://schemas.openxmlformats.org/officeDocument/2006/relationships/font" Target="fonts/font11.fntdata"/><Relationship Id="rId3" Type="http://schemas.openxmlformats.org/officeDocument/2006/relationships/slide" Target="slides/slide2.xml"/><Relationship Id="rId21" Type="http://schemas.openxmlformats.org/officeDocument/2006/relationships/font" Target="fonts/font6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2.fntdata"/><Relationship Id="rId25" Type="http://schemas.openxmlformats.org/officeDocument/2006/relationships/font" Target="fonts/font10.fntdata"/><Relationship Id="rId2" Type="http://schemas.openxmlformats.org/officeDocument/2006/relationships/slide" Target="slides/slide1.xml"/><Relationship Id="rId16" Type="http://schemas.openxmlformats.org/officeDocument/2006/relationships/font" Target="fonts/font1.fntdata"/><Relationship Id="rId20" Type="http://schemas.openxmlformats.org/officeDocument/2006/relationships/font" Target="fonts/font5.fntdata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9.fntdata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23" Type="http://schemas.openxmlformats.org/officeDocument/2006/relationships/font" Target="fonts/font8.fntdata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font" Target="fonts/font4.fntdata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7.fntdata"/><Relationship Id="rId27" Type="http://schemas.openxmlformats.org/officeDocument/2006/relationships/font" Target="fonts/font12.fntdata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975480827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6" name="Google Shape;1006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7" name="Google Shape;1007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06509779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5" name="Google Shape;1235;g12468a04dee_0_79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36" name="Google Shape;1236;g12468a04dee_0_79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5495600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1" name="Google Shape;1991;g12468a04dee_0_117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92" name="Google Shape;1992;g12468a04dee_0_117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02226960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3" name="Google Shape;2673;g12468a04dee_0_110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74" name="Google Shape;2674;g12468a04dee_0_110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0918442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1" name="Google Shape;3331;g12468a04dee_0_12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32" name="Google Shape;3332;g12468a04dee_0_12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42184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6" name="Google Shape;1076;g12468a04dee_0_78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77" name="Google Shape;1077;g12468a04dee_0_78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87564531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6" name="Google Shape;1336;ge4957916ed_0_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37" name="Google Shape;1337;ge4957916ed_0_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4815277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" name="Google Shape;1085;ge4957916ed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6" name="Google Shape;1086;ge4957916ed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611378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7" name="Google Shape;1437;g12468a04dee_0_79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38" name="Google Shape;1438;g12468a04dee_0_79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79785674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4" name="Google Shape;1704;g12468a04dee_0_108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05" name="Google Shape;1705;g12468a04dee_0_108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4831464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3" name="Google Shape;1443;ge4957916ed_0_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44" name="Google Shape;1444;ge4957916ed_0_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2266460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" name="Google Shape;1741;ge4957916ed_0_1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42" name="Google Shape;1742;ge4957916ed_0_13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5253765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5" name="Google Shape;1155;g124410d3e49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56" name="Google Shape;1156;g124410d3e49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635969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/>
          <p:nvPr/>
        </p:nvSpPr>
        <p:spPr>
          <a:xfrm>
            <a:off x="578100" y="397650"/>
            <a:ext cx="8064000" cy="44244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" name="Google Shape;10;p2"/>
          <p:cNvSpPr/>
          <p:nvPr/>
        </p:nvSpPr>
        <p:spPr>
          <a:xfrm>
            <a:off x="501900" y="321450"/>
            <a:ext cx="8064000" cy="4424400"/>
          </a:xfrm>
          <a:prstGeom prst="rect">
            <a:avLst/>
          </a:prstGeom>
          <a:noFill/>
          <a:ln w="19050" cap="flat" cmpd="sng">
            <a:solidFill>
              <a:schemeClr val="dk1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ctrTitle"/>
          </p:nvPr>
        </p:nvSpPr>
        <p:spPr>
          <a:xfrm>
            <a:off x="1322400" y="1047900"/>
            <a:ext cx="6499200" cy="258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5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ubTitle" idx="1"/>
          </p:nvPr>
        </p:nvSpPr>
        <p:spPr>
          <a:xfrm>
            <a:off x="1322400" y="3633900"/>
            <a:ext cx="64992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ontserrat Medium"/>
              <a:buNone/>
              <a:defRPr sz="18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CUSTOM_1">
    <p:bg>
      <p:bgPr>
        <a:solidFill>
          <a:schemeClr val="lt2"/>
        </a:solidFill>
        <a:effectLst/>
      </p:bgPr>
    </p:bg>
    <p:spTree>
      <p:nvGrpSpPr>
        <p:cNvPr id="1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p14"/>
          <p:cNvSpPr/>
          <p:nvPr/>
        </p:nvSpPr>
        <p:spPr>
          <a:xfrm>
            <a:off x="578100" y="397650"/>
            <a:ext cx="8064000" cy="44244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7" name="Google Shape;237;p14"/>
          <p:cNvSpPr/>
          <p:nvPr/>
        </p:nvSpPr>
        <p:spPr>
          <a:xfrm>
            <a:off x="501900" y="321450"/>
            <a:ext cx="8064000" cy="4424400"/>
          </a:xfrm>
          <a:prstGeom prst="rect">
            <a:avLst/>
          </a:prstGeom>
          <a:noFill/>
          <a:ln w="19050" cap="flat" cmpd="sng">
            <a:solidFill>
              <a:schemeClr val="dk1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8" name="Google Shape;238;p14"/>
          <p:cNvSpPr txBox="1">
            <a:spLocks noGrp="1"/>
          </p:cNvSpPr>
          <p:nvPr>
            <p:ph type="title"/>
          </p:nvPr>
        </p:nvSpPr>
        <p:spPr>
          <a:xfrm>
            <a:off x="1636050" y="3233550"/>
            <a:ext cx="5871900" cy="585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2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239" name="Google Shape;239;p14"/>
          <p:cNvSpPr txBox="1">
            <a:spLocks noGrp="1"/>
          </p:cNvSpPr>
          <p:nvPr>
            <p:ph type="subTitle" idx="1"/>
          </p:nvPr>
        </p:nvSpPr>
        <p:spPr>
          <a:xfrm>
            <a:off x="1636050" y="1324950"/>
            <a:ext cx="5871900" cy="190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Montserrat Medium"/>
              <a:buNone/>
              <a:defRPr sz="28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2500"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2500"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2500">
                <a:solidFill>
                  <a:schemeClr val="dk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2500">
                <a:solidFill>
                  <a:schemeClr val="dk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2500">
                <a:solidFill>
                  <a:schemeClr val="dk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2500">
                <a:solidFill>
                  <a:schemeClr val="dk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2500">
                <a:solidFill>
                  <a:schemeClr val="dk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25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TITLE_ONLY_6">
    <p:spTree>
      <p:nvGrpSpPr>
        <p:cNvPr id="1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p15"/>
          <p:cNvSpPr/>
          <p:nvPr/>
        </p:nvSpPr>
        <p:spPr>
          <a:xfrm>
            <a:off x="578100" y="397650"/>
            <a:ext cx="8064000" cy="44244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2" name="Google Shape;242;p15"/>
          <p:cNvSpPr/>
          <p:nvPr/>
        </p:nvSpPr>
        <p:spPr>
          <a:xfrm>
            <a:off x="501900" y="321450"/>
            <a:ext cx="8064000" cy="4424400"/>
          </a:xfrm>
          <a:prstGeom prst="rect">
            <a:avLst/>
          </a:prstGeom>
          <a:noFill/>
          <a:ln w="19050" cap="flat" cmpd="sng">
            <a:solidFill>
              <a:schemeClr val="dk1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3" name="Google Shape;243;p15"/>
          <p:cNvSpPr txBox="1">
            <a:spLocks noGrp="1"/>
          </p:cNvSpPr>
          <p:nvPr>
            <p:ph type="title"/>
          </p:nvPr>
        </p:nvSpPr>
        <p:spPr>
          <a:xfrm>
            <a:off x="720000" y="540000"/>
            <a:ext cx="7704000" cy="67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grpSp>
        <p:nvGrpSpPr>
          <p:cNvPr id="244" name="Google Shape;244;p15"/>
          <p:cNvGrpSpPr/>
          <p:nvPr/>
        </p:nvGrpSpPr>
        <p:grpSpPr>
          <a:xfrm>
            <a:off x="76202" y="1712157"/>
            <a:ext cx="214917" cy="230335"/>
            <a:chOff x="424275" y="4593075"/>
            <a:chExt cx="307025" cy="329050"/>
          </a:xfrm>
        </p:grpSpPr>
        <p:sp>
          <p:nvSpPr>
            <p:cNvPr id="245" name="Google Shape;245;p15"/>
            <p:cNvSpPr/>
            <p:nvPr/>
          </p:nvSpPr>
          <p:spPr>
            <a:xfrm>
              <a:off x="424275" y="4593075"/>
              <a:ext cx="307025" cy="98800"/>
            </a:xfrm>
            <a:custGeom>
              <a:avLst/>
              <a:gdLst/>
              <a:ahLst/>
              <a:cxnLst/>
              <a:rect l="l" t="t" r="r" b="b"/>
              <a:pathLst>
                <a:path w="12281" h="3952" extrusionOk="0">
                  <a:moveTo>
                    <a:pt x="11126" y="1155"/>
                  </a:moveTo>
                  <a:lnTo>
                    <a:pt x="11126" y="2827"/>
                  </a:lnTo>
                  <a:lnTo>
                    <a:pt x="1156" y="2827"/>
                  </a:lnTo>
                  <a:lnTo>
                    <a:pt x="1156" y="1155"/>
                  </a:lnTo>
                  <a:close/>
                  <a:moveTo>
                    <a:pt x="578" y="0"/>
                  </a:moveTo>
                  <a:cubicBezTo>
                    <a:pt x="275" y="0"/>
                    <a:pt x="1" y="274"/>
                    <a:pt x="1" y="578"/>
                  </a:cubicBezTo>
                  <a:lnTo>
                    <a:pt x="1" y="3374"/>
                  </a:lnTo>
                  <a:cubicBezTo>
                    <a:pt x="1" y="3678"/>
                    <a:pt x="275" y="3951"/>
                    <a:pt x="578" y="3951"/>
                  </a:cubicBezTo>
                  <a:lnTo>
                    <a:pt x="11703" y="3951"/>
                  </a:lnTo>
                  <a:cubicBezTo>
                    <a:pt x="12007" y="3951"/>
                    <a:pt x="12281" y="3678"/>
                    <a:pt x="12281" y="3374"/>
                  </a:cubicBezTo>
                  <a:lnTo>
                    <a:pt x="12281" y="578"/>
                  </a:lnTo>
                  <a:cubicBezTo>
                    <a:pt x="12281" y="274"/>
                    <a:pt x="12007" y="0"/>
                    <a:pt x="1170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246;p15"/>
            <p:cNvSpPr/>
            <p:nvPr/>
          </p:nvSpPr>
          <p:spPr>
            <a:xfrm>
              <a:off x="480525" y="4662200"/>
              <a:ext cx="194550" cy="161125"/>
            </a:xfrm>
            <a:custGeom>
              <a:avLst/>
              <a:gdLst/>
              <a:ahLst/>
              <a:cxnLst/>
              <a:rect l="l" t="t" r="r" b="b"/>
              <a:pathLst>
                <a:path w="7782" h="6445" extrusionOk="0">
                  <a:moveTo>
                    <a:pt x="6657" y="1156"/>
                  </a:moveTo>
                  <a:lnTo>
                    <a:pt x="6657" y="5290"/>
                  </a:lnTo>
                  <a:lnTo>
                    <a:pt x="1125" y="5290"/>
                  </a:lnTo>
                  <a:lnTo>
                    <a:pt x="1125" y="1156"/>
                  </a:lnTo>
                  <a:close/>
                  <a:moveTo>
                    <a:pt x="578" y="1"/>
                  </a:moveTo>
                  <a:cubicBezTo>
                    <a:pt x="274" y="1"/>
                    <a:pt x="0" y="275"/>
                    <a:pt x="0" y="579"/>
                  </a:cubicBezTo>
                  <a:lnTo>
                    <a:pt x="0" y="5867"/>
                  </a:lnTo>
                  <a:cubicBezTo>
                    <a:pt x="0" y="6171"/>
                    <a:pt x="274" y="6445"/>
                    <a:pt x="578" y="6445"/>
                  </a:cubicBezTo>
                  <a:lnTo>
                    <a:pt x="7204" y="6445"/>
                  </a:lnTo>
                  <a:cubicBezTo>
                    <a:pt x="7508" y="6445"/>
                    <a:pt x="7782" y="6202"/>
                    <a:pt x="7782" y="5867"/>
                  </a:cubicBezTo>
                  <a:lnTo>
                    <a:pt x="7782" y="579"/>
                  </a:lnTo>
                  <a:cubicBezTo>
                    <a:pt x="7782" y="275"/>
                    <a:pt x="7508" y="1"/>
                    <a:pt x="720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247;p15"/>
            <p:cNvSpPr/>
            <p:nvPr/>
          </p:nvSpPr>
          <p:spPr>
            <a:xfrm>
              <a:off x="563350" y="4794425"/>
              <a:ext cx="28150" cy="127700"/>
            </a:xfrm>
            <a:custGeom>
              <a:avLst/>
              <a:gdLst/>
              <a:ahLst/>
              <a:cxnLst/>
              <a:rect l="l" t="t" r="r" b="b"/>
              <a:pathLst>
                <a:path w="1126" h="5108" extrusionOk="0">
                  <a:moveTo>
                    <a:pt x="547" y="1"/>
                  </a:moveTo>
                  <a:cubicBezTo>
                    <a:pt x="244" y="1"/>
                    <a:pt x="0" y="274"/>
                    <a:pt x="0" y="578"/>
                  </a:cubicBezTo>
                  <a:lnTo>
                    <a:pt x="0" y="4530"/>
                  </a:lnTo>
                  <a:cubicBezTo>
                    <a:pt x="0" y="4834"/>
                    <a:pt x="244" y="5107"/>
                    <a:pt x="547" y="5107"/>
                  </a:cubicBezTo>
                  <a:cubicBezTo>
                    <a:pt x="912" y="5107"/>
                    <a:pt x="1125" y="4864"/>
                    <a:pt x="1125" y="4530"/>
                  </a:cubicBezTo>
                  <a:lnTo>
                    <a:pt x="1125" y="578"/>
                  </a:lnTo>
                  <a:cubicBezTo>
                    <a:pt x="1125" y="274"/>
                    <a:pt x="851" y="1"/>
                    <a:pt x="54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48" name="Google Shape;248;p15"/>
          <p:cNvGrpSpPr/>
          <p:nvPr/>
        </p:nvGrpSpPr>
        <p:grpSpPr>
          <a:xfrm>
            <a:off x="8715845" y="1811855"/>
            <a:ext cx="214918" cy="250565"/>
            <a:chOff x="6571050" y="2495000"/>
            <a:chExt cx="307025" cy="357950"/>
          </a:xfrm>
        </p:grpSpPr>
        <p:sp>
          <p:nvSpPr>
            <p:cNvPr id="249" name="Google Shape;249;p15"/>
            <p:cNvSpPr/>
            <p:nvPr/>
          </p:nvSpPr>
          <p:spPr>
            <a:xfrm>
              <a:off x="6571050" y="2495000"/>
              <a:ext cx="307025" cy="98825"/>
            </a:xfrm>
            <a:custGeom>
              <a:avLst/>
              <a:gdLst/>
              <a:ahLst/>
              <a:cxnLst/>
              <a:rect l="l" t="t" r="r" b="b"/>
              <a:pathLst>
                <a:path w="12281" h="3953" extrusionOk="0">
                  <a:moveTo>
                    <a:pt x="11126" y="1125"/>
                  </a:moveTo>
                  <a:lnTo>
                    <a:pt x="11126" y="2797"/>
                  </a:lnTo>
                  <a:lnTo>
                    <a:pt x="1125" y="2797"/>
                  </a:lnTo>
                  <a:lnTo>
                    <a:pt x="1125" y="1125"/>
                  </a:lnTo>
                  <a:close/>
                  <a:moveTo>
                    <a:pt x="578" y="1"/>
                  </a:moveTo>
                  <a:cubicBezTo>
                    <a:pt x="274" y="1"/>
                    <a:pt x="1" y="274"/>
                    <a:pt x="1" y="578"/>
                  </a:cubicBezTo>
                  <a:lnTo>
                    <a:pt x="1" y="3375"/>
                  </a:lnTo>
                  <a:cubicBezTo>
                    <a:pt x="1" y="3679"/>
                    <a:pt x="274" y="3952"/>
                    <a:pt x="578" y="3952"/>
                  </a:cubicBezTo>
                  <a:lnTo>
                    <a:pt x="11703" y="3952"/>
                  </a:lnTo>
                  <a:cubicBezTo>
                    <a:pt x="12007" y="3952"/>
                    <a:pt x="12281" y="3679"/>
                    <a:pt x="12281" y="3375"/>
                  </a:cubicBezTo>
                  <a:lnTo>
                    <a:pt x="12281" y="578"/>
                  </a:lnTo>
                  <a:cubicBezTo>
                    <a:pt x="12281" y="274"/>
                    <a:pt x="12007" y="1"/>
                    <a:pt x="1170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250;p15"/>
            <p:cNvSpPr/>
            <p:nvPr/>
          </p:nvSpPr>
          <p:spPr>
            <a:xfrm>
              <a:off x="6597650" y="2563400"/>
              <a:ext cx="253825" cy="161125"/>
            </a:xfrm>
            <a:custGeom>
              <a:avLst/>
              <a:gdLst/>
              <a:ahLst/>
              <a:cxnLst/>
              <a:rect l="l" t="t" r="r" b="b"/>
              <a:pathLst>
                <a:path w="10153" h="6445" extrusionOk="0">
                  <a:moveTo>
                    <a:pt x="7934" y="1186"/>
                  </a:moveTo>
                  <a:lnTo>
                    <a:pt x="8846" y="5320"/>
                  </a:lnTo>
                  <a:lnTo>
                    <a:pt x="1338" y="5320"/>
                  </a:lnTo>
                  <a:lnTo>
                    <a:pt x="2189" y="1186"/>
                  </a:lnTo>
                  <a:close/>
                  <a:moveTo>
                    <a:pt x="1733" y="0"/>
                  </a:moveTo>
                  <a:cubicBezTo>
                    <a:pt x="1490" y="0"/>
                    <a:pt x="1216" y="183"/>
                    <a:pt x="1186" y="456"/>
                  </a:cubicBezTo>
                  <a:lnTo>
                    <a:pt x="31" y="5745"/>
                  </a:lnTo>
                  <a:cubicBezTo>
                    <a:pt x="1" y="5928"/>
                    <a:pt x="31" y="6080"/>
                    <a:pt x="153" y="6232"/>
                  </a:cubicBezTo>
                  <a:cubicBezTo>
                    <a:pt x="274" y="6383"/>
                    <a:pt x="426" y="6444"/>
                    <a:pt x="609" y="6444"/>
                  </a:cubicBezTo>
                  <a:lnTo>
                    <a:pt x="9545" y="6444"/>
                  </a:lnTo>
                  <a:cubicBezTo>
                    <a:pt x="9727" y="6444"/>
                    <a:pt x="9879" y="6383"/>
                    <a:pt x="10001" y="6232"/>
                  </a:cubicBezTo>
                  <a:cubicBezTo>
                    <a:pt x="10092" y="6080"/>
                    <a:pt x="10153" y="5897"/>
                    <a:pt x="10092" y="5745"/>
                  </a:cubicBezTo>
                  <a:lnTo>
                    <a:pt x="8967" y="456"/>
                  </a:lnTo>
                  <a:cubicBezTo>
                    <a:pt x="8876" y="183"/>
                    <a:pt x="8663" y="0"/>
                    <a:pt x="839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251;p15"/>
            <p:cNvSpPr/>
            <p:nvPr/>
          </p:nvSpPr>
          <p:spPr>
            <a:xfrm>
              <a:off x="6710875" y="2697150"/>
              <a:ext cx="28150" cy="155800"/>
            </a:xfrm>
            <a:custGeom>
              <a:avLst/>
              <a:gdLst/>
              <a:ahLst/>
              <a:cxnLst/>
              <a:rect l="l" t="t" r="r" b="b"/>
              <a:pathLst>
                <a:path w="1126" h="6232" extrusionOk="0">
                  <a:moveTo>
                    <a:pt x="548" y="0"/>
                  </a:moveTo>
                  <a:cubicBezTo>
                    <a:pt x="244" y="0"/>
                    <a:pt x="1" y="274"/>
                    <a:pt x="1" y="578"/>
                  </a:cubicBezTo>
                  <a:lnTo>
                    <a:pt x="1" y="5654"/>
                  </a:lnTo>
                  <a:cubicBezTo>
                    <a:pt x="1" y="5958"/>
                    <a:pt x="244" y="6231"/>
                    <a:pt x="548" y="6231"/>
                  </a:cubicBezTo>
                  <a:cubicBezTo>
                    <a:pt x="852" y="6231"/>
                    <a:pt x="1125" y="5958"/>
                    <a:pt x="1125" y="5654"/>
                  </a:cubicBezTo>
                  <a:lnTo>
                    <a:pt x="1125" y="578"/>
                  </a:lnTo>
                  <a:cubicBezTo>
                    <a:pt x="1125" y="274"/>
                    <a:pt x="852" y="0"/>
                    <a:pt x="54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52" name="Google Shape;252;p15"/>
          <p:cNvGrpSpPr/>
          <p:nvPr/>
        </p:nvGrpSpPr>
        <p:grpSpPr>
          <a:xfrm>
            <a:off x="8715860" y="2291035"/>
            <a:ext cx="346832" cy="1809080"/>
            <a:chOff x="4713875" y="2486650"/>
            <a:chExt cx="495475" cy="2584400"/>
          </a:xfrm>
        </p:grpSpPr>
        <p:sp>
          <p:nvSpPr>
            <p:cNvPr id="253" name="Google Shape;253;p15"/>
            <p:cNvSpPr/>
            <p:nvPr/>
          </p:nvSpPr>
          <p:spPr>
            <a:xfrm>
              <a:off x="4772400" y="2544400"/>
              <a:ext cx="436950" cy="2526650"/>
            </a:xfrm>
            <a:custGeom>
              <a:avLst/>
              <a:gdLst/>
              <a:ahLst/>
              <a:cxnLst/>
              <a:rect l="l" t="t" r="r" b="b"/>
              <a:pathLst>
                <a:path w="17478" h="101066" extrusionOk="0">
                  <a:moveTo>
                    <a:pt x="0" y="1"/>
                  </a:moveTo>
                  <a:lnTo>
                    <a:pt x="0" y="101066"/>
                  </a:lnTo>
                  <a:lnTo>
                    <a:pt x="17478" y="101066"/>
                  </a:lnTo>
                  <a:lnTo>
                    <a:pt x="17478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254;p15"/>
            <p:cNvSpPr/>
            <p:nvPr/>
          </p:nvSpPr>
          <p:spPr>
            <a:xfrm>
              <a:off x="4713875" y="2486650"/>
              <a:ext cx="465850" cy="2554775"/>
            </a:xfrm>
            <a:custGeom>
              <a:avLst/>
              <a:gdLst/>
              <a:ahLst/>
              <a:cxnLst/>
              <a:rect l="l" t="t" r="r" b="b"/>
              <a:pathLst>
                <a:path w="18634" h="102191" extrusionOk="0">
                  <a:moveTo>
                    <a:pt x="17448" y="1125"/>
                  </a:moveTo>
                  <a:lnTo>
                    <a:pt x="17448" y="101066"/>
                  </a:lnTo>
                  <a:lnTo>
                    <a:pt x="1095" y="101066"/>
                  </a:lnTo>
                  <a:lnTo>
                    <a:pt x="1095" y="1125"/>
                  </a:lnTo>
                  <a:close/>
                  <a:moveTo>
                    <a:pt x="1" y="0"/>
                  </a:moveTo>
                  <a:lnTo>
                    <a:pt x="1" y="102190"/>
                  </a:lnTo>
                  <a:lnTo>
                    <a:pt x="18633" y="102190"/>
                  </a:lnTo>
                  <a:lnTo>
                    <a:pt x="1863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255;p15"/>
            <p:cNvSpPr/>
            <p:nvPr/>
          </p:nvSpPr>
          <p:spPr>
            <a:xfrm>
              <a:off x="5036825" y="2582400"/>
              <a:ext cx="128450" cy="18250"/>
            </a:xfrm>
            <a:custGeom>
              <a:avLst/>
              <a:gdLst/>
              <a:ahLst/>
              <a:cxnLst/>
              <a:rect l="l" t="t" r="r" b="b"/>
              <a:pathLst>
                <a:path w="5138" h="730" extrusionOk="0">
                  <a:moveTo>
                    <a:pt x="1" y="0"/>
                  </a:moveTo>
                  <a:lnTo>
                    <a:pt x="1" y="730"/>
                  </a:lnTo>
                  <a:lnTo>
                    <a:pt x="5138" y="730"/>
                  </a:lnTo>
                  <a:lnTo>
                    <a:pt x="513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256;p15"/>
            <p:cNvSpPr/>
            <p:nvPr/>
          </p:nvSpPr>
          <p:spPr>
            <a:xfrm>
              <a:off x="5036825" y="2796675"/>
              <a:ext cx="128450" cy="18275"/>
            </a:xfrm>
            <a:custGeom>
              <a:avLst/>
              <a:gdLst/>
              <a:ahLst/>
              <a:cxnLst/>
              <a:rect l="l" t="t" r="r" b="b"/>
              <a:pathLst>
                <a:path w="5138" h="731" extrusionOk="0">
                  <a:moveTo>
                    <a:pt x="1" y="1"/>
                  </a:moveTo>
                  <a:lnTo>
                    <a:pt x="1" y="730"/>
                  </a:lnTo>
                  <a:lnTo>
                    <a:pt x="5138" y="730"/>
                  </a:lnTo>
                  <a:lnTo>
                    <a:pt x="513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257;p15"/>
            <p:cNvSpPr/>
            <p:nvPr/>
          </p:nvSpPr>
          <p:spPr>
            <a:xfrm>
              <a:off x="5036825" y="3011725"/>
              <a:ext cx="128450" cy="17500"/>
            </a:xfrm>
            <a:custGeom>
              <a:avLst/>
              <a:gdLst/>
              <a:ahLst/>
              <a:cxnLst/>
              <a:rect l="l" t="t" r="r" b="b"/>
              <a:pathLst>
                <a:path w="5138" h="700" extrusionOk="0">
                  <a:moveTo>
                    <a:pt x="1" y="1"/>
                  </a:moveTo>
                  <a:lnTo>
                    <a:pt x="1" y="700"/>
                  </a:lnTo>
                  <a:lnTo>
                    <a:pt x="5138" y="700"/>
                  </a:lnTo>
                  <a:lnTo>
                    <a:pt x="513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258;p15"/>
            <p:cNvSpPr/>
            <p:nvPr/>
          </p:nvSpPr>
          <p:spPr>
            <a:xfrm>
              <a:off x="5036825" y="3225250"/>
              <a:ext cx="128450" cy="18275"/>
            </a:xfrm>
            <a:custGeom>
              <a:avLst/>
              <a:gdLst/>
              <a:ahLst/>
              <a:cxnLst/>
              <a:rect l="l" t="t" r="r" b="b"/>
              <a:pathLst>
                <a:path w="5138" h="731" extrusionOk="0">
                  <a:moveTo>
                    <a:pt x="1" y="1"/>
                  </a:moveTo>
                  <a:lnTo>
                    <a:pt x="1" y="730"/>
                  </a:lnTo>
                  <a:lnTo>
                    <a:pt x="5138" y="730"/>
                  </a:lnTo>
                  <a:lnTo>
                    <a:pt x="513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259;p15"/>
            <p:cNvSpPr/>
            <p:nvPr/>
          </p:nvSpPr>
          <p:spPr>
            <a:xfrm>
              <a:off x="5036825" y="3440300"/>
              <a:ext cx="128450" cy="17500"/>
            </a:xfrm>
            <a:custGeom>
              <a:avLst/>
              <a:gdLst/>
              <a:ahLst/>
              <a:cxnLst/>
              <a:rect l="l" t="t" r="r" b="b"/>
              <a:pathLst>
                <a:path w="5138" h="700" extrusionOk="0">
                  <a:moveTo>
                    <a:pt x="1" y="1"/>
                  </a:moveTo>
                  <a:lnTo>
                    <a:pt x="1" y="700"/>
                  </a:lnTo>
                  <a:lnTo>
                    <a:pt x="5138" y="700"/>
                  </a:lnTo>
                  <a:lnTo>
                    <a:pt x="513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260;p15"/>
            <p:cNvSpPr/>
            <p:nvPr/>
          </p:nvSpPr>
          <p:spPr>
            <a:xfrm>
              <a:off x="5036825" y="3654600"/>
              <a:ext cx="128450" cy="18250"/>
            </a:xfrm>
            <a:custGeom>
              <a:avLst/>
              <a:gdLst/>
              <a:ahLst/>
              <a:cxnLst/>
              <a:rect l="l" t="t" r="r" b="b"/>
              <a:pathLst>
                <a:path w="5138" h="730" extrusionOk="0">
                  <a:moveTo>
                    <a:pt x="1" y="0"/>
                  </a:moveTo>
                  <a:lnTo>
                    <a:pt x="1" y="730"/>
                  </a:lnTo>
                  <a:lnTo>
                    <a:pt x="5138" y="730"/>
                  </a:lnTo>
                  <a:lnTo>
                    <a:pt x="513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" name="Google Shape;261;p15"/>
            <p:cNvSpPr/>
            <p:nvPr/>
          </p:nvSpPr>
          <p:spPr>
            <a:xfrm>
              <a:off x="5036825" y="3868900"/>
              <a:ext cx="128450" cy="18250"/>
            </a:xfrm>
            <a:custGeom>
              <a:avLst/>
              <a:gdLst/>
              <a:ahLst/>
              <a:cxnLst/>
              <a:rect l="l" t="t" r="r" b="b"/>
              <a:pathLst>
                <a:path w="5138" h="730" extrusionOk="0">
                  <a:moveTo>
                    <a:pt x="1" y="0"/>
                  </a:moveTo>
                  <a:lnTo>
                    <a:pt x="1" y="730"/>
                  </a:lnTo>
                  <a:lnTo>
                    <a:pt x="5138" y="730"/>
                  </a:lnTo>
                  <a:lnTo>
                    <a:pt x="513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262;p15"/>
            <p:cNvSpPr/>
            <p:nvPr/>
          </p:nvSpPr>
          <p:spPr>
            <a:xfrm>
              <a:off x="5036825" y="4083175"/>
              <a:ext cx="128450" cy="17500"/>
            </a:xfrm>
            <a:custGeom>
              <a:avLst/>
              <a:gdLst/>
              <a:ahLst/>
              <a:cxnLst/>
              <a:rect l="l" t="t" r="r" b="b"/>
              <a:pathLst>
                <a:path w="5138" h="700" extrusionOk="0">
                  <a:moveTo>
                    <a:pt x="1" y="1"/>
                  </a:moveTo>
                  <a:lnTo>
                    <a:pt x="1" y="700"/>
                  </a:lnTo>
                  <a:lnTo>
                    <a:pt x="5138" y="700"/>
                  </a:lnTo>
                  <a:lnTo>
                    <a:pt x="513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263;p15"/>
            <p:cNvSpPr/>
            <p:nvPr/>
          </p:nvSpPr>
          <p:spPr>
            <a:xfrm>
              <a:off x="5036825" y="4297475"/>
              <a:ext cx="128450" cy="18250"/>
            </a:xfrm>
            <a:custGeom>
              <a:avLst/>
              <a:gdLst/>
              <a:ahLst/>
              <a:cxnLst/>
              <a:rect l="l" t="t" r="r" b="b"/>
              <a:pathLst>
                <a:path w="5138" h="730" extrusionOk="0">
                  <a:moveTo>
                    <a:pt x="1" y="0"/>
                  </a:moveTo>
                  <a:lnTo>
                    <a:pt x="1" y="730"/>
                  </a:lnTo>
                  <a:lnTo>
                    <a:pt x="5138" y="730"/>
                  </a:lnTo>
                  <a:lnTo>
                    <a:pt x="513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264;p15"/>
            <p:cNvSpPr/>
            <p:nvPr/>
          </p:nvSpPr>
          <p:spPr>
            <a:xfrm>
              <a:off x="5036825" y="4512525"/>
              <a:ext cx="128450" cy="17500"/>
            </a:xfrm>
            <a:custGeom>
              <a:avLst/>
              <a:gdLst/>
              <a:ahLst/>
              <a:cxnLst/>
              <a:rect l="l" t="t" r="r" b="b"/>
              <a:pathLst>
                <a:path w="5138" h="700" extrusionOk="0">
                  <a:moveTo>
                    <a:pt x="1" y="0"/>
                  </a:moveTo>
                  <a:lnTo>
                    <a:pt x="1" y="699"/>
                  </a:lnTo>
                  <a:lnTo>
                    <a:pt x="5138" y="699"/>
                  </a:lnTo>
                  <a:lnTo>
                    <a:pt x="513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265;p15"/>
            <p:cNvSpPr/>
            <p:nvPr/>
          </p:nvSpPr>
          <p:spPr>
            <a:xfrm>
              <a:off x="5036825" y="4726050"/>
              <a:ext cx="128450" cy="18250"/>
            </a:xfrm>
            <a:custGeom>
              <a:avLst/>
              <a:gdLst/>
              <a:ahLst/>
              <a:cxnLst/>
              <a:rect l="l" t="t" r="r" b="b"/>
              <a:pathLst>
                <a:path w="5138" h="730" extrusionOk="0">
                  <a:moveTo>
                    <a:pt x="1" y="0"/>
                  </a:moveTo>
                  <a:lnTo>
                    <a:pt x="1" y="730"/>
                  </a:lnTo>
                  <a:lnTo>
                    <a:pt x="5138" y="730"/>
                  </a:lnTo>
                  <a:lnTo>
                    <a:pt x="513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266;p15"/>
            <p:cNvSpPr/>
            <p:nvPr/>
          </p:nvSpPr>
          <p:spPr>
            <a:xfrm>
              <a:off x="5036825" y="4960100"/>
              <a:ext cx="128450" cy="17500"/>
            </a:xfrm>
            <a:custGeom>
              <a:avLst/>
              <a:gdLst/>
              <a:ahLst/>
              <a:cxnLst/>
              <a:rect l="l" t="t" r="r" b="b"/>
              <a:pathLst>
                <a:path w="5138" h="700" extrusionOk="0">
                  <a:moveTo>
                    <a:pt x="1" y="0"/>
                  </a:moveTo>
                  <a:lnTo>
                    <a:pt x="1" y="699"/>
                  </a:lnTo>
                  <a:lnTo>
                    <a:pt x="5138" y="699"/>
                  </a:lnTo>
                  <a:lnTo>
                    <a:pt x="513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267;p15"/>
            <p:cNvSpPr/>
            <p:nvPr/>
          </p:nvSpPr>
          <p:spPr>
            <a:xfrm>
              <a:off x="4831675" y="2500325"/>
              <a:ext cx="30400" cy="2526650"/>
            </a:xfrm>
            <a:custGeom>
              <a:avLst/>
              <a:gdLst/>
              <a:ahLst/>
              <a:cxnLst/>
              <a:rect l="l" t="t" r="r" b="b"/>
              <a:pathLst>
                <a:path w="1216" h="101066" extrusionOk="0">
                  <a:moveTo>
                    <a:pt x="0" y="1"/>
                  </a:moveTo>
                  <a:lnTo>
                    <a:pt x="0" y="101066"/>
                  </a:lnTo>
                  <a:lnTo>
                    <a:pt x="1216" y="101066"/>
                  </a:lnTo>
                  <a:lnTo>
                    <a:pt x="121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68" name="Google Shape;268;p15"/>
          <p:cNvGrpSpPr/>
          <p:nvPr/>
        </p:nvGrpSpPr>
        <p:grpSpPr>
          <a:xfrm>
            <a:off x="76202" y="845765"/>
            <a:ext cx="327163" cy="637788"/>
            <a:chOff x="2114275" y="3036050"/>
            <a:chExt cx="467375" cy="911125"/>
          </a:xfrm>
        </p:grpSpPr>
        <p:sp>
          <p:nvSpPr>
            <p:cNvPr id="269" name="Google Shape;269;p15"/>
            <p:cNvSpPr/>
            <p:nvPr/>
          </p:nvSpPr>
          <p:spPr>
            <a:xfrm>
              <a:off x="2174325" y="3440300"/>
              <a:ext cx="407325" cy="506875"/>
            </a:xfrm>
            <a:custGeom>
              <a:avLst/>
              <a:gdLst/>
              <a:ahLst/>
              <a:cxnLst/>
              <a:rect l="l" t="t" r="r" b="b"/>
              <a:pathLst>
                <a:path w="16293" h="20275" extrusionOk="0">
                  <a:moveTo>
                    <a:pt x="0" y="1"/>
                  </a:moveTo>
                  <a:lnTo>
                    <a:pt x="0" y="20275"/>
                  </a:lnTo>
                  <a:lnTo>
                    <a:pt x="16292" y="20275"/>
                  </a:lnTo>
                  <a:lnTo>
                    <a:pt x="16292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270;p15"/>
            <p:cNvSpPr/>
            <p:nvPr/>
          </p:nvSpPr>
          <p:spPr>
            <a:xfrm>
              <a:off x="2174325" y="3096075"/>
              <a:ext cx="407325" cy="343500"/>
            </a:xfrm>
            <a:custGeom>
              <a:avLst/>
              <a:gdLst/>
              <a:ahLst/>
              <a:cxnLst/>
              <a:rect l="l" t="t" r="r" b="b"/>
              <a:pathLst>
                <a:path w="16293" h="13740" extrusionOk="0">
                  <a:moveTo>
                    <a:pt x="0" y="1"/>
                  </a:moveTo>
                  <a:lnTo>
                    <a:pt x="0" y="13740"/>
                  </a:lnTo>
                  <a:lnTo>
                    <a:pt x="16292" y="13740"/>
                  </a:lnTo>
                  <a:lnTo>
                    <a:pt x="1629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271;p15"/>
            <p:cNvSpPr/>
            <p:nvPr/>
          </p:nvSpPr>
          <p:spPr>
            <a:xfrm>
              <a:off x="2114275" y="3036050"/>
              <a:ext cx="436225" cy="866300"/>
            </a:xfrm>
            <a:custGeom>
              <a:avLst/>
              <a:gdLst/>
              <a:ahLst/>
              <a:cxnLst/>
              <a:rect l="l" t="t" r="r" b="b"/>
              <a:pathLst>
                <a:path w="17449" h="34652" extrusionOk="0">
                  <a:moveTo>
                    <a:pt x="16263" y="1155"/>
                  </a:moveTo>
                  <a:lnTo>
                    <a:pt x="16263" y="33527"/>
                  </a:lnTo>
                  <a:lnTo>
                    <a:pt x="1095" y="33527"/>
                  </a:lnTo>
                  <a:lnTo>
                    <a:pt x="1095" y="1155"/>
                  </a:lnTo>
                  <a:close/>
                  <a:moveTo>
                    <a:pt x="1" y="0"/>
                  </a:moveTo>
                  <a:lnTo>
                    <a:pt x="1" y="34651"/>
                  </a:lnTo>
                  <a:lnTo>
                    <a:pt x="17448" y="34651"/>
                  </a:lnTo>
                  <a:lnTo>
                    <a:pt x="1744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2" name="Google Shape;272;p15"/>
          <p:cNvGrpSpPr/>
          <p:nvPr/>
        </p:nvGrpSpPr>
        <p:grpSpPr>
          <a:xfrm>
            <a:off x="76192" y="76210"/>
            <a:ext cx="1100050" cy="540977"/>
            <a:chOff x="823225" y="4003400"/>
            <a:chExt cx="1571500" cy="772825"/>
          </a:xfrm>
        </p:grpSpPr>
        <p:sp>
          <p:nvSpPr>
            <p:cNvPr id="273" name="Google Shape;273;p15"/>
            <p:cNvSpPr/>
            <p:nvPr/>
          </p:nvSpPr>
          <p:spPr>
            <a:xfrm>
              <a:off x="865025" y="4054300"/>
              <a:ext cx="1493975" cy="721925"/>
            </a:xfrm>
            <a:custGeom>
              <a:avLst/>
              <a:gdLst/>
              <a:ahLst/>
              <a:cxnLst/>
              <a:rect l="l" t="t" r="r" b="b"/>
              <a:pathLst>
                <a:path w="59759" h="28877" extrusionOk="0">
                  <a:moveTo>
                    <a:pt x="34895" y="5715"/>
                  </a:moveTo>
                  <a:lnTo>
                    <a:pt x="5715" y="19818"/>
                  </a:lnTo>
                  <a:lnTo>
                    <a:pt x="5715" y="5715"/>
                  </a:lnTo>
                  <a:close/>
                  <a:moveTo>
                    <a:pt x="0" y="1"/>
                  </a:moveTo>
                  <a:lnTo>
                    <a:pt x="0" y="28876"/>
                  </a:lnTo>
                  <a:lnTo>
                    <a:pt x="59758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274;p15"/>
            <p:cNvSpPr/>
            <p:nvPr/>
          </p:nvSpPr>
          <p:spPr>
            <a:xfrm>
              <a:off x="823225" y="4003400"/>
              <a:ext cx="1571500" cy="759150"/>
            </a:xfrm>
            <a:custGeom>
              <a:avLst/>
              <a:gdLst/>
              <a:ahLst/>
              <a:cxnLst/>
              <a:rect l="l" t="t" r="r" b="b"/>
              <a:pathLst>
                <a:path w="62860" h="30366" extrusionOk="0">
                  <a:moveTo>
                    <a:pt x="32980" y="6839"/>
                  </a:moveTo>
                  <a:lnTo>
                    <a:pt x="6840" y="19453"/>
                  </a:lnTo>
                  <a:lnTo>
                    <a:pt x="6840" y="6839"/>
                  </a:lnTo>
                  <a:close/>
                  <a:moveTo>
                    <a:pt x="5685" y="5684"/>
                  </a:moveTo>
                  <a:lnTo>
                    <a:pt x="5685" y="21277"/>
                  </a:lnTo>
                  <a:lnTo>
                    <a:pt x="37965" y="5684"/>
                  </a:lnTo>
                  <a:close/>
                  <a:moveTo>
                    <a:pt x="57874" y="1125"/>
                  </a:moveTo>
                  <a:lnTo>
                    <a:pt x="1125" y="28541"/>
                  </a:lnTo>
                  <a:lnTo>
                    <a:pt x="1125" y="1125"/>
                  </a:lnTo>
                  <a:close/>
                  <a:moveTo>
                    <a:pt x="1" y="0"/>
                  </a:moveTo>
                  <a:lnTo>
                    <a:pt x="1" y="30365"/>
                  </a:lnTo>
                  <a:lnTo>
                    <a:pt x="6285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5" name="Google Shape;275;p15"/>
          <p:cNvGrpSpPr/>
          <p:nvPr/>
        </p:nvGrpSpPr>
        <p:grpSpPr>
          <a:xfrm>
            <a:off x="7495925" y="4328730"/>
            <a:ext cx="1552163" cy="755352"/>
            <a:chOff x="359700" y="4031500"/>
            <a:chExt cx="2217375" cy="1079075"/>
          </a:xfrm>
        </p:grpSpPr>
        <p:sp>
          <p:nvSpPr>
            <p:cNvPr id="276" name="Google Shape;276;p15"/>
            <p:cNvSpPr/>
            <p:nvPr/>
          </p:nvSpPr>
          <p:spPr>
            <a:xfrm>
              <a:off x="463050" y="4094575"/>
              <a:ext cx="2114025" cy="1016000"/>
            </a:xfrm>
            <a:custGeom>
              <a:avLst/>
              <a:gdLst/>
              <a:ahLst/>
              <a:cxnLst/>
              <a:rect l="l" t="t" r="r" b="b"/>
              <a:pathLst>
                <a:path w="84561" h="40640" extrusionOk="0">
                  <a:moveTo>
                    <a:pt x="76901" y="12068"/>
                  </a:moveTo>
                  <a:lnTo>
                    <a:pt x="76901" y="33040"/>
                  </a:lnTo>
                  <a:lnTo>
                    <a:pt x="33344" y="33040"/>
                  </a:lnTo>
                  <a:lnTo>
                    <a:pt x="76901" y="12068"/>
                  </a:lnTo>
                  <a:close/>
                  <a:moveTo>
                    <a:pt x="84561" y="1"/>
                  </a:moveTo>
                  <a:lnTo>
                    <a:pt x="0" y="40639"/>
                  </a:lnTo>
                  <a:lnTo>
                    <a:pt x="84561" y="40639"/>
                  </a:lnTo>
                  <a:lnTo>
                    <a:pt x="8456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277;p15"/>
            <p:cNvSpPr/>
            <p:nvPr/>
          </p:nvSpPr>
          <p:spPr>
            <a:xfrm>
              <a:off x="359700" y="4031500"/>
              <a:ext cx="2190800" cy="1054000"/>
            </a:xfrm>
            <a:custGeom>
              <a:avLst/>
              <a:gdLst/>
              <a:ahLst/>
              <a:cxnLst/>
              <a:rect l="l" t="t" r="r" b="b"/>
              <a:pathLst>
                <a:path w="87632" h="42160" extrusionOk="0">
                  <a:moveTo>
                    <a:pt x="78847" y="13922"/>
                  </a:moveTo>
                  <a:lnTo>
                    <a:pt x="78847" y="33405"/>
                  </a:lnTo>
                  <a:lnTo>
                    <a:pt x="38329" y="33405"/>
                  </a:lnTo>
                  <a:lnTo>
                    <a:pt x="78847" y="13922"/>
                  </a:lnTo>
                  <a:close/>
                  <a:moveTo>
                    <a:pt x="80002" y="12129"/>
                  </a:moveTo>
                  <a:lnTo>
                    <a:pt x="33375" y="34560"/>
                  </a:lnTo>
                  <a:lnTo>
                    <a:pt x="80002" y="34560"/>
                  </a:lnTo>
                  <a:lnTo>
                    <a:pt x="80002" y="12129"/>
                  </a:lnTo>
                  <a:close/>
                  <a:moveTo>
                    <a:pt x="86476" y="1824"/>
                  </a:moveTo>
                  <a:lnTo>
                    <a:pt x="86476" y="41004"/>
                  </a:lnTo>
                  <a:lnTo>
                    <a:pt x="5016" y="41004"/>
                  </a:lnTo>
                  <a:lnTo>
                    <a:pt x="86476" y="1824"/>
                  </a:lnTo>
                  <a:close/>
                  <a:moveTo>
                    <a:pt x="87631" y="1"/>
                  </a:moveTo>
                  <a:lnTo>
                    <a:pt x="0" y="42159"/>
                  </a:lnTo>
                  <a:lnTo>
                    <a:pt x="87631" y="42159"/>
                  </a:lnTo>
                  <a:lnTo>
                    <a:pt x="876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">
  <p:cSld name="CUSTOM_2">
    <p:bg>
      <p:bgPr>
        <a:solidFill>
          <a:schemeClr val="lt2"/>
        </a:solidFill>
        <a:effectLst/>
      </p:bgPr>
    </p:bg>
    <p:spTree>
      <p:nvGrpSpPr>
        <p:cNvPr id="1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Google Shape;279;p16"/>
          <p:cNvSpPr/>
          <p:nvPr/>
        </p:nvSpPr>
        <p:spPr>
          <a:xfrm>
            <a:off x="578100" y="397650"/>
            <a:ext cx="8064000" cy="44244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0" name="Google Shape;280;p16"/>
          <p:cNvSpPr/>
          <p:nvPr/>
        </p:nvSpPr>
        <p:spPr>
          <a:xfrm>
            <a:off x="501900" y="321450"/>
            <a:ext cx="8064000" cy="4424400"/>
          </a:xfrm>
          <a:prstGeom prst="rect">
            <a:avLst/>
          </a:prstGeom>
          <a:noFill/>
          <a:ln w="19050" cap="flat" cmpd="sng">
            <a:solidFill>
              <a:schemeClr val="dk1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1" name="Google Shape;281;p16"/>
          <p:cNvSpPr txBox="1">
            <a:spLocks noGrp="1"/>
          </p:cNvSpPr>
          <p:nvPr>
            <p:ph type="subTitle" idx="1"/>
          </p:nvPr>
        </p:nvSpPr>
        <p:spPr>
          <a:xfrm>
            <a:off x="1683000" y="3095100"/>
            <a:ext cx="5778000" cy="67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None/>
              <a:defRPr sz="16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None/>
              <a:defRPr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None/>
              <a:defRPr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None/>
              <a:defRPr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None/>
              <a:defRPr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None/>
              <a:defRPr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None/>
              <a:defRPr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None/>
              <a:defRPr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None/>
              <a:defRPr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9pPr>
          </a:lstStyle>
          <a:p>
            <a:endParaRPr/>
          </a:p>
        </p:txBody>
      </p:sp>
      <p:sp>
        <p:nvSpPr>
          <p:cNvPr id="282" name="Google Shape;282;p16"/>
          <p:cNvSpPr txBox="1">
            <a:spLocks noGrp="1"/>
          </p:cNvSpPr>
          <p:nvPr>
            <p:ph type="title"/>
          </p:nvPr>
        </p:nvSpPr>
        <p:spPr>
          <a:xfrm>
            <a:off x="1683000" y="1371300"/>
            <a:ext cx="5778000" cy="1723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 sz="10000"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3">
  <p:cSld name="CUSTOM_2_1_1_1_1">
    <p:spTree>
      <p:nvGrpSpPr>
        <p:cNvPr id="1" name="Shape 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" name="Google Shape;342;p19"/>
          <p:cNvSpPr/>
          <p:nvPr/>
        </p:nvSpPr>
        <p:spPr>
          <a:xfrm>
            <a:off x="578100" y="397650"/>
            <a:ext cx="8064000" cy="44244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3" name="Google Shape;343;p19"/>
          <p:cNvSpPr/>
          <p:nvPr/>
        </p:nvSpPr>
        <p:spPr>
          <a:xfrm>
            <a:off x="501900" y="321450"/>
            <a:ext cx="8064000" cy="4424400"/>
          </a:xfrm>
          <a:prstGeom prst="rect">
            <a:avLst/>
          </a:prstGeom>
          <a:noFill/>
          <a:ln w="19050" cap="flat" cmpd="sng">
            <a:solidFill>
              <a:schemeClr val="dk1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4" name="Google Shape;344;p19"/>
          <p:cNvSpPr txBox="1">
            <a:spLocks noGrp="1"/>
          </p:cNvSpPr>
          <p:nvPr>
            <p:ph type="subTitle" idx="1"/>
          </p:nvPr>
        </p:nvSpPr>
        <p:spPr>
          <a:xfrm>
            <a:off x="1565377" y="2410050"/>
            <a:ext cx="2887200" cy="104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None/>
              <a:defRPr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345" name="Google Shape;345;p19"/>
          <p:cNvSpPr txBox="1">
            <a:spLocks noGrp="1"/>
          </p:cNvSpPr>
          <p:nvPr>
            <p:ph type="title"/>
          </p:nvPr>
        </p:nvSpPr>
        <p:spPr>
          <a:xfrm>
            <a:off x="1565377" y="1686750"/>
            <a:ext cx="2887200" cy="723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grpSp>
        <p:nvGrpSpPr>
          <p:cNvPr id="346" name="Google Shape;346;p19"/>
          <p:cNvGrpSpPr/>
          <p:nvPr/>
        </p:nvGrpSpPr>
        <p:grpSpPr>
          <a:xfrm>
            <a:off x="8715845" y="1811855"/>
            <a:ext cx="214918" cy="250565"/>
            <a:chOff x="6571050" y="2495000"/>
            <a:chExt cx="307025" cy="357950"/>
          </a:xfrm>
        </p:grpSpPr>
        <p:sp>
          <p:nvSpPr>
            <p:cNvPr id="347" name="Google Shape;347;p19"/>
            <p:cNvSpPr/>
            <p:nvPr/>
          </p:nvSpPr>
          <p:spPr>
            <a:xfrm>
              <a:off x="6571050" y="2495000"/>
              <a:ext cx="307025" cy="98825"/>
            </a:xfrm>
            <a:custGeom>
              <a:avLst/>
              <a:gdLst/>
              <a:ahLst/>
              <a:cxnLst/>
              <a:rect l="l" t="t" r="r" b="b"/>
              <a:pathLst>
                <a:path w="12281" h="3953" extrusionOk="0">
                  <a:moveTo>
                    <a:pt x="11126" y="1125"/>
                  </a:moveTo>
                  <a:lnTo>
                    <a:pt x="11126" y="2797"/>
                  </a:lnTo>
                  <a:lnTo>
                    <a:pt x="1125" y="2797"/>
                  </a:lnTo>
                  <a:lnTo>
                    <a:pt x="1125" y="1125"/>
                  </a:lnTo>
                  <a:close/>
                  <a:moveTo>
                    <a:pt x="578" y="1"/>
                  </a:moveTo>
                  <a:cubicBezTo>
                    <a:pt x="274" y="1"/>
                    <a:pt x="1" y="274"/>
                    <a:pt x="1" y="578"/>
                  </a:cubicBezTo>
                  <a:lnTo>
                    <a:pt x="1" y="3375"/>
                  </a:lnTo>
                  <a:cubicBezTo>
                    <a:pt x="1" y="3679"/>
                    <a:pt x="274" y="3952"/>
                    <a:pt x="578" y="3952"/>
                  </a:cubicBezTo>
                  <a:lnTo>
                    <a:pt x="11703" y="3952"/>
                  </a:lnTo>
                  <a:cubicBezTo>
                    <a:pt x="12007" y="3952"/>
                    <a:pt x="12281" y="3679"/>
                    <a:pt x="12281" y="3375"/>
                  </a:cubicBezTo>
                  <a:lnTo>
                    <a:pt x="12281" y="578"/>
                  </a:lnTo>
                  <a:cubicBezTo>
                    <a:pt x="12281" y="274"/>
                    <a:pt x="12007" y="1"/>
                    <a:pt x="1170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" name="Google Shape;348;p19"/>
            <p:cNvSpPr/>
            <p:nvPr/>
          </p:nvSpPr>
          <p:spPr>
            <a:xfrm>
              <a:off x="6597650" y="2563400"/>
              <a:ext cx="253825" cy="161125"/>
            </a:xfrm>
            <a:custGeom>
              <a:avLst/>
              <a:gdLst/>
              <a:ahLst/>
              <a:cxnLst/>
              <a:rect l="l" t="t" r="r" b="b"/>
              <a:pathLst>
                <a:path w="10153" h="6445" extrusionOk="0">
                  <a:moveTo>
                    <a:pt x="7934" y="1186"/>
                  </a:moveTo>
                  <a:lnTo>
                    <a:pt x="8846" y="5320"/>
                  </a:lnTo>
                  <a:lnTo>
                    <a:pt x="1338" y="5320"/>
                  </a:lnTo>
                  <a:lnTo>
                    <a:pt x="2189" y="1186"/>
                  </a:lnTo>
                  <a:close/>
                  <a:moveTo>
                    <a:pt x="1733" y="0"/>
                  </a:moveTo>
                  <a:cubicBezTo>
                    <a:pt x="1490" y="0"/>
                    <a:pt x="1216" y="183"/>
                    <a:pt x="1186" y="456"/>
                  </a:cubicBezTo>
                  <a:lnTo>
                    <a:pt x="31" y="5745"/>
                  </a:lnTo>
                  <a:cubicBezTo>
                    <a:pt x="1" y="5928"/>
                    <a:pt x="31" y="6080"/>
                    <a:pt x="153" y="6232"/>
                  </a:cubicBezTo>
                  <a:cubicBezTo>
                    <a:pt x="274" y="6383"/>
                    <a:pt x="426" y="6444"/>
                    <a:pt x="609" y="6444"/>
                  </a:cubicBezTo>
                  <a:lnTo>
                    <a:pt x="9545" y="6444"/>
                  </a:lnTo>
                  <a:cubicBezTo>
                    <a:pt x="9727" y="6444"/>
                    <a:pt x="9879" y="6383"/>
                    <a:pt x="10001" y="6232"/>
                  </a:cubicBezTo>
                  <a:cubicBezTo>
                    <a:pt x="10092" y="6080"/>
                    <a:pt x="10153" y="5897"/>
                    <a:pt x="10092" y="5745"/>
                  </a:cubicBezTo>
                  <a:lnTo>
                    <a:pt x="8967" y="456"/>
                  </a:lnTo>
                  <a:cubicBezTo>
                    <a:pt x="8876" y="183"/>
                    <a:pt x="8663" y="0"/>
                    <a:pt x="839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" name="Google Shape;349;p19"/>
            <p:cNvSpPr/>
            <p:nvPr/>
          </p:nvSpPr>
          <p:spPr>
            <a:xfrm>
              <a:off x="6710875" y="2697150"/>
              <a:ext cx="28150" cy="155800"/>
            </a:xfrm>
            <a:custGeom>
              <a:avLst/>
              <a:gdLst/>
              <a:ahLst/>
              <a:cxnLst/>
              <a:rect l="l" t="t" r="r" b="b"/>
              <a:pathLst>
                <a:path w="1126" h="6232" extrusionOk="0">
                  <a:moveTo>
                    <a:pt x="548" y="0"/>
                  </a:moveTo>
                  <a:cubicBezTo>
                    <a:pt x="244" y="0"/>
                    <a:pt x="1" y="274"/>
                    <a:pt x="1" y="578"/>
                  </a:cubicBezTo>
                  <a:lnTo>
                    <a:pt x="1" y="5654"/>
                  </a:lnTo>
                  <a:cubicBezTo>
                    <a:pt x="1" y="5958"/>
                    <a:pt x="244" y="6231"/>
                    <a:pt x="548" y="6231"/>
                  </a:cubicBezTo>
                  <a:cubicBezTo>
                    <a:pt x="852" y="6231"/>
                    <a:pt x="1125" y="5958"/>
                    <a:pt x="1125" y="5654"/>
                  </a:cubicBezTo>
                  <a:lnTo>
                    <a:pt x="1125" y="578"/>
                  </a:lnTo>
                  <a:cubicBezTo>
                    <a:pt x="1125" y="274"/>
                    <a:pt x="852" y="0"/>
                    <a:pt x="54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50" name="Google Shape;350;p19"/>
          <p:cNvGrpSpPr/>
          <p:nvPr/>
        </p:nvGrpSpPr>
        <p:grpSpPr>
          <a:xfrm>
            <a:off x="8715860" y="2291035"/>
            <a:ext cx="346832" cy="1809080"/>
            <a:chOff x="4713875" y="2486650"/>
            <a:chExt cx="495475" cy="2584400"/>
          </a:xfrm>
        </p:grpSpPr>
        <p:sp>
          <p:nvSpPr>
            <p:cNvPr id="351" name="Google Shape;351;p19"/>
            <p:cNvSpPr/>
            <p:nvPr/>
          </p:nvSpPr>
          <p:spPr>
            <a:xfrm>
              <a:off x="4772400" y="2544400"/>
              <a:ext cx="436950" cy="2526650"/>
            </a:xfrm>
            <a:custGeom>
              <a:avLst/>
              <a:gdLst/>
              <a:ahLst/>
              <a:cxnLst/>
              <a:rect l="l" t="t" r="r" b="b"/>
              <a:pathLst>
                <a:path w="17478" h="101066" extrusionOk="0">
                  <a:moveTo>
                    <a:pt x="0" y="1"/>
                  </a:moveTo>
                  <a:lnTo>
                    <a:pt x="0" y="101066"/>
                  </a:lnTo>
                  <a:lnTo>
                    <a:pt x="17478" y="101066"/>
                  </a:lnTo>
                  <a:lnTo>
                    <a:pt x="17478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" name="Google Shape;352;p19"/>
            <p:cNvSpPr/>
            <p:nvPr/>
          </p:nvSpPr>
          <p:spPr>
            <a:xfrm>
              <a:off x="4713875" y="2486650"/>
              <a:ext cx="465850" cy="2554775"/>
            </a:xfrm>
            <a:custGeom>
              <a:avLst/>
              <a:gdLst/>
              <a:ahLst/>
              <a:cxnLst/>
              <a:rect l="l" t="t" r="r" b="b"/>
              <a:pathLst>
                <a:path w="18634" h="102191" extrusionOk="0">
                  <a:moveTo>
                    <a:pt x="17448" y="1125"/>
                  </a:moveTo>
                  <a:lnTo>
                    <a:pt x="17448" y="101066"/>
                  </a:lnTo>
                  <a:lnTo>
                    <a:pt x="1095" y="101066"/>
                  </a:lnTo>
                  <a:lnTo>
                    <a:pt x="1095" y="1125"/>
                  </a:lnTo>
                  <a:close/>
                  <a:moveTo>
                    <a:pt x="1" y="0"/>
                  </a:moveTo>
                  <a:lnTo>
                    <a:pt x="1" y="102190"/>
                  </a:lnTo>
                  <a:lnTo>
                    <a:pt x="18633" y="102190"/>
                  </a:lnTo>
                  <a:lnTo>
                    <a:pt x="1863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" name="Google Shape;353;p19"/>
            <p:cNvSpPr/>
            <p:nvPr/>
          </p:nvSpPr>
          <p:spPr>
            <a:xfrm>
              <a:off x="5036825" y="2582400"/>
              <a:ext cx="128450" cy="18250"/>
            </a:xfrm>
            <a:custGeom>
              <a:avLst/>
              <a:gdLst/>
              <a:ahLst/>
              <a:cxnLst/>
              <a:rect l="l" t="t" r="r" b="b"/>
              <a:pathLst>
                <a:path w="5138" h="730" extrusionOk="0">
                  <a:moveTo>
                    <a:pt x="1" y="0"/>
                  </a:moveTo>
                  <a:lnTo>
                    <a:pt x="1" y="730"/>
                  </a:lnTo>
                  <a:lnTo>
                    <a:pt x="5138" y="730"/>
                  </a:lnTo>
                  <a:lnTo>
                    <a:pt x="513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" name="Google Shape;354;p19"/>
            <p:cNvSpPr/>
            <p:nvPr/>
          </p:nvSpPr>
          <p:spPr>
            <a:xfrm>
              <a:off x="5036825" y="2796675"/>
              <a:ext cx="128450" cy="18275"/>
            </a:xfrm>
            <a:custGeom>
              <a:avLst/>
              <a:gdLst/>
              <a:ahLst/>
              <a:cxnLst/>
              <a:rect l="l" t="t" r="r" b="b"/>
              <a:pathLst>
                <a:path w="5138" h="731" extrusionOk="0">
                  <a:moveTo>
                    <a:pt x="1" y="1"/>
                  </a:moveTo>
                  <a:lnTo>
                    <a:pt x="1" y="730"/>
                  </a:lnTo>
                  <a:lnTo>
                    <a:pt x="5138" y="730"/>
                  </a:lnTo>
                  <a:lnTo>
                    <a:pt x="513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" name="Google Shape;355;p19"/>
            <p:cNvSpPr/>
            <p:nvPr/>
          </p:nvSpPr>
          <p:spPr>
            <a:xfrm>
              <a:off x="5036825" y="3011725"/>
              <a:ext cx="128450" cy="17500"/>
            </a:xfrm>
            <a:custGeom>
              <a:avLst/>
              <a:gdLst/>
              <a:ahLst/>
              <a:cxnLst/>
              <a:rect l="l" t="t" r="r" b="b"/>
              <a:pathLst>
                <a:path w="5138" h="700" extrusionOk="0">
                  <a:moveTo>
                    <a:pt x="1" y="1"/>
                  </a:moveTo>
                  <a:lnTo>
                    <a:pt x="1" y="700"/>
                  </a:lnTo>
                  <a:lnTo>
                    <a:pt x="5138" y="700"/>
                  </a:lnTo>
                  <a:lnTo>
                    <a:pt x="513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" name="Google Shape;356;p19"/>
            <p:cNvSpPr/>
            <p:nvPr/>
          </p:nvSpPr>
          <p:spPr>
            <a:xfrm>
              <a:off x="5036825" y="3225250"/>
              <a:ext cx="128450" cy="18275"/>
            </a:xfrm>
            <a:custGeom>
              <a:avLst/>
              <a:gdLst/>
              <a:ahLst/>
              <a:cxnLst/>
              <a:rect l="l" t="t" r="r" b="b"/>
              <a:pathLst>
                <a:path w="5138" h="731" extrusionOk="0">
                  <a:moveTo>
                    <a:pt x="1" y="1"/>
                  </a:moveTo>
                  <a:lnTo>
                    <a:pt x="1" y="730"/>
                  </a:lnTo>
                  <a:lnTo>
                    <a:pt x="5138" y="730"/>
                  </a:lnTo>
                  <a:lnTo>
                    <a:pt x="513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" name="Google Shape;357;p19"/>
            <p:cNvSpPr/>
            <p:nvPr/>
          </p:nvSpPr>
          <p:spPr>
            <a:xfrm>
              <a:off x="5036825" y="3440300"/>
              <a:ext cx="128450" cy="17500"/>
            </a:xfrm>
            <a:custGeom>
              <a:avLst/>
              <a:gdLst/>
              <a:ahLst/>
              <a:cxnLst/>
              <a:rect l="l" t="t" r="r" b="b"/>
              <a:pathLst>
                <a:path w="5138" h="700" extrusionOk="0">
                  <a:moveTo>
                    <a:pt x="1" y="1"/>
                  </a:moveTo>
                  <a:lnTo>
                    <a:pt x="1" y="700"/>
                  </a:lnTo>
                  <a:lnTo>
                    <a:pt x="5138" y="700"/>
                  </a:lnTo>
                  <a:lnTo>
                    <a:pt x="513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" name="Google Shape;358;p19"/>
            <p:cNvSpPr/>
            <p:nvPr/>
          </p:nvSpPr>
          <p:spPr>
            <a:xfrm>
              <a:off x="5036825" y="3654600"/>
              <a:ext cx="128450" cy="18250"/>
            </a:xfrm>
            <a:custGeom>
              <a:avLst/>
              <a:gdLst/>
              <a:ahLst/>
              <a:cxnLst/>
              <a:rect l="l" t="t" r="r" b="b"/>
              <a:pathLst>
                <a:path w="5138" h="730" extrusionOk="0">
                  <a:moveTo>
                    <a:pt x="1" y="0"/>
                  </a:moveTo>
                  <a:lnTo>
                    <a:pt x="1" y="730"/>
                  </a:lnTo>
                  <a:lnTo>
                    <a:pt x="5138" y="730"/>
                  </a:lnTo>
                  <a:lnTo>
                    <a:pt x="513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" name="Google Shape;359;p19"/>
            <p:cNvSpPr/>
            <p:nvPr/>
          </p:nvSpPr>
          <p:spPr>
            <a:xfrm>
              <a:off x="5036825" y="3868900"/>
              <a:ext cx="128450" cy="18250"/>
            </a:xfrm>
            <a:custGeom>
              <a:avLst/>
              <a:gdLst/>
              <a:ahLst/>
              <a:cxnLst/>
              <a:rect l="l" t="t" r="r" b="b"/>
              <a:pathLst>
                <a:path w="5138" h="730" extrusionOk="0">
                  <a:moveTo>
                    <a:pt x="1" y="0"/>
                  </a:moveTo>
                  <a:lnTo>
                    <a:pt x="1" y="730"/>
                  </a:lnTo>
                  <a:lnTo>
                    <a:pt x="5138" y="730"/>
                  </a:lnTo>
                  <a:lnTo>
                    <a:pt x="513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" name="Google Shape;360;p19"/>
            <p:cNvSpPr/>
            <p:nvPr/>
          </p:nvSpPr>
          <p:spPr>
            <a:xfrm>
              <a:off x="5036825" y="4083175"/>
              <a:ext cx="128450" cy="17500"/>
            </a:xfrm>
            <a:custGeom>
              <a:avLst/>
              <a:gdLst/>
              <a:ahLst/>
              <a:cxnLst/>
              <a:rect l="l" t="t" r="r" b="b"/>
              <a:pathLst>
                <a:path w="5138" h="700" extrusionOk="0">
                  <a:moveTo>
                    <a:pt x="1" y="1"/>
                  </a:moveTo>
                  <a:lnTo>
                    <a:pt x="1" y="700"/>
                  </a:lnTo>
                  <a:lnTo>
                    <a:pt x="5138" y="700"/>
                  </a:lnTo>
                  <a:lnTo>
                    <a:pt x="513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" name="Google Shape;361;p19"/>
            <p:cNvSpPr/>
            <p:nvPr/>
          </p:nvSpPr>
          <p:spPr>
            <a:xfrm>
              <a:off x="5036825" y="4297475"/>
              <a:ext cx="128450" cy="18250"/>
            </a:xfrm>
            <a:custGeom>
              <a:avLst/>
              <a:gdLst/>
              <a:ahLst/>
              <a:cxnLst/>
              <a:rect l="l" t="t" r="r" b="b"/>
              <a:pathLst>
                <a:path w="5138" h="730" extrusionOk="0">
                  <a:moveTo>
                    <a:pt x="1" y="0"/>
                  </a:moveTo>
                  <a:lnTo>
                    <a:pt x="1" y="730"/>
                  </a:lnTo>
                  <a:lnTo>
                    <a:pt x="5138" y="730"/>
                  </a:lnTo>
                  <a:lnTo>
                    <a:pt x="513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" name="Google Shape;362;p19"/>
            <p:cNvSpPr/>
            <p:nvPr/>
          </p:nvSpPr>
          <p:spPr>
            <a:xfrm>
              <a:off x="5036825" y="4512525"/>
              <a:ext cx="128450" cy="17500"/>
            </a:xfrm>
            <a:custGeom>
              <a:avLst/>
              <a:gdLst/>
              <a:ahLst/>
              <a:cxnLst/>
              <a:rect l="l" t="t" r="r" b="b"/>
              <a:pathLst>
                <a:path w="5138" h="700" extrusionOk="0">
                  <a:moveTo>
                    <a:pt x="1" y="0"/>
                  </a:moveTo>
                  <a:lnTo>
                    <a:pt x="1" y="699"/>
                  </a:lnTo>
                  <a:lnTo>
                    <a:pt x="5138" y="699"/>
                  </a:lnTo>
                  <a:lnTo>
                    <a:pt x="513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" name="Google Shape;363;p19"/>
            <p:cNvSpPr/>
            <p:nvPr/>
          </p:nvSpPr>
          <p:spPr>
            <a:xfrm>
              <a:off x="5036825" y="4726050"/>
              <a:ext cx="128450" cy="18250"/>
            </a:xfrm>
            <a:custGeom>
              <a:avLst/>
              <a:gdLst/>
              <a:ahLst/>
              <a:cxnLst/>
              <a:rect l="l" t="t" r="r" b="b"/>
              <a:pathLst>
                <a:path w="5138" h="730" extrusionOk="0">
                  <a:moveTo>
                    <a:pt x="1" y="0"/>
                  </a:moveTo>
                  <a:lnTo>
                    <a:pt x="1" y="730"/>
                  </a:lnTo>
                  <a:lnTo>
                    <a:pt x="5138" y="730"/>
                  </a:lnTo>
                  <a:lnTo>
                    <a:pt x="513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" name="Google Shape;364;p19"/>
            <p:cNvSpPr/>
            <p:nvPr/>
          </p:nvSpPr>
          <p:spPr>
            <a:xfrm>
              <a:off x="5036825" y="4960100"/>
              <a:ext cx="128450" cy="17500"/>
            </a:xfrm>
            <a:custGeom>
              <a:avLst/>
              <a:gdLst/>
              <a:ahLst/>
              <a:cxnLst/>
              <a:rect l="l" t="t" r="r" b="b"/>
              <a:pathLst>
                <a:path w="5138" h="700" extrusionOk="0">
                  <a:moveTo>
                    <a:pt x="1" y="0"/>
                  </a:moveTo>
                  <a:lnTo>
                    <a:pt x="1" y="699"/>
                  </a:lnTo>
                  <a:lnTo>
                    <a:pt x="5138" y="699"/>
                  </a:lnTo>
                  <a:lnTo>
                    <a:pt x="513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" name="Google Shape;365;p19"/>
            <p:cNvSpPr/>
            <p:nvPr/>
          </p:nvSpPr>
          <p:spPr>
            <a:xfrm>
              <a:off x="4831675" y="2500325"/>
              <a:ext cx="30400" cy="2526650"/>
            </a:xfrm>
            <a:custGeom>
              <a:avLst/>
              <a:gdLst/>
              <a:ahLst/>
              <a:cxnLst/>
              <a:rect l="l" t="t" r="r" b="b"/>
              <a:pathLst>
                <a:path w="1216" h="101066" extrusionOk="0">
                  <a:moveTo>
                    <a:pt x="0" y="1"/>
                  </a:moveTo>
                  <a:lnTo>
                    <a:pt x="0" y="101066"/>
                  </a:lnTo>
                  <a:lnTo>
                    <a:pt x="1216" y="101066"/>
                  </a:lnTo>
                  <a:lnTo>
                    <a:pt x="121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66" name="Google Shape;366;p19"/>
          <p:cNvGrpSpPr/>
          <p:nvPr/>
        </p:nvGrpSpPr>
        <p:grpSpPr>
          <a:xfrm>
            <a:off x="7495925" y="4328730"/>
            <a:ext cx="1552163" cy="755352"/>
            <a:chOff x="359700" y="4031500"/>
            <a:chExt cx="2217375" cy="1079075"/>
          </a:xfrm>
        </p:grpSpPr>
        <p:sp>
          <p:nvSpPr>
            <p:cNvPr id="367" name="Google Shape;367;p19"/>
            <p:cNvSpPr/>
            <p:nvPr/>
          </p:nvSpPr>
          <p:spPr>
            <a:xfrm>
              <a:off x="463050" y="4094575"/>
              <a:ext cx="2114025" cy="1016000"/>
            </a:xfrm>
            <a:custGeom>
              <a:avLst/>
              <a:gdLst/>
              <a:ahLst/>
              <a:cxnLst/>
              <a:rect l="l" t="t" r="r" b="b"/>
              <a:pathLst>
                <a:path w="84561" h="40640" extrusionOk="0">
                  <a:moveTo>
                    <a:pt x="76901" y="12068"/>
                  </a:moveTo>
                  <a:lnTo>
                    <a:pt x="76901" y="33040"/>
                  </a:lnTo>
                  <a:lnTo>
                    <a:pt x="33344" y="33040"/>
                  </a:lnTo>
                  <a:lnTo>
                    <a:pt x="76901" y="12068"/>
                  </a:lnTo>
                  <a:close/>
                  <a:moveTo>
                    <a:pt x="84561" y="1"/>
                  </a:moveTo>
                  <a:lnTo>
                    <a:pt x="0" y="40639"/>
                  </a:lnTo>
                  <a:lnTo>
                    <a:pt x="84561" y="40639"/>
                  </a:lnTo>
                  <a:lnTo>
                    <a:pt x="84561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" name="Google Shape;368;p19"/>
            <p:cNvSpPr/>
            <p:nvPr/>
          </p:nvSpPr>
          <p:spPr>
            <a:xfrm>
              <a:off x="359700" y="4031500"/>
              <a:ext cx="2190800" cy="1054000"/>
            </a:xfrm>
            <a:custGeom>
              <a:avLst/>
              <a:gdLst/>
              <a:ahLst/>
              <a:cxnLst/>
              <a:rect l="l" t="t" r="r" b="b"/>
              <a:pathLst>
                <a:path w="87632" h="42160" extrusionOk="0">
                  <a:moveTo>
                    <a:pt x="78847" y="13922"/>
                  </a:moveTo>
                  <a:lnTo>
                    <a:pt x="78847" y="33405"/>
                  </a:lnTo>
                  <a:lnTo>
                    <a:pt x="38329" y="33405"/>
                  </a:lnTo>
                  <a:lnTo>
                    <a:pt x="78847" y="13922"/>
                  </a:lnTo>
                  <a:close/>
                  <a:moveTo>
                    <a:pt x="80002" y="12129"/>
                  </a:moveTo>
                  <a:lnTo>
                    <a:pt x="33375" y="34560"/>
                  </a:lnTo>
                  <a:lnTo>
                    <a:pt x="80002" y="34560"/>
                  </a:lnTo>
                  <a:lnTo>
                    <a:pt x="80002" y="12129"/>
                  </a:lnTo>
                  <a:close/>
                  <a:moveTo>
                    <a:pt x="86476" y="1824"/>
                  </a:moveTo>
                  <a:lnTo>
                    <a:pt x="86476" y="41004"/>
                  </a:lnTo>
                  <a:lnTo>
                    <a:pt x="5016" y="41004"/>
                  </a:lnTo>
                  <a:lnTo>
                    <a:pt x="86476" y="1824"/>
                  </a:lnTo>
                  <a:close/>
                  <a:moveTo>
                    <a:pt x="87631" y="1"/>
                  </a:moveTo>
                  <a:lnTo>
                    <a:pt x="0" y="42159"/>
                  </a:lnTo>
                  <a:lnTo>
                    <a:pt x="87631" y="42159"/>
                  </a:lnTo>
                  <a:lnTo>
                    <a:pt x="876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CUSTOM_8">
    <p:spTree>
      <p:nvGrpSpPr>
        <p:cNvPr id="1" name="Shape 8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3" name="Google Shape;833;p33"/>
          <p:cNvSpPr/>
          <p:nvPr/>
        </p:nvSpPr>
        <p:spPr>
          <a:xfrm>
            <a:off x="578100" y="397650"/>
            <a:ext cx="8064000" cy="44244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4" name="Google Shape;834;p33"/>
          <p:cNvSpPr/>
          <p:nvPr/>
        </p:nvSpPr>
        <p:spPr>
          <a:xfrm>
            <a:off x="501900" y="321450"/>
            <a:ext cx="8064000" cy="4424400"/>
          </a:xfrm>
          <a:prstGeom prst="rect">
            <a:avLst/>
          </a:prstGeom>
          <a:noFill/>
          <a:ln w="19050" cap="flat" cmpd="sng">
            <a:solidFill>
              <a:schemeClr val="dk1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35" name="Google Shape;835;p33"/>
          <p:cNvGrpSpPr/>
          <p:nvPr/>
        </p:nvGrpSpPr>
        <p:grpSpPr>
          <a:xfrm>
            <a:off x="7964565" y="3587470"/>
            <a:ext cx="1103235" cy="1479835"/>
            <a:chOff x="393738" y="1475915"/>
            <a:chExt cx="1103235" cy="1479835"/>
          </a:xfrm>
        </p:grpSpPr>
        <p:sp>
          <p:nvSpPr>
            <p:cNvPr id="836" name="Google Shape;836;p33"/>
            <p:cNvSpPr/>
            <p:nvPr/>
          </p:nvSpPr>
          <p:spPr>
            <a:xfrm>
              <a:off x="445345" y="1522202"/>
              <a:ext cx="1051627" cy="1433548"/>
            </a:xfrm>
            <a:custGeom>
              <a:avLst/>
              <a:gdLst/>
              <a:ahLst/>
              <a:cxnLst/>
              <a:rect l="l" t="t" r="r" b="b"/>
              <a:pathLst>
                <a:path w="60093" h="81917" extrusionOk="0">
                  <a:moveTo>
                    <a:pt x="4195" y="0"/>
                  </a:moveTo>
                  <a:cubicBezTo>
                    <a:pt x="1885" y="0"/>
                    <a:pt x="0" y="1885"/>
                    <a:pt x="0" y="4195"/>
                  </a:cubicBezTo>
                  <a:lnTo>
                    <a:pt x="0" y="77752"/>
                  </a:lnTo>
                  <a:cubicBezTo>
                    <a:pt x="0" y="80062"/>
                    <a:pt x="1885" y="81916"/>
                    <a:pt x="4195" y="81916"/>
                  </a:cubicBezTo>
                  <a:lnTo>
                    <a:pt x="60092" y="81916"/>
                  </a:lnTo>
                  <a:lnTo>
                    <a:pt x="6009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7" name="Google Shape;837;p33"/>
            <p:cNvSpPr/>
            <p:nvPr/>
          </p:nvSpPr>
          <p:spPr>
            <a:xfrm>
              <a:off x="393738" y="1475915"/>
              <a:ext cx="1071315" cy="1453235"/>
            </a:xfrm>
            <a:custGeom>
              <a:avLst/>
              <a:gdLst/>
              <a:ahLst/>
              <a:cxnLst/>
              <a:rect l="l" t="t" r="r" b="b"/>
              <a:pathLst>
                <a:path w="61218" h="83042" extrusionOk="0">
                  <a:moveTo>
                    <a:pt x="60063" y="1125"/>
                  </a:moveTo>
                  <a:lnTo>
                    <a:pt x="60063" y="81947"/>
                  </a:lnTo>
                  <a:lnTo>
                    <a:pt x="4742" y="81947"/>
                  </a:lnTo>
                  <a:cubicBezTo>
                    <a:pt x="2736" y="81947"/>
                    <a:pt x="1125" y="80306"/>
                    <a:pt x="1125" y="78330"/>
                  </a:cubicBezTo>
                  <a:lnTo>
                    <a:pt x="1125" y="4742"/>
                  </a:lnTo>
                  <a:cubicBezTo>
                    <a:pt x="1125" y="2736"/>
                    <a:pt x="2767" y="1125"/>
                    <a:pt x="4742" y="1125"/>
                  </a:cubicBezTo>
                  <a:close/>
                  <a:moveTo>
                    <a:pt x="4742" y="1"/>
                  </a:moveTo>
                  <a:cubicBezTo>
                    <a:pt x="2128" y="1"/>
                    <a:pt x="1" y="2128"/>
                    <a:pt x="1" y="4742"/>
                  </a:cubicBezTo>
                  <a:lnTo>
                    <a:pt x="1" y="78300"/>
                  </a:lnTo>
                  <a:cubicBezTo>
                    <a:pt x="1" y="80914"/>
                    <a:pt x="2128" y="83041"/>
                    <a:pt x="4742" y="83041"/>
                  </a:cubicBezTo>
                  <a:lnTo>
                    <a:pt x="61218" y="83041"/>
                  </a:lnTo>
                  <a:lnTo>
                    <a:pt x="6121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8" name="Google Shape;838;p33"/>
            <p:cNvSpPr/>
            <p:nvPr/>
          </p:nvSpPr>
          <p:spPr>
            <a:xfrm>
              <a:off x="586290" y="1485488"/>
              <a:ext cx="20230" cy="1428770"/>
            </a:xfrm>
            <a:custGeom>
              <a:avLst/>
              <a:gdLst/>
              <a:ahLst/>
              <a:cxnLst/>
              <a:rect l="l" t="t" r="r" b="b"/>
              <a:pathLst>
                <a:path w="1156" h="81644" extrusionOk="0">
                  <a:moveTo>
                    <a:pt x="1" y="1"/>
                  </a:moveTo>
                  <a:lnTo>
                    <a:pt x="1" y="81643"/>
                  </a:lnTo>
                  <a:lnTo>
                    <a:pt x="1156" y="81643"/>
                  </a:lnTo>
                  <a:lnTo>
                    <a:pt x="115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9" name="Google Shape;839;p33"/>
            <p:cNvSpPr/>
            <p:nvPr/>
          </p:nvSpPr>
          <p:spPr>
            <a:xfrm>
              <a:off x="783638" y="1853058"/>
              <a:ext cx="486203" cy="19688"/>
            </a:xfrm>
            <a:custGeom>
              <a:avLst/>
              <a:gdLst/>
              <a:ahLst/>
              <a:cxnLst/>
              <a:rect l="l" t="t" r="r" b="b"/>
              <a:pathLst>
                <a:path w="27783" h="1125" extrusionOk="0">
                  <a:moveTo>
                    <a:pt x="578" y="0"/>
                  </a:moveTo>
                  <a:cubicBezTo>
                    <a:pt x="274" y="0"/>
                    <a:pt x="1" y="243"/>
                    <a:pt x="1" y="547"/>
                  </a:cubicBezTo>
                  <a:cubicBezTo>
                    <a:pt x="1" y="851"/>
                    <a:pt x="274" y="1125"/>
                    <a:pt x="578" y="1125"/>
                  </a:cubicBezTo>
                  <a:lnTo>
                    <a:pt x="27174" y="1125"/>
                  </a:lnTo>
                  <a:cubicBezTo>
                    <a:pt x="27539" y="1125"/>
                    <a:pt x="27782" y="851"/>
                    <a:pt x="27782" y="547"/>
                  </a:cubicBezTo>
                  <a:cubicBezTo>
                    <a:pt x="27782" y="243"/>
                    <a:pt x="27539" y="0"/>
                    <a:pt x="2720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0" name="Google Shape;840;p33"/>
            <p:cNvSpPr/>
            <p:nvPr/>
          </p:nvSpPr>
          <p:spPr>
            <a:xfrm>
              <a:off x="783638" y="1933908"/>
              <a:ext cx="486203" cy="20230"/>
            </a:xfrm>
            <a:custGeom>
              <a:avLst/>
              <a:gdLst/>
              <a:ahLst/>
              <a:cxnLst/>
              <a:rect l="l" t="t" r="r" b="b"/>
              <a:pathLst>
                <a:path w="27783" h="1156" extrusionOk="0">
                  <a:moveTo>
                    <a:pt x="578" y="0"/>
                  </a:moveTo>
                  <a:cubicBezTo>
                    <a:pt x="274" y="0"/>
                    <a:pt x="1" y="274"/>
                    <a:pt x="1" y="578"/>
                  </a:cubicBezTo>
                  <a:cubicBezTo>
                    <a:pt x="1" y="882"/>
                    <a:pt x="274" y="1155"/>
                    <a:pt x="578" y="1155"/>
                  </a:cubicBezTo>
                  <a:lnTo>
                    <a:pt x="27174" y="1155"/>
                  </a:lnTo>
                  <a:cubicBezTo>
                    <a:pt x="27539" y="1155"/>
                    <a:pt x="27782" y="882"/>
                    <a:pt x="27782" y="578"/>
                  </a:cubicBezTo>
                  <a:cubicBezTo>
                    <a:pt x="27782" y="274"/>
                    <a:pt x="27539" y="0"/>
                    <a:pt x="2720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1" name="Google Shape;841;p33"/>
            <p:cNvSpPr/>
            <p:nvPr/>
          </p:nvSpPr>
          <p:spPr>
            <a:xfrm>
              <a:off x="783638" y="2015283"/>
              <a:ext cx="486203" cy="19705"/>
            </a:xfrm>
            <a:custGeom>
              <a:avLst/>
              <a:gdLst/>
              <a:ahLst/>
              <a:cxnLst/>
              <a:rect l="l" t="t" r="r" b="b"/>
              <a:pathLst>
                <a:path w="27783" h="1126" extrusionOk="0">
                  <a:moveTo>
                    <a:pt x="578" y="1"/>
                  </a:moveTo>
                  <a:cubicBezTo>
                    <a:pt x="274" y="1"/>
                    <a:pt x="1" y="244"/>
                    <a:pt x="1" y="548"/>
                  </a:cubicBezTo>
                  <a:cubicBezTo>
                    <a:pt x="1" y="852"/>
                    <a:pt x="274" y="1125"/>
                    <a:pt x="578" y="1125"/>
                  </a:cubicBezTo>
                  <a:lnTo>
                    <a:pt x="27174" y="1125"/>
                  </a:lnTo>
                  <a:cubicBezTo>
                    <a:pt x="27539" y="1125"/>
                    <a:pt x="27752" y="852"/>
                    <a:pt x="27782" y="548"/>
                  </a:cubicBezTo>
                  <a:cubicBezTo>
                    <a:pt x="27782" y="244"/>
                    <a:pt x="27539" y="1"/>
                    <a:pt x="2720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2" name="Google Shape;842;p33"/>
            <p:cNvSpPr/>
            <p:nvPr/>
          </p:nvSpPr>
          <p:spPr>
            <a:xfrm>
              <a:off x="783638" y="2096133"/>
              <a:ext cx="486203" cy="20230"/>
            </a:xfrm>
            <a:custGeom>
              <a:avLst/>
              <a:gdLst/>
              <a:ahLst/>
              <a:cxnLst/>
              <a:rect l="l" t="t" r="r" b="b"/>
              <a:pathLst>
                <a:path w="27783" h="1156" extrusionOk="0">
                  <a:moveTo>
                    <a:pt x="578" y="1"/>
                  </a:moveTo>
                  <a:cubicBezTo>
                    <a:pt x="274" y="1"/>
                    <a:pt x="1" y="275"/>
                    <a:pt x="1" y="578"/>
                  </a:cubicBezTo>
                  <a:cubicBezTo>
                    <a:pt x="1" y="882"/>
                    <a:pt x="274" y="1156"/>
                    <a:pt x="578" y="1156"/>
                  </a:cubicBezTo>
                  <a:lnTo>
                    <a:pt x="27174" y="1156"/>
                  </a:lnTo>
                  <a:cubicBezTo>
                    <a:pt x="27539" y="1156"/>
                    <a:pt x="27782" y="882"/>
                    <a:pt x="27782" y="578"/>
                  </a:cubicBezTo>
                  <a:cubicBezTo>
                    <a:pt x="27782" y="275"/>
                    <a:pt x="27539" y="1"/>
                    <a:pt x="2720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43" name="Google Shape;843;p33"/>
          <p:cNvGrpSpPr/>
          <p:nvPr/>
        </p:nvGrpSpPr>
        <p:grpSpPr>
          <a:xfrm>
            <a:off x="7493393" y="3611398"/>
            <a:ext cx="242585" cy="475038"/>
            <a:chOff x="6833975" y="3957025"/>
            <a:chExt cx="346550" cy="678625"/>
          </a:xfrm>
        </p:grpSpPr>
        <p:sp>
          <p:nvSpPr>
            <p:cNvPr id="844" name="Google Shape;844;p33"/>
            <p:cNvSpPr/>
            <p:nvPr/>
          </p:nvSpPr>
          <p:spPr>
            <a:xfrm>
              <a:off x="6833975" y="4212350"/>
              <a:ext cx="303225" cy="376175"/>
            </a:xfrm>
            <a:custGeom>
              <a:avLst/>
              <a:gdLst/>
              <a:ahLst/>
              <a:cxnLst/>
              <a:rect l="l" t="t" r="r" b="b"/>
              <a:pathLst>
                <a:path w="12129" h="15047" extrusionOk="0">
                  <a:moveTo>
                    <a:pt x="1" y="1"/>
                  </a:moveTo>
                  <a:lnTo>
                    <a:pt x="1" y="15047"/>
                  </a:lnTo>
                  <a:lnTo>
                    <a:pt x="12129" y="15047"/>
                  </a:lnTo>
                  <a:lnTo>
                    <a:pt x="12129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5" name="Google Shape;845;p33"/>
            <p:cNvSpPr/>
            <p:nvPr/>
          </p:nvSpPr>
          <p:spPr>
            <a:xfrm>
              <a:off x="6833975" y="3957025"/>
              <a:ext cx="303225" cy="255350"/>
            </a:xfrm>
            <a:custGeom>
              <a:avLst/>
              <a:gdLst/>
              <a:ahLst/>
              <a:cxnLst/>
              <a:rect l="l" t="t" r="r" b="b"/>
              <a:pathLst>
                <a:path w="12129" h="10214" extrusionOk="0">
                  <a:moveTo>
                    <a:pt x="1" y="1"/>
                  </a:moveTo>
                  <a:lnTo>
                    <a:pt x="1" y="10214"/>
                  </a:lnTo>
                  <a:lnTo>
                    <a:pt x="12129" y="10214"/>
                  </a:lnTo>
                  <a:lnTo>
                    <a:pt x="12129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6" name="Google Shape;846;p33"/>
            <p:cNvSpPr/>
            <p:nvPr/>
          </p:nvSpPr>
          <p:spPr>
            <a:xfrm>
              <a:off x="6849175" y="3985150"/>
              <a:ext cx="331350" cy="650500"/>
            </a:xfrm>
            <a:custGeom>
              <a:avLst/>
              <a:gdLst/>
              <a:ahLst/>
              <a:cxnLst/>
              <a:rect l="l" t="t" r="r" b="b"/>
              <a:pathLst>
                <a:path w="13254" h="26020" extrusionOk="0">
                  <a:moveTo>
                    <a:pt x="12129" y="1156"/>
                  </a:moveTo>
                  <a:lnTo>
                    <a:pt x="12129" y="24895"/>
                  </a:lnTo>
                  <a:lnTo>
                    <a:pt x="1156" y="24895"/>
                  </a:lnTo>
                  <a:lnTo>
                    <a:pt x="1156" y="1156"/>
                  </a:lnTo>
                  <a:close/>
                  <a:moveTo>
                    <a:pt x="1" y="1"/>
                  </a:moveTo>
                  <a:lnTo>
                    <a:pt x="1" y="26019"/>
                  </a:lnTo>
                  <a:lnTo>
                    <a:pt x="13253" y="26019"/>
                  </a:lnTo>
                  <a:lnTo>
                    <a:pt x="1325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47" name="Google Shape;847;p33"/>
          <p:cNvGrpSpPr/>
          <p:nvPr/>
        </p:nvGrpSpPr>
        <p:grpSpPr>
          <a:xfrm>
            <a:off x="80082" y="76210"/>
            <a:ext cx="1279828" cy="1427160"/>
            <a:chOff x="5321800" y="3042900"/>
            <a:chExt cx="1828325" cy="2038800"/>
          </a:xfrm>
        </p:grpSpPr>
        <p:sp>
          <p:nvSpPr>
            <p:cNvPr id="848" name="Google Shape;848;p33"/>
            <p:cNvSpPr/>
            <p:nvPr/>
          </p:nvSpPr>
          <p:spPr>
            <a:xfrm flipH="1">
              <a:off x="5404625" y="3080875"/>
              <a:ext cx="1745500" cy="1986375"/>
            </a:xfrm>
            <a:custGeom>
              <a:avLst/>
              <a:gdLst/>
              <a:ahLst/>
              <a:cxnLst/>
              <a:rect l="l" t="t" r="r" b="b"/>
              <a:pathLst>
                <a:path w="69820" h="79455" extrusionOk="0">
                  <a:moveTo>
                    <a:pt x="9484" y="25199"/>
                  </a:moveTo>
                  <a:lnTo>
                    <a:pt x="48816" y="69941"/>
                  </a:lnTo>
                  <a:lnTo>
                    <a:pt x="9484" y="69941"/>
                  </a:lnTo>
                  <a:lnTo>
                    <a:pt x="9484" y="25199"/>
                  </a:lnTo>
                  <a:close/>
                  <a:moveTo>
                    <a:pt x="0" y="1"/>
                  </a:moveTo>
                  <a:lnTo>
                    <a:pt x="0" y="79455"/>
                  </a:lnTo>
                  <a:lnTo>
                    <a:pt x="69819" y="79455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9" name="Google Shape;849;p33"/>
            <p:cNvSpPr/>
            <p:nvPr/>
          </p:nvSpPr>
          <p:spPr>
            <a:xfrm flipH="1">
              <a:off x="5321800" y="3042900"/>
              <a:ext cx="1791850" cy="2038800"/>
            </a:xfrm>
            <a:custGeom>
              <a:avLst/>
              <a:gdLst/>
              <a:ahLst/>
              <a:cxnLst/>
              <a:rect l="l" t="t" r="r" b="b"/>
              <a:pathLst>
                <a:path w="71674" h="81552" extrusionOk="0">
                  <a:moveTo>
                    <a:pt x="10639" y="28238"/>
                  </a:moveTo>
                  <a:lnTo>
                    <a:pt x="48147" y="70913"/>
                  </a:lnTo>
                  <a:lnTo>
                    <a:pt x="10639" y="70913"/>
                  </a:lnTo>
                  <a:lnTo>
                    <a:pt x="10639" y="28238"/>
                  </a:lnTo>
                  <a:close/>
                  <a:moveTo>
                    <a:pt x="9514" y="25198"/>
                  </a:moveTo>
                  <a:lnTo>
                    <a:pt x="9514" y="72038"/>
                  </a:lnTo>
                  <a:lnTo>
                    <a:pt x="50640" y="72038"/>
                  </a:lnTo>
                  <a:lnTo>
                    <a:pt x="9514" y="25198"/>
                  </a:lnTo>
                  <a:close/>
                  <a:moveTo>
                    <a:pt x="1155" y="3040"/>
                  </a:moveTo>
                  <a:lnTo>
                    <a:pt x="69150" y="80396"/>
                  </a:lnTo>
                  <a:lnTo>
                    <a:pt x="1155" y="80396"/>
                  </a:lnTo>
                  <a:lnTo>
                    <a:pt x="1155" y="3040"/>
                  </a:lnTo>
                  <a:close/>
                  <a:moveTo>
                    <a:pt x="0" y="0"/>
                  </a:moveTo>
                  <a:lnTo>
                    <a:pt x="0" y="81551"/>
                  </a:lnTo>
                  <a:lnTo>
                    <a:pt x="71673" y="8155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50" name="Google Shape;850;p33"/>
          <p:cNvGrpSpPr/>
          <p:nvPr/>
        </p:nvGrpSpPr>
        <p:grpSpPr>
          <a:xfrm>
            <a:off x="1651402" y="560265"/>
            <a:ext cx="171833" cy="943110"/>
            <a:chOff x="6952525" y="2517050"/>
            <a:chExt cx="245475" cy="1347300"/>
          </a:xfrm>
        </p:grpSpPr>
        <p:sp>
          <p:nvSpPr>
            <p:cNvPr id="851" name="Google Shape;851;p33"/>
            <p:cNvSpPr/>
            <p:nvPr/>
          </p:nvSpPr>
          <p:spPr>
            <a:xfrm>
              <a:off x="7012550" y="2731325"/>
              <a:ext cx="185450" cy="1119350"/>
            </a:xfrm>
            <a:custGeom>
              <a:avLst/>
              <a:gdLst/>
              <a:ahLst/>
              <a:cxnLst/>
              <a:rect l="l" t="t" r="r" b="b"/>
              <a:pathLst>
                <a:path w="7418" h="44774" extrusionOk="0">
                  <a:moveTo>
                    <a:pt x="1" y="1"/>
                  </a:moveTo>
                  <a:lnTo>
                    <a:pt x="1" y="43649"/>
                  </a:lnTo>
                  <a:cubicBezTo>
                    <a:pt x="1" y="44257"/>
                    <a:pt x="487" y="44774"/>
                    <a:pt x="1095" y="44774"/>
                  </a:cubicBezTo>
                  <a:lnTo>
                    <a:pt x="6323" y="44774"/>
                  </a:lnTo>
                  <a:cubicBezTo>
                    <a:pt x="6931" y="44774"/>
                    <a:pt x="7417" y="44257"/>
                    <a:pt x="7356" y="43710"/>
                  </a:cubicBezTo>
                  <a:lnTo>
                    <a:pt x="7356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2" name="Google Shape;852;p33"/>
            <p:cNvSpPr/>
            <p:nvPr/>
          </p:nvSpPr>
          <p:spPr>
            <a:xfrm>
              <a:off x="6952525" y="2716900"/>
              <a:ext cx="214325" cy="1147450"/>
            </a:xfrm>
            <a:custGeom>
              <a:avLst/>
              <a:gdLst/>
              <a:ahLst/>
              <a:cxnLst/>
              <a:rect l="l" t="t" r="r" b="b"/>
              <a:pathLst>
                <a:path w="8573" h="45898" extrusionOk="0">
                  <a:moveTo>
                    <a:pt x="7417" y="1155"/>
                  </a:moveTo>
                  <a:lnTo>
                    <a:pt x="7417" y="44287"/>
                  </a:lnTo>
                  <a:cubicBezTo>
                    <a:pt x="7417" y="44560"/>
                    <a:pt x="7204" y="44803"/>
                    <a:pt x="6900" y="44803"/>
                  </a:cubicBezTo>
                  <a:lnTo>
                    <a:pt x="1672" y="44803"/>
                  </a:lnTo>
                  <a:cubicBezTo>
                    <a:pt x="1368" y="44803"/>
                    <a:pt x="1155" y="44591"/>
                    <a:pt x="1155" y="44287"/>
                  </a:cubicBezTo>
                  <a:lnTo>
                    <a:pt x="1155" y="1155"/>
                  </a:lnTo>
                  <a:close/>
                  <a:moveTo>
                    <a:pt x="578" y="0"/>
                  </a:moveTo>
                  <a:cubicBezTo>
                    <a:pt x="274" y="0"/>
                    <a:pt x="0" y="274"/>
                    <a:pt x="0" y="578"/>
                  </a:cubicBezTo>
                  <a:lnTo>
                    <a:pt x="0" y="44226"/>
                  </a:lnTo>
                  <a:cubicBezTo>
                    <a:pt x="0" y="45138"/>
                    <a:pt x="760" y="45898"/>
                    <a:pt x="1672" y="45898"/>
                  </a:cubicBezTo>
                  <a:lnTo>
                    <a:pt x="6900" y="45898"/>
                  </a:lnTo>
                  <a:cubicBezTo>
                    <a:pt x="7812" y="45898"/>
                    <a:pt x="8572" y="45199"/>
                    <a:pt x="8511" y="44287"/>
                  </a:cubicBezTo>
                  <a:lnTo>
                    <a:pt x="8511" y="578"/>
                  </a:lnTo>
                  <a:cubicBezTo>
                    <a:pt x="8511" y="274"/>
                    <a:pt x="8238" y="0"/>
                    <a:pt x="796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3" name="Google Shape;853;p33"/>
            <p:cNvSpPr/>
            <p:nvPr/>
          </p:nvSpPr>
          <p:spPr>
            <a:xfrm>
              <a:off x="6966950" y="3655350"/>
              <a:ext cx="184700" cy="28900"/>
            </a:xfrm>
            <a:custGeom>
              <a:avLst/>
              <a:gdLst/>
              <a:ahLst/>
              <a:cxnLst/>
              <a:rect l="l" t="t" r="r" b="b"/>
              <a:pathLst>
                <a:path w="7388" h="1156" extrusionOk="0">
                  <a:moveTo>
                    <a:pt x="1" y="1"/>
                  </a:moveTo>
                  <a:lnTo>
                    <a:pt x="1" y="1156"/>
                  </a:lnTo>
                  <a:lnTo>
                    <a:pt x="7387" y="1156"/>
                  </a:lnTo>
                  <a:lnTo>
                    <a:pt x="7387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4" name="Google Shape;854;p33"/>
            <p:cNvSpPr/>
            <p:nvPr/>
          </p:nvSpPr>
          <p:spPr>
            <a:xfrm>
              <a:off x="6952525" y="2517050"/>
              <a:ext cx="215075" cy="228750"/>
            </a:xfrm>
            <a:custGeom>
              <a:avLst/>
              <a:gdLst/>
              <a:ahLst/>
              <a:cxnLst/>
              <a:rect l="l" t="t" r="r" b="b"/>
              <a:pathLst>
                <a:path w="8603" h="9150" extrusionOk="0">
                  <a:moveTo>
                    <a:pt x="4256" y="1915"/>
                  </a:moveTo>
                  <a:lnTo>
                    <a:pt x="7083" y="7994"/>
                  </a:lnTo>
                  <a:lnTo>
                    <a:pt x="1490" y="7994"/>
                  </a:lnTo>
                  <a:lnTo>
                    <a:pt x="4256" y="1915"/>
                  </a:lnTo>
                  <a:close/>
                  <a:moveTo>
                    <a:pt x="4317" y="0"/>
                  </a:moveTo>
                  <a:cubicBezTo>
                    <a:pt x="4073" y="0"/>
                    <a:pt x="3861" y="152"/>
                    <a:pt x="3770" y="335"/>
                  </a:cubicBezTo>
                  <a:lnTo>
                    <a:pt x="92" y="8359"/>
                  </a:lnTo>
                  <a:cubicBezTo>
                    <a:pt x="0" y="8511"/>
                    <a:pt x="0" y="8724"/>
                    <a:pt x="122" y="8876"/>
                  </a:cubicBezTo>
                  <a:cubicBezTo>
                    <a:pt x="244" y="9028"/>
                    <a:pt x="426" y="9149"/>
                    <a:pt x="608" y="9149"/>
                  </a:cubicBezTo>
                  <a:lnTo>
                    <a:pt x="7995" y="9149"/>
                  </a:lnTo>
                  <a:cubicBezTo>
                    <a:pt x="8177" y="9149"/>
                    <a:pt x="8329" y="9058"/>
                    <a:pt x="8481" y="8876"/>
                  </a:cubicBezTo>
                  <a:cubicBezTo>
                    <a:pt x="8602" y="8724"/>
                    <a:pt x="8602" y="8541"/>
                    <a:pt x="8511" y="8359"/>
                  </a:cubicBezTo>
                  <a:lnTo>
                    <a:pt x="4833" y="335"/>
                  </a:lnTo>
                  <a:cubicBezTo>
                    <a:pt x="4712" y="91"/>
                    <a:pt x="4529" y="0"/>
                    <a:pt x="431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55" name="Google Shape;855;p33"/>
          <p:cNvGrpSpPr/>
          <p:nvPr/>
        </p:nvGrpSpPr>
        <p:grpSpPr>
          <a:xfrm>
            <a:off x="6060922" y="4453927"/>
            <a:ext cx="1675047" cy="149573"/>
            <a:chOff x="4790625" y="1824675"/>
            <a:chExt cx="2392925" cy="213675"/>
          </a:xfrm>
        </p:grpSpPr>
        <p:sp>
          <p:nvSpPr>
            <p:cNvPr id="856" name="Google Shape;856;p33"/>
            <p:cNvSpPr/>
            <p:nvPr/>
          </p:nvSpPr>
          <p:spPr>
            <a:xfrm>
              <a:off x="5005675" y="1839225"/>
              <a:ext cx="2163450" cy="184675"/>
            </a:xfrm>
            <a:custGeom>
              <a:avLst/>
              <a:gdLst/>
              <a:ahLst/>
              <a:cxnLst/>
              <a:rect l="l" t="t" r="r" b="b"/>
              <a:pathLst>
                <a:path w="86538" h="7387" extrusionOk="0">
                  <a:moveTo>
                    <a:pt x="1" y="0"/>
                  </a:moveTo>
                  <a:lnTo>
                    <a:pt x="1" y="7387"/>
                  </a:lnTo>
                  <a:lnTo>
                    <a:pt x="82859" y="7387"/>
                  </a:lnTo>
                  <a:cubicBezTo>
                    <a:pt x="84926" y="7387"/>
                    <a:pt x="86537" y="5745"/>
                    <a:pt x="86537" y="3709"/>
                  </a:cubicBezTo>
                  <a:cubicBezTo>
                    <a:pt x="86537" y="1642"/>
                    <a:pt x="84865" y="0"/>
                    <a:pt x="8285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7" name="Google Shape;857;p33"/>
            <p:cNvSpPr/>
            <p:nvPr/>
          </p:nvSpPr>
          <p:spPr>
            <a:xfrm>
              <a:off x="4991250" y="1825550"/>
              <a:ext cx="2192300" cy="212800"/>
            </a:xfrm>
            <a:custGeom>
              <a:avLst/>
              <a:gdLst/>
              <a:ahLst/>
              <a:cxnLst/>
              <a:rect l="l" t="t" r="r" b="b"/>
              <a:pathLst>
                <a:path w="87692" h="8512" extrusionOk="0">
                  <a:moveTo>
                    <a:pt x="83436" y="1125"/>
                  </a:moveTo>
                  <a:cubicBezTo>
                    <a:pt x="85138" y="1125"/>
                    <a:pt x="86567" y="2523"/>
                    <a:pt x="86567" y="4256"/>
                  </a:cubicBezTo>
                  <a:cubicBezTo>
                    <a:pt x="86567" y="5958"/>
                    <a:pt x="85138" y="7356"/>
                    <a:pt x="83436" y="7356"/>
                  </a:cubicBezTo>
                  <a:lnTo>
                    <a:pt x="1155" y="7356"/>
                  </a:lnTo>
                  <a:lnTo>
                    <a:pt x="1155" y="1125"/>
                  </a:lnTo>
                  <a:close/>
                  <a:moveTo>
                    <a:pt x="578" y="0"/>
                  </a:moveTo>
                  <a:cubicBezTo>
                    <a:pt x="274" y="0"/>
                    <a:pt x="0" y="243"/>
                    <a:pt x="0" y="547"/>
                  </a:cubicBezTo>
                  <a:lnTo>
                    <a:pt x="0" y="7934"/>
                  </a:lnTo>
                  <a:cubicBezTo>
                    <a:pt x="0" y="8238"/>
                    <a:pt x="274" y="8511"/>
                    <a:pt x="578" y="8511"/>
                  </a:cubicBezTo>
                  <a:lnTo>
                    <a:pt x="83436" y="8511"/>
                  </a:lnTo>
                  <a:cubicBezTo>
                    <a:pt x="85746" y="8511"/>
                    <a:pt x="87692" y="6566"/>
                    <a:pt x="87692" y="4225"/>
                  </a:cubicBezTo>
                  <a:cubicBezTo>
                    <a:pt x="87692" y="1885"/>
                    <a:pt x="85807" y="0"/>
                    <a:pt x="8343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8" name="Google Shape;858;p33"/>
            <p:cNvSpPr/>
            <p:nvPr/>
          </p:nvSpPr>
          <p:spPr>
            <a:xfrm>
              <a:off x="6973800" y="1839225"/>
              <a:ext cx="28150" cy="184675"/>
            </a:xfrm>
            <a:custGeom>
              <a:avLst/>
              <a:gdLst/>
              <a:ahLst/>
              <a:cxnLst/>
              <a:rect l="l" t="t" r="r" b="b"/>
              <a:pathLst>
                <a:path w="1126" h="7387" extrusionOk="0">
                  <a:moveTo>
                    <a:pt x="1" y="0"/>
                  </a:moveTo>
                  <a:lnTo>
                    <a:pt x="1" y="7387"/>
                  </a:lnTo>
                  <a:lnTo>
                    <a:pt x="1125" y="7387"/>
                  </a:lnTo>
                  <a:lnTo>
                    <a:pt x="112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9" name="Google Shape;859;p33"/>
            <p:cNvSpPr/>
            <p:nvPr/>
          </p:nvSpPr>
          <p:spPr>
            <a:xfrm>
              <a:off x="4790625" y="1824675"/>
              <a:ext cx="228750" cy="213675"/>
            </a:xfrm>
            <a:custGeom>
              <a:avLst/>
              <a:gdLst/>
              <a:ahLst/>
              <a:cxnLst/>
              <a:rect l="l" t="t" r="r" b="b"/>
              <a:pathLst>
                <a:path w="9150" h="8547" extrusionOk="0">
                  <a:moveTo>
                    <a:pt x="8025" y="1494"/>
                  </a:moveTo>
                  <a:lnTo>
                    <a:pt x="8025" y="7087"/>
                  </a:lnTo>
                  <a:lnTo>
                    <a:pt x="1946" y="4291"/>
                  </a:lnTo>
                  <a:lnTo>
                    <a:pt x="8025" y="1494"/>
                  </a:lnTo>
                  <a:close/>
                  <a:moveTo>
                    <a:pt x="8624" y="1"/>
                  </a:moveTo>
                  <a:cubicBezTo>
                    <a:pt x="8535" y="1"/>
                    <a:pt x="8444" y="23"/>
                    <a:pt x="8359" y="66"/>
                  </a:cubicBezTo>
                  <a:lnTo>
                    <a:pt x="335" y="3744"/>
                  </a:lnTo>
                  <a:cubicBezTo>
                    <a:pt x="122" y="3865"/>
                    <a:pt x="1" y="4048"/>
                    <a:pt x="1" y="4291"/>
                  </a:cubicBezTo>
                  <a:cubicBezTo>
                    <a:pt x="1" y="4503"/>
                    <a:pt x="153" y="4747"/>
                    <a:pt x="335" y="4807"/>
                  </a:cubicBezTo>
                  <a:lnTo>
                    <a:pt x="8359" y="8485"/>
                  </a:lnTo>
                  <a:cubicBezTo>
                    <a:pt x="8451" y="8546"/>
                    <a:pt x="8511" y="8546"/>
                    <a:pt x="8603" y="8546"/>
                  </a:cubicBezTo>
                  <a:cubicBezTo>
                    <a:pt x="8724" y="8546"/>
                    <a:pt x="8785" y="8485"/>
                    <a:pt x="8907" y="8455"/>
                  </a:cubicBezTo>
                  <a:cubicBezTo>
                    <a:pt x="9059" y="8333"/>
                    <a:pt x="9150" y="8151"/>
                    <a:pt x="9150" y="7969"/>
                  </a:cubicBezTo>
                  <a:lnTo>
                    <a:pt x="9150" y="582"/>
                  </a:lnTo>
                  <a:cubicBezTo>
                    <a:pt x="9150" y="400"/>
                    <a:pt x="9059" y="218"/>
                    <a:pt x="8907" y="96"/>
                  </a:cubicBezTo>
                  <a:cubicBezTo>
                    <a:pt x="8825" y="31"/>
                    <a:pt x="8726" y="1"/>
                    <a:pt x="862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0" name="Google Shape;860;p33"/>
            <p:cNvSpPr/>
            <p:nvPr/>
          </p:nvSpPr>
          <p:spPr>
            <a:xfrm>
              <a:off x="4991250" y="1917500"/>
              <a:ext cx="2010700" cy="28125"/>
            </a:xfrm>
            <a:custGeom>
              <a:avLst/>
              <a:gdLst/>
              <a:ahLst/>
              <a:cxnLst/>
              <a:rect l="l" t="t" r="r" b="b"/>
              <a:pathLst>
                <a:path w="80428" h="1125" extrusionOk="0">
                  <a:moveTo>
                    <a:pt x="578" y="0"/>
                  </a:moveTo>
                  <a:cubicBezTo>
                    <a:pt x="274" y="0"/>
                    <a:pt x="0" y="274"/>
                    <a:pt x="0" y="578"/>
                  </a:cubicBezTo>
                  <a:cubicBezTo>
                    <a:pt x="0" y="882"/>
                    <a:pt x="274" y="1125"/>
                    <a:pt x="578" y="1125"/>
                  </a:cubicBezTo>
                  <a:lnTo>
                    <a:pt x="79880" y="1125"/>
                  </a:lnTo>
                  <a:cubicBezTo>
                    <a:pt x="80214" y="1125"/>
                    <a:pt x="80427" y="882"/>
                    <a:pt x="80427" y="578"/>
                  </a:cubicBezTo>
                  <a:cubicBezTo>
                    <a:pt x="80427" y="274"/>
                    <a:pt x="80154" y="0"/>
                    <a:pt x="7985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61" name="Google Shape;861;p33"/>
          <p:cNvGrpSpPr/>
          <p:nvPr/>
        </p:nvGrpSpPr>
        <p:grpSpPr>
          <a:xfrm>
            <a:off x="719998" y="1731965"/>
            <a:ext cx="246837" cy="387257"/>
            <a:chOff x="404525" y="4002625"/>
            <a:chExt cx="352625" cy="553225"/>
          </a:xfrm>
        </p:grpSpPr>
        <p:sp>
          <p:nvSpPr>
            <p:cNvPr id="862" name="Google Shape;862;p33"/>
            <p:cNvSpPr/>
            <p:nvPr/>
          </p:nvSpPr>
          <p:spPr>
            <a:xfrm>
              <a:off x="449375" y="4049750"/>
              <a:ext cx="307775" cy="506100"/>
            </a:xfrm>
            <a:custGeom>
              <a:avLst/>
              <a:gdLst/>
              <a:ahLst/>
              <a:cxnLst/>
              <a:rect l="l" t="t" r="r" b="b"/>
              <a:pathLst>
                <a:path w="12311" h="20244" extrusionOk="0">
                  <a:moveTo>
                    <a:pt x="0" y="0"/>
                  </a:moveTo>
                  <a:lnTo>
                    <a:pt x="0" y="20244"/>
                  </a:lnTo>
                  <a:lnTo>
                    <a:pt x="12310" y="20244"/>
                  </a:lnTo>
                  <a:lnTo>
                    <a:pt x="1231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3" name="Google Shape;863;p33"/>
            <p:cNvSpPr/>
            <p:nvPr/>
          </p:nvSpPr>
          <p:spPr>
            <a:xfrm>
              <a:off x="510925" y="4017075"/>
              <a:ext cx="124625" cy="506850"/>
            </a:xfrm>
            <a:custGeom>
              <a:avLst/>
              <a:gdLst/>
              <a:ahLst/>
              <a:cxnLst/>
              <a:rect l="l" t="t" r="r" b="b"/>
              <a:pathLst>
                <a:path w="4985" h="20274" extrusionOk="0">
                  <a:moveTo>
                    <a:pt x="0" y="0"/>
                  </a:moveTo>
                  <a:lnTo>
                    <a:pt x="0" y="20274"/>
                  </a:lnTo>
                  <a:lnTo>
                    <a:pt x="4985" y="20274"/>
                  </a:lnTo>
                  <a:lnTo>
                    <a:pt x="4985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4" name="Google Shape;864;p33"/>
            <p:cNvSpPr/>
            <p:nvPr/>
          </p:nvSpPr>
          <p:spPr>
            <a:xfrm>
              <a:off x="404525" y="4002625"/>
              <a:ext cx="337425" cy="534225"/>
            </a:xfrm>
            <a:custGeom>
              <a:avLst/>
              <a:gdLst/>
              <a:ahLst/>
              <a:cxnLst/>
              <a:rect l="l" t="t" r="r" b="b"/>
              <a:pathLst>
                <a:path w="13497" h="21369" extrusionOk="0">
                  <a:moveTo>
                    <a:pt x="12341" y="1125"/>
                  </a:moveTo>
                  <a:lnTo>
                    <a:pt x="12341" y="20244"/>
                  </a:lnTo>
                  <a:lnTo>
                    <a:pt x="1125" y="20244"/>
                  </a:lnTo>
                  <a:lnTo>
                    <a:pt x="1125" y="1125"/>
                  </a:lnTo>
                  <a:close/>
                  <a:moveTo>
                    <a:pt x="578" y="1"/>
                  </a:moveTo>
                  <a:cubicBezTo>
                    <a:pt x="274" y="1"/>
                    <a:pt x="1" y="244"/>
                    <a:pt x="1" y="548"/>
                  </a:cubicBezTo>
                  <a:lnTo>
                    <a:pt x="1" y="20822"/>
                  </a:lnTo>
                  <a:cubicBezTo>
                    <a:pt x="1" y="21126"/>
                    <a:pt x="274" y="21369"/>
                    <a:pt x="578" y="21369"/>
                  </a:cubicBezTo>
                  <a:lnTo>
                    <a:pt x="12919" y="21369"/>
                  </a:lnTo>
                  <a:cubicBezTo>
                    <a:pt x="13223" y="21369"/>
                    <a:pt x="13496" y="21156"/>
                    <a:pt x="13436" y="20822"/>
                  </a:cubicBezTo>
                  <a:lnTo>
                    <a:pt x="13436" y="548"/>
                  </a:lnTo>
                  <a:cubicBezTo>
                    <a:pt x="13436" y="244"/>
                    <a:pt x="13192" y="1"/>
                    <a:pt x="1288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5" name="Google Shape;865;p33"/>
            <p:cNvSpPr/>
            <p:nvPr/>
          </p:nvSpPr>
          <p:spPr>
            <a:xfrm>
              <a:off x="496475" y="4002625"/>
              <a:ext cx="152775" cy="534225"/>
            </a:xfrm>
            <a:custGeom>
              <a:avLst/>
              <a:gdLst/>
              <a:ahLst/>
              <a:cxnLst/>
              <a:rect l="l" t="t" r="r" b="b"/>
              <a:pathLst>
                <a:path w="6111" h="21369" extrusionOk="0">
                  <a:moveTo>
                    <a:pt x="4985" y="1125"/>
                  </a:moveTo>
                  <a:lnTo>
                    <a:pt x="4985" y="20244"/>
                  </a:lnTo>
                  <a:lnTo>
                    <a:pt x="1156" y="20244"/>
                  </a:lnTo>
                  <a:lnTo>
                    <a:pt x="1156" y="1125"/>
                  </a:lnTo>
                  <a:close/>
                  <a:moveTo>
                    <a:pt x="578" y="1"/>
                  </a:moveTo>
                  <a:cubicBezTo>
                    <a:pt x="274" y="1"/>
                    <a:pt x="1" y="244"/>
                    <a:pt x="1" y="548"/>
                  </a:cubicBezTo>
                  <a:lnTo>
                    <a:pt x="1" y="20822"/>
                  </a:lnTo>
                  <a:cubicBezTo>
                    <a:pt x="1" y="21126"/>
                    <a:pt x="274" y="21369"/>
                    <a:pt x="578" y="21369"/>
                  </a:cubicBezTo>
                  <a:lnTo>
                    <a:pt x="5563" y="21369"/>
                  </a:lnTo>
                  <a:cubicBezTo>
                    <a:pt x="5867" y="21369"/>
                    <a:pt x="6110" y="21156"/>
                    <a:pt x="6110" y="20822"/>
                  </a:cubicBezTo>
                  <a:lnTo>
                    <a:pt x="6110" y="548"/>
                  </a:lnTo>
                  <a:cubicBezTo>
                    <a:pt x="6110" y="244"/>
                    <a:pt x="5837" y="1"/>
                    <a:pt x="556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6" name="Google Shape;866;p33"/>
            <p:cNvSpPr/>
            <p:nvPr/>
          </p:nvSpPr>
          <p:spPr>
            <a:xfrm>
              <a:off x="496475" y="4172850"/>
              <a:ext cx="154275" cy="154275"/>
            </a:xfrm>
            <a:custGeom>
              <a:avLst/>
              <a:gdLst/>
              <a:ahLst/>
              <a:cxnLst/>
              <a:rect l="l" t="t" r="r" b="b"/>
              <a:pathLst>
                <a:path w="6171" h="6171" extrusionOk="0">
                  <a:moveTo>
                    <a:pt x="3071" y="1186"/>
                  </a:moveTo>
                  <a:cubicBezTo>
                    <a:pt x="4104" y="1186"/>
                    <a:pt x="4985" y="2037"/>
                    <a:pt x="5016" y="3131"/>
                  </a:cubicBezTo>
                  <a:cubicBezTo>
                    <a:pt x="5016" y="4195"/>
                    <a:pt x="4134" y="5076"/>
                    <a:pt x="3071" y="5076"/>
                  </a:cubicBezTo>
                  <a:cubicBezTo>
                    <a:pt x="2007" y="5076"/>
                    <a:pt x="1125" y="4195"/>
                    <a:pt x="1125" y="3131"/>
                  </a:cubicBezTo>
                  <a:cubicBezTo>
                    <a:pt x="1125" y="2067"/>
                    <a:pt x="2007" y="1186"/>
                    <a:pt x="3071" y="1186"/>
                  </a:cubicBezTo>
                  <a:close/>
                  <a:moveTo>
                    <a:pt x="3071" y="0"/>
                  </a:moveTo>
                  <a:cubicBezTo>
                    <a:pt x="1368" y="0"/>
                    <a:pt x="1" y="1429"/>
                    <a:pt x="1" y="3101"/>
                  </a:cubicBezTo>
                  <a:cubicBezTo>
                    <a:pt x="1" y="4803"/>
                    <a:pt x="1399" y="6171"/>
                    <a:pt x="3071" y="6171"/>
                  </a:cubicBezTo>
                  <a:cubicBezTo>
                    <a:pt x="4742" y="6171"/>
                    <a:pt x="6110" y="4803"/>
                    <a:pt x="6171" y="3101"/>
                  </a:cubicBezTo>
                  <a:cubicBezTo>
                    <a:pt x="6171" y="1398"/>
                    <a:pt x="4742" y="0"/>
                    <a:pt x="307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67" name="Google Shape;867;p33"/>
          <p:cNvGrpSpPr/>
          <p:nvPr/>
        </p:nvGrpSpPr>
        <p:grpSpPr>
          <a:xfrm>
            <a:off x="80077" y="1731965"/>
            <a:ext cx="214917" cy="230335"/>
            <a:chOff x="424275" y="4593075"/>
            <a:chExt cx="307025" cy="329050"/>
          </a:xfrm>
        </p:grpSpPr>
        <p:sp>
          <p:nvSpPr>
            <p:cNvPr id="868" name="Google Shape;868;p33"/>
            <p:cNvSpPr/>
            <p:nvPr/>
          </p:nvSpPr>
          <p:spPr>
            <a:xfrm>
              <a:off x="424275" y="4593075"/>
              <a:ext cx="307025" cy="98800"/>
            </a:xfrm>
            <a:custGeom>
              <a:avLst/>
              <a:gdLst/>
              <a:ahLst/>
              <a:cxnLst/>
              <a:rect l="l" t="t" r="r" b="b"/>
              <a:pathLst>
                <a:path w="12281" h="3952" extrusionOk="0">
                  <a:moveTo>
                    <a:pt x="11126" y="1155"/>
                  </a:moveTo>
                  <a:lnTo>
                    <a:pt x="11126" y="2827"/>
                  </a:lnTo>
                  <a:lnTo>
                    <a:pt x="1156" y="2827"/>
                  </a:lnTo>
                  <a:lnTo>
                    <a:pt x="1156" y="1155"/>
                  </a:lnTo>
                  <a:close/>
                  <a:moveTo>
                    <a:pt x="578" y="0"/>
                  </a:moveTo>
                  <a:cubicBezTo>
                    <a:pt x="275" y="0"/>
                    <a:pt x="1" y="274"/>
                    <a:pt x="1" y="578"/>
                  </a:cubicBezTo>
                  <a:lnTo>
                    <a:pt x="1" y="3374"/>
                  </a:lnTo>
                  <a:cubicBezTo>
                    <a:pt x="1" y="3678"/>
                    <a:pt x="275" y="3951"/>
                    <a:pt x="578" y="3951"/>
                  </a:cubicBezTo>
                  <a:lnTo>
                    <a:pt x="11703" y="3951"/>
                  </a:lnTo>
                  <a:cubicBezTo>
                    <a:pt x="12007" y="3951"/>
                    <a:pt x="12281" y="3678"/>
                    <a:pt x="12281" y="3374"/>
                  </a:cubicBezTo>
                  <a:lnTo>
                    <a:pt x="12281" y="578"/>
                  </a:lnTo>
                  <a:cubicBezTo>
                    <a:pt x="12281" y="274"/>
                    <a:pt x="12007" y="0"/>
                    <a:pt x="1170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9" name="Google Shape;869;p33"/>
            <p:cNvSpPr/>
            <p:nvPr/>
          </p:nvSpPr>
          <p:spPr>
            <a:xfrm>
              <a:off x="480525" y="4662200"/>
              <a:ext cx="194550" cy="161125"/>
            </a:xfrm>
            <a:custGeom>
              <a:avLst/>
              <a:gdLst/>
              <a:ahLst/>
              <a:cxnLst/>
              <a:rect l="l" t="t" r="r" b="b"/>
              <a:pathLst>
                <a:path w="7782" h="6445" extrusionOk="0">
                  <a:moveTo>
                    <a:pt x="6657" y="1156"/>
                  </a:moveTo>
                  <a:lnTo>
                    <a:pt x="6657" y="5290"/>
                  </a:lnTo>
                  <a:lnTo>
                    <a:pt x="1125" y="5290"/>
                  </a:lnTo>
                  <a:lnTo>
                    <a:pt x="1125" y="1156"/>
                  </a:lnTo>
                  <a:close/>
                  <a:moveTo>
                    <a:pt x="578" y="1"/>
                  </a:moveTo>
                  <a:cubicBezTo>
                    <a:pt x="274" y="1"/>
                    <a:pt x="0" y="275"/>
                    <a:pt x="0" y="579"/>
                  </a:cubicBezTo>
                  <a:lnTo>
                    <a:pt x="0" y="5867"/>
                  </a:lnTo>
                  <a:cubicBezTo>
                    <a:pt x="0" y="6171"/>
                    <a:pt x="274" y="6445"/>
                    <a:pt x="578" y="6445"/>
                  </a:cubicBezTo>
                  <a:lnTo>
                    <a:pt x="7204" y="6445"/>
                  </a:lnTo>
                  <a:cubicBezTo>
                    <a:pt x="7508" y="6445"/>
                    <a:pt x="7782" y="6202"/>
                    <a:pt x="7782" y="5867"/>
                  </a:cubicBezTo>
                  <a:lnTo>
                    <a:pt x="7782" y="579"/>
                  </a:lnTo>
                  <a:cubicBezTo>
                    <a:pt x="7782" y="275"/>
                    <a:pt x="7508" y="1"/>
                    <a:pt x="720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0" name="Google Shape;870;p33"/>
            <p:cNvSpPr/>
            <p:nvPr/>
          </p:nvSpPr>
          <p:spPr>
            <a:xfrm>
              <a:off x="563350" y="4794425"/>
              <a:ext cx="28150" cy="127700"/>
            </a:xfrm>
            <a:custGeom>
              <a:avLst/>
              <a:gdLst/>
              <a:ahLst/>
              <a:cxnLst/>
              <a:rect l="l" t="t" r="r" b="b"/>
              <a:pathLst>
                <a:path w="1126" h="5108" extrusionOk="0">
                  <a:moveTo>
                    <a:pt x="547" y="1"/>
                  </a:moveTo>
                  <a:cubicBezTo>
                    <a:pt x="244" y="1"/>
                    <a:pt x="0" y="274"/>
                    <a:pt x="0" y="578"/>
                  </a:cubicBezTo>
                  <a:lnTo>
                    <a:pt x="0" y="4530"/>
                  </a:lnTo>
                  <a:cubicBezTo>
                    <a:pt x="0" y="4834"/>
                    <a:pt x="244" y="5107"/>
                    <a:pt x="547" y="5107"/>
                  </a:cubicBezTo>
                  <a:cubicBezTo>
                    <a:pt x="912" y="5107"/>
                    <a:pt x="1125" y="4864"/>
                    <a:pt x="1125" y="4530"/>
                  </a:cubicBezTo>
                  <a:lnTo>
                    <a:pt x="1125" y="578"/>
                  </a:lnTo>
                  <a:cubicBezTo>
                    <a:pt x="1125" y="274"/>
                    <a:pt x="851" y="1"/>
                    <a:pt x="54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71" name="Google Shape;871;p33"/>
          <p:cNvGrpSpPr/>
          <p:nvPr/>
        </p:nvGrpSpPr>
        <p:grpSpPr>
          <a:xfrm>
            <a:off x="8852895" y="3108305"/>
            <a:ext cx="214918" cy="250565"/>
            <a:chOff x="6571050" y="2495000"/>
            <a:chExt cx="307025" cy="357950"/>
          </a:xfrm>
        </p:grpSpPr>
        <p:sp>
          <p:nvSpPr>
            <p:cNvPr id="872" name="Google Shape;872;p33"/>
            <p:cNvSpPr/>
            <p:nvPr/>
          </p:nvSpPr>
          <p:spPr>
            <a:xfrm>
              <a:off x="6571050" y="2495000"/>
              <a:ext cx="307025" cy="98825"/>
            </a:xfrm>
            <a:custGeom>
              <a:avLst/>
              <a:gdLst/>
              <a:ahLst/>
              <a:cxnLst/>
              <a:rect l="l" t="t" r="r" b="b"/>
              <a:pathLst>
                <a:path w="12281" h="3953" extrusionOk="0">
                  <a:moveTo>
                    <a:pt x="11126" y="1125"/>
                  </a:moveTo>
                  <a:lnTo>
                    <a:pt x="11126" y="2797"/>
                  </a:lnTo>
                  <a:lnTo>
                    <a:pt x="1125" y="2797"/>
                  </a:lnTo>
                  <a:lnTo>
                    <a:pt x="1125" y="1125"/>
                  </a:lnTo>
                  <a:close/>
                  <a:moveTo>
                    <a:pt x="578" y="1"/>
                  </a:moveTo>
                  <a:cubicBezTo>
                    <a:pt x="274" y="1"/>
                    <a:pt x="1" y="274"/>
                    <a:pt x="1" y="578"/>
                  </a:cubicBezTo>
                  <a:lnTo>
                    <a:pt x="1" y="3375"/>
                  </a:lnTo>
                  <a:cubicBezTo>
                    <a:pt x="1" y="3679"/>
                    <a:pt x="274" y="3952"/>
                    <a:pt x="578" y="3952"/>
                  </a:cubicBezTo>
                  <a:lnTo>
                    <a:pt x="11703" y="3952"/>
                  </a:lnTo>
                  <a:cubicBezTo>
                    <a:pt x="12007" y="3952"/>
                    <a:pt x="12281" y="3679"/>
                    <a:pt x="12281" y="3375"/>
                  </a:cubicBezTo>
                  <a:lnTo>
                    <a:pt x="12281" y="578"/>
                  </a:lnTo>
                  <a:cubicBezTo>
                    <a:pt x="12281" y="274"/>
                    <a:pt x="12007" y="1"/>
                    <a:pt x="1170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3" name="Google Shape;873;p33"/>
            <p:cNvSpPr/>
            <p:nvPr/>
          </p:nvSpPr>
          <p:spPr>
            <a:xfrm>
              <a:off x="6597650" y="2563400"/>
              <a:ext cx="253825" cy="161125"/>
            </a:xfrm>
            <a:custGeom>
              <a:avLst/>
              <a:gdLst/>
              <a:ahLst/>
              <a:cxnLst/>
              <a:rect l="l" t="t" r="r" b="b"/>
              <a:pathLst>
                <a:path w="10153" h="6445" extrusionOk="0">
                  <a:moveTo>
                    <a:pt x="7934" y="1186"/>
                  </a:moveTo>
                  <a:lnTo>
                    <a:pt x="8846" y="5320"/>
                  </a:lnTo>
                  <a:lnTo>
                    <a:pt x="1338" y="5320"/>
                  </a:lnTo>
                  <a:lnTo>
                    <a:pt x="2189" y="1186"/>
                  </a:lnTo>
                  <a:close/>
                  <a:moveTo>
                    <a:pt x="1733" y="0"/>
                  </a:moveTo>
                  <a:cubicBezTo>
                    <a:pt x="1490" y="0"/>
                    <a:pt x="1216" y="183"/>
                    <a:pt x="1186" y="456"/>
                  </a:cubicBezTo>
                  <a:lnTo>
                    <a:pt x="31" y="5745"/>
                  </a:lnTo>
                  <a:cubicBezTo>
                    <a:pt x="1" y="5928"/>
                    <a:pt x="31" y="6080"/>
                    <a:pt x="153" y="6232"/>
                  </a:cubicBezTo>
                  <a:cubicBezTo>
                    <a:pt x="274" y="6383"/>
                    <a:pt x="426" y="6444"/>
                    <a:pt x="609" y="6444"/>
                  </a:cubicBezTo>
                  <a:lnTo>
                    <a:pt x="9545" y="6444"/>
                  </a:lnTo>
                  <a:cubicBezTo>
                    <a:pt x="9727" y="6444"/>
                    <a:pt x="9879" y="6383"/>
                    <a:pt x="10001" y="6232"/>
                  </a:cubicBezTo>
                  <a:cubicBezTo>
                    <a:pt x="10092" y="6080"/>
                    <a:pt x="10153" y="5897"/>
                    <a:pt x="10092" y="5745"/>
                  </a:cubicBezTo>
                  <a:lnTo>
                    <a:pt x="8967" y="456"/>
                  </a:lnTo>
                  <a:cubicBezTo>
                    <a:pt x="8876" y="183"/>
                    <a:pt x="8663" y="0"/>
                    <a:pt x="839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4" name="Google Shape;874;p33"/>
            <p:cNvSpPr/>
            <p:nvPr/>
          </p:nvSpPr>
          <p:spPr>
            <a:xfrm>
              <a:off x="6710875" y="2697150"/>
              <a:ext cx="28150" cy="155800"/>
            </a:xfrm>
            <a:custGeom>
              <a:avLst/>
              <a:gdLst/>
              <a:ahLst/>
              <a:cxnLst/>
              <a:rect l="l" t="t" r="r" b="b"/>
              <a:pathLst>
                <a:path w="1126" h="6232" extrusionOk="0">
                  <a:moveTo>
                    <a:pt x="548" y="0"/>
                  </a:moveTo>
                  <a:cubicBezTo>
                    <a:pt x="244" y="0"/>
                    <a:pt x="1" y="274"/>
                    <a:pt x="1" y="578"/>
                  </a:cubicBezTo>
                  <a:lnTo>
                    <a:pt x="1" y="5654"/>
                  </a:lnTo>
                  <a:cubicBezTo>
                    <a:pt x="1" y="5958"/>
                    <a:pt x="244" y="6231"/>
                    <a:pt x="548" y="6231"/>
                  </a:cubicBezTo>
                  <a:cubicBezTo>
                    <a:pt x="852" y="6231"/>
                    <a:pt x="1125" y="5958"/>
                    <a:pt x="1125" y="5654"/>
                  </a:cubicBezTo>
                  <a:lnTo>
                    <a:pt x="1125" y="578"/>
                  </a:lnTo>
                  <a:cubicBezTo>
                    <a:pt x="1125" y="274"/>
                    <a:pt x="852" y="0"/>
                    <a:pt x="54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75" name="Google Shape;875;p33"/>
          <p:cNvGrpSpPr/>
          <p:nvPr/>
        </p:nvGrpSpPr>
        <p:grpSpPr>
          <a:xfrm>
            <a:off x="8077160" y="1549785"/>
            <a:ext cx="346832" cy="1809080"/>
            <a:chOff x="4713875" y="2486650"/>
            <a:chExt cx="495475" cy="2584400"/>
          </a:xfrm>
        </p:grpSpPr>
        <p:sp>
          <p:nvSpPr>
            <p:cNvPr id="876" name="Google Shape;876;p33"/>
            <p:cNvSpPr/>
            <p:nvPr/>
          </p:nvSpPr>
          <p:spPr>
            <a:xfrm>
              <a:off x="4772400" y="2544400"/>
              <a:ext cx="436950" cy="2526650"/>
            </a:xfrm>
            <a:custGeom>
              <a:avLst/>
              <a:gdLst/>
              <a:ahLst/>
              <a:cxnLst/>
              <a:rect l="l" t="t" r="r" b="b"/>
              <a:pathLst>
                <a:path w="17478" h="101066" extrusionOk="0">
                  <a:moveTo>
                    <a:pt x="0" y="1"/>
                  </a:moveTo>
                  <a:lnTo>
                    <a:pt x="0" y="101066"/>
                  </a:lnTo>
                  <a:lnTo>
                    <a:pt x="17478" y="101066"/>
                  </a:lnTo>
                  <a:lnTo>
                    <a:pt x="17478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7" name="Google Shape;877;p33"/>
            <p:cNvSpPr/>
            <p:nvPr/>
          </p:nvSpPr>
          <p:spPr>
            <a:xfrm>
              <a:off x="4713875" y="2486650"/>
              <a:ext cx="465850" cy="2554775"/>
            </a:xfrm>
            <a:custGeom>
              <a:avLst/>
              <a:gdLst/>
              <a:ahLst/>
              <a:cxnLst/>
              <a:rect l="l" t="t" r="r" b="b"/>
              <a:pathLst>
                <a:path w="18634" h="102191" extrusionOk="0">
                  <a:moveTo>
                    <a:pt x="17448" y="1125"/>
                  </a:moveTo>
                  <a:lnTo>
                    <a:pt x="17448" y="101066"/>
                  </a:lnTo>
                  <a:lnTo>
                    <a:pt x="1095" y="101066"/>
                  </a:lnTo>
                  <a:lnTo>
                    <a:pt x="1095" y="1125"/>
                  </a:lnTo>
                  <a:close/>
                  <a:moveTo>
                    <a:pt x="1" y="0"/>
                  </a:moveTo>
                  <a:lnTo>
                    <a:pt x="1" y="102190"/>
                  </a:lnTo>
                  <a:lnTo>
                    <a:pt x="18633" y="102190"/>
                  </a:lnTo>
                  <a:lnTo>
                    <a:pt x="1863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8" name="Google Shape;878;p33"/>
            <p:cNvSpPr/>
            <p:nvPr/>
          </p:nvSpPr>
          <p:spPr>
            <a:xfrm>
              <a:off x="5036825" y="2582400"/>
              <a:ext cx="128450" cy="18250"/>
            </a:xfrm>
            <a:custGeom>
              <a:avLst/>
              <a:gdLst/>
              <a:ahLst/>
              <a:cxnLst/>
              <a:rect l="l" t="t" r="r" b="b"/>
              <a:pathLst>
                <a:path w="5138" h="730" extrusionOk="0">
                  <a:moveTo>
                    <a:pt x="1" y="0"/>
                  </a:moveTo>
                  <a:lnTo>
                    <a:pt x="1" y="730"/>
                  </a:lnTo>
                  <a:lnTo>
                    <a:pt x="5138" y="730"/>
                  </a:lnTo>
                  <a:lnTo>
                    <a:pt x="513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9" name="Google Shape;879;p33"/>
            <p:cNvSpPr/>
            <p:nvPr/>
          </p:nvSpPr>
          <p:spPr>
            <a:xfrm>
              <a:off x="5036825" y="2796675"/>
              <a:ext cx="128450" cy="18275"/>
            </a:xfrm>
            <a:custGeom>
              <a:avLst/>
              <a:gdLst/>
              <a:ahLst/>
              <a:cxnLst/>
              <a:rect l="l" t="t" r="r" b="b"/>
              <a:pathLst>
                <a:path w="5138" h="731" extrusionOk="0">
                  <a:moveTo>
                    <a:pt x="1" y="1"/>
                  </a:moveTo>
                  <a:lnTo>
                    <a:pt x="1" y="730"/>
                  </a:lnTo>
                  <a:lnTo>
                    <a:pt x="5138" y="730"/>
                  </a:lnTo>
                  <a:lnTo>
                    <a:pt x="513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0" name="Google Shape;880;p33"/>
            <p:cNvSpPr/>
            <p:nvPr/>
          </p:nvSpPr>
          <p:spPr>
            <a:xfrm>
              <a:off x="5036825" y="3011725"/>
              <a:ext cx="128450" cy="17500"/>
            </a:xfrm>
            <a:custGeom>
              <a:avLst/>
              <a:gdLst/>
              <a:ahLst/>
              <a:cxnLst/>
              <a:rect l="l" t="t" r="r" b="b"/>
              <a:pathLst>
                <a:path w="5138" h="700" extrusionOk="0">
                  <a:moveTo>
                    <a:pt x="1" y="1"/>
                  </a:moveTo>
                  <a:lnTo>
                    <a:pt x="1" y="700"/>
                  </a:lnTo>
                  <a:lnTo>
                    <a:pt x="5138" y="700"/>
                  </a:lnTo>
                  <a:lnTo>
                    <a:pt x="513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1" name="Google Shape;881;p33"/>
            <p:cNvSpPr/>
            <p:nvPr/>
          </p:nvSpPr>
          <p:spPr>
            <a:xfrm>
              <a:off x="5036825" y="3225250"/>
              <a:ext cx="128450" cy="18275"/>
            </a:xfrm>
            <a:custGeom>
              <a:avLst/>
              <a:gdLst/>
              <a:ahLst/>
              <a:cxnLst/>
              <a:rect l="l" t="t" r="r" b="b"/>
              <a:pathLst>
                <a:path w="5138" h="731" extrusionOk="0">
                  <a:moveTo>
                    <a:pt x="1" y="1"/>
                  </a:moveTo>
                  <a:lnTo>
                    <a:pt x="1" y="730"/>
                  </a:lnTo>
                  <a:lnTo>
                    <a:pt x="5138" y="730"/>
                  </a:lnTo>
                  <a:lnTo>
                    <a:pt x="513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2" name="Google Shape;882;p33"/>
            <p:cNvSpPr/>
            <p:nvPr/>
          </p:nvSpPr>
          <p:spPr>
            <a:xfrm>
              <a:off x="5036825" y="3440300"/>
              <a:ext cx="128450" cy="17500"/>
            </a:xfrm>
            <a:custGeom>
              <a:avLst/>
              <a:gdLst/>
              <a:ahLst/>
              <a:cxnLst/>
              <a:rect l="l" t="t" r="r" b="b"/>
              <a:pathLst>
                <a:path w="5138" h="700" extrusionOk="0">
                  <a:moveTo>
                    <a:pt x="1" y="1"/>
                  </a:moveTo>
                  <a:lnTo>
                    <a:pt x="1" y="700"/>
                  </a:lnTo>
                  <a:lnTo>
                    <a:pt x="5138" y="700"/>
                  </a:lnTo>
                  <a:lnTo>
                    <a:pt x="513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3" name="Google Shape;883;p33"/>
            <p:cNvSpPr/>
            <p:nvPr/>
          </p:nvSpPr>
          <p:spPr>
            <a:xfrm>
              <a:off x="5036825" y="3654600"/>
              <a:ext cx="128450" cy="18250"/>
            </a:xfrm>
            <a:custGeom>
              <a:avLst/>
              <a:gdLst/>
              <a:ahLst/>
              <a:cxnLst/>
              <a:rect l="l" t="t" r="r" b="b"/>
              <a:pathLst>
                <a:path w="5138" h="730" extrusionOk="0">
                  <a:moveTo>
                    <a:pt x="1" y="0"/>
                  </a:moveTo>
                  <a:lnTo>
                    <a:pt x="1" y="730"/>
                  </a:lnTo>
                  <a:lnTo>
                    <a:pt x="5138" y="730"/>
                  </a:lnTo>
                  <a:lnTo>
                    <a:pt x="513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4" name="Google Shape;884;p33"/>
            <p:cNvSpPr/>
            <p:nvPr/>
          </p:nvSpPr>
          <p:spPr>
            <a:xfrm>
              <a:off x="5036825" y="3868900"/>
              <a:ext cx="128450" cy="18250"/>
            </a:xfrm>
            <a:custGeom>
              <a:avLst/>
              <a:gdLst/>
              <a:ahLst/>
              <a:cxnLst/>
              <a:rect l="l" t="t" r="r" b="b"/>
              <a:pathLst>
                <a:path w="5138" h="730" extrusionOk="0">
                  <a:moveTo>
                    <a:pt x="1" y="0"/>
                  </a:moveTo>
                  <a:lnTo>
                    <a:pt x="1" y="730"/>
                  </a:lnTo>
                  <a:lnTo>
                    <a:pt x="5138" y="730"/>
                  </a:lnTo>
                  <a:lnTo>
                    <a:pt x="513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5" name="Google Shape;885;p33"/>
            <p:cNvSpPr/>
            <p:nvPr/>
          </p:nvSpPr>
          <p:spPr>
            <a:xfrm>
              <a:off x="5036825" y="4083175"/>
              <a:ext cx="128450" cy="17500"/>
            </a:xfrm>
            <a:custGeom>
              <a:avLst/>
              <a:gdLst/>
              <a:ahLst/>
              <a:cxnLst/>
              <a:rect l="l" t="t" r="r" b="b"/>
              <a:pathLst>
                <a:path w="5138" h="700" extrusionOk="0">
                  <a:moveTo>
                    <a:pt x="1" y="1"/>
                  </a:moveTo>
                  <a:lnTo>
                    <a:pt x="1" y="700"/>
                  </a:lnTo>
                  <a:lnTo>
                    <a:pt x="5138" y="700"/>
                  </a:lnTo>
                  <a:lnTo>
                    <a:pt x="513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6" name="Google Shape;886;p33"/>
            <p:cNvSpPr/>
            <p:nvPr/>
          </p:nvSpPr>
          <p:spPr>
            <a:xfrm>
              <a:off x="5036825" y="4297475"/>
              <a:ext cx="128450" cy="18250"/>
            </a:xfrm>
            <a:custGeom>
              <a:avLst/>
              <a:gdLst/>
              <a:ahLst/>
              <a:cxnLst/>
              <a:rect l="l" t="t" r="r" b="b"/>
              <a:pathLst>
                <a:path w="5138" h="730" extrusionOk="0">
                  <a:moveTo>
                    <a:pt x="1" y="0"/>
                  </a:moveTo>
                  <a:lnTo>
                    <a:pt x="1" y="730"/>
                  </a:lnTo>
                  <a:lnTo>
                    <a:pt x="5138" y="730"/>
                  </a:lnTo>
                  <a:lnTo>
                    <a:pt x="513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7" name="Google Shape;887;p33"/>
            <p:cNvSpPr/>
            <p:nvPr/>
          </p:nvSpPr>
          <p:spPr>
            <a:xfrm>
              <a:off x="5036825" y="4512525"/>
              <a:ext cx="128450" cy="17500"/>
            </a:xfrm>
            <a:custGeom>
              <a:avLst/>
              <a:gdLst/>
              <a:ahLst/>
              <a:cxnLst/>
              <a:rect l="l" t="t" r="r" b="b"/>
              <a:pathLst>
                <a:path w="5138" h="700" extrusionOk="0">
                  <a:moveTo>
                    <a:pt x="1" y="0"/>
                  </a:moveTo>
                  <a:lnTo>
                    <a:pt x="1" y="699"/>
                  </a:lnTo>
                  <a:lnTo>
                    <a:pt x="5138" y="699"/>
                  </a:lnTo>
                  <a:lnTo>
                    <a:pt x="513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8" name="Google Shape;888;p33"/>
            <p:cNvSpPr/>
            <p:nvPr/>
          </p:nvSpPr>
          <p:spPr>
            <a:xfrm>
              <a:off x="5036825" y="4726050"/>
              <a:ext cx="128450" cy="18250"/>
            </a:xfrm>
            <a:custGeom>
              <a:avLst/>
              <a:gdLst/>
              <a:ahLst/>
              <a:cxnLst/>
              <a:rect l="l" t="t" r="r" b="b"/>
              <a:pathLst>
                <a:path w="5138" h="730" extrusionOk="0">
                  <a:moveTo>
                    <a:pt x="1" y="0"/>
                  </a:moveTo>
                  <a:lnTo>
                    <a:pt x="1" y="730"/>
                  </a:lnTo>
                  <a:lnTo>
                    <a:pt x="5138" y="730"/>
                  </a:lnTo>
                  <a:lnTo>
                    <a:pt x="513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9" name="Google Shape;889;p33"/>
            <p:cNvSpPr/>
            <p:nvPr/>
          </p:nvSpPr>
          <p:spPr>
            <a:xfrm>
              <a:off x="5036825" y="4960100"/>
              <a:ext cx="128450" cy="17500"/>
            </a:xfrm>
            <a:custGeom>
              <a:avLst/>
              <a:gdLst/>
              <a:ahLst/>
              <a:cxnLst/>
              <a:rect l="l" t="t" r="r" b="b"/>
              <a:pathLst>
                <a:path w="5138" h="700" extrusionOk="0">
                  <a:moveTo>
                    <a:pt x="1" y="0"/>
                  </a:moveTo>
                  <a:lnTo>
                    <a:pt x="1" y="699"/>
                  </a:lnTo>
                  <a:lnTo>
                    <a:pt x="5138" y="699"/>
                  </a:lnTo>
                  <a:lnTo>
                    <a:pt x="513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0" name="Google Shape;890;p33"/>
            <p:cNvSpPr/>
            <p:nvPr/>
          </p:nvSpPr>
          <p:spPr>
            <a:xfrm>
              <a:off x="4831675" y="2500325"/>
              <a:ext cx="30400" cy="2526650"/>
            </a:xfrm>
            <a:custGeom>
              <a:avLst/>
              <a:gdLst/>
              <a:ahLst/>
              <a:cxnLst/>
              <a:rect l="l" t="t" r="r" b="b"/>
              <a:pathLst>
                <a:path w="1216" h="101066" extrusionOk="0">
                  <a:moveTo>
                    <a:pt x="0" y="1"/>
                  </a:moveTo>
                  <a:lnTo>
                    <a:pt x="0" y="101066"/>
                  </a:lnTo>
                  <a:lnTo>
                    <a:pt x="1216" y="101066"/>
                  </a:lnTo>
                  <a:lnTo>
                    <a:pt x="121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USTOM_8_1">
    <p:bg>
      <p:bgPr>
        <a:solidFill>
          <a:schemeClr val="lt2"/>
        </a:solidFill>
        <a:effectLst/>
      </p:bgPr>
    </p:bg>
    <p:spTree>
      <p:nvGrpSpPr>
        <p:cNvPr id="1" name="Shape 8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2" name="Google Shape;892;p34"/>
          <p:cNvSpPr/>
          <p:nvPr/>
        </p:nvSpPr>
        <p:spPr>
          <a:xfrm>
            <a:off x="578100" y="397650"/>
            <a:ext cx="8064000" cy="44244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3" name="Google Shape;893;p34"/>
          <p:cNvSpPr/>
          <p:nvPr/>
        </p:nvSpPr>
        <p:spPr>
          <a:xfrm>
            <a:off x="501900" y="321450"/>
            <a:ext cx="8064000" cy="4424400"/>
          </a:xfrm>
          <a:prstGeom prst="rect">
            <a:avLst/>
          </a:prstGeom>
          <a:noFill/>
          <a:ln w="19050" cap="flat" cmpd="sng">
            <a:solidFill>
              <a:schemeClr val="dk1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94" name="Google Shape;894;p34"/>
          <p:cNvGrpSpPr/>
          <p:nvPr/>
        </p:nvGrpSpPr>
        <p:grpSpPr>
          <a:xfrm>
            <a:off x="76212" y="3274972"/>
            <a:ext cx="1493135" cy="1792333"/>
            <a:chOff x="2444075" y="2506775"/>
            <a:chExt cx="2133050" cy="2560475"/>
          </a:xfrm>
        </p:grpSpPr>
        <p:sp>
          <p:nvSpPr>
            <p:cNvPr id="895" name="Google Shape;895;p34"/>
            <p:cNvSpPr/>
            <p:nvPr/>
          </p:nvSpPr>
          <p:spPr>
            <a:xfrm>
              <a:off x="4219950" y="2777675"/>
              <a:ext cx="307775" cy="56275"/>
            </a:xfrm>
            <a:custGeom>
              <a:avLst/>
              <a:gdLst/>
              <a:ahLst/>
              <a:cxnLst/>
              <a:rect l="l" t="t" r="r" b="b"/>
              <a:pathLst>
                <a:path w="12311" h="2251" extrusionOk="0">
                  <a:moveTo>
                    <a:pt x="0" y="1"/>
                  </a:moveTo>
                  <a:lnTo>
                    <a:pt x="0" y="2250"/>
                  </a:lnTo>
                  <a:lnTo>
                    <a:pt x="12311" y="2250"/>
                  </a:lnTo>
                  <a:lnTo>
                    <a:pt x="875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6" name="Google Shape;896;p34"/>
            <p:cNvSpPr/>
            <p:nvPr/>
          </p:nvSpPr>
          <p:spPr>
            <a:xfrm>
              <a:off x="4205500" y="2764000"/>
              <a:ext cx="371625" cy="84375"/>
            </a:xfrm>
            <a:custGeom>
              <a:avLst/>
              <a:gdLst/>
              <a:ahLst/>
              <a:cxnLst/>
              <a:rect l="l" t="t" r="r" b="b"/>
              <a:pathLst>
                <a:path w="14865" h="3375" extrusionOk="0">
                  <a:moveTo>
                    <a:pt x="9150" y="1125"/>
                  </a:moveTo>
                  <a:lnTo>
                    <a:pt x="10913" y="2220"/>
                  </a:lnTo>
                  <a:lnTo>
                    <a:pt x="1186" y="2220"/>
                  </a:lnTo>
                  <a:lnTo>
                    <a:pt x="1186" y="1125"/>
                  </a:lnTo>
                  <a:close/>
                  <a:moveTo>
                    <a:pt x="1" y="1"/>
                  </a:moveTo>
                  <a:lnTo>
                    <a:pt x="1" y="3375"/>
                  </a:lnTo>
                  <a:lnTo>
                    <a:pt x="14864" y="3375"/>
                  </a:lnTo>
                  <a:lnTo>
                    <a:pt x="948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7" name="Google Shape;897;p34"/>
            <p:cNvSpPr/>
            <p:nvPr/>
          </p:nvSpPr>
          <p:spPr>
            <a:xfrm>
              <a:off x="2826300" y="2722225"/>
              <a:ext cx="1393675" cy="111725"/>
            </a:xfrm>
            <a:custGeom>
              <a:avLst/>
              <a:gdLst/>
              <a:ahLst/>
              <a:cxnLst/>
              <a:rect l="l" t="t" r="r" b="b"/>
              <a:pathLst>
                <a:path w="55747" h="4469" extrusionOk="0">
                  <a:moveTo>
                    <a:pt x="1" y="0"/>
                  </a:moveTo>
                  <a:lnTo>
                    <a:pt x="1" y="4468"/>
                  </a:lnTo>
                  <a:lnTo>
                    <a:pt x="55746" y="4468"/>
                  </a:lnTo>
                  <a:lnTo>
                    <a:pt x="5574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8" name="Google Shape;898;p34"/>
            <p:cNvSpPr/>
            <p:nvPr/>
          </p:nvSpPr>
          <p:spPr>
            <a:xfrm>
              <a:off x="2812625" y="2707775"/>
              <a:ext cx="1421775" cy="140600"/>
            </a:xfrm>
            <a:custGeom>
              <a:avLst/>
              <a:gdLst/>
              <a:ahLst/>
              <a:cxnLst/>
              <a:rect l="l" t="t" r="r" b="b"/>
              <a:pathLst>
                <a:path w="56871" h="5624" extrusionOk="0">
                  <a:moveTo>
                    <a:pt x="55716" y="1125"/>
                  </a:moveTo>
                  <a:lnTo>
                    <a:pt x="55716" y="4469"/>
                  </a:lnTo>
                  <a:lnTo>
                    <a:pt x="1125" y="4469"/>
                  </a:lnTo>
                  <a:lnTo>
                    <a:pt x="1125" y="1125"/>
                  </a:lnTo>
                  <a:close/>
                  <a:moveTo>
                    <a:pt x="1" y="1"/>
                  </a:moveTo>
                  <a:lnTo>
                    <a:pt x="1" y="5624"/>
                  </a:lnTo>
                  <a:lnTo>
                    <a:pt x="56871" y="5624"/>
                  </a:lnTo>
                  <a:lnTo>
                    <a:pt x="5687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9" name="Google Shape;899;p34"/>
            <p:cNvSpPr/>
            <p:nvPr/>
          </p:nvSpPr>
          <p:spPr>
            <a:xfrm>
              <a:off x="2750325" y="2833925"/>
              <a:ext cx="120075" cy="1721925"/>
            </a:xfrm>
            <a:custGeom>
              <a:avLst/>
              <a:gdLst/>
              <a:ahLst/>
              <a:cxnLst/>
              <a:rect l="l" t="t" r="r" b="b"/>
              <a:pathLst>
                <a:path w="4803" h="68877" extrusionOk="0">
                  <a:moveTo>
                    <a:pt x="0" y="0"/>
                  </a:moveTo>
                  <a:lnTo>
                    <a:pt x="0" y="68877"/>
                  </a:lnTo>
                  <a:lnTo>
                    <a:pt x="4803" y="68877"/>
                  </a:lnTo>
                  <a:lnTo>
                    <a:pt x="480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0" name="Google Shape;900;p34"/>
            <p:cNvSpPr/>
            <p:nvPr/>
          </p:nvSpPr>
          <p:spPr>
            <a:xfrm>
              <a:off x="2736650" y="2819475"/>
              <a:ext cx="148200" cy="1750825"/>
            </a:xfrm>
            <a:custGeom>
              <a:avLst/>
              <a:gdLst/>
              <a:ahLst/>
              <a:cxnLst/>
              <a:rect l="l" t="t" r="r" b="b"/>
              <a:pathLst>
                <a:path w="5928" h="70033" extrusionOk="0">
                  <a:moveTo>
                    <a:pt x="4772" y="1156"/>
                  </a:moveTo>
                  <a:lnTo>
                    <a:pt x="4772" y="68907"/>
                  </a:lnTo>
                  <a:lnTo>
                    <a:pt x="1125" y="68907"/>
                  </a:lnTo>
                  <a:lnTo>
                    <a:pt x="1125" y="1156"/>
                  </a:lnTo>
                  <a:close/>
                  <a:moveTo>
                    <a:pt x="0" y="1"/>
                  </a:moveTo>
                  <a:lnTo>
                    <a:pt x="0" y="70032"/>
                  </a:lnTo>
                  <a:lnTo>
                    <a:pt x="5927" y="70032"/>
                  </a:lnTo>
                  <a:lnTo>
                    <a:pt x="5927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1" name="Google Shape;901;p34"/>
            <p:cNvSpPr/>
            <p:nvPr/>
          </p:nvSpPr>
          <p:spPr>
            <a:xfrm>
              <a:off x="2667500" y="4102925"/>
              <a:ext cx="277375" cy="277400"/>
            </a:xfrm>
            <a:custGeom>
              <a:avLst/>
              <a:gdLst/>
              <a:ahLst/>
              <a:cxnLst/>
              <a:rect l="l" t="t" r="r" b="b"/>
              <a:pathLst>
                <a:path w="11095" h="11096" extrusionOk="0">
                  <a:moveTo>
                    <a:pt x="5562" y="1"/>
                  </a:moveTo>
                  <a:cubicBezTo>
                    <a:pt x="2493" y="1"/>
                    <a:pt x="0" y="2493"/>
                    <a:pt x="0" y="5563"/>
                  </a:cubicBezTo>
                  <a:cubicBezTo>
                    <a:pt x="0" y="8603"/>
                    <a:pt x="2493" y="11095"/>
                    <a:pt x="5562" y="11095"/>
                  </a:cubicBezTo>
                  <a:cubicBezTo>
                    <a:pt x="8632" y="11095"/>
                    <a:pt x="11094" y="8603"/>
                    <a:pt x="11094" y="5563"/>
                  </a:cubicBezTo>
                  <a:cubicBezTo>
                    <a:pt x="11094" y="2493"/>
                    <a:pt x="8632" y="1"/>
                    <a:pt x="556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2" name="Google Shape;902;p34"/>
            <p:cNvSpPr/>
            <p:nvPr/>
          </p:nvSpPr>
          <p:spPr>
            <a:xfrm>
              <a:off x="2653800" y="4088500"/>
              <a:ext cx="307025" cy="306250"/>
            </a:xfrm>
            <a:custGeom>
              <a:avLst/>
              <a:gdLst/>
              <a:ahLst/>
              <a:cxnLst/>
              <a:rect l="l" t="t" r="r" b="b"/>
              <a:pathLst>
                <a:path w="12281" h="12250" extrusionOk="0">
                  <a:moveTo>
                    <a:pt x="6110" y="1155"/>
                  </a:moveTo>
                  <a:cubicBezTo>
                    <a:pt x="8876" y="1155"/>
                    <a:pt x="11095" y="3374"/>
                    <a:pt x="11095" y="6140"/>
                  </a:cubicBezTo>
                  <a:cubicBezTo>
                    <a:pt x="11095" y="8876"/>
                    <a:pt x="8846" y="11095"/>
                    <a:pt x="6110" y="11095"/>
                  </a:cubicBezTo>
                  <a:cubicBezTo>
                    <a:pt x="3375" y="11095"/>
                    <a:pt x="1126" y="8876"/>
                    <a:pt x="1126" y="6140"/>
                  </a:cubicBezTo>
                  <a:cubicBezTo>
                    <a:pt x="1126" y="3374"/>
                    <a:pt x="3375" y="1155"/>
                    <a:pt x="6110" y="1155"/>
                  </a:cubicBezTo>
                  <a:close/>
                  <a:moveTo>
                    <a:pt x="6110" y="0"/>
                  </a:moveTo>
                  <a:cubicBezTo>
                    <a:pt x="2737" y="0"/>
                    <a:pt x="1" y="2736"/>
                    <a:pt x="1" y="6140"/>
                  </a:cubicBezTo>
                  <a:cubicBezTo>
                    <a:pt x="1" y="9514"/>
                    <a:pt x="2737" y="12250"/>
                    <a:pt x="6110" y="12250"/>
                  </a:cubicBezTo>
                  <a:cubicBezTo>
                    <a:pt x="9484" y="12250"/>
                    <a:pt x="12281" y="9514"/>
                    <a:pt x="12220" y="6140"/>
                  </a:cubicBezTo>
                  <a:cubicBezTo>
                    <a:pt x="12220" y="2736"/>
                    <a:pt x="9484" y="0"/>
                    <a:pt x="61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3" name="Google Shape;903;p34"/>
            <p:cNvSpPr/>
            <p:nvPr/>
          </p:nvSpPr>
          <p:spPr>
            <a:xfrm>
              <a:off x="3660675" y="2639375"/>
              <a:ext cx="277375" cy="277400"/>
            </a:xfrm>
            <a:custGeom>
              <a:avLst/>
              <a:gdLst/>
              <a:ahLst/>
              <a:cxnLst/>
              <a:rect l="l" t="t" r="r" b="b"/>
              <a:pathLst>
                <a:path w="11095" h="11096" extrusionOk="0">
                  <a:moveTo>
                    <a:pt x="5532" y="1"/>
                  </a:moveTo>
                  <a:cubicBezTo>
                    <a:pt x="2462" y="1"/>
                    <a:pt x="0" y="2463"/>
                    <a:pt x="0" y="5533"/>
                  </a:cubicBezTo>
                  <a:cubicBezTo>
                    <a:pt x="0" y="8603"/>
                    <a:pt x="2462" y="11095"/>
                    <a:pt x="5532" y="11095"/>
                  </a:cubicBezTo>
                  <a:cubicBezTo>
                    <a:pt x="8602" y="11095"/>
                    <a:pt x="11095" y="8603"/>
                    <a:pt x="11095" y="5533"/>
                  </a:cubicBezTo>
                  <a:cubicBezTo>
                    <a:pt x="11095" y="2463"/>
                    <a:pt x="8602" y="1"/>
                    <a:pt x="553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4" name="Google Shape;904;p34"/>
            <p:cNvSpPr/>
            <p:nvPr/>
          </p:nvSpPr>
          <p:spPr>
            <a:xfrm>
              <a:off x="3646225" y="2625700"/>
              <a:ext cx="306275" cy="306275"/>
            </a:xfrm>
            <a:custGeom>
              <a:avLst/>
              <a:gdLst/>
              <a:ahLst/>
              <a:cxnLst/>
              <a:rect l="l" t="t" r="r" b="b"/>
              <a:pathLst>
                <a:path w="12251" h="12251" extrusionOk="0">
                  <a:moveTo>
                    <a:pt x="6110" y="1125"/>
                  </a:moveTo>
                  <a:cubicBezTo>
                    <a:pt x="8846" y="1125"/>
                    <a:pt x="11095" y="3344"/>
                    <a:pt x="11095" y="6080"/>
                  </a:cubicBezTo>
                  <a:cubicBezTo>
                    <a:pt x="11095" y="8816"/>
                    <a:pt x="8846" y="11065"/>
                    <a:pt x="6110" y="11065"/>
                  </a:cubicBezTo>
                  <a:cubicBezTo>
                    <a:pt x="3375" y="11065"/>
                    <a:pt x="1125" y="8816"/>
                    <a:pt x="1125" y="6080"/>
                  </a:cubicBezTo>
                  <a:cubicBezTo>
                    <a:pt x="1125" y="3344"/>
                    <a:pt x="3375" y="1125"/>
                    <a:pt x="6110" y="1125"/>
                  </a:cubicBezTo>
                  <a:close/>
                  <a:moveTo>
                    <a:pt x="6110" y="1"/>
                  </a:moveTo>
                  <a:cubicBezTo>
                    <a:pt x="2736" y="1"/>
                    <a:pt x="1" y="2736"/>
                    <a:pt x="1" y="6141"/>
                  </a:cubicBezTo>
                  <a:cubicBezTo>
                    <a:pt x="1" y="9515"/>
                    <a:pt x="2736" y="12250"/>
                    <a:pt x="6110" y="12250"/>
                  </a:cubicBezTo>
                  <a:cubicBezTo>
                    <a:pt x="9515" y="12250"/>
                    <a:pt x="12250" y="9484"/>
                    <a:pt x="12250" y="6141"/>
                  </a:cubicBezTo>
                  <a:cubicBezTo>
                    <a:pt x="12250" y="2736"/>
                    <a:pt x="9484" y="1"/>
                    <a:pt x="611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5" name="Google Shape;905;p34"/>
            <p:cNvSpPr/>
            <p:nvPr/>
          </p:nvSpPr>
          <p:spPr>
            <a:xfrm>
              <a:off x="2460050" y="2520650"/>
              <a:ext cx="351075" cy="340650"/>
            </a:xfrm>
            <a:custGeom>
              <a:avLst/>
              <a:gdLst/>
              <a:ahLst/>
              <a:cxnLst/>
              <a:rect l="l" t="t" r="r" b="b"/>
              <a:pathLst>
                <a:path w="14043" h="13626" extrusionOk="0">
                  <a:moveTo>
                    <a:pt x="4715" y="1"/>
                  </a:moveTo>
                  <a:cubicBezTo>
                    <a:pt x="3610" y="1"/>
                    <a:pt x="2508" y="419"/>
                    <a:pt x="1672" y="1254"/>
                  </a:cubicBezTo>
                  <a:cubicBezTo>
                    <a:pt x="0" y="2957"/>
                    <a:pt x="0" y="5692"/>
                    <a:pt x="1672" y="7364"/>
                  </a:cubicBezTo>
                  <a:lnTo>
                    <a:pt x="7933" y="13625"/>
                  </a:lnTo>
                  <a:lnTo>
                    <a:pt x="14043" y="7516"/>
                  </a:lnTo>
                  <a:lnTo>
                    <a:pt x="7781" y="1254"/>
                  </a:lnTo>
                  <a:cubicBezTo>
                    <a:pt x="6930" y="419"/>
                    <a:pt x="5821" y="1"/>
                    <a:pt x="471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6" name="Google Shape;906;p34"/>
            <p:cNvSpPr/>
            <p:nvPr/>
          </p:nvSpPr>
          <p:spPr>
            <a:xfrm>
              <a:off x="2444075" y="2506775"/>
              <a:ext cx="387575" cy="375800"/>
            </a:xfrm>
            <a:custGeom>
              <a:avLst/>
              <a:gdLst/>
              <a:ahLst/>
              <a:cxnLst/>
              <a:rect l="l" t="t" r="r" b="b"/>
              <a:pathLst>
                <a:path w="15503" h="15032" extrusionOk="0">
                  <a:moveTo>
                    <a:pt x="5350" y="1110"/>
                  </a:moveTo>
                  <a:cubicBezTo>
                    <a:pt x="6323" y="1110"/>
                    <a:pt x="7296" y="1506"/>
                    <a:pt x="7995" y="2235"/>
                  </a:cubicBezTo>
                  <a:lnTo>
                    <a:pt x="13892" y="8101"/>
                  </a:lnTo>
                  <a:lnTo>
                    <a:pt x="8572" y="13421"/>
                  </a:lnTo>
                  <a:lnTo>
                    <a:pt x="2676" y="7554"/>
                  </a:lnTo>
                  <a:cubicBezTo>
                    <a:pt x="1247" y="6065"/>
                    <a:pt x="1247" y="3664"/>
                    <a:pt x="2676" y="2235"/>
                  </a:cubicBezTo>
                  <a:cubicBezTo>
                    <a:pt x="3405" y="1506"/>
                    <a:pt x="4408" y="1110"/>
                    <a:pt x="5350" y="1110"/>
                  </a:cubicBezTo>
                  <a:close/>
                  <a:moveTo>
                    <a:pt x="5350" y="1"/>
                  </a:moveTo>
                  <a:cubicBezTo>
                    <a:pt x="4097" y="1"/>
                    <a:pt x="2843" y="472"/>
                    <a:pt x="1885" y="1414"/>
                  </a:cubicBezTo>
                  <a:cubicBezTo>
                    <a:pt x="1" y="3329"/>
                    <a:pt x="1" y="6430"/>
                    <a:pt x="1885" y="8345"/>
                  </a:cubicBezTo>
                  <a:lnTo>
                    <a:pt x="8572" y="15032"/>
                  </a:lnTo>
                  <a:lnTo>
                    <a:pt x="15503" y="8101"/>
                  </a:lnTo>
                  <a:lnTo>
                    <a:pt x="8815" y="1414"/>
                  </a:lnTo>
                  <a:cubicBezTo>
                    <a:pt x="7858" y="472"/>
                    <a:pt x="6604" y="1"/>
                    <a:pt x="535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7" name="Google Shape;907;p34"/>
            <p:cNvSpPr/>
            <p:nvPr/>
          </p:nvSpPr>
          <p:spPr>
            <a:xfrm>
              <a:off x="2779950" y="4555825"/>
              <a:ext cx="90450" cy="326025"/>
            </a:xfrm>
            <a:custGeom>
              <a:avLst/>
              <a:gdLst/>
              <a:ahLst/>
              <a:cxnLst/>
              <a:rect l="l" t="t" r="r" b="b"/>
              <a:pathLst>
                <a:path w="3618" h="13041" extrusionOk="0">
                  <a:moveTo>
                    <a:pt x="1" y="1"/>
                  </a:moveTo>
                  <a:lnTo>
                    <a:pt x="1" y="13040"/>
                  </a:lnTo>
                  <a:lnTo>
                    <a:pt x="3618" y="13040"/>
                  </a:lnTo>
                  <a:lnTo>
                    <a:pt x="361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8" name="Google Shape;908;p34"/>
            <p:cNvSpPr/>
            <p:nvPr/>
          </p:nvSpPr>
          <p:spPr>
            <a:xfrm>
              <a:off x="2765525" y="4542150"/>
              <a:ext cx="119325" cy="354125"/>
            </a:xfrm>
            <a:custGeom>
              <a:avLst/>
              <a:gdLst/>
              <a:ahLst/>
              <a:cxnLst/>
              <a:rect l="l" t="t" r="r" b="b"/>
              <a:pathLst>
                <a:path w="4773" h="14165" extrusionOk="0">
                  <a:moveTo>
                    <a:pt x="3617" y="1125"/>
                  </a:moveTo>
                  <a:lnTo>
                    <a:pt x="3617" y="13010"/>
                  </a:lnTo>
                  <a:lnTo>
                    <a:pt x="1155" y="13010"/>
                  </a:lnTo>
                  <a:lnTo>
                    <a:pt x="1155" y="1125"/>
                  </a:lnTo>
                  <a:close/>
                  <a:moveTo>
                    <a:pt x="0" y="0"/>
                  </a:moveTo>
                  <a:lnTo>
                    <a:pt x="0" y="14165"/>
                  </a:lnTo>
                  <a:lnTo>
                    <a:pt x="4772" y="14165"/>
                  </a:lnTo>
                  <a:lnTo>
                    <a:pt x="477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9" name="Google Shape;909;p34"/>
            <p:cNvSpPr/>
            <p:nvPr/>
          </p:nvSpPr>
          <p:spPr>
            <a:xfrm>
              <a:off x="2855950" y="4881825"/>
              <a:ext cx="28900" cy="185425"/>
            </a:xfrm>
            <a:custGeom>
              <a:avLst/>
              <a:gdLst/>
              <a:ahLst/>
              <a:cxnLst/>
              <a:rect l="l" t="t" r="r" b="b"/>
              <a:pathLst>
                <a:path w="1156" h="7417" extrusionOk="0">
                  <a:moveTo>
                    <a:pt x="0" y="0"/>
                  </a:moveTo>
                  <a:lnTo>
                    <a:pt x="0" y="7417"/>
                  </a:lnTo>
                  <a:lnTo>
                    <a:pt x="1155" y="7417"/>
                  </a:lnTo>
                  <a:lnTo>
                    <a:pt x="115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0" name="Google Shape;910;p34"/>
            <p:cNvSpPr/>
            <p:nvPr/>
          </p:nvSpPr>
          <p:spPr>
            <a:xfrm>
              <a:off x="2618850" y="2625700"/>
              <a:ext cx="415700" cy="416450"/>
            </a:xfrm>
            <a:custGeom>
              <a:avLst/>
              <a:gdLst/>
              <a:ahLst/>
              <a:cxnLst/>
              <a:rect l="l" t="t" r="r" b="b"/>
              <a:pathLst>
                <a:path w="16628" h="16658" extrusionOk="0">
                  <a:moveTo>
                    <a:pt x="8299" y="1"/>
                  </a:moveTo>
                  <a:cubicBezTo>
                    <a:pt x="3709" y="1"/>
                    <a:pt x="1" y="3740"/>
                    <a:pt x="1" y="8329"/>
                  </a:cubicBezTo>
                  <a:cubicBezTo>
                    <a:pt x="1" y="12919"/>
                    <a:pt x="3709" y="16658"/>
                    <a:pt x="8299" y="16658"/>
                  </a:cubicBezTo>
                  <a:cubicBezTo>
                    <a:pt x="12889" y="16658"/>
                    <a:pt x="16627" y="12919"/>
                    <a:pt x="16627" y="8329"/>
                  </a:cubicBezTo>
                  <a:cubicBezTo>
                    <a:pt x="16627" y="3740"/>
                    <a:pt x="12889" y="1"/>
                    <a:pt x="829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1" name="Google Shape;911;p34"/>
            <p:cNvSpPr/>
            <p:nvPr/>
          </p:nvSpPr>
          <p:spPr>
            <a:xfrm>
              <a:off x="2604425" y="2611275"/>
              <a:ext cx="444550" cy="445325"/>
            </a:xfrm>
            <a:custGeom>
              <a:avLst/>
              <a:gdLst/>
              <a:ahLst/>
              <a:cxnLst/>
              <a:rect l="l" t="t" r="r" b="b"/>
              <a:pathLst>
                <a:path w="17782" h="17813" extrusionOk="0">
                  <a:moveTo>
                    <a:pt x="8876" y="1155"/>
                  </a:moveTo>
                  <a:cubicBezTo>
                    <a:pt x="13131" y="1155"/>
                    <a:pt x="16627" y="4651"/>
                    <a:pt x="16627" y="8906"/>
                  </a:cubicBezTo>
                  <a:cubicBezTo>
                    <a:pt x="16627" y="13162"/>
                    <a:pt x="13131" y="16657"/>
                    <a:pt x="8876" y="16657"/>
                  </a:cubicBezTo>
                  <a:cubicBezTo>
                    <a:pt x="4620" y="16657"/>
                    <a:pt x="1125" y="13162"/>
                    <a:pt x="1125" y="8906"/>
                  </a:cubicBezTo>
                  <a:cubicBezTo>
                    <a:pt x="1125" y="4651"/>
                    <a:pt x="4620" y="1155"/>
                    <a:pt x="8876" y="1155"/>
                  </a:cubicBezTo>
                  <a:close/>
                  <a:moveTo>
                    <a:pt x="8876" y="0"/>
                  </a:moveTo>
                  <a:cubicBezTo>
                    <a:pt x="3982" y="0"/>
                    <a:pt x="0" y="4013"/>
                    <a:pt x="0" y="8906"/>
                  </a:cubicBezTo>
                  <a:cubicBezTo>
                    <a:pt x="0" y="13800"/>
                    <a:pt x="3982" y="17812"/>
                    <a:pt x="8876" y="17812"/>
                  </a:cubicBezTo>
                  <a:cubicBezTo>
                    <a:pt x="13769" y="17812"/>
                    <a:pt x="17782" y="13800"/>
                    <a:pt x="17782" y="8906"/>
                  </a:cubicBezTo>
                  <a:cubicBezTo>
                    <a:pt x="17782" y="4013"/>
                    <a:pt x="13769" y="0"/>
                    <a:pt x="887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2" name="Google Shape;912;p34"/>
            <p:cNvSpPr/>
            <p:nvPr/>
          </p:nvSpPr>
          <p:spPr>
            <a:xfrm>
              <a:off x="2718400" y="2726025"/>
              <a:ext cx="216600" cy="216575"/>
            </a:xfrm>
            <a:custGeom>
              <a:avLst/>
              <a:gdLst/>
              <a:ahLst/>
              <a:cxnLst/>
              <a:rect l="l" t="t" r="r" b="b"/>
              <a:pathLst>
                <a:path w="8664" h="8663" extrusionOk="0">
                  <a:moveTo>
                    <a:pt x="4317" y="0"/>
                  </a:moveTo>
                  <a:cubicBezTo>
                    <a:pt x="1946" y="0"/>
                    <a:pt x="1" y="1915"/>
                    <a:pt x="1" y="4316"/>
                  </a:cubicBezTo>
                  <a:cubicBezTo>
                    <a:pt x="1" y="6717"/>
                    <a:pt x="1946" y="8663"/>
                    <a:pt x="4317" y="8663"/>
                  </a:cubicBezTo>
                  <a:cubicBezTo>
                    <a:pt x="6718" y="8663"/>
                    <a:pt x="8663" y="6717"/>
                    <a:pt x="8663" y="4316"/>
                  </a:cubicBezTo>
                  <a:cubicBezTo>
                    <a:pt x="8663" y="1915"/>
                    <a:pt x="6718" y="0"/>
                    <a:pt x="431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3" name="Google Shape;913;p34"/>
            <p:cNvSpPr/>
            <p:nvPr/>
          </p:nvSpPr>
          <p:spPr>
            <a:xfrm>
              <a:off x="2703975" y="2711575"/>
              <a:ext cx="244700" cy="244700"/>
            </a:xfrm>
            <a:custGeom>
              <a:avLst/>
              <a:gdLst/>
              <a:ahLst/>
              <a:cxnLst/>
              <a:rect l="l" t="t" r="r" b="b"/>
              <a:pathLst>
                <a:path w="9788" h="9788" extrusionOk="0">
                  <a:moveTo>
                    <a:pt x="4894" y="1186"/>
                  </a:moveTo>
                  <a:cubicBezTo>
                    <a:pt x="6961" y="1186"/>
                    <a:pt x="8632" y="2858"/>
                    <a:pt x="8663" y="4925"/>
                  </a:cubicBezTo>
                  <a:cubicBezTo>
                    <a:pt x="8663" y="7022"/>
                    <a:pt x="6961" y="8694"/>
                    <a:pt x="4894" y="8694"/>
                  </a:cubicBezTo>
                  <a:cubicBezTo>
                    <a:pt x="2827" y="8694"/>
                    <a:pt x="1155" y="6992"/>
                    <a:pt x="1155" y="4925"/>
                  </a:cubicBezTo>
                  <a:cubicBezTo>
                    <a:pt x="1155" y="2858"/>
                    <a:pt x="2857" y="1186"/>
                    <a:pt x="4894" y="1186"/>
                  </a:cubicBezTo>
                  <a:close/>
                  <a:moveTo>
                    <a:pt x="4894" y="1"/>
                  </a:moveTo>
                  <a:cubicBezTo>
                    <a:pt x="2219" y="1"/>
                    <a:pt x="0" y="2189"/>
                    <a:pt x="0" y="4894"/>
                  </a:cubicBezTo>
                  <a:cubicBezTo>
                    <a:pt x="0" y="7599"/>
                    <a:pt x="2189" y="9788"/>
                    <a:pt x="4894" y="9788"/>
                  </a:cubicBezTo>
                  <a:cubicBezTo>
                    <a:pt x="7599" y="9788"/>
                    <a:pt x="9757" y="7599"/>
                    <a:pt x="9787" y="4894"/>
                  </a:cubicBezTo>
                  <a:cubicBezTo>
                    <a:pt x="9787" y="2189"/>
                    <a:pt x="7599" y="1"/>
                    <a:pt x="489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14" name="Google Shape;914;p34"/>
          <p:cNvGrpSpPr/>
          <p:nvPr/>
        </p:nvGrpSpPr>
        <p:grpSpPr>
          <a:xfrm>
            <a:off x="720003" y="2493615"/>
            <a:ext cx="327163" cy="637788"/>
            <a:chOff x="2114275" y="3036050"/>
            <a:chExt cx="467375" cy="911125"/>
          </a:xfrm>
        </p:grpSpPr>
        <p:sp>
          <p:nvSpPr>
            <p:cNvPr id="915" name="Google Shape;915;p34"/>
            <p:cNvSpPr/>
            <p:nvPr/>
          </p:nvSpPr>
          <p:spPr>
            <a:xfrm>
              <a:off x="2174325" y="3440300"/>
              <a:ext cx="407325" cy="506875"/>
            </a:xfrm>
            <a:custGeom>
              <a:avLst/>
              <a:gdLst/>
              <a:ahLst/>
              <a:cxnLst/>
              <a:rect l="l" t="t" r="r" b="b"/>
              <a:pathLst>
                <a:path w="16293" h="20275" extrusionOk="0">
                  <a:moveTo>
                    <a:pt x="0" y="1"/>
                  </a:moveTo>
                  <a:lnTo>
                    <a:pt x="0" y="20275"/>
                  </a:lnTo>
                  <a:lnTo>
                    <a:pt x="16292" y="20275"/>
                  </a:lnTo>
                  <a:lnTo>
                    <a:pt x="16292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6" name="Google Shape;916;p34"/>
            <p:cNvSpPr/>
            <p:nvPr/>
          </p:nvSpPr>
          <p:spPr>
            <a:xfrm>
              <a:off x="2174325" y="3096075"/>
              <a:ext cx="407325" cy="343500"/>
            </a:xfrm>
            <a:custGeom>
              <a:avLst/>
              <a:gdLst/>
              <a:ahLst/>
              <a:cxnLst/>
              <a:rect l="l" t="t" r="r" b="b"/>
              <a:pathLst>
                <a:path w="16293" h="13740" extrusionOk="0">
                  <a:moveTo>
                    <a:pt x="0" y="1"/>
                  </a:moveTo>
                  <a:lnTo>
                    <a:pt x="0" y="13740"/>
                  </a:lnTo>
                  <a:lnTo>
                    <a:pt x="16292" y="13740"/>
                  </a:lnTo>
                  <a:lnTo>
                    <a:pt x="1629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7" name="Google Shape;917;p34"/>
            <p:cNvSpPr/>
            <p:nvPr/>
          </p:nvSpPr>
          <p:spPr>
            <a:xfrm>
              <a:off x="2114275" y="3036050"/>
              <a:ext cx="436225" cy="866300"/>
            </a:xfrm>
            <a:custGeom>
              <a:avLst/>
              <a:gdLst/>
              <a:ahLst/>
              <a:cxnLst/>
              <a:rect l="l" t="t" r="r" b="b"/>
              <a:pathLst>
                <a:path w="17449" h="34652" extrusionOk="0">
                  <a:moveTo>
                    <a:pt x="16263" y="1155"/>
                  </a:moveTo>
                  <a:lnTo>
                    <a:pt x="16263" y="33527"/>
                  </a:lnTo>
                  <a:lnTo>
                    <a:pt x="1095" y="33527"/>
                  </a:lnTo>
                  <a:lnTo>
                    <a:pt x="1095" y="1155"/>
                  </a:lnTo>
                  <a:close/>
                  <a:moveTo>
                    <a:pt x="1" y="0"/>
                  </a:moveTo>
                  <a:lnTo>
                    <a:pt x="1" y="34651"/>
                  </a:lnTo>
                  <a:lnTo>
                    <a:pt x="17448" y="34651"/>
                  </a:lnTo>
                  <a:lnTo>
                    <a:pt x="1744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18" name="Google Shape;918;p34"/>
          <p:cNvGrpSpPr/>
          <p:nvPr/>
        </p:nvGrpSpPr>
        <p:grpSpPr>
          <a:xfrm>
            <a:off x="720002" y="4404927"/>
            <a:ext cx="1675047" cy="149573"/>
            <a:chOff x="4790625" y="1824675"/>
            <a:chExt cx="2392925" cy="213675"/>
          </a:xfrm>
        </p:grpSpPr>
        <p:sp>
          <p:nvSpPr>
            <p:cNvPr id="919" name="Google Shape;919;p34"/>
            <p:cNvSpPr/>
            <p:nvPr/>
          </p:nvSpPr>
          <p:spPr>
            <a:xfrm>
              <a:off x="5005675" y="1839225"/>
              <a:ext cx="2163450" cy="184675"/>
            </a:xfrm>
            <a:custGeom>
              <a:avLst/>
              <a:gdLst/>
              <a:ahLst/>
              <a:cxnLst/>
              <a:rect l="l" t="t" r="r" b="b"/>
              <a:pathLst>
                <a:path w="86538" h="7387" extrusionOk="0">
                  <a:moveTo>
                    <a:pt x="1" y="0"/>
                  </a:moveTo>
                  <a:lnTo>
                    <a:pt x="1" y="7387"/>
                  </a:lnTo>
                  <a:lnTo>
                    <a:pt x="82859" y="7387"/>
                  </a:lnTo>
                  <a:cubicBezTo>
                    <a:pt x="84926" y="7387"/>
                    <a:pt x="86537" y="5745"/>
                    <a:pt x="86537" y="3709"/>
                  </a:cubicBezTo>
                  <a:cubicBezTo>
                    <a:pt x="86537" y="1642"/>
                    <a:pt x="84865" y="0"/>
                    <a:pt x="8285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0" name="Google Shape;920;p34"/>
            <p:cNvSpPr/>
            <p:nvPr/>
          </p:nvSpPr>
          <p:spPr>
            <a:xfrm>
              <a:off x="4991250" y="1825550"/>
              <a:ext cx="2192300" cy="212800"/>
            </a:xfrm>
            <a:custGeom>
              <a:avLst/>
              <a:gdLst/>
              <a:ahLst/>
              <a:cxnLst/>
              <a:rect l="l" t="t" r="r" b="b"/>
              <a:pathLst>
                <a:path w="87692" h="8512" extrusionOk="0">
                  <a:moveTo>
                    <a:pt x="83436" y="1125"/>
                  </a:moveTo>
                  <a:cubicBezTo>
                    <a:pt x="85138" y="1125"/>
                    <a:pt x="86567" y="2523"/>
                    <a:pt x="86567" y="4256"/>
                  </a:cubicBezTo>
                  <a:cubicBezTo>
                    <a:pt x="86567" y="5958"/>
                    <a:pt x="85138" y="7356"/>
                    <a:pt x="83436" y="7356"/>
                  </a:cubicBezTo>
                  <a:lnTo>
                    <a:pt x="1155" y="7356"/>
                  </a:lnTo>
                  <a:lnTo>
                    <a:pt x="1155" y="1125"/>
                  </a:lnTo>
                  <a:close/>
                  <a:moveTo>
                    <a:pt x="578" y="0"/>
                  </a:moveTo>
                  <a:cubicBezTo>
                    <a:pt x="274" y="0"/>
                    <a:pt x="0" y="243"/>
                    <a:pt x="0" y="547"/>
                  </a:cubicBezTo>
                  <a:lnTo>
                    <a:pt x="0" y="7934"/>
                  </a:lnTo>
                  <a:cubicBezTo>
                    <a:pt x="0" y="8238"/>
                    <a:pt x="274" y="8511"/>
                    <a:pt x="578" y="8511"/>
                  </a:cubicBezTo>
                  <a:lnTo>
                    <a:pt x="83436" y="8511"/>
                  </a:lnTo>
                  <a:cubicBezTo>
                    <a:pt x="85746" y="8511"/>
                    <a:pt x="87692" y="6566"/>
                    <a:pt x="87692" y="4225"/>
                  </a:cubicBezTo>
                  <a:cubicBezTo>
                    <a:pt x="87692" y="1885"/>
                    <a:pt x="85807" y="0"/>
                    <a:pt x="8343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1" name="Google Shape;921;p34"/>
            <p:cNvSpPr/>
            <p:nvPr/>
          </p:nvSpPr>
          <p:spPr>
            <a:xfrm>
              <a:off x="6973800" y="1839225"/>
              <a:ext cx="28150" cy="184675"/>
            </a:xfrm>
            <a:custGeom>
              <a:avLst/>
              <a:gdLst/>
              <a:ahLst/>
              <a:cxnLst/>
              <a:rect l="l" t="t" r="r" b="b"/>
              <a:pathLst>
                <a:path w="1126" h="7387" extrusionOk="0">
                  <a:moveTo>
                    <a:pt x="1" y="0"/>
                  </a:moveTo>
                  <a:lnTo>
                    <a:pt x="1" y="7387"/>
                  </a:lnTo>
                  <a:lnTo>
                    <a:pt x="1125" y="7387"/>
                  </a:lnTo>
                  <a:lnTo>
                    <a:pt x="112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2" name="Google Shape;922;p34"/>
            <p:cNvSpPr/>
            <p:nvPr/>
          </p:nvSpPr>
          <p:spPr>
            <a:xfrm>
              <a:off x="4790625" y="1824675"/>
              <a:ext cx="228750" cy="213675"/>
            </a:xfrm>
            <a:custGeom>
              <a:avLst/>
              <a:gdLst/>
              <a:ahLst/>
              <a:cxnLst/>
              <a:rect l="l" t="t" r="r" b="b"/>
              <a:pathLst>
                <a:path w="9150" h="8547" extrusionOk="0">
                  <a:moveTo>
                    <a:pt x="8025" y="1494"/>
                  </a:moveTo>
                  <a:lnTo>
                    <a:pt x="8025" y="7087"/>
                  </a:lnTo>
                  <a:lnTo>
                    <a:pt x="1946" y="4291"/>
                  </a:lnTo>
                  <a:lnTo>
                    <a:pt x="8025" y="1494"/>
                  </a:lnTo>
                  <a:close/>
                  <a:moveTo>
                    <a:pt x="8624" y="1"/>
                  </a:moveTo>
                  <a:cubicBezTo>
                    <a:pt x="8535" y="1"/>
                    <a:pt x="8444" y="23"/>
                    <a:pt x="8359" y="66"/>
                  </a:cubicBezTo>
                  <a:lnTo>
                    <a:pt x="335" y="3744"/>
                  </a:lnTo>
                  <a:cubicBezTo>
                    <a:pt x="122" y="3865"/>
                    <a:pt x="1" y="4048"/>
                    <a:pt x="1" y="4291"/>
                  </a:cubicBezTo>
                  <a:cubicBezTo>
                    <a:pt x="1" y="4503"/>
                    <a:pt x="153" y="4747"/>
                    <a:pt x="335" y="4807"/>
                  </a:cubicBezTo>
                  <a:lnTo>
                    <a:pt x="8359" y="8485"/>
                  </a:lnTo>
                  <a:cubicBezTo>
                    <a:pt x="8451" y="8546"/>
                    <a:pt x="8511" y="8546"/>
                    <a:pt x="8603" y="8546"/>
                  </a:cubicBezTo>
                  <a:cubicBezTo>
                    <a:pt x="8724" y="8546"/>
                    <a:pt x="8785" y="8485"/>
                    <a:pt x="8907" y="8455"/>
                  </a:cubicBezTo>
                  <a:cubicBezTo>
                    <a:pt x="9059" y="8333"/>
                    <a:pt x="9150" y="8151"/>
                    <a:pt x="9150" y="7969"/>
                  </a:cubicBezTo>
                  <a:lnTo>
                    <a:pt x="9150" y="582"/>
                  </a:lnTo>
                  <a:cubicBezTo>
                    <a:pt x="9150" y="400"/>
                    <a:pt x="9059" y="218"/>
                    <a:pt x="8907" y="96"/>
                  </a:cubicBezTo>
                  <a:cubicBezTo>
                    <a:pt x="8825" y="31"/>
                    <a:pt x="8726" y="1"/>
                    <a:pt x="862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3" name="Google Shape;923;p34"/>
            <p:cNvSpPr/>
            <p:nvPr/>
          </p:nvSpPr>
          <p:spPr>
            <a:xfrm>
              <a:off x="4991250" y="1917500"/>
              <a:ext cx="2010700" cy="28125"/>
            </a:xfrm>
            <a:custGeom>
              <a:avLst/>
              <a:gdLst/>
              <a:ahLst/>
              <a:cxnLst/>
              <a:rect l="l" t="t" r="r" b="b"/>
              <a:pathLst>
                <a:path w="80428" h="1125" extrusionOk="0">
                  <a:moveTo>
                    <a:pt x="578" y="0"/>
                  </a:moveTo>
                  <a:cubicBezTo>
                    <a:pt x="274" y="0"/>
                    <a:pt x="0" y="274"/>
                    <a:pt x="0" y="578"/>
                  </a:cubicBezTo>
                  <a:cubicBezTo>
                    <a:pt x="0" y="882"/>
                    <a:pt x="274" y="1125"/>
                    <a:pt x="578" y="1125"/>
                  </a:cubicBezTo>
                  <a:lnTo>
                    <a:pt x="79880" y="1125"/>
                  </a:lnTo>
                  <a:cubicBezTo>
                    <a:pt x="80214" y="1125"/>
                    <a:pt x="80427" y="882"/>
                    <a:pt x="80427" y="578"/>
                  </a:cubicBezTo>
                  <a:cubicBezTo>
                    <a:pt x="80427" y="274"/>
                    <a:pt x="80154" y="0"/>
                    <a:pt x="7985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24" name="Google Shape;924;p34"/>
          <p:cNvGrpSpPr/>
          <p:nvPr/>
        </p:nvGrpSpPr>
        <p:grpSpPr>
          <a:xfrm>
            <a:off x="76202" y="2816032"/>
            <a:ext cx="214917" cy="230335"/>
            <a:chOff x="424275" y="4593075"/>
            <a:chExt cx="307025" cy="329050"/>
          </a:xfrm>
        </p:grpSpPr>
        <p:sp>
          <p:nvSpPr>
            <p:cNvPr id="925" name="Google Shape;925;p34"/>
            <p:cNvSpPr/>
            <p:nvPr/>
          </p:nvSpPr>
          <p:spPr>
            <a:xfrm>
              <a:off x="424275" y="4593075"/>
              <a:ext cx="307025" cy="98800"/>
            </a:xfrm>
            <a:custGeom>
              <a:avLst/>
              <a:gdLst/>
              <a:ahLst/>
              <a:cxnLst/>
              <a:rect l="l" t="t" r="r" b="b"/>
              <a:pathLst>
                <a:path w="12281" h="3952" extrusionOk="0">
                  <a:moveTo>
                    <a:pt x="11126" y="1155"/>
                  </a:moveTo>
                  <a:lnTo>
                    <a:pt x="11126" y="2827"/>
                  </a:lnTo>
                  <a:lnTo>
                    <a:pt x="1156" y="2827"/>
                  </a:lnTo>
                  <a:lnTo>
                    <a:pt x="1156" y="1155"/>
                  </a:lnTo>
                  <a:close/>
                  <a:moveTo>
                    <a:pt x="578" y="0"/>
                  </a:moveTo>
                  <a:cubicBezTo>
                    <a:pt x="275" y="0"/>
                    <a:pt x="1" y="274"/>
                    <a:pt x="1" y="578"/>
                  </a:cubicBezTo>
                  <a:lnTo>
                    <a:pt x="1" y="3374"/>
                  </a:lnTo>
                  <a:cubicBezTo>
                    <a:pt x="1" y="3678"/>
                    <a:pt x="275" y="3951"/>
                    <a:pt x="578" y="3951"/>
                  </a:cubicBezTo>
                  <a:lnTo>
                    <a:pt x="11703" y="3951"/>
                  </a:lnTo>
                  <a:cubicBezTo>
                    <a:pt x="12007" y="3951"/>
                    <a:pt x="12281" y="3678"/>
                    <a:pt x="12281" y="3374"/>
                  </a:cubicBezTo>
                  <a:lnTo>
                    <a:pt x="12281" y="578"/>
                  </a:lnTo>
                  <a:cubicBezTo>
                    <a:pt x="12281" y="274"/>
                    <a:pt x="12007" y="0"/>
                    <a:pt x="1170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6" name="Google Shape;926;p34"/>
            <p:cNvSpPr/>
            <p:nvPr/>
          </p:nvSpPr>
          <p:spPr>
            <a:xfrm>
              <a:off x="480525" y="4662200"/>
              <a:ext cx="194550" cy="161125"/>
            </a:xfrm>
            <a:custGeom>
              <a:avLst/>
              <a:gdLst/>
              <a:ahLst/>
              <a:cxnLst/>
              <a:rect l="l" t="t" r="r" b="b"/>
              <a:pathLst>
                <a:path w="7782" h="6445" extrusionOk="0">
                  <a:moveTo>
                    <a:pt x="6657" y="1156"/>
                  </a:moveTo>
                  <a:lnTo>
                    <a:pt x="6657" y="5290"/>
                  </a:lnTo>
                  <a:lnTo>
                    <a:pt x="1125" y="5290"/>
                  </a:lnTo>
                  <a:lnTo>
                    <a:pt x="1125" y="1156"/>
                  </a:lnTo>
                  <a:close/>
                  <a:moveTo>
                    <a:pt x="578" y="1"/>
                  </a:moveTo>
                  <a:cubicBezTo>
                    <a:pt x="274" y="1"/>
                    <a:pt x="0" y="275"/>
                    <a:pt x="0" y="579"/>
                  </a:cubicBezTo>
                  <a:lnTo>
                    <a:pt x="0" y="5867"/>
                  </a:lnTo>
                  <a:cubicBezTo>
                    <a:pt x="0" y="6171"/>
                    <a:pt x="274" y="6445"/>
                    <a:pt x="578" y="6445"/>
                  </a:cubicBezTo>
                  <a:lnTo>
                    <a:pt x="7204" y="6445"/>
                  </a:lnTo>
                  <a:cubicBezTo>
                    <a:pt x="7508" y="6445"/>
                    <a:pt x="7782" y="6202"/>
                    <a:pt x="7782" y="5867"/>
                  </a:cubicBezTo>
                  <a:lnTo>
                    <a:pt x="7782" y="579"/>
                  </a:lnTo>
                  <a:cubicBezTo>
                    <a:pt x="7782" y="275"/>
                    <a:pt x="7508" y="1"/>
                    <a:pt x="720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7" name="Google Shape;927;p34"/>
            <p:cNvSpPr/>
            <p:nvPr/>
          </p:nvSpPr>
          <p:spPr>
            <a:xfrm>
              <a:off x="563350" y="4794425"/>
              <a:ext cx="28150" cy="127700"/>
            </a:xfrm>
            <a:custGeom>
              <a:avLst/>
              <a:gdLst/>
              <a:ahLst/>
              <a:cxnLst/>
              <a:rect l="l" t="t" r="r" b="b"/>
              <a:pathLst>
                <a:path w="1126" h="5108" extrusionOk="0">
                  <a:moveTo>
                    <a:pt x="547" y="1"/>
                  </a:moveTo>
                  <a:cubicBezTo>
                    <a:pt x="244" y="1"/>
                    <a:pt x="0" y="274"/>
                    <a:pt x="0" y="578"/>
                  </a:cubicBezTo>
                  <a:lnTo>
                    <a:pt x="0" y="4530"/>
                  </a:lnTo>
                  <a:cubicBezTo>
                    <a:pt x="0" y="4834"/>
                    <a:pt x="244" y="5107"/>
                    <a:pt x="547" y="5107"/>
                  </a:cubicBezTo>
                  <a:cubicBezTo>
                    <a:pt x="912" y="5107"/>
                    <a:pt x="1125" y="4864"/>
                    <a:pt x="1125" y="4530"/>
                  </a:cubicBezTo>
                  <a:lnTo>
                    <a:pt x="1125" y="578"/>
                  </a:lnTo>
                  <a:cubicBezTo>
                    <a:pt x="1125" y="274"/>
                    <a:pt x="851" y="1"/>
                    <a:pt x="54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28" name="Google Shape;928;p34"/>
          <p:cNvGrpSpPr/>
          <p:nvPr/>
        </p:nvGrpSpPr>
        <p:grpSpPr>
          <a:xfrm>
            <a:off x="720002" y="3711535"/>
            <a:ext cx="1100050" cy="540978"/>
            <a:chOff x="823225" y="4003400"/>
            <a:chExt cx="1571500" cy="772825"/>
          </a:xfrm>
        </p:grpSpPr>
        <p:sp>
          <p:nvSpPr>
            <p:cNvPr id="929" name="Google Shape;929;p34"/>
            <p:cNvSpPr/>
            <p:nvPr/>
          </p:nvSpPr>
          <p:spPr>
            <a:xfrm>
              <a:off x="865025" y="4054300"/>
              <a:ext cx="1493975" cy="721925"/>
            </a:xfrm>
            <a:custGeom>
              <a:avLst/>
              <a:gdLst/>
              <a:ahLst/>
              <a:cxnLst/>
              <a:rect l="l" t="t" r="r" b="b"/>
              <a:pathLst>
                <a:path w="59759" h="28877" extrusionOk="0">
                  <a:moveTo>
                    <a:pt x="34895" y="5715"/>
                  </a:moveTo>
                  <a:lnTo>
                    <a:pt x="5715" y="19818"/>
                  </a:lnTo>
                  <a:lnTo>
                    <a:pt x="5715" y="5715"/>
                  </a:lnTo>
                  <a:close/>
                  <a:moveTo>
                    <a:pt x="0" y="1"/>
                  </a:moveTo>
                  <a:lnTo>
                    <a:pt x="0" y="28876"/>
                  </a:lnTo>
                  <a:lnTo>
                    <a:pt x="59758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0" name="Google Shape;930;p34"/>
            <p:cNvSpPr/>
            <p:nvPr/>
          </p:nvSpPr>
          <p:spPr>
            <a:xfrm>
              <a:off x="823225" y="4003400"/>
              <a:ext cx="1571500" cy="759150"/>
            </a:xfrm>
            <a:custGeom>
              <a:avLst/>
              <a:gdLst/>
              <a:ahLst/>
              <a:cxnLst/>
              <a:rect l="l" t="t" r="r" b="b"/>
              <a:pathLst>
                <a:path w="62860" h="30366" extrusionOk="0">
                  <a:moveTo>
                    <a:pt x="32980" y="6839"/>
                  </a:moveTo>
                  <a:lnTo>
                    <a:pt x="6840" y="19453"/>
                  </a:lnTo>
                  <a:lnTo>
                    <a:pt x="6840" y="6839"/>
                  </a:lnTo>
                  <a:close/>
                  <a:moveTo>
                    <a:pt x="5685" y="5684"/>
                  </a:moveTo>
                  <a:lnTo>
                    <a:pt x="5685" y="21277"/>
                  </a:lnTo>
                  <a:lnTo>
                    <a:pt x="37965" y="5684"/>
                  </a:lnTo>
                  <a:close/>
                  <a:moveTo>
                    <a:pt x="57874" y="1125"/>
                  </a:moveTo>
                  <a:lnTo>
                    <a:pt x="1125" y="28541"/>
                  </a:lnTo>
                  <a:lnTo>
                    <a:pt x="1125" y="1125"/>
                  </a:lnTo>
                  <a:close/>
                  <a:moveTo>
                    <a:pt x="1" y="0"/>
                  </a:moveTo>
                  <a:lnTo>
                    <a:pt x="1" y="30365"/>
                  </a:lnTo>
                  <a:lnTo>
                    <a:pt x="6285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31" name="Google Shape;931;p34"/>
          <p:cNvGrpSpPr/>
          <p:nvPr/>
        </p:nvGrpSpPr>
        <p:grpSpPr>
          <a:xfrm>
            <a:off x="8004465" y="76195"/>
            <a:ext cx="1063335" cy="1454810"/>
            <a:chOff x="3064150" y="3027700"/>
            <a:chExt cx="1519050" cy="2078300"/>
          </a:xfrm>
        </p:grpSpPr>
        <p:sp>
          <p:nvSpPr>
            <p:cNvPr id="932" name="Google Shape;932;p34"/>
            <p:cNvSpPr/>
            <p:nvPr/>
          </p:nvSpPr>
          <p:spPr>
            <a:xfrm>
              <a:off x="3118875" y="3080875"/>
              <a:ext cx="1464325" cy="2025125"/>
            </a:xfrm>
            <a:custGeom>
              <a:avLst/>
              <a:gdLst/>
              <a:ahLst/>
              <a:cxnLst/>
              <a:rect l="l" t="t" r="r" b="b"/>
              <a:pathLst>
                <a:path w="58573" h="81005" extrusionOk="0">
                  <a:moveTo>
                    <a:pt x="5107" y="1"/>
                  </a:moveTo>
                  <a:cubicBezTo>
                    <a:pt x="2280" y="1"/>
                    <a:pt x="0" y="2280"/>
                    <a:pt x="0" y="5107"/>
                  </a:cubicBezTo>
                  <a:lnTo>
                    <a:pt x="0" y="75929"/>
                  </a:lnTo>
                  <a:cubicBezTo>
                    <a:pt x="0" y="78725"/>
                    <a:pt x="2280" y="81005"/>
                    <a:pt x="5107" y="81005"/>
                  </a:cubicBezTo>
                  <a:lnTo>
                    <a:pt x="53466" y="81005"/>
                  </a:lnTo>
                  <a:cubicBezTo>
                    <a:pt x="56293" y="81005"/>
                    <a:pt x="58573" y="78725"/>
                    <a:pt x="58573" y="75929"/>
                  </a:cubicBezTo>
                  <a:lnTo>
                    <a:pt x="58573" y="5107"/>
                  </a:lnTo>
                  <a:cubicBezTo>
                    <a:pt x="58573" y="2280"/>
                    <a:pt x="56293" y="1"/>
                    <a:pt x="5346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3" name="Google Shape;933;p34"/>
            <p:cNvSpPr/>
            <p:nvPr/>
          </p:nvSpPr>
          <p:spPr>
            <a:xfrm>
              <a:off x="3202450" y="3658400"/>
              <a:ext cx="258400" cy="250775"/>
            </a:xfrm>
            <a:custGeom>
              <a:avLst/>
              <a:gdLst/>
              <a:ahLst/>
              <a:cxnLst/>
              <a:rect l="l" t="t" r="r" b="b"/>
              <a:pathLst>
                <a:path w="10336" h="10031" extrusionOk="0">
                  <a:moveTo>
                    <a:pt x="1034" y="0"/>
                  </a:moveTo>
                  <a:cubicBezTo>
                    <a:pt x="457" y="0"/>
                    <a:pt x="1" y="456"/>
                    <a:pt x="1" y="1034"/>
                  </a:cubicBezTo>
                  <a:lnTo>
                    <a:pt x="1" y="8998"/>
                  </a:lnTo>
                  <a:cubicBezTo>
                    <a:pt x="1" y="9575"/>
                    <a:pt x="457" y="10031"/>
                    <a:pt x="1034" y="10031"/>
                  </a:cubicBezTo>
                  <a:lnTo>
                    <a:pt x="9332" y="10031"/>
                  </a:lnTo>
                  <a:cubicBezTo>
                    <a:pt x="9879" y="10031"/>
                    <a:pt x="10335" y="9575"/>
                    <a:pt x="10335" y="8998"/>
                  </a:cubicBezTo>
                  <a:lnTo>
                    <a:pt x="10335" y="1034"/>
                  </a:lnTo>
                  <a:cubicBezTo>
                    <a:pt x="10335" y="456"/>
                    <a:pt x="9879" y="0"/>
                    <a:pt x="933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4" name="Google Shape;934;p34"/>
            <p:cNvSpPr/>
            <p:nvPr/>
          </p:nvSpPr>
          <p:spPr>
            <a:xfrm>
              <a:off x="3542875" y="3658400"/>
              <a:ext cx="258400" cy="250775"/>
            </a:xfrm>
            <a:custGeom>
              <a:avLst/>
              <a:gdLst/>
              <a:ahLst/>
              <a:cxnLst/>
              <a:rect l="l" t="t" r="r" b="b"/>
              <a:pathLst>
                <a:path w="10336" h="10031" extrusionOk="0">
                  <a:moveTo>
                    <a:pt x="1034" y="0"/>
                  </a:moveTo>
                  <a:cubicBezTo>
                    <a:pt x="457" y="0"/>
                    <a:pt x="1" y="456"/>
                    <a:pt x="1" y="1034"/>
                  </a:cubicBezTo>
                  <a:lnTo>
                    <a:pt x="1" y="8998"/>
                  </a:lnTo>
                  <a:cubicBezTo>
                    <a:pt x="1" y="9575"/>
                    <a:pt x="457" y="10031"/>
                    <a:pt x="1034" y="10031"/>
                  </a:cubicBezTo>
                  <a:lnTo>
                    <a:pt x="9302" y="10031"/>
                  </a:lnTo>
                  <a:cubicBezTo>
                    <a:pt x="9880" y="10031"/>
                    <a:pt x="10335" y="9575"/>
                    <a:pt x="10335" y="8998"/>
                  </a:cubicBezTo>
                  <a:lnTo>
                    <a:pt x="10335" y="1034"/>
                  </a:lnTo>
                  <a:cubicBezTo>
                    <a:pt x="10335" y="456"/>
                    <a:pt x="9880" y="0"/>
                    <a:pt x="930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5" name="Google Shape;935;p34"/>
            <p:cNvSpPr/>
            <p:nvPr/>
          </p:nvSpPr>
          <p:spPr>
            <a:xfrm>
              <a:off x="3882550" y="3658400"/>
              <a:ext cx="258400" cy="250775"/>
            </a:xfrm>
            <a:custGeom>
              <a:avLst/>
              <a:gdLst/>
              <a:ahLst/>
              <a:cxnLst/>
              <a:rect l="l" t="t" r="r" b="b"/>
              <a:pathLst>
                <a:path w="10336" h="10031" extrusionOk="0">
                  <a:moveTo>
                    <a:pt x="1034" y="0"/>
                  </a:moveTo>
                  <a:cubicBezTo>
                    <a:pt x="457" y="0"/>
                    <a:pt x="1" y="456"/>
                    <a:pt x="1" y="1034"/>
                  </a:cubicBezTo>
                  <a:lnTo>
                    <a:pt x="1" y="8998"/>
                  </a:lnTo>
                  <a:cubicBezTo>
                    <a:pt x="1" y="9575"/>
                    <a:pt x="457" y="10031"/>
                    <a:pt x="1034" y="10031"/>
                  </a:cubicBezTo>
                  <a:lnTo>
                    <a:pt x="9332" y="10031"/>
                  </a:lnTo>
                  <a:cubicBezTo>
                    <a:pt x="9879" y="10031"/>
                    <a:pt x="10335" y="9575"/>
                    <a:pt x="10335" y="8998"/>
                  </a:cubicBezTo>
                  <a:lnTo>
                    <a:pt x="10335" y="1034"/>
                  </a:lnTo>
                  <a:cubicBezTo>
                    <a:pt x="10335" y="456"/>
                    <a:pt x="9879" y="0"/>
                    <a:pt x="933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6" name="Google Shape;936;p34"/>
            <p:cNvSpPr/>
            <p:nvPr/>
          </p:nvSpPr>
          <p:spPr>
            <a:xfrm>
              <a:off x="4223000" y="3658400"/>
              <a:ext cx="258375" cy="250775"/>
            </a:xfrm>
            <a:custGeom>
              <a:avLst/>
              <a:gdLst/>
              <a:ahLst/>
              <a:cxnLst/>
              <a:rect l="l" t="t" r="r" b="b"/>
              <a:pathLst>
                <a:path w="10335" h="10031" extrusionOk="0">
                  <a:moveTo>
                    <a:pt x="1034" y="0"/>
                  </a:moveTo>
                  <a:cubicBezTo>
                    <a:pt x="456" y="0"/>
                    <a:pt x="0" y="456"/>
                    <a:pt x="0" y="1034"/>
                  </a:cubicBezTo>
                  <a:lnTo>
                    <a:pt x="0" y="8998"/>
                  </a:lnTo>
                  <a:cubicBezTo>
                    <a:pt x="0" y="9575"/>
                    <a:pt x="456" y="10031"/>
                    <a:pt x="1034" y="10031"/>
                  </a:cubicBezTo>
                  <a:lnTo>
                    <a:pt x="9301" y="10031"/>
                  </a:lnTo>
                  <a:cubicBezTo>
                    <a:pt x="9879" y="10031"/>
                    <a:pt x="10335" y="9575"/>
                    <a:pt x="10335" y="8998"/>
                  </a:cubicBezTo>
                  <a:lnTo>
                    <a:pt x="10335" y="1034"/>
                  </a:lnTo>
                  <a:cubicBezTo>
                    <a:pt x="10335" y="456"/>
                    <a:pt x="9879" y="0"/>
                    <a:pt x="930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7" name="Google Shape;937;p34"/>
            <p:cNvSpPr/>
            <p:nvPr/>
          </p:nvSpPr>
          <p:spPr>
            <a:xfrm>
              <a:off x="3202450" y="3995800"/>
              <a:ext cx="258400" cy="250775"/>
            </a:xfrm>
            <a:custGeom>
              <a:avLst/>
              <a:gdLst/>
              <a:ahLst/>
              <a:cxnLst/>
              <a:rect l="l" t="t" r="r" b="b"/>
              <a:pathLst>
                <a:path w="10336" h="10031" extrusionOk="0">
                  <a:moveTo>
                    <a:pt x="1034" y="0"/>
                  </a:moveTo>
                  <a:cubicBezTo>
                    <a:pt x="457" y="0"/>
                    <a:pt x="1" y="456"/>
                    <a:pt x="1" y="1034"/>
                  </a:cubicBezTo>
                  <a:lnTo>
                    <a:pt x="1" y="8997"/>
                  </a:lnTo>
                  <a:cubicBezTo>
                    <a:pt x="1" y="9575"/>
                    <a:pt x="457" y="10031"/>
                    <a:pt x="1034" y="10031"/>
                  </a:cubicBezTo>
                  <a:lnTo>
                    <a:pt x="9332" y="10031"/>
                  </a:lnTo>
                  <a:cubicBezTo>
                    <a:pt x="9879" y="10031"/>
                    <a:pt x="10335" y="9575"/>
                    <a:pt x="10335" y="8997"/>
                  </a:cubicBezTo>
                  <a:lnTo>
                    <a:pt x="10335" y="1034"/>
                  </a:lnTo>
                  <a:cubicBezTo>
                    <a:pt x="10335" y="456"/>
                    <a:pt x="9879" y="0"/>
                    <a:pt x="933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8" name="Google Shape;938;p34"/>
            <p:cNvSpPr/>
            <p:nvPr/>
          </p:nvSpPr>
          <p:spPr>
            <a:xfrm>
              <a:off x="3542875" y="3995800"/>
              <a:ext cx="258400" cy="250775"/>
            </a:xfrm>
            <a:custGeom>
              <a:avLst/>
              <a:gdLst/>
              <a:ahLst/>
              <a:cxnLst/>
              <a:rect l="l" t="t" r="r" b="b"/>
              <a:pathLst>
                <a:path w="10336" h="10031" extrusionOk="0">
                  <a:moveTo>
                    <a:pt x="1034" y="0"/>
                  </a:moveTo>
                  <a:cubicBezTo>
                    <a:pt x="457" y="0"/>
                    <a:pt x="1" y="456"/>
                    <a:pt x="1" y="1034"/>
                  </a:cubicBezTo>
                  <a:lnTo>
                    <a:pt x="1" y="8997"/>
                  </a:lnTo>
                  <a:cubicBezTo>
                    <a:pt x="1" y="9575"/>
                    <a:pt x="457" y="10031"/>
                    <a:pt x="1034" y="10031"/>
                  </a:cubicBezTo>
                  <a:lnTo>
                    <a:pt x="9302" y="10031"/>
                  </a:lnTo>
                  <a:cubicBezTo>
                    <a:pt x="9880" y="10031"/>
                    <a:pt x="10335" y="9575"/>
                    <a:pt x="10335" y="8997"/>
                  </a:cubicBezTo>
                  <a:lnTo>
                    <a:pt x="10335" y="1034"/>
                  </a:lnTo>
                  <a:cubicBezTo>
                    <a:pt x="10335" y="456"/>
                    <a:pt x="9880" y="0"/>
                    <a:pt x="930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9" name="Google Shape;939;p34"/>
            <p:cNvSpPr/>
            <p:nvPr/>
          </p:nvSpPr>
          <p:spPr>
            <a:xfrm>
              <a:off x="3882550" y="3995800"/>
              <a:ext cx="258400" cy="250775"/>
            </a:xfrm>
            <a:custGeom>
              <a:avLst/>
              <a:gdLst/>
              <a:ahLst/>
              <a:cxnLst/>
              <a:rect l="l" t="t" r="r" b="b"/>
              <a:pathLst>
                <a:path w="10336" h="10031" extrusionOk="0">
                  <a:moveTo>
                    <a:pt x="1034" y="0"/>
                  </a:moveTo>
                  <a:cubicBezTo>
                    <a:pt x="457" y="0"/>
                    <a:pt x="1" y="456"/>
                    <a:pt x="1" y="1034"/>
                  </a:cubicBezTo>
                  <a:lnTo>
                    <a:pt x="1" y="8997"/>
                  </a:lnTo>
                  <a:cubicBezTo>
                    <a:pt x="1" y="9575"/>
                    <a:pt x="457" y="10031"/>
                    <a:pt x="1034" y="10031"/>
                  </a:cubicBezTo>
                  <a:lnTo>
                    <a:pt x="9332" y="10031"/>
                  </a:lnTo>
                  <a:cubicBezTo>
                    <a:pt x="9879" y="10031"/>
                    <a:pt x="10335" y="9575"/>
                    <a:pt x="10335" y="8997"/>
                  </a:cubicBezTo>
                  <a:lnTo>
                    <a:pt x="10335" y="1034"/>
                  </a:lnTo>
                  <a:cubicBezTo>
                    <a:pt x="10335" y="456"/>
                    <a:pt x="9879" y="0"/>
                    <a:pt x="933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0" name="Google Shape;940;p34"/>
            <p:cNvSpPr/>
            <p:nvPr/>
          </p:nvSpPr>
          <p:spPr>
            <a:xfrm>
              <a:off x="4223000" y="3995800"/>
              <a:ext cx="258375" cy="250775"/>
            </a:xfrm>
            <a:custGeom>
              <a:avLst/>
              <a:gdLst/>
              <a:ahLst/>
              <a:cxnLst/>
              <a:rect l="l" t="t" r="r" b="b"/>
              <a:pathLst>
                <a:path w="10335" h="10031" extrusionOk="0">
                  <a:moveTo>
                    <a:pt x="1034" y="0"/>
                  </a:moveTo>
                  <a:cubicBezTo>
                    <a:pt x="456" y="0"/>
                    <a:pt x="0" y="456"/>
                    <a:pt x="0" y="1034"/>
                  </a:cubicBezTo>
                  <a:lnTo>
                    <a:pt x="0" y="8997"/>
                  </a:lnTo>
                  <a:cubicBezTo>
                    <a:pt x="0" y="9575"/>
                    <a:pt x="456" y="10031"/>
                    <a:pt x="1034" y="10031"/>
                  </a:cubicBezTo>
                  <a:lnTo>
                    <a:pt x="9301" y="10031"/>
                  </a:lnTo>
                  <a:cubicBezTo>
                    <a:pt x="9879" y="10031"/>
                    <a:pt x="10335" y="9575"/>
                    <a:pt x="10335" y="8997"/>
                  </a:cubicBezTo>
                  <a:lnTo>
                    <a:pt x="10335" y="1034"/>
                  </a:lnTo>
                  <a:cubicBezTo>
                    <a:pt x="10335" y="456"/>
                    <a:pt x="9879" y="0"/>
                    <a:pt x="930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1" name="Google Shape;941;p34"/>
            <p:cNvSpPr/>
            <p:nvPr/>
          </p:nvSpPr>
          <p:spPr>
            <a:xfrm>
              <a:off x="3202450" y="4333950"/>
              <a:ext cx="258400" cy="250775"/>
            </a:xfrm>
            <a:custGeom>
              <a:avLst/>
              <a:gdLst/>
              <a:ahLst/>
              <a:cxnLst/>
              <a:rect l="l" t="t" r="r" b="b"/>
              <a:pathLst>
                <a:path w="10336" h="10031" extrusionOk="0">
                  <a:moveTo>
                    <a:pt x="1034" y="0"/>
                  </a:moveTo>
                  <a:cubicBezTo>
                    <a:pt x="457" y="0"/>
                    <a:pt x="1" y="456"/>
                    <a:pt x="1" y="1034"/>
                  </a:cubicBezTo>
                  <a:lnTo>
                    <a:pt x="1" y="8997"/>
                  </a:lnTo>
                  <a:cubicBezTo>
                    <a:pt x="1" y="9575"/>
                    <a:pt x="457" y="10031"/>
                    <a:pt x="1034" y="10031"/>
                  </a:cubicBezTo>
                  <a:lnTo>
                    <a:pt x="9332" y="10031"/>
                  </a:lnTo>
                  <a:cubicBezTo>
                    <a:pt x="9879" y="10031"/>
                    <a:pt x="10335" y="9575"/>
                    <a:pt x="10335" y="8997"/>
                  </a:cubicBezTo>
                  <a:lnTo>
                    <a:pt x="10335" y="1034"/>
                  </a:lnTo>
                  <a:cubicBezTo>
                    <a:pt x="10335" y="456"/>
                    <a:pt x="9879" y="0"/>
                    <a:pt x="933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2" name="Google Shape;942;p34"/>
            <p:cNvSpPr/>
            <p:nvPr/>
          </p:nvSpPr>
          <p:spPr>
            <a:xfrm>
              <a:off x="3542875" y="4333950"/>
              <a:ext cx="258400" cy="250775"/>
            </a:xfrm>
            <a:custGeom>
              <a:avLst/>
              <a:gdLst/>
              <a:ahLst/>
              <a:cxnLst/>
              <a:rect l="l" t="t" r="r" b="b"/>
              <a:pathLst>
                <a:path w="10336" h="10031" extrusionOk="0">
                  <a:moveTo>
                    <a:pt x="1034" y="0"/>
                  </a:moveTo>
                  <a:cubicBezTo>
                    <a:pt x="457" y="0"/>
                    <a:pt x="1" y="456"/>
                    <a:pt x="1" y="1034"/>
                  </a:cubicBezTo>
                  <a:lnTo>
                    <a:pt x="1" y="8997"/>
                  </a:lnTo>
                  <a:cubicBezTo>
                    <a:pt x="1" y="9575"/>
                    <a:pt x="457" y="10031"/>
                    <a:pt x="1034" y="10031"/>
                  </a:cubicBezTo>
                  <a:lnTo>
                    <a:pt x="9302" y="10031"/>
                  </a:lnTo>
                  <a:cubicBezTo>
                    <a:pt x="9880" y="10031"/>
                    <a:pt x="10335" y="9575"/>
                    <a:pt x="10335" y="8997"/>
                  </a:cubicBezTo>
                  <a:lnTo>
                    <a:pt x="10335" y="1034"/>
                  </a:lnTo>
                  <a:cubicBezTo>
                    <a:pt x="10335" y="456"/>
                    <a:pt x="9880" y="0"/>
                    <a:pt x="930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3" name="Google Shape;943;p34"/>
            <p:cNvSpPr/>
            <p:nvPr/>
          </p:nvSpPr>
          <p:spPr>
            <a:xfrm>
              <a:off x="3882550" y="4333950"/>
              <a:ext cx="258400" cy="250775"/>
            </a:xfrm>
            <a:custGeom>
              <a:avLst/>
              <a:gdLst/>
              <a:ahLst/>
              <a:cxnLst/>
              <a:rect l="l" t="t" r="r" b="b"/>
              <a:pathLst>
                <a:path w="10336" h="10031" extrusionOk="0">
                  <a:moveTo>
                    <a:pt x="1034" y="0"/>
                  </a:moveTo>
                  <a:cubicBezTo>
                    <a:pt x="457" y="0"/>
                    <a:pt x="1" y="456"/>
                    <a:pt x="1" y="1034"/>
                  </a:cubicBezTo>
                  <a:lnTo>
                    <a:pt x="1" y="8997"/>
                  </a:lnTo>
                  <a:cubicBezTo>
                    <a:pt x="1" y="9575"/>
                    <a:pt x="457" y="10031"/>
                    <a:pt x="1034" y="10031"/>
                  </a:cubicBezTo>
                  <a:lnTo>
                    <a:pt x="9332" y="10031"/>
                  </a:lnTo>
                  <a:cubicBezTo>
                    <a:pt x="9879" y="10031"/>
                    <a:pt x="10335" y="9575"/>
                    <a:pt x="10335" y="8997"/>
                  </a:cubicBezTo>
                  <a:lnTo>
                    <a:pt x="10335" y="1034"/>
                  </a:lnTo>
                  <a:cubicBezTo>
                    <a:pt x="10335" y="456"/>
                    <a:pt x="9879" y="0"/>
                    <a:pt x="933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4" name="Google Shape;944;p34"/>
            <p:cNvSpPr/>
            <p:nvPr/>
          </p:nvSpPr>
          <p:spPr>
            <a:xfrm>
              <a:off x="4223000" y="4333950"/>
              <a:ext cx="258375" cy="250775"/>
            </a:xfrm>
            <a:custGeom>
              <a:avLst/>
              <a:gdLst/>
              <a:ahLst/>
              <a:cxnLst/>
              <a:rect l="l" t="t" r="r" b="b"/>
              <a:pathLst>
                <a:path w="10335" h="10031" extrusionOk="0">
                  <a:moveTo>
                    <a:pt x="1034" y="0"/>
                  </a:moveTo>
                  <a:cubicBezTo>
                    <a:pt x="456" y="0"/>
                    <a:pt x="0" y="456"/>
                    <a:pt x="0" y="1034"/>
                  </a:cubicBezTo>
                  <a:lnTo>
                    <a:pt x="0" y="8997"/>
                  </a:lnTo>
                  <a:cubicBezTo>
                    <a:pt x="0" y="9575"/>
                    <a:pt x="456" y="10031"/>
                    <a:pt x="1034" y="10031"/>
                  </a:cubicBezTo>
                  <a:lnTo>
                    <a:pt x="9301" y="10031"/>
                  </a:lnTo>
                  <a:cubicBezTo>
                    <a:pt x="9879" y="10031"/>
                    <a:pt x="10335" y="9575"/>
                    <a:pt x="10335" y="8997"/>
                  </a:cubicBezTo>
                  <a:lnTo>
                    <a:pt x="10335" y="1034"/>
                  </a:lnTo>
                  <a:cubicBezTo>
                    <a:pt x="10335" y="456"/>
                    <a:pt x="9879" y="0"/>
                    <a:pt x="930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5" name="Google Shape;945;p34"/>
            <p:cNvSpPr/>
            <p:nvPr/>
          </p:nvSpPr>
          <p:spPr>
            <a:xfrm>
              <a:off x="3202450" y="4671325"/>
              <a:ext cx="258400" cy="250800"/>
            </a:xfrm>
            <a:custGeom>
              <a:avLst/>
              <a:gdLst/>
              <a:ahLst/>
              <a:cxnLst/>
              <a:rect l="l" t="t" r="r" b="b"/>
              <a:pathLst>
                <a:path w="10336" h="10032" extrusionOk="0">
                  <a:moveTo>
                    <a:pt x="1034" y="1"/>
                  </a:moveTo>
                  <a:cubicBezTo>
                    <a:pt x="457" y="1"/>
                    <a:pt x="1" y="457"/>
                    <a:pt x="1" y="1004"/>
                  </a:cubicBezTo>
                  <a:lnTo>
                    <a:pt x="1" y="8998"/>
                  </a:lnTo>
                  <a:cubicBezTo>
                    <a:pt x="1" y="9575"/>
                    <a:pt x="457" y="10031"/>
                    <a:pt x="1034" y="10031"/>
                  </a:cubicBezTo>
                  <a:lnTo>
                    <a:pt x="9332" y="10031"/>
                  </a:lnTo>
                  <a:cubicBezTo>
                    <a:pt x="9879" y="10031"/>
                    <a:pt x="10335" y="9575"/>
                    <a:pt x="10335" y="8998"/>
                  </a:cubicBezTo>
                  <a:lnTo>
                    <a:pt x="10335" y="1004"/>
                  </a:lnTo>
                  <a:cubicBezTo>
                    <a:pt x="10335" y="457"/>
                    <a:pt x="9879" y="1"/>
                    <a:pt x="933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6" name="Google Shape;946;p34"/>
            <p:cNvSpPr/>
            <p:nvPr/>
          </p:nvSpPr>
          <p:spPr>
            <a:xfrm>
              <a:off x="3542875" y="4671325"/>
              <a:ext cx="258400" cy="250800"/>
            </a:xfrm>
            <a:custGeom>
              <a:avLst/>
              <a:gdLst/>
              <a:ahLst/>
              <a:cxnLst/>
              <a:rect l="l" t="t" r="r" b="b"/>
              <a:pathLst>
                <a:path w="10336" h="10032" extrusionOk="0">
                  <a:moveTo>
                    <a:pt x="1034" y="1"/>
                  </a:moveTo>
                  <a:cubicBezTo>
                    <a:pt x="457" y="1"/>
                    <a:pt x="1" y="457"/>
                    <a:pt x="1" y="1004"/>
                  </a:cubicBezTo>
                  <a:lnTo>
                    <a:pt x="1" y="8998"/>
                  </a:lnTo>
                  <a:cubicBezTo>
                    <a:pt x="1" y="9575"/>
                    <a:pt x="457" y="10031"/>
                    <a:pt x="1034" y="10031"/>
                  </a:cubicBezTo>
                  <a:lnTo>
                    <a:pt x="9302" y="10031"/>
                  </a:lnTo>
                  <a:cubicBezTo>
                    <a:pt x="9880" y="10031"/>
                    <a:pt x="10335" y="9575"/>
                    <a:pt x="10335" y="8998"/>
                  </a:cubicBezTo>
                  <a:lnTo>
                    <a:pt x="10335" y="1004"/>
                  </a:lnTo>
                  <a:cubicBezTo>
                    <a:pt x="10335" y="457"/>
                    <a:pt x="9880" y="1"/>
                    <a:pt x="930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7" name="Google Shape;947;p34"/>
            <p:cNvSpPr/>
            <p:nvPr/>
          </p:nvSpPr>
          <p:spPr>
            <a:xfrm>
              <a:off x="3882550" y="4671325"/>
              <a:ext cx="258400" cy="250800"/>
            </a:xfrm>
            <a:custGeom>
              <a:avLst/>
              <a:gdLst/>
              <a:ahLst/>
              <a:cxnLst/>
              <a:rect l="l" t="t" r="r" b="b"/>
              <a:pathLst>
                <a:path w="10336" h="10032" extrusionOk="0">
                  <a:moveTo>
                    <a:pt x="1034" y="1"/>
                  </a:moveTo>
                  <a:cubicBezTo>
                    <a:pt x="457" y="1"/>
                    <a:pt x="1" y="457"/>
                    <a:pt x="1" y="1004"/>
                  </a:cubicBezTo>
                  <a:lnTo>
                    <a:pt x="1" y="8998"/>
                  </a:lnTo>
                  <a:cubicBezTo>
                    <a:pt x="1" y="9575"/>
                    <a:pt x="457" y="10031"/>
                    <a:pt x="1034" y="10031"/>
                  </a:cubicBezTo>
                  <a:lnTo>
                    <a:pt x="9332" y="10031"/>
                  </a:lnTo>
                  <a:cubicBezTo>
                    <a:pt x="9879" y="10031"/>
                    <a:pt x="10335" y="9575"/>
                    <a:pt x="10335" y="8998"/>
                  </a:cubicBezTo>
                  <a:lnTo>
                    <a:pt x="10335" y="1004"/>
                  </a:lnTo>
                  <a:cubicBezTo>
                    <a:pt x="10335" y="457"/>
                    <a:pt x="9879" y="1"/>
                    <a:pt x="933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8" name="Google Shape;948;p34"/>
            <p:cNvSpPr/>
            <p:nvPr/>
          </p:nvSpPr>
          <p:spPr>
            <a:xfrm>
              <a:off x="4223000" y="4671325"/>
              <a:ext cx="258375" cy="250800"/>
            </a:xfrm>
            <a:custGeom>
              <a:avLst/>
              <a:gdLst/>
              <a:ahLst/>
              <a:cxnLst/>
              <a:rect l="l" t="t" r="r" b="b"/>
              <a:pathLst>
                <a:path w="10335" h="10032" extrusionOk="0">
                  <a:moveTo>
                    <a:pt x="1034" y="1"/>
                  </a:moveTo>
                  <a:cubicBezTo>
                    <a:pt x="456" y="1"/>
                    <a:pt x="0" y="457"/>
                    <a:pt x="0" y="1004"/>
                  </a:cubicBezTo>
                  <a:lnTo>
                    <a:pt x="0" y="8998"/>
                  </a:lnTo>
                  <a:cubicBezTo>
                    <a:pt x="0" y="9575"/>
                    <a:pt x="456" y="10031"/>
                    <a:pt x="1034" y="10031"/>
                  </a:cubicBezTo>
                  <a:lnTo>
                    <a:pt x="9301" y="10031"/>
                  </a:lnTo>
                  <a:cubicBezTo>
                    <a:pt x="9879" y="10031"/>
                    <a:pt x="10335" y="9575"/>
                    <a:pt x="10335" y="8998"/>
                  </a:cubicBezTo>
                  <a:lnTo>
                    <a:pt x="10335" y="1004"/>
                  </a:lnTo>
                  <a:cubicBezTo>
                    <a:pt x="10335" y="457"/>
                    <a:pt x="9879" y="1"/>
                    <a:pt x="930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9" name="Google Shape;949;p34"/>
            <p:cNvSpPr/>
            <p:nvPr/>
          </p:nvSpPr>
          <p:spPr>
            <a:xfrm>
              <a:off x="3064150" y="3027700"/>
              <a:ext cx="1492450" cy="2054000"/>
            </a:xfrm>
            <a:custGeom>
              <a:avLst/>
              <a:gdLst/>
              <a:ahLst/>
              <a:cxnLst/>
              <a:rect l="l" t="t" r="r" b="b"/>
              <a:pathLst>
                <a:path w="59698" h="82160" extrusionOk="0">
                  <a:moveTo>
                    <a:pt x="54014" y="1155"/>
                  </a:moveTo>
                  <a:cubicBezTo>
                    <a:pt x="56537" y="1155"/>
                    <a:pt x="58543" y="3161"/>
                    <a:pt x="58543" y="5654"/>
                  </a:cubicBezTo>
                  <a:lnTo>
                    <a:pt x="58543" y="76475"/>
                  </a:lnTo>
                  <a:cubicBezTo>
                    <a:pt x="58543" y="78998"/>
                    <a:pt x="56537" y="81004"/>
                    <a:pt x="54014" y="81004"/>
                  </a:cubicBezTo>
                  <a:lnTo>
                    <a:pt x="5654" y="81004"/>
                  </a:lnTo>
                  <a:cubicBezTo>
                    <a:pt x="3162" y="81004"/>
                    <a:pt x="1125" y="78998"/>
                    <a:pt x="1125" y="76475"/>
                  </a:cubicBezTo>
                  <a:lnTo>
                    <a:pt x="1125" y="5654"/>
                  </a:lnTo>
                  <a:cubicBezTo>
                    <a:pt x="1125" y="3161"/>
                    <a:pt x="3131" y="1155"/>
                    <a:pt x="5654" y="1155"/>
                  </a:cubicBezTo>
                  <a:close/>
                  <a:moveTo>
                    <a:pt x="5654" y="0"/>
                  </a:moveTo>
                  <a:cubicBezTo>
                    <a:pt x="2554" y="0"/>
                    <a:pt x="1" y="2553"/>
                    <a:pt x="1" y="5654"/>
                  </a:cubicBezTo>
                  <a:lnTo>
                    <a:pt x="1" y="76475"/>
                  </a:lnTo>
                  <a:cubicBezTo>
                    <a:pt x="1" y="79606"/>
                    <a:pt x="2554" y="82159"/>
                    <a:pt x="5654" y="82159"/>
                  </a:cubicBezTo>
                  <a:lnTo>
                    <a:pt x="54014" y="82159"/>
                  </a:lnTo>
                  <a:cubicBezTo>
                    <a:pt x="57145" y="82159"/>
                    <a:pt x="59698" y="79606"/>
                    <a:pt x="59698" y="76475"/>
                  </a:cubicBezTo>
                  <a:lnTo>
                    <a:pt x="59698" y="5654"/>
                  </a:lnTo>
                  <a:cubicBezTo>
                    <a:pt x="59698" y="2553"/>
                    <a:pt x="57145" y="0"/>
                    <a:pt x="5401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0" name="Google Shape;950;p34"/>
            <p:cNvSpPr/>
            <p:nvPr/>
          </p:nvSpPr>
          <p:spPr>
            <a:xfrm>
              <a:off x="3216900" y="3216900"/>
              <a:ext cx="1273600" cy="314625"/>
            </a:xfrm>
            <a:custGeom>
              <a:avLst/>
              <a:gdLst/>
              <a:ahLst/>
              <a:cxnLst/>
              <a:rect l="l" t="t" r="r" b="b"/>
              <a:pathLst>
                <a:path w="50944" h="12585" extrusionOk="0">
                  <a:moveTo>
                    <a:pt x="1338" y="1"/>
                  </a:moveTo>
                  <a:cubicBezTo>
                    <a:pt x="608" y="1"/>
                    <a:pt x="0" y="609"/>
                    <a:pt x="0" y="1308"/>
                  </a:cubicBezTo>
                  <a:lnTo>
                    <a:pt x="0" y="11247"/>
                  </a:lnTo>
                  <a:cubicBezTo>
                    <a:pt x="0" y="11946"/>
                    <a:pt x="608" y="12584"/>
                    <a:pt x="1338" y="12584"/>
                  </a:cubicBezTo>
                  <a:lnTo>
                    <a:pt x="49636" y="12584"/>
                  </a:lnTo>
                  <a:cubicBezTo>
                    <a:pt x="50335" y="12584"/>
                    <a:pt x="50943" y="11946"/>
                    <a:pt x="50943" y="11247"/>
                  </a:cubicBezTo>
                  <a:lnTo>
                    <a:pt x="50943" y="1308"/>
                  </a:lnTo>
                  <a:cubicBezTo>
                    <a:pt x="50943" y="609"/>
                    <a:pt x="50335" y="1"/>
                    <a:pt x="4963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1" name="Google Shape;951;p34"/>
            <p:cNvSpPr/>
            <p:nvPr/>
          </p:nvSpPr>
          <p:spPr>
            <a:xfrm>
              <a:off x="3159150" y="3160675"/>
              <a:ext cx="1302475" cy="343500"/>
            </a:xfrm>
            <a:custGeom>
              <a:avLst/>
              <a:gdLst/>
              <a:ahLst/>
              <a:cxnLst/>
              <a:rect l="l" t="t" r="r" b="b"/>
              <a:pathLst>
                <a:path w="52099" h="13740" extrusionOk="0">
                  <a:moveTo>
                    <a:pt x="50214" y="1155"/>
                  </a:moveTo>
                  <a:cubicBezTo>
                    <a:pt x="50609" y="1155"/>
                    <a:pt x="50943" y="1490"/>
                    <a:pt x="50943" y="1854"/>
                  </a:cubicBezTo>
                  <a:lnTo>
                    <a:pt x="50943" y="11885"/>
                  </a:lnTo>
                  <a:cubicBezTo>
                    <a:pt x="50943" y="12280"/>
                    <a:pt x="50609" y="12615"/>
                    <a:pt x="50214" y="12615"/>
                  </a:cubicBezTo>
                  <a:lnTo>
                    <a:pt x="1854" y="12615"/>
                  </a:lnTo>
                  <a:cubicBezTo>
                    <a:pt x="1459" y="12615"/>
                    <a:pt x="1125" y="12280"/>
                    <a:pt x="1125" y="11885"/>
                  </a:cubicBezTo>
                  <a:lnTo>
                    <a:pt x="1125" y="1854"/>
                  </a:lnTo>
                  <a:cubicBezTo>
                    <a:pt x="1125" y="1490"/>
                    <a:pt x="1459" y="1155"/>
                    <a:pt x="1854" y="1155"/>
                  </a:cubicBezTo>
                  <a:close/>
                  <a:moveTo>
                    <a:pt x="1854" y="0"/>
                  </a:moveTo>
                  <a:cubicBezTo>
                    <a:pt x="821" y="0"/>
                    <a:pt x="0" y="851"/>
                    <a:pt x="0" y="1854"/>
                  </a:cubicBezTo>
                  <a:lnTo>
                    <a:pt x="0" y="11885"/>
                  </a:lnTo>
                  <a:cubicBezTo>
                    <a:pt x="0" y="12918"/>
                    <a:pt x="821" y="13739"/>
                    <a:pt x="1854" y="13739"/>
                  </a:cubicBezTo>
                  <a:lnTo>
                    <a:pt x="50214" y="13739"/>
                  </a:lnTo>
                  <a:cubicBezTo>
                    <a:pt x="51247" y="13739"/>
                    <a:pt x="52098" y="12918"/>
                    <a:pt x="52098" y="11885"/>
                  </a:cubicBezTo>
                  <a:lnTo>
                    <a:pt x="52098" y="1854"/>
                  </a:lnTo>
                  <a:cubicBezTo>
                    <a:pt x="52098" y="851"/>
                    <a:pt x="51247" y="0"/>
                    <a:pt x="5021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2" name="Google Shape;952;p34"/>
            <p:cNvSpPr/>
            <p:nvPr/>
          </p:nvSpPr>
          <p:spPr>
            <a:xfrm>
              <a:off x="3159150" y="3615850"/>
              <a:ext cx="286500" cy="278900"/>
            </a:xfrm>
            <a:custGeom>
              <a:avLst/>
              <a:gdLst/>
              <a:ahLst/>
              <a:cxnLst/>
              <a:rect l="l" t="t" r="r" b="b"/>
              <a:pathLst>
                <a:path w="11460" h="11156" extrusionOk="0">
                  <a:moveTo>
                    <a:pt x="9909" y="1095"/>
                  </a:moveTo>
                  <a:cubicBezTo>
                    <a:pt x="10183" y="1095"/>
                    <a:pt x="10365" y="1277"/>
                    <a:pt x="10365" y="1550"/>
                  </a:cubicBezTo>
                  <a:lnTo>
                    <a:pt x="10365" y="9545"/>
                  </a:lnTo>
                  <a:cubicBezTo>
                    <a:pt x="10365" y="9788"/>
                    <a:pt x="10183" y="10000"/>
                    <a:pt x="9909" y="10000"/>
                  </a:cubicBezTo>
                  <a:lnTo>
                    <a:pt x="1641" y="10000"/>
                  </a:lnTo>
                  <a:cubicBezTo>
                    <a:pt x="1368" y="10000"/>
                    <a:pt x="1186" y="9788"/>
                    <a:pt x="1186" y="9545"/>
                  </a:cubicBezTo>
                  <a:lnTo>
                    <a:pt x="1186" y="1550"/>
                  </a:lnTo>
                  <a:cubicBezTo>
                    <a:pt x="1186" y="1277"/>
                    <a:pt x="1368" y="1095"/>
                    <a:pt x="1641" y="1095"/>
                  </a:cubicBezTo>
                  <a:close/>
                  <a:moveTo>
                    <a:pt x="1581" y="0"/>
                  </a:moveTo>
                  <a:cubicBezTo>
                    <a:pt x="699" y="0"/>
                    <a:pt x="0" y="730"/>
                    <a:pt x="0" y="1581"/>
                  </a:cubicBezTo>
                  <a:lnTo>
                    <a:pt x="0" y="9575"/>
                  </a:lnTo>
                  <a:cubicBezTo>
                    <a:pt x="0" y="10456"/>
                    <a:pt x="699" y="11155"/>
                    <a:pt x="1581" y="11155"/>
                  </a:cubicBezTo>
                  <a:lnTo>
                    <a:pt x="9879" y="11155"/>
                  </a:lnTo>
                  <a:cubicBezTo>
                    <a:pt x="10791" y="11155"/>
                    <a:pt x="11459" y="10456"/>
                    <a:pt x="11459" y="9575"/>
                  </a:cubicBezTo>
                  <a:lnTo>
                    <a:pt x="11459" y="1581"/>
                  </a:lnTo>
                  <a:cubicBezTo>
                    <a:pt x="11459" y="730"/>
                    <a:pt x="10760" y="0"/>
                    <a:pt x="987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3" name="Google Shape;953;p34"/>
            <p:cNvSpPr/>
            <p:nvPr/>
          </p:nvSpPr>
          <p:spPr>
            <a:xfrm>
              <a:off x="3500325" y="3615850"/>
              <a:ext cx="286500" cy="278900"/>
            </a:xfrm>
            <a:custGeom>
              <a:avLst/>
              <a:gdLst/>
              <a:ahLst/>
              <a:cxnLst/>
              <a:rect l="l" t="t" r="r" b="b"/>
              <a:pathLst>
                <a:path w="11460" h="11156" extrusionOk="0">
                  <a:moveTo>
                    <a:pt x="9879" y="1095"/>
                  </a:moveTo>
                  <a:cubicBezTo>
                    <a:pt x="10123" y="1095"/>
                    <a:pt x="10335" y="1277"/>
                    <a:pt x="10335" y="1550"/>
                  </a:cubicBezTo>
                  <a:lnTo>
                    <a:pt x="10335" y="9545"/>
                  </a:lnTo>
                  <a:cubicBezTo>
                    <a:pt x="10335" y="9788"/>
                    <a:pt x="10123" y="10000"/>
                    <a:pt x="9879" y="10000"/>
                  </a:cubicBezTo>
                  <a:lnTo>
                    <a:pt x="1581" y="10000"/>
                  </a:lnTo>
                  <a:cubicBezTo>
                    <a:pt x="1308" y="10000"/>
                    <a:pt x="1125" y="9788"/>
                    <a:pt x="1125" y="9545"/>
                  </a:cubicBezTo>
                  <a:lnTo>
                    <a:pt x="1125" y="1550"/>
                  </a:lnTo>
                  <a:cubicBezTo>
                    <a:pt x="1125" y="1277"/>
                    <a:pt x="1308" y="1095"/>
                    <a:pt x="1581" y="1095"/>
                  </a:cubicBezTo>
                  <a:close/>
                  <a:moveTo>
                    <a:pt x="1581" y="0"/>
                  </a:moveTo>
                  <a:cubicBezTo>
                    <a:pt x="700" y="0"/>
                    <a:pt x="1" y="730"/>
                    <a:pt x="1" y="1581"/>
                  </a:cubicBezTo>
                  <a:lnTo>
                    <a:pt x="1" y="9575"/>
                  </a:lnTo>
                  <a:cubicBezTo>
                    <a:pt x="1" y="10456"/>
                    <a:pt x="700" y="11155"/>
                    <a:pt x="1581" y="11155"/>
                  </a:cubicBezTo>
                  <a:lnTo>
                    <a:pt x="9879" y="11155"/>
                  </a:lnTo>
                  <a:cubicBezTo>
                    <a:pt x="10730" y="11155"/>
                    <a:pt x="11460" y="10456"/>
                    <a:pt x="11460" y="9575"/>
                  </a:cubicBezTo>
                  <a:lnTo>
                    <a:pt x="11460" y="1581"/>
                  </a:lnTo>
                  <a:cubicBezTo>
                    <a:pt x="11460" y="730"/>
                    <a:pt x="10730" y="0"/>
                    <a:pt x="987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4" name="Google Shape;954;p34"/>
            <p:cNvSpPr/>
            <p:nvPr/>
          </p:nvSpPr>
          <p:spPr>
            <a:xfrm>
              <a:off x="3840000" y="3615850"/>
              <a:ext cx="287275" cy="278900"/>
            </a:xfrm>
            <a:custGeom>
              <a:avLst/>
              <a:gdLst/>
              <a:ahLst/>
              <a:cxnLst/>
              <a:rect l="l" t="t" r="r" b="b"/>
              <a:pathLst>
                <a:path w="11491" h="11156" extrusionOk="0">
                  <a:moveTo>
                    <a:pt x="9879" y="1095"/>
                  </a:moveTo>
                  <a:cubicBezTo>
                    <a:pt x="10153" y="1095"/>
                    <a:pt x="10335" y="1277"/>
                    <a:pt x="10335" y="1550"/>
                  </a:cubicBezTo>
                  <a:lnTo>
                    <a:pt x="10335" y="9545"/>
                  </a:lnTo>
                  <a:cubicBezTo>
                    <a:pt x="10335" y="9788"/>
                    <a:pt x="10153" y="10000"/>
                    <a:pt x="9879" y="10000"/>
                  </a:cubicBezTo>
                  <a:lnTo>
                    <a:pt x="1612" y="10000"/>
                  </a:lnTo>
                  <a:cubicBezTo>
                    <a:pt x="1338" y="10000"/>
                    <a:pt x="1156" y="9788"/>
                    <a:pt x="1156" y="9545"/>
                  </a:cubicBezTo>
                  <a:lnTo>
                    <a:pt x="1156" y="1550"/>
                  </a:lnTo>
                  <a:cubicBezTo>
                    <a:pt x="1156" y="1277"/>
                    <a:pt x="1338" y="1095"/>
                    <a:pt x="1612" y="1095"/>
                  </a:cubicBezTo>
                  <a:close/>
                  <a:moveTo>
                    <a:pt x="1612" y="0"/>
                  </a:moveTo>
                  <a:cubicBezTo>
                    <a:pt x="730" y="0"/>
                    <a:pt x="1" y="730"/>
                    <a:pt x="1" y="1581"/>
                  </a:cubicBezTo>
                  <a:lnTo>
                    <a:pt x="1" y="9575"/>
                  </a:lnTo>
                  <a:cubicBezTo>
                    <a:pt x="1" y="10456"/>
                    <a:pt x="730" y="11155"/>
                    <a:pt x="1612" y="11155"/>
                  </a:cubicBezTo>
                  <a:lnTo>
                    <a:pt x="9879" y="11155"/>
                  </a:lnTo>
                  <a:cubicBezTo>
                    <a:pt x="10761" y="11155"/>
                    <a:pt x="11490" y="10456"/>
                    <a:pt x="11490" y="9575"/>
                  </a:cubicBezTo>
                  <a:lnTo>
                    <a:pt x="11490" y="1581"/>
                  </a:lnTo>
                  <a:cubicBezTo>
                    <a:pt x="11490" y="730"/>
                    <a:pt x="10761" y="0"/>
                    <a:pt x="987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5" name="Google Shape;955;p34"/>
            <p:cNvSpPr/>
            <p:nvPr/>
          </p:nvSpPr>
          <p:spPr>
            <a:xfrm>
              <a:off x="4180425" y="3615850"/>
              <a:ext cx="286525" cy="278900"/>
            </a:xfrm>
            <a:custGeom>
              <a:avLst/>
              <a:gdLst/>
              <a:ahLst/>
              <a:cxnLst/>
              <a:rect l="l" t="t" r="r" b="b"/>
              <a:pathLst>
                <a:path w="11461" h="11156" extrusionOk="0">
                  <a:moveTo>
                    <a:pt x="9880" y="1095"/>
                  </a:moveTo>
                  <a:cubicBezTo>
                    <a:pt x="10123" y="1095"/>
                    <a:pt x="10335" y="1277"/>
                    <a:pt x="10335" y="1550"/>
                  </a:cubicBezTo>
                  <a:lnTo>
                    <a:pt x="10335" y="9545"/>
                  </a:lnTo>
                  <a:cubicBezTo>
                    <a:pt x="10335" y="9788"/>
                    <a:pt x="10123" y="10000"/>
                    <a:pt x="9880" y="10000"/>
                  </a:cubicBezTo>
                  <a:lnTo>
                    <a:pt x="1581" y="10000"/>
                  </a:lnTo>
                  <a:cubicBezTo>
                    <a:pt x="1308" y="10000"/>
                    <a:pt x="1126" y="9788"/>
                    <a:pt x="1126" y="9545"/>
                  </a:cubicBezTo>
                  <a:lnTo>
                    <a:pt x="1126" y="1550"/>
                  </a:lnTo>
                  <a:cubicBezTo>
                    <a:pt x="1126" y="1277"/>
                    <a:pt x="1308" y="1095"/>
                    <a:pt x="1581" y="1095"/>
                  </a:cubicBezTo>
                  <a:close/>
                  <a:moveTo>
                    <a:pt x="1581" y="0"/>
                  </a:moveTo>
                  <a:cubicBezTo>
                    <a:pt x="700" y="0"/>
                    <a:pt x="1" y="730"/>
                    <a:pt x="1" y="1581"/>
                  </a:cubicBezTo>
                  <a:lnTo>
                    <a:pt x="1" y="9575"/>
                  </a:lnTo>
                  <a:cubicBezTo>
                    <a:pt x="1" y="10456"/>
                    <a:pt x="700" y="11155"/>
                    <a:pt x="1581" y="11155"/>
                  </a:cubicBezTo>
                  <a:lnTo>
                    <a:pt x="9880" y="11155"/>
                  </a:lnTo>
                  <a:cubicBezTo>
                    <a:pt x="10731" y="11155"/>
                    <a:pt x="11460" y="10456"/>
                    <a:pt x="11460" y="9575"/>
                  </a:cubicBezTo>
                  <a:lnTo>
                    <a:pt x="11460" y="1581"/>
                  </a:lnTo>
                  <a:cubicBezTo>
                    <a:pt x="11460" y="730"/>
                    <a:pt x="10731" y="0"/>
                    <a:pt x="988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6" name="Google Shape;956;p34"/>
            <p:cNvSpPr/>
            <p:nvPr/>
          </p:nvSpPr>
          <p:spPr>
            <a:xfrm>
              <a:off x="3159150" y="3953225"/>
              <a:ext cx="286500" cy="278925"/>
            </a:xfrm>
            <a:custGeom>
              <a:avLst/>
              <a:gdLst/>
              <a:ahLst/>
              <a:cxnLst/>
              <a:rect l="l" t="t" r="r" b="b"/>
              <a:pathLst>
                <a:path w="11460" h="11157" extrusionOk="0">
                  <a:moveTo>
                    <a:pt x="9909" y="1126"/>
                  </a:moveTo>
                  <a:cubicBezTo>
                    <a:pt x="10183" y="1126"/>
                    <a:pt x="10365" y="1308"/>
                    <a:pt x="10365" y="1581"/>
                  </a:cubicBezTo>
                  <a:lnTo>
                    <a:pt x="10365" y="9576"/>
                  </a:lnTo>
                  <a:cubicBezTo>
                    <a:pt x="10365" y="9819"/>
                    <a:pt x="10183" y="10031"/>
                    <a:pt x="9909" y="10031"/>
                  </a:cubicBezTo>
                  <a:lnTo>
                    <a:pt x="1641" y="10031"/>
                  </a:lnTo>
                  <a:cubicBezTo>
                    <a:pt x="1368" y="10031"/>
                    <a:pt x="1186" y="9819"/>
                    <a:pt x="1186" y="9576"/>
                  </a:cubicBezTo>
                  <a:lnTo>
                    <a:pt x="1186" y="1581"/>
                  </a:lnTo>
                  <a:cubicBezTo>
                    <a:pt x="1186" y="1308"/>
                    <a:pt x="1368" y="1126"/>
                    <a:pt x="1641" y="1126"/>
                  </a:cubicBezTo>
                  <a:close/>
                  <a:moveTo>
                    <a:pt x="1581" y="1"/>
                  </a:moveTo>
                  <a:cubicBezTo>
                    <a:pt x="699" y="1"/>
                    <a:pt x="0" y="700"/>
                    <a:pt x="0" y="1581"/>
                  </a:cubicBezTo>
                  <a:lnTo>
                    <a:pt x="0" y="9576"/>
                  </a:lnTo>
                  <a:cubicBezTo>
                    <a:pt x="0" y="10427"/>
                    <a:pt x="699" y="11156"/>
                    <a:pt x="1581" y="11156"/>
                  </a:cubicBezTo>
                  <a:lnTo>
                    <a:pt x="9879" y="11156"/>
                  </a:lnTo>
                  <a:cubicBezTo>
                    <a:pt x="10791" y="11156"/>
                    <a:pt x="11459" y="10487"/>
                    <a:pt x="11459" y="9576"/>
                  </a:cubicBezTo>
                  <a:lnTo>
                    <a:pt x="11459" y="1581"/>
                  </a:lnTo>
                  <a:cubicBezTo>
                    <a:pt x="11459" y="700"/>
                    <a:pt x="10760" y="1"/>
                    <a:pt x="987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7" name="Google Shape;957;p34"/>
            <p:cNvSpPr/>
            <p:nvPr/>
          </p:nvSpPr>
          <p:spPr>
            <a:xfrm>
              <a:off x="3500325" y="3953225"/>
              <a:ext cx="286500" cy="278925"/>
            </a:xfrm>
            <a:custGeom>
              <a:avLst/>
              <a:gdLst/>
              <a:ahLst/>
              <a:cxnLst/>
              <a:rect l="l" t="t" r="r" b="b"/>
              <a:pathLst>
                <a:path w="11460" h="11157" extrusionOk="0">
                  <a:moveTo>
                    <a:pt x="9879" y="1126"/>
                  </a:moveTo>
                  <a:cubicBezTo>
                    <a:pt x="10123" y="1126"/>
                    <a:pt x="10335" y="1308"/>
                    <a:pt x="10335" y="1581"/>
                  </a:cubicBezTo>
                  <a:lnTo>
                    <a:pt x="10335" y="9576"/>
                  </a:lnTo>
                  <a:cubicBezTo>
                    <a:pt x="10335" y="9819"/>
                    <a:pt x="10123" y="10031"/>
                    <a:pt x="9879" y="10031"/>
                  </a:cubicBezTo>
                  <a:lnTo>
                    <a:pt x="1581" y="10031"/>
                  </a:lnTo>
                  <a:cubicBezTo>
                    <a:pt x="1308" y="10031"/>
                    <a:pt x="1125" y="9819"/>
                    <a:pt x="1125" y="9576"/>
                  </a:cubicBezTo>
                  <a:lnTo>
                    <a:pt x="1125" y="1581"/>
                  </a:lnTo>
                  <a:cubicBezTo>
                    <a:pt x="1125" y="1308"/>
                    <a:pt x="1308" y="1126"/>
                    <a:pt x="1581" y="1126"/>
                  </a:cubicBezTo>
                  <a:close/>
                  <a:moveTo>
                    <a:pt x="1581" y="1"/>
                  </a:moveTo>
                  <a:cubicBezTo>
                    <a:pt x="700" y="1"/>
                    <a:pt x="1" y="700"/>
                    <a:pt x="1" y="1581"/>
                  </a:cubicBezTo>
                  <a:lnTo>
                    <a:pt x="1" y="9576"/>
                  </a:lnTo>
                  <a:cubicBezTo>
                    <a:pt x="1" y="10427"/>
                    <a:pt x="700" y="11156"/>
                    <a:pt x="1581" y="11156"/>
                  </a:cubicBezTo>
                  <a:lnTo>
                    <a:pt x="9879" y="11156"/>
                  </a:lnTo>
                  <a:cubicBezTo>
                    <a:pt x="10730" y="11156"/>
                    <a:pt x="11460" y="10487"/>
                    <a:pt x="11460" y="9576"/>
                  </a:cubicBezTo>
                  <a:lnTo>
                    <a:pt x="11460" y="1581"/>
                  </a:lnTo>
                  <a:cubicBezTo>
                    <a:pt x="11460" y="700"/>
                    <a:pt x="10730" y="1"/>
                    <a:pt x="987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8" name="Google Shape;958;p34"/>
            <p:cNvSpPr/>
            <p:nvPr/>
          </p:nvSpPr>
          <p:spPr>
            <a:xfrm>
              <a:off x="3840000" y="3953225"/>
              <a:ext cx="287275" cy="278925"/>
            </a:xfrm>
            <a:custGeom>
              <a:avLst/>
              <a:gdLst/>
              <a:ahLst/>
              <a:cxnLst/>
              <a:rect l="l" t="t" r="r" b="b"/>
              <a:pathLst>
                <a:path w="11491" h="11157" extrusionOk="0">
                  <a:moveTo>
                    <a:pt x="9879" y="1126"/>
                  </a:moveTo>
                  <a:cubicBezTo>
                    <a:pt x="10153" y="1126"/>
                    <a:pt x="10335" y="1308"/>
                    <a:pt x="10335" y="1581"/>
                  </a:cubicBezTo>
                  <a:lnTo>
                    <a:pt x="10335" y="9576"/>
                  </a:lnTo>
                  <a:cubicBezTo>
                    <a:pt x="10335" y="9819"/>
                    <a:pt x="10153" y="10031"/>
                    <a:pt x="9879" y="10031"/>
                  </a:cubicBezTo>
                  <a:lnTo>
                    <a:pt x="1612" y="10031"/>
                  </a:lnTo>
                  <a:cubicBezTo>
                    <a:pt x="1338" y="10031"/>
                    <a:pt x="1156" y="9819"/>
                    <a:pt x="1156" y="9576"/>
                  </a:cubicBezTo>
                  <a:lnTo>
                    <a:pt x="1156" y="1581"/>
                  </a:lnTo>
                  <a:cubicBezTo>
                    <a:pt x="1156" y="1308"/>
                    <a:pt x="1338" y="1126"/>
                    <a:pt x="1612" y="1126"/>
                  </a:cubicBezTo>
                  <a:close/>
                  <a:moveTo>
                    <a:pt x="1612" y="1"/>
                  </a:moveTo>
                  <a:cubicBezTo>
                    <a:pt x="730" y="1"/>
                    <a:pt x="1" y="700"/>
                    <a:pt x="1" y="1581"/>
                  </a:cubicBezTo>
                  <a:lnTo>
                    <a:pt x="1" y="9576"/>
                  </a:lnTo>
                  <a:cubicBezTo>
                    <a:pt x="1" y="10427"/>
                    <a:pt x="730" y="11156"/>
                    <a:pt x="1612" y="11156"/>
                  </a:cubicBezTo>
                  <a:lnTo>
                    <a:pt x="9879" y="11156"/>
                  </a:lnTo>
                  <a:cubicBezTo>
                    <a:pt x="10761" y="11156"/>
                    <a:pt x="11490" y="10487"/>
                    <a:pt x="11490" y="9576"/>
                  </a:cubicBezTo>
                  <a:lnTo>
                    <a:pt x="11490" y="1581"/>
                  </a:lnTo>
                  <a:cubicBezTo>
                    <a:pt x="11490" y="700"/>
                    <a:pt x="10761" y="1"/>
                    <a:pt x="987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9" name="Google Shape;959;p34"/>
            <p:cNvSpPr/>
            <p:nvPr/>
          </p:nvSpPr>
          <p:spPr>
            <a:xfrm>
              <a:off x="4180425" y="3953225"/>
              <a:ext cx="286525" cy="278925"/>
            </a:xfrm>
            <a:custGeom>
              <a:avLst/>
              <a:gdLst/>
              <a:ahLst/>
              <a:cxnLst/>
              <a:rect l="l" t="t" r="r" b="b"/>
              <a:pathLst>
                <a:path w="11461" h="11157" extrusionOk="0">
                  <a:moveTo>
                    <a:pt x="9880" y="1126"/>
                  </a:moveTo>
                  <a:cubicBezTo>
                    <a:pt x="10123" y="1126"/>
                    <a:pt x="10335" y="1308"/>
                    <a:pt x="10335" y="1581"/>
                  </a:cubicBezTo>
                  <a:lnTo>
                    <a:pt x="10335" y="9576"/>
                  </a:lnTo>
                  <a:cubicBezTo>
                    <a:pt x="10335" y="9819"/>
                    <a:pt x="10123" y="10031"/>
                    <a:pt x="9880" y="10031"/>
                  </a:cubicBezTo>
                  <a:lnTo>
                    <a:pt x="1581" y="10031"/>
                  </a:lnTo>
                  <a:cubicBezTo>
                    <a:pt x="1308" y="10031"/>
                    <a:pt x="1126" y="9819"/>
                    <a:pt x="1126" y="9576"/>
                  </a:cubicBezTo>
                  <a:lnTo>
                    <a:pt x="1126" y="1581"/>
                  </a:lnTo>
                  <a:cubicBezTo>
                    <a:pt x="1126" y="1308"/>
                    <a:pt x="1308" y="1126"/>
                    <a:pt x="1581" y="1126"/>
                  </a:cubicBezTo>
                  <a:close/>
                  <a:moveTo>
                    <a:pt x="1581" y="1"/>
                  </a:moveTo>
                  <a:cubicBezTo>
                    <a:pt x="700" y="1"/>
                    <a:pt x="1" y="700"/>
                    <a:pt x="1" y="1581"/>
                  </a:cubicBezTo>
                  <a:lnTo>
                    <a:pt x="1" y="9576"/>
                  </a:lnTo>
                  <a:cubicBezTo>
                    <a:pt x="1" y="10427"/>
                    <a:pt x="700" y="11156"/>
                    <a:pt x="1581" y="11156"/>
                  </a:cubicBezTo>
                  <a:lnTo>
                    <a:pt x="9880" y="11156"/>
                  </a:lnTo>
                  <a:cubicBezTo>
                    <a:pt x="10731" y="11156"/>
                    <a:pt x="11460" y="10487"/>
                    <a:pt x="11460" y="9576"/>
                  </a:cubicBezTo>
                  <a:lnTo>
                    <a:pt x="11460" y="1581"/>
                  </a:lnTo>
                  <a:cubicBezTo>
                    <a:pt x="11460" y="700"/>
                    <a:pt x="10731" y="1"/>
                    <a:pt x="988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0" name="Google Shape;960;p34"/>
            <p:cNvSpPr/>
            <p:nvPr/>
          </p:nvSpPr>
          <p:spPr>
            <a:xfrm>
              <a:off x="3159150" y="4291375"/>
              <a:ext cx="286500" cy="278925"/>
            </a:xfrm>
            <a:custGeom>
              <a:avLst/>
              <a:gdLst/>
              <a:ahLst/>
              <a:cxnLst/>
              <a:rect l="l" t="t" r="r" b="b"/>
              <a:pathLst>
                <a:path w="11460" h="11157" extrusionOk="0">
                  <a:moveTo>
                    <a:pt x="9909" y="1095"/>
                  </a:moveTo>
                  <a:cubicBezTo>
                    <a:pt x="10183" y="1095"/>
                    <a:pt x="10365" y="1278"/>
                    <a:pt x="10365" y="1551"/>
                  </a:cubicBezTo>
                  <a:lnTo>
                    <a:pt x="10365" y="9515"/>
                  </a:lnTo>
                  <a:cubicBezTo>
                    <a:pt x="10365" y="9788"/>
                    <a:pt x="10183" y="9971"/>
                    <a:pt x="9909" y="9971"/>
                  </a:cubicBezTo>
                  <a:lnTo>
                    <a:pt x="1641" y="9971"/>
                  </a:lnTo>
                  <a:cubicBezTo>
                    <a:pt x="1368" y="9971"/>
                    <a:pt x="1186" y="9788"/>
                    <a:pt x="1186" y="9515"/>
                  </a:cubicBezTo>
                  <a:lnTo>
                    <a:pt x="1186" y="1551"/>
                  </a:lnTo>
                  <a:cubicBezTo>
                    <a:pt x="1186" y="1278"/>
                    <a:pt x="1368" y="1095"/>
                    <a:pt x="1641" y="1095"/>
                  </a:cubicBezTo>
                  <a:close/>
                  <a:moveTo>
                    <a:pt x="1581" y="1"/>
                  </a:moveTo>
                  <a:cubicBezTo>
                    <a:pt x="699" y="1"/>
                    <a:pt x="0" y="700"/>
                    <a:pt x="0" y="1582"/>
                  </a:cubicBezTo>
                  <a:lnTo>
                    <a:pt x="0" y="9576"/>
                  </a:lnTo>
                  <a:cubicBezTo>
                    <a:pt x="0" y="10427"/>
                    <a:pt x="699" y="11156"/>
                    <a:pt x="1581" y="11156"/>
                  </a:cubicBezTo>
                  <a:lnTo>
                    <a:pt x="9879" y="11156"/>
                  </a:lnTo>
                  <a:cubicBezTo>
                    <a:pt x="10791" y="11156"/>
                    <a:pt x="11459" y="10427"/>
                    <a:pt x="11459" y="9576"/>
                  </a:cubicBezTo>
                  <a:lnTo>
                    <a:pt x="11459" y="1582"/>
                  </a:lnTo>
                  <a:cubicBezTo>
                    <a:pt x="11459" y="700"/>
                    <a:pt x="10760" y="1"/>
                    <a:pt x="987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1" name="Google Shape;961;p34"/>
            <p:cNvSpPr/>
            <p:nvPr/>
          </p:nvSpPr>
          <p:spPr>
            <a:xfrm>
              <a:off x="3500325" y="4291375"/>
              <a:ext cx="286500" cy="278925"/>
            </a:xfrm>
            <a:custGeom>
              <a:avLst/>
              <a:gdLst/>
              <a:ahLst/>
              <a:cxnLst/>
              <a:rect l="l" t="t" r="r" b="b"/>
              <a:pathLst>
                <a:path w="11460" h="11157" extrusionOk="0">
                  <a:moveTo>
                    <a:pt x="9879" y="1095"/>
                  </a:moveTo>
                  <a:cubicBezTo>
                    <a:pt x="10123" y="1095"/>
                    <a:pt x="10335" y="1278"/>
                    <a:pt x="10335" y="1551"/>
                  </a:cubicBezTo>
                  <a:lnTo>
                    <a:pt x="10335" y="9515"/>
                  </a:lnTo>
                  <a:cubicBezTo>
                    <a:pt x="10335" y="9788"/>
                    <a:pt x="10123" y="9971"/>
                    <a:pt x="9879" y="9971"/>
                  </a:cubicBezTo>
                  <a:lnTo>
                    <a:pt x="1581" y="9971"/>
                  </a:lnTo>
                  <a:cubicBezTo>
                    <a:pt x="1308" y="9971"/>
                    <a:pt x="1125" y="9788"/>
                    <a:pt x="1125" y="9515"/>
                  </a:cubicBezTo>
                  <a:lnTo>
                    <a:pt x="1125" y="1551"/>
                  </a:lnTo>
                  <a:cubicBezTo>
                    <a:pt x="1125" y="1278"/>
                    <a:pt x="1308" y="1095"/>
                    <a:pt x="1581" y="1095"/>
                  </a:cubicBezTo>
                  <a:close/>
                  <a:moveTo>
                    <a:pt x="1581" y="1"/>
                  </a:moveTo>
                  <a:cubicBezTo>
                    <a:pt x="700" y="1"/>
                    <a:pt x="1" y="700"/>
                    <a:pt x="1" y="1582"/>
                  </a:cubicBezTo>
                  <a:lnTo>
                    <a:pt x="1" y="9576"/>
                  </a:lnTo>
                  <a:cubicBezTo>
                    <a:pt x="1" y="10427"/>
                    <a:pt x="700" y="11156"/>
                    <a:pt x="1581" y="11156"/>
                  </a:cubicBezTo>
                  <a:lnTo>
                    <a:pt x="9879" y="11156"/>
                  </a:lnTo>
                  <a:cubicBezTo>
                    <a:pt x="10730" y="11156"/>
                    <a:pt x="11460" y="10427"/>
                    <a:pt x="11460" y="9576"/>
                  </a:cubicBezTo>
                  <a:lnTo>
                    <a:pt x="11460" y="1582"/>
                  </a:lnTo>
                  <a:cubicBezTo>
                    <a:pt x="11460" y="700"/>
                    <a:pt x="10730" y="1"/>
                    <a:pt x="987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2" name="Google Shape;962;p34"/>
            <p:cNvSpPr/>
            <p:nvPr/>
          </p:nvSpPr>
          <p:spPr>
            <a:xfrm>
              <a:off x="3840000" y="4291375"/>
              <a:ext cx="287275" cy="278925"/>
            </a:xfrm>
            <a:custGeom>
              <a:avLst/>
              <a:gdLst/>
              <a:ahLst/>
              <a:cxnLst/>
              <a:rect l="l" t="t" r="r" b="b"/>
              <a:pathLst>
                <a:path w="11491" h="11157" extrusionOk="0">
                  <a:moveTo>
                    <a:pt x="9879" y="1095"/>
                  </a:moveTo>
                  <a:cubicBezTo>
                    <a:pt x="10153" y="1095"/>
                    <a:pt x="10335" y="1278"/>
                    <a:pt x="10335" y="1551"/>
                  </a:cubicBezTo>
                  <a:lnTo>
                    <a:pt x="10335" y="9515"/>
                  </a:lnTo>
                  <a:cubicBezTo>
                    <a:pt x="10335" y="9788"/>
                    <a:pt x="10153" y="9971"/>
                    <a:pt x="9879" y="9971"/>
                  </a:cubicBezTo>
                  <a:lnTo>
                    <a:pt x="1612" y="9971"/>
                  </a:lnTo>
                  <a:cubicBezTo>
                    <a:pt x="1338" y="9971"/>
                    <a:pt x="1156" y="9788"/>
                    <a:pt x="1156" y="9515"/>
                  </a:cubicBezTo>
                  <a:lnTo>
                    <a:pt x="1156" y="1551"/>
                  </a:lnTo>
                  <a:cubicBezTo>
                    <a:pt x="1156" y="1278"/>
                    <a:pt x="1338" y="1095"/>
                    <a:pt x="1612" y="1095"/>
                  </a:cubicBezTo>
                  <a:close/>
                  <a:moveTo>
                    <a:pt x="1612" y="1"/>
                  </a:moveTo>
                  <a:cubicBezTo>
                    <a:pt x="730" y="1"/>
                    <a:pt x="1" y="700"/>
                    <a:pt x="1" y="1582"/>
                  </a:cubicBezTo>
                  <a:lnTo>
                    <a:pt x="1" y="9576"/>
                  </a:lnTo>
                  <a:cubicBezTo>
                    <a:pt x="1" y="10427"/>
                    <a:pt x="730" y="11156"/>
                    <a:pt x="1612" y="11156"/>
                  </a:cubicBezTo>
                  <a:lnTo>
                    <a:pt x="9879" y="11156"/>
                  </a:lnTo>
                  <a:cubicBezTo>
                    <a:pt x="10761" y="11156"/>
                    <a:pt x="11490" y="10427"/>
                    <a:pt x="11490" y="9576"/>
                  </a:cubicBezTo>
                  <a:lnTo>
                    <a:pt x="11490" y="1582"/>
                  </a:lnTo>
                  <a:cubicBezTo>
                    <a:pt x="11490" y="700"/>
                    <a:pt x="10761" y="1"/>
                    <a:pt x="987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3" name="Google Shape;963;p34"/>
            <p:cNvSpPr/>
            <p:nvPr/>
          </p:nvSpPr>
          <p:spPr>
            <a:xfrm>
              <a:off x="4180425" y="4291375"/>
              <a:ext cx="286525" cy="278925"/>
            </a:xfrm>
            <a:custGeom>
              <a:avLst/>
              <a:gdLst/>
              <a:ahLst/>
              <a:cxnLst/>
              <a:rect l="l" t="t" r="r" b="b"/>
              <a:pathLst>
                <a:path w="11461" h="11157" extrusionOk="0">
                  <a:moveTo>
                    <a:pt x="9880" y="1095"/>
                  </a:moveTo>
                  <a:cubicBezTo>
                    <a:pt x="10123" y="1095"/>
                    <a:pt x="10335" y="1278"/>
                    <a:pt x="10335" y="1551"/>
                  </a:cubicBezTo>
                  <a:lnTo>
                    <a:pt x="10335" y="9515"/>
                  </a:lnTo>
                  <a:cubicBezTo>
                    <a:pt x="10335" y="9788"/>
                    <a:pt x="10123" y="9971"/>
                    <a:pt x="9880" y="9971"/>
                  </a:cubicBezTo>
                  <a:lnTo>
                    <a:pt x="1581" y="9971"/>
                  </a:lnTo>
                  <a:cubicBezTo>
                    <a:pt x="1308" y="9971"/>
                    <a:pt x="1126" y="9788"/>
                    <a:pt x="1126" y="9515"/>
                  </a:cubicBezTo>
                  <a:lnTo>
                    <a:pt x="1126" y="1551"/>
                  </a:lnTo>
                  <a:cubicBezTo>
                    <a:pt x="1126" y="1278"/>
                    <a:pt x="1308" y="1095"/>
                    <a:pt x="1581" y="1095"/>
                  </a:cubicBezTo>
                  <a:close/>
                  <a:moveTo>
                    <a:pt x="1581" y="1"/>
                  </a:moveTo>
                  <a:cubicBezTo>
                    <a:pt x="700" y="1"/>
                    <a:pt x="1" y="700"/>
                    <a:pt x="1" y="1582"/>
                  </a:cubicBezTo>
                  <a:lnTo>
                    <a:pt x="1" y="9576"/>
                  </a:lnTo>
                  <a:cubicBezTo>
                    <a:pt x="1" y="10427"/>
                    <a:pt x="700" y="11156"/>
                    <a:pt x="1581" y="11156"/>
                  </a:cubicBezTo>
                  <a:lnTo>
                    <a:pt x="9880" y="11156"/>
                  </a:lnTo>
                  <a:cubicBezTo>
                    <a:pt x="10731" y="11156"/>
                    <a:pt x="11460" y="10427"/>
                    <a:pt x="11460" y="9576"/>
                  </a:cubicBezTo>
                  <a:lnTo>
                    <a:pt x="11460" y="1582"/>
                  </a:lnTo>
                  <a:cubicBezTo>
                    <a:pt x="11460" y="700"/>
                    <a:pt x="10731" y="1"/>
                    <a:pt x="988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4" name="Google Shape;964;p34"/>
            <p:cNvSpPr/>
            <p:nvPr/>
          </p:nvSpPr>
          <p:spPr>
            <a:xfrm>
              <a:off x="3159150" y="4628025"/>
              <a:ext cx="286500" cy="279650"/>
            </a:xfrm>
            <a:custGeom>
              <a:avLst/>
              <a:gdLst/>
              <a:ahLst/>
              <a:cxnLst/>
              <a:rect l="l" t="t" r="r" b="b"/>
              <a:pathLst>
                <a:path w="11460" h="11186" extrusionOk="0">
                  <a:moveTo>
                    <a:pt x="9909" y="1155"/>
                  </a:moveTo>
                  <a:cubicBezTo>
                    <a:pt x="10183" y="1155"/>
                    <a:pt x="10365" y="1338"/>
                    <a:pt x="10365" y="1611"/>
                  </a:cubicBezTo>
                  <a:lnTo>
                    <a:pt x="10365" y="9575"/>
                  </a:lnTo>
                  <a:cubicBezTo>
                    <a:pt x="10365" y="9848"/>
                    <a:pt x="10183" y="10031"/>
                    <a:pt x="9909" y="10031"/>
                  </a:cubicBezTo>
                  <a:lnTo>
                    <a:pt x="1641" y="10031"/>
                  </a:lnTo>
                  <a:cubicBezTo>
                    <a:pt x="1368" y="10031"/>
                    <a:pt x="1186" y="9848"/>
                    <a:pt x="1186" y="9575"/>
                  </a:cubicBezTo>
                  <a:lnTo>
                    <a:pt x="1186" y="1611"/>
                  </a:lnTo>
                  <a:cubicBezTo>
                    <a:pt x="1186" y="1338"/>
                    <a:pt x="1368" y="1155"/>
                    <a:pt x="1641" y="1155"/>
                  </a:cubicBezTo>
                  <a:close/>
                  <a:moveTo>
                    <a:pt x="1581" y="0"/>
                  </a:moveTo>
                  <a:cubicBezTo>
                    <a:pt x="699" y="0"/>
                    <a:pt x="0" y="730"/>
                    <a:pt x="0" y="1611"/>
                  </a:cubicBezTo>
                  <a:lnTo>
                    <a:pt x="0" y="9575"/>
                  </a:lnTo>
                  <a:cubicBezTo>
                    <a:pt x="0" y="10456"/>
                    <a:pt x="699" y="11186"/>
                    <a:pt x="1581" y="11186"/>
                  </a:cubicBezTo>
                  <a:lnTo>
                    <a:pt x="9879" y="11186"/>
                  </a:lnTo>
                  <a:cubicBezTo>
                    <a:pt x="10791" y="11186"/>
                    <a:pt x="11459" y="10456"/>
                    <a:pt x="11459" y="9575"/>
                  </a:cubicBezTo>
                  <a:lnTo>
                    <a:pt x="11459" y="1611"/>
                  </a:lnTo>
                  <a:cubicBezTo>
                    <a:pt x="11459" y="730"/>
                    <a:pt x="10760" y="0"/>
                    <a:pt x="987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5" name="Google Shape;965;p34"/>
            <p:cNvSpPr/>
            <p:nvPr/>
          </p:nvSpPr>
          <p:spPr>
            <a:xfrm>
              <a:off x="3500325" y="4628025"/>
              <a:ext cx="286500" cy="279650"/>
            </a:xfrm>
            <a:custGeom>
              <a:avLst/>
              <a:gdLst/>
              <a:ahLst/>
              <a:cxnLst/>
              <a:rect l="l" t="t" r="r" b="b"/>
              <a:pathLst>
                <a:path w="11460" h="11186" extrusionOk="0">
                  <a:moveTo>
                    <a:pt x="9879" y="1155"/>
                  </a:moveTo>
                  <a:cubicBezTo>
                    <a:pt x="10123" y="1155"/>
                    <a:pt x="10335" y="1338"/>
                    <a:pt x="10335" y="1611"/>
                  </a:cubicBezTo>
                  <a:lnTo>
                    <a:pt x="10335" y="9575"/>
                  </a:lnTo>
                  <a:cubicBezTo>
                    <a:pt x="10335" y="9848"/>
                    <a:pt x="10123" y="10031"/>
                    <a:pt x="9879" y="10031"/>
                  </a:cubicBezTo>
                  <a:lnTo>
                    <a:pt x="1581" y="10031"/>
                  </a:lnTo>
                  <a:cubicBezTo>
                    <a:pt x="1308" y="10031"/>
                    <a:pt x="1125" y="9848"/>
                    <a:pt x="1125" y="9575"/>
                  </a:cubicBezTo>
                  <a:lnTo>
                    <a:pt x="1125" y="1611"/>
                  </a:lnTo>
                  <a:cubicBezTo>
                    <a:pt x="1125" y="1338"/>
                    <a:pt x="1308" y="1155"/>
                    <a:pt x="1581" y="1155"/>
                  </a:cubicBezTo>
                  <a:close/>
                  <a:moveTo>
                    <a:pt x="1581" y="0"/>
                  </a:moveTo>
                  <a:cubicBezTo>
                    <a:pt x="700" y="0"/>
                    <a:pt x="1" y="730"/>
                    <a:pt x="1" y="1611"/>
                  </a:cubicBezTo>
                  <a:lnTo>
                    <a:pt x="1" y="9575"/>
                  </a:lnTo>
                  <a:cubicBezTo>
                    <a:pt x="1" y="10456"/>
                    <a:pt x="700" y="11186"/>
                    <a:pt x="1581" y="11186"/>
                  </a:cubicBezTo>
                  <a:lnTo>
                    <a:pt x="9879" y="11186"/>
                  </a:lnTo>
                  <a:cubicBezTo>
                    <a:pt x="10730" y="11186"/>
                    <a:pt x="11460" y="10456"/>
                    <a:pt x="11460" y="9575"/>
                  </a:cubicBezTo>
                  <a:lnTo>
                    <a:pt x="11460" y="1611"/>
                  </a:lnTo>
                  <a:cubicBezTo>
                    <a:pt x="11460" y="730"/>
                    <a:pt x="10730" y="0"/>
                    <a:pt x="987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6" name="Google Shape;966;p34"/>
            <p:cNvSpPr/>
            <p:nvPr/>
          </p:nvSpPr>
          <p:spPr>
            <a:xfrm>
              <a:off x="3840000" y="4628025"/>
              <a:ext cx="287275" cy="279650"/>
            </a:xfrm>
            <a:custGeom>
              <a:avLst/>
              <a:gdLst/>
              <a:ahLst/>
              <a:cxnLst/>
              <a:rect l="l" t="t" r="r" b="b"/>
              <a:pathLst>
                <a:path w="11491" h="11186" extrusionOk="0">
                  <a:moveTo>
                    <a:pt x="9879" y="1155"/>
                  </a:moveTo>
                  <a:cubicBezTo>
                    <a:pt x="10153" y="1155"/>
                    <a:pt x="10335" y="1338"/>
                    <a:pt x="10335" y="1611"/>
                  </a:cubicBezTo>
                  <a:lnTo>
                    <a:pt x="10335" y="9575"/>
                  </a:lnTo>
                  <a:cubicBezTo>
                    <a:pt x="10335" y="9848"/>
                    <a:pt x="10153" y="10031"/>
                    <a:pt x="9879" y="10031"/>
                  </a:cubicBezTo>
                  <a:lnTo>
                    <a:pt x="1612" y="10031"/>
                  </a:lnTo>
                  <a:cubicBezTo>
                    <a:pt x="1338" y="10031"/>
                    <a:pt x="1156" y="9848"/>
                    <a:pt x="1156" y="9575"/>
                  </a:cubicBezTo>
                  <a:lnTo>
                    <a:pt x="1156" y="1611"/>
                  </a:lnTo>
                  <a:cubicBezTo>
                    <a:pt x="1156" y="1338"/>
                    <a:pt x="1338" y="1155"/>
                    <a:pt x="1612" y="1155"/>
                  </a:cubicBezTo>
                  <a:close/>
                  <a:moveTo>
                    <a:pt x="1612" y="0"/>
                  </a:moveTo>
                  <a:cubicBezTo>
                    <a:pt x="730" y="0"/>
                    <a:pt x="1" y="730"/>
                    <a:pt x="1" y="1611"/>
                  </a:cubicBezTo>
                  <a:lnTo>
                    <a:pt x="1" y="9575"/>
                  </a:lnTo>
                  <a:cubicBezTo>
                    <a:pt x="1" y="10456"/>
                    <a:pt x="730" y="11186"/>
                    <a:pt x="1612" y="11186"/>
                  </a:cubicBezTo>
                  <a:lnTo>
                    <a:pt x="9879" y="11186"/>
                  </a:lnTo>
                  <a:cubicBezTo>
                    <a:pt x="10761" y="11186"/>
                    <a:pt x="11490" y="10456"/>
                    <a:pt x="11490" y="9575"/>
                  </a:cubicBezTo>
                  <a:lnTo>
                    <a:pt x="11490" y="1611"/>
                  </a:lnTo>
                  <a:cubicBezTo>
                    <a:pt x="11490" y="730"/>
                    <a:pt x="10761" y="0"/>
                    <a:pt x="987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7" name="Google Shape;967;p34"/>
            <p:cNvSpPr/>
            <p:nvPr/>
          </p:nvSpPr>
          <p:spPr>
            <a:xfrm>
              <a:off x="4180425" y="4628025"/>
              <a:ext cx="286525" cy="279650"/>
            </a:xfrm>
            <a:custGeom>
              <a:avLst/>
              <a:gdLst/>
              <a:ahLst/>
              <a:cxnLst/>
              <a:rect l="l" t="t" r="r" b="b"/>
              <a:pathLst>
                <a:path w="11461" h="11186" extrusionOk="0">
                  <a:moveTo>
                    <a:pt x="9880" y="1155"/>
                  </a:moveTo>
                  <a:cubicBezTo>
                    <a:pt x="10123" y="1155"/>
                    <a:pt x="10335" y="1338"/>
                    <a:pt x="10335" y="1611"/>
                  </a:cubicBezTo>
                  <a:lnTo>
                    <a:pt x="10335" y="9575"/>
                  </a:lnTo>
                  <a:cubicBezTo>
                    <a:pt x="10335" y="9848"/>
                    <a:pt x="10123" y="10031"/>
                    <a:pt x="9880" y="10031"/>
                  </a:cubicBezTo>
                  <a:lnTo>
                    <a:pt x="1581" y="10031"/>
                  </a:lnTo>
                  <a:cubicBezTo>
                    <a:pt x="1308" y="10031"/>
                    <a:pt x="1126" y="9848"/>
                    <a:pt x="1126" y="9575"/>
                  </a:cubicBezTo>
                  <a:lnTo>
                    <a:pt x="1126" y="1611"/>
                  </a:lnTo>
                  <a:cubicBezTo>
                    <a:pt x="1126" y="1338"/>
                    <a:pt x="1308" y="1155"/>
                    <a:pt x="1581" y="1155"/>
                  </a:cubicBezTo>
                  <a:close/>
                  <a:moveTo>
                    <a:pt x="1581" y="0"/>
                  </a:moveTo>
                  <a:cubicBezTo>
                    <a:pt x="700" y="0"/>
                    <a:pt x="1" y="730"/>
                    <a:pt x="1" y="1611"/>
                  </a:cubicBezTo>
                  <a:lnTo>
                    <a:pt x="1" y="9575"/>
                  </a:lnTo>
                  <a:cubicBezTo>
                    <a:pt x="1" y="10456"/>
                    <a:pt x="700" y="11186"/>
                    <a:pt x="1581" y="11186"/>
                  </a:cubicBezTo>
                  <a:lnTo>
                    <a:pt x="9880" y="11186"/>
                  </a:lnTo>
                  <a:cubicBezTo>
                    <a:pt x="10731" y="11186"/>
                    <a:pt x="11460" y="10456"/>
                    <a:pt x="11460" y="9575"/>
                  </a:cubicBezTo>
                  <a:lnTo>
                    <a:pt x="11460" y="1611"/>
                  </a:lnTo>
                  <a:cubicBezTo>
                    <a:pt x="11460" y="730"/>
                    <a:pt x="10731" y="0"/>
                    <a:pt x="988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8" name="Google Shape;968;p34"/>
            <p:cNvSpPr/>
            <p:nvPr/>
          </p:nvSpPr>
          <p:spPr>
            <a:xfrm>
              <a:off x="3064150" y="3027700"/>
              <a:ext cx="1492450" cy="2054000"/>
            </a:xfrm>
            <a:custGeom>
              <a:avLst/>
              <a:gdLst/>
              <a:ahLst/>
              <a:cxnLst/>
              <a:rect l="l" t="t" r="r" b="b"/>
              <a:pathLst>
                <a:path w="59698" h="82160" extrusionOk="0">
                  <a:moveTo>
                    <a:pt x="54014" y="1155"/>
                  </a:moveTo>
                  <a:cubicBezTo>
                    <a:pt x="56537" y="1155"/>
                    <a:pt x="58543" y="3161"/>
                    <a:pt x="58543" y="5654"/>
                  </a:cubicBezTo>
                  <a:lnTo>
                    <a:pt x="58543" y="76475"/>
                  </a:lnTo>
                  <a:cubicBezTo>
                    <a:pt x="58543" y="78998"/>
                    <a:pt x="56537" y="81004"/>
                    <a:pt x="54014" y="81004"/>
                  </a:cubicBezTo>
                  <a:lnTo>
                    <a:pt x="5654" y="81004"/>
                  </a:lnTo>
                  <a:cubicBezTo>
                    <a:pt x="3162" y="81004"/>
                    <a:pt x="1125" y="78998"/>
                    <a:pt x="1125" y="76475"/>
                  </a:cubicBezTo>
                  <a:lnTo>
                    <a:pt x="1125" y="5654"/>
                  </a:lnTo>
                  <a:cubicBezTo>
                    <a:pt x="1125" y="3161"/>
                    <a:pt x="3131" y="1155"/>
                    <a:pt x="5654" y="1155"/>
                  </a:cubicBezTo>
                  <a:close/>
                  <a:moveTo>
                    <a:pt x="5654" y="0"/>
                  </a:moveTo>
                  <a:cubicBezTo>
                    <a:pt x="2554" y="0"/>
                    <a:pt x="1" y="2553"/>
                    <a:pt x="1" y="5654"/>
                  </a:cubicBezTo>
                  <a:lnTo>
                    <a:pt x="1" y="76475"/>
                  </a:lnTo>
                  <a:cubicBezTo>
                    <a:pt x="1" y="79606"/>
                    <a:pt x="2554" y="82159"/>
                    <a:pt x="5654" y="82159"/>
                  </a:cubicBezTo>
                  <a:lnTo>
                    <a:pt x="54014" y="82159"/>
                  </a:lnTo>
                  <a:cubicBezTo>
                    <a:pt x="57145" y="82159"/>
                    <a:pt x="59698" y="79606"/>
                    <a:pt x="59698" y="76475"/>
                  </a:cubicBezTo>
                  <a:lnTo>
                    <a:pt x="59698" y="5654"/>
                  </a:lnTo>
                  <a:cubicBezTo>
                    <a:pt x="59698" y="2553"/>
                    <a:pt x="57145" y="0"/>
                    <a:pt x="5401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69" name="Google Shape;969;p34"/>
          <p:cNvGrpSpPr/>
          <p:nvPr/>
        </p:nvGrpSpPr>
        <p:grpSpPr>
          <a:xfrm>
            <a:off x="7533293" y="1055972"/>
            <a:ext cx="242585" cy="475038"/>
            <a:chOff x="6833975" y="3957025"/>
            <a:chExt cx="346550" cy="678625"/>
          </a:xfrm>
        </p:grpSpPr>
        <p:sp>
          <p:nvSpPr>
            <p:cNvPr id="970" name="Google Shape;970;p34"/>
            <p:cNvSpPr/>
            <p:nvPr/>
          </p:nvSpPr>
          <p:spPr>
            <a:xfrm>
              <a:off x="6833975" y="4212350"/>
              <a:ext cx="303225" cy="376175"/>
            </a:xfrm>
            <a:custGeom>
              <a:avLst/>
              <a:gdLst/>
              <a:ahLst/>
              <a:cxnLst/>
              <a:rect l="l" t="t" r="r" b="b"/>
              <a:pathLst>
                <a:path w="12129" h="15047" extrusionOk="0">
                  <a:moveTo>
                    <a:pt x="1" y="1"/>
                  </a:moveTo>
                  <a:lnTo>
                    <a:pt x="1" y="15047"/>
                  </a:lnTo>
                  <a:lnTo>
                    <a:pt x="12129" y="15047"/>
                  </a:lnTo>
                  <a:lnTo>
                    <a:pt x="12129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1" name="Google Shape;971;p34"/>
            <p:cNvSpPr/>
            <p:nvPr/>
          </p:nvSpPr>
          <p:spPr>
            <a:xfrm>
              <a:off x="6833975" y="3957025"/>
              <a:ext cx="303225" cy="255350"/>
            </a:xfrm>
            <a:custGeom>
              <a:avLst/>
              <a:gdLst/>
              <a:ahLst/>
              <a:cxnLst/>
              <a:rect l="l" t="t" r="r" b="b"/>
              <a:pathLst>
                <a:path w="12129" h="10214" extrusionOk="0">
                  <a:moveTo>
                    <a:pt x="1" y="1"/>
                  </a:moveTo>
                  <a:lnTo>
                    <a:pt x="1" y="10214"/>
                  </a:lnTo>
                  <a:lnTo>
                    <a:pt x="12129" y="10214"/>
                  </a:lnTo>
                  <a:lnTo>
                    <a:pt x="12129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2" name="Google Shape;972;p34"/>
            <p:cNvSpPr/>
            <p:nvPr/>
          </p:nvSpPr>
          <p:spPr>
            <a:xfrm>
              <a:off x="6849175" y="3985150"/>
              <a:ext cx="331350" cy="650500"/>
            </a:xfrm>
            <a:custGeom>
              <a:avLst/>
              <a:gdLst/>
              <a:ahLst/>
              <a:cxnLst/>
              <a:rect l="l" t="t" r="r" b="b"/>
              <a:pathLst>
                <a:path w="13254" h="26020" extrusionOk="0">
                  <a:moveTo>
                    <a:pt x="12129" y="1156"/>
                  </a:moveTo>
                  <a:lnTo>
                    <a:pt x="12129" y="24895"/>
                  </a:lnTo>
                  <a:lnTo>
                    <a:pt x="1156" y="24895"/>
                  </a:lnTo>
                  <a:lnTo>
                    <a:pt x="1156" y="1156"/>
                  </a:lnTo>
                  <a:close/>
                  <a:moveTo>
                    <a:pt x="1" y="1"/>
                  </a:moveTo>
                  <a:lnTo>
                    <a:pt x="1" y="26019"/>
                  </a:lnTo>
                  <a:lnTo>
                    <a:pt x="13253" y="26019"/>
                  </a:lnTo>
                  <a:lnTo>
                    <a:pt x="1325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73" name="Google Shape;973;p34"/>
          <p:cNvGrpSpPr/>
          <p:nvPr/>
        </p:nvGrpSpPr>
        <p:grpSpPr>
          <a:xfrm>
            <a:off x="6100822" y="540003"/>
            <a:ext cx="1675047" cy="149573"/>
            <a:chOff x="4790625" y="1824675"/>
            <a:chExt cx="2392925" cy="213675"/>
          </a:xfrm>
        </p:grpSpPr>
        <p:sp>
          <p:nvSpPr>
            <p:cNvPr id="974" name="Google Shape;974;p34"/>
            <p:cNvSpPr/>
            <p:nvPr/>
          </p:nvSpPr>
          <p:spPr>
            <a:xfrm>
              <a:off x="5005675" y="1839225"/>
              <a:ext cx="2163450" cy="184675"/>
            </a:xfrm>
            <a:custGeom>
              <a:avLst/>
              <a:gdLst/>
              <a:ahLst/>
              <a:cxnLst/>
              <a:rect l="l" t="t" r="r" b="b"/>
              <a:pathLst>
                <a:path w="86538" h="7387" extrusionOk="0">
                  <a:moveTo>
                    <a:pt x="1" y="0"/>
                  </a:moveTo>
                  <a:lnTo>
                    <a:pt x="1" y="7387"/>
                  </a:lnTo>
                  <a:lnTo>
                    <a:pt x="82859" y="7387"/>
                  </a:lnTo>
                  <a:cubicBezTo>
                    <a:pt x="84926" y="7387"/>
                    <a:pt x="86537" y="5745"/>
                    <a:pt x="86537" y="3709"/>
                  </a:cubicBezTo>
                  <a:cubicBezTo>
                    <a:pt x="86537" y="1642"/>
                    <a:pt x="84865" y="0"/>
                    <a:pt x="8285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5" name="Google Shape;975;p34"/>
            <p:cNvSpPr/>
            <p:nvPr/>
          </p:nvSpPr>
          <p:spPr>
            <a:xfrm>
              <a:off x="4991250" y="1825550"/>
              <a:ext cx="2192300" cy="212800"/>
            </a:xfrm>
            <a:custGeom>
              <a:avLst/>
              <a:gdLst/>
              <a:ahLst/>
              <a:cxnLst/>
              <a:rect l="l" t="t" r="r" b="b"/>
              <a:pathLst>
                <a:path w="87692" h="8512" extrusionOk="0">
                  <a:moveTo>
                    <a:pt x="83436" y="1125"/>
                  </a:moveTo>
                  <a:cubicBezTo>
                    <a:pt x="85138" y="1125"/>
                    <a:pt x="86567" y="2523"/>
                    <a:pt x="86567" y="4256"/>
                  </a:cubicBezTo>
                  <a:cubicBezTo>
                    <a:pt x="86567" y="5958"/>
                    <a:pt x="85138" y="7356"/>
                    <a:pt x="83436" y="7356"/>
                  </a:cubicBezTo>
                  <a:lnTo>
                    <a:pt x="1155" y="7356"/>
                  </a:lnTo>
                  <a:lnTo>
                    <a:pt x="1155" y="1125"/>
                  </a:lnTo>
                  <a:close/>
                  <a:moveTo>
                    <a:pt x="578" y="0"/>
                  </a:moveTo>
                  <a:cubicBezTo>
                    <a:pt x="274" y="0"/>
                    <a:pt x="0" y="243"/>
                    <a:pt x="0" y="547"/>
                  </a:cubicBezTo>
                  <a:lnTo>
                    <a:pt x="0" y="7934"/>
                  </a:lnTo>
                  <a:cubicBezTo>
                    <a:pt x="0" y="8238"/>
                    <a:pt x="274" y="8511"/>
                    <a:pt x="578" y="8511"/>
                  </a:cubicBezTo>
                  <a:lnTo>
                    <a:pt x="83436" y="8511"/>
                  </a:lnTo>
                  <a:cubicBezTo>
                    <a:pt x="85746" y="8511"/>
                    <a:pt x="87692" y="6566"/>
                    <a:pt x="87692" y="4225"/>
                  </a:cubicBezTo>
                  <a:cubicBezTo>
                    <a:pt x="87692" y="1885"/>
                    <a:pt x="85807" y="0"/>
                    <a:pt x="8343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6" name="Google Shape;976;p34"/>
            <p:cNvSpPr/>
            <p:nvPr/>
          </p:nvSpPr>
          <p:spPr>
            <a:xfrm>
              <a:off x="6973800" y="1839225"/>
              <a:ext cx="28150" cy="184675"/>
            </a:xfrm>
            <a:custGeom>
              <a:avLst/>
              <a:gdLst/>
              <a:ahLst/>
              <a:cxnLst/>
              <a:rect l="l" t="t" r="r" b="b"/>
              <a:pathLst>
                <a:path w="1126" h="7387" extrusionOk="0">
                  <a:moveTo>
                    <a:pt x="1" y="0"/>
                  </a:moveTo>
                  <a:lnTo>
                    <a:pt x="1" y="7387"/>
                  </a:lnTo>
                  <a:lnTo>
                    <a:pt x="1125" y="7387"/>
                  </a:lnTo>
                  <a:lnTo>
                    <a:pt x="112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7" name="Google Shape;977;p34"/>
            <p:cNvSpPr/>
            <p:nvPr/>
          </p:nvSpPr>
          <p:spPr>
            <a:xfrm>
              <a:off x="4790625" y="1824675"/>
              <a:ext cx="228750" cy="213675"/>
            </a:xfrm>
            <a:custGeom>
              <a:avLst/>
              <a:gdLst/>
              <a:ahLst/>
              <a:cxnLst/>
              <a:rect l="l" t="t" r="r" b="b"/>
              <a:pathLst>
                <a:path w="9150" h="8547" extrusionOk="0">
                  <a:moveTo>
                    <a:pt x="8025" y="1494"/>
                  </a:moveTo>
                  <a:lnTo>
                    <a:pt x="8025" y="7087"/>
                  </a:lnTo>
                  <a:lnTo>
                    <a:pt x="1946" y="4291"/>
                  </a:lnTo>
                  <a:lnTo>
                    <a:pt x="8025" y="1494"/>
                  </a:lnTo>
                  <a:close/>
                  <a:moveTo>
                    <a:pt x="8624" y="1"/>
                  </a:moveTo>
                  <a:cubicBezTo>
                    <a:pt x="8535" y="1"/>
                    <a:pt x="8444" y="23"/>
                    <a:pt x="8359" y="66"/>
                  </a:cubicBezTo>
                  <a:lnTo>
                    <a:pt x="335" y="3744"/>
                  </a:lnTo>
                  <a:cubicBezTo>
                    <a:pt x="122" y="3865"/>
                    <a:pt x="1" y="4048"/>
                    <a:pt x="1" y="4291"/>
                  </a:cubicBezTo>
                  <a:cubicBezTo>
                    <a:pt x="1" y="4503"/>
                    <a:pt x="153" y="4747"/>
                    <a:pt x="335" y="4807"/>
                  </a:cubicBezTo>
                  <a:lnTo>
                    <a:pt x="8359" y="8485"/>
                  </a:lnTo>
                  <a:cubicBezTo>
                    <a:pt x="8451" y="8546"/>
                    <a:pt x="8511" y="8546"/>
                    <a:pt x="8603" y="8546"/>
                  </a:cubicBezTo>
                  <a:cubicBezTo>
                    <a:pt x="8724" y="8546"/>
                    <a:pt x="8785" y="8485"/>
                    <a:pt x="8907" y="8455"/>
                  </a:cubicBezTo>
                  <a:cubicBezTo>
                    <a:pt x="9059" y="8333"/>
                    <a:pt x="9150" y="8151"/>
                    <a:pt x="9150" y="7969"/>
                  </a:cubicBezTo>
                  <a:lnTo>
                    <a:pt x="9150" y="582"/>
                  </a:lnTo>
                  <a:cubicBezTo>
                    <a:pt x="9150" y="400"/>
                    <a:pt x="9059" y="218"/>
                    <a:pt x="8907" y="96"/>
                  </a:cubicBezTo>
                  <a:cubicBezTo>
                    <a:pt x="8825" y="31"/>
                    <a:pt x="8726" y="1"/>
                    <a:pt x="862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8" name="Google Shape;978;p34"/>
            <p:cNvSpPr/>
            <p:nvPr/>
          </p:nvSpPr>
          <p:spPr>
            <a:xfrm>
              <a:off x="4991250" y="1917500"/>
              <a:ext cx="2010700" cy="28125"/>
            </a:xfrm>
            <a:custGeom>
              <a:avLst/>
              <a:gdLst/>
              <a:ahLst/>
              <a:cxnLst/>
              <a:rect l="l" t="t" r="r" b="b"/>
              <a:pathLst>
                <a:path w="80428" h="1125" extrusionOk="0">
                  <a:moveTo>
                    <a:pt x="578" y="0"/>
                  </a:moveTo>
                  <a:cubicBezTo>
                    <a:pt x="274" y="0"/>
                    <a:pt x="0" y="274"/>
                    <a:pt x="0" y="578"/>
                  </a:cubicBezTo>
                  <a:cubicBezTo>
                    <a:pt x="0" y="882"/>
                    <a:pt x="274" y="1125"/>
                    <a:pt x="578" y="1125"/>
                  </a:cubicBezTo>
                  <a:lnTo>
                    <a:pt x="79880" y="1125"/>
                  </a:lnTo>
                  <a:cubicBezTo>
                    <a:pt x="80214" y="1125"/>
                    <a:pt x="80427" y="882"/>
                    <a:pt x="80427" y="578"/>
                  </a:cubicBezTo>
                  <a:cubicBezTo>
                    <a:pt x="80427" y="274"/>
                    <a:pt x="80154" y="0"/>
                    <a:pt x="7985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79" name="Google Shape;979;p34"/>
          <p:cNvGrpSpPr/>
          <p:nvPr/>
        </p:nvGrpSpPr>
        <p:grpSpPr>
          <a:xfrm>
            <a:off x="8852895" y="1731985"/>
            <a:ext cx="214918" cy="250565"/>
            <a:chOff x="6571050" y="2495000"/>
            <a:chExt cx="307025" cy="357950"/>
          </a:xfrm>
        </p:grpSpPr>
        <p:sp>
          <p:nvSpPr>
            <p:cNvPr id="980" name="Google Shape;980;p34"/>
            <p:cNvSpPr/>
            <p:nvPr/>
          </p:nvSpPr>
          <p:spPr>
            <a:xfrm>
              <a:off x="6571050" y="2495000"/>
              <a:ext cx="307025" cy="98825"/>
            </a:xfrm>
            <a:custGeom>
              <a:avLst/>
              <a:gdLst/>
              <a:ahLst/>
              <a:cxnLst/>
              <a:rect l="l" t="t" r="r" b="b"/>
              <a:pathLst>
                <a:path w="12281" h="3953" extrusionOk="0">
                  <a:moveTo>
                    <a:pt x="11126" y="1125"/>
                  </a:moveTo>
                  <a:lnTo>
                    <a:pt x="11126" y="2797"/>
                  </a:lnTo>
                  <a:lnTo>
                    <a:pt x="1125" y="2797"/>
                  </a:lnTo>
                  <a:lnTo>
                    <a:pt x="1125" y="1125"/>
                  </a:lnTo>
                  <a:close/>
                  <a:moveTo>
                    <a:pt x="578" y="1"/>
                  </a:moveTo>
                  <a:cubicBezTo>
                    <a:pt x="274" y="1"/>
                    <a:pt x="1" y="274"/>
                    <a:pt x="1" y="578"/>
                  </a:cubicBezTo>
                  <a:lnTo>
                    <a:pt x="1" y="3375"/>
                  </a:lnTo>
                  <a:cubicBezTo>
                    <a:pt x="1" y="3679"/>
                    <a:pt x="274" y="3952"/>
                    <a:pt x="578" y="3952"/>
                  </a:cubicBezTo>
                  <a:lnTo>
                    <a:pt x="11703" y="3952"/>
                  </a:lnTo>
                  <a:cubicBezTo>
                    <a:pt x="12007" y="3952"/>
                    <a:pt x="12281" y="3679"/>
                    <a:pt x="12281" y="3375"/>
                  </a:cubicBezTo>
                  <a:lnTo>
                    <a:pt x="12281" y="578"/>
                  </a:lnTo>
                  <a:cubicBezTo>
                    <a:pt x="12281" y="274"/>
                    <a:pt x="12007" y="1"/>
                    <a:pt x="1170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1" name="Google Shape;981;p34"/>
            <p:cNvSpPr/>
            <p:nvPr/>
          </p:nvSpPr>
          <p:spPr>
            <a:xfrm>
              <a:off x="6597650" y="2563400"/>
              <a:ext cx="253825" cy="161125"/>
            </a:xfrm>
            <a:custGeom>
              <a:avLst/>
              <a:gdLst/>
              <a:ahLst/>
              <a:cxnLst/>
              <a:rect l="l" t="t" r="r" b="b"/>
              <a:pathLst>
                <a:path w="10153" h="6445" extrusionOk="0">
                  <a:moveTo>
                    <a:pt x="7934" y="1186"/>
                  </a:moveTo>
                  <a:lnTo>
                    <a:pt x="8846" y="5320"/>
                  </a:lnTo>
                  <a:lnTo>
                    <a:pt x="1338" y="5320"/>
                  </a:lnTo>
                  <a:lnTo>
                    <a:pt x="2189" y="1186"/>
                  </a:lnTo>
                  <a:close/>
                  <a:moveTo>
                    <a:pt x="1733" y="0"/>
                  </a:moveTo>
                  <a:cubicBezTo>
                    <a:pt x="1490" y="0"/>
                    <a:pt x="1216" y="183"/>
                    <a:pt x="1186" y="456"/>
                  </a:cubicBezTo>
                  <a:lnTo>
                    <a:pt x="31" y="5745"/>
                  </a:lnTo>
                  <a:cubicBezTo>
                    <a:pt x="1" y="5928"/>
                    <a:pt x="31" y="6080"/>
                    <a:pt x="153" y="6232"/>
                  </a:cubicBezTo>
                  <a:cubicBezTo>
                    <a:pt x="274" y="6383"/>
                    <a:pt x="426" y="6444"/>
                    <a:pt x="609" y="6444"/>
                  </a:cubicBezTo>
                  <a:lnTo>
                    <a:pt x="9545" y="6444"/>
                  </a:lnTo>
                  <a:cubicBezTo>
                    <a:pt x="9727" y="6444"/>
                    <a:pt x="9879" y="6383"/>
                    <a:pt x="10001" y="6232"/>
                  </a:cubicBezTo>
                  <a:cubicBezTo>
                    <a:pt x="10092" y="6080"/>
                    <a:pt x="10153" y="5897"/>
                    <a:pt x="10092" y="5745"/>
                  </a:cubicBezTo>
                  <a:lnTo>
                    <a:pt x="8967" y="456"/>
                  </a:lnTo>
                  <a:cubicBezTo>
                    <a:pt x="8876" y="183"/>
                    <a:pt x="8663" y="0"/>
                    <a:pt x="839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2" name="Google Shape;982;p34"/>
            <p:cNvSpPr/>
            <p:nvPr/>
          </p:nvSpPr>
          <p:spPr>
            <a:xfrm>
              <a:off x="6710875" y="2697150"/>
              <a:ext cx="28150" cy="155800"/>
            </a:xfrm>
            <a:custGeom>
              <a:avLst/>
              <a:gdLst/>
              <a:ahLst/>
              <a:cxnLst/>
              <a:rect l="l" t="t" r="r" b="b"/>
              <a:pathLst>
                <a:path w="1126" h="6232" extrusionOk="0">
                  <a:moveTo>
                    <a:pt x="548" y="0"/>
                  </a:moveTo>
                  <a:cubicBezTo>
                    <a:pt x="244" y="0"/>
                    <a:pt x="1" y="274"/>
                    <a:pt x="1" y="578"/>
                  </a:cubicBezTo>
                  <a:lnTo>
                    <a:pt x="1" y="5654"/>
                  </a:lnTo>
                  <a:cubicBezTo>
                    <a:pt x="1" y="5958"/>
                    <a:pt x="244" y="6231"/>
                    <a:pt x="548" y="6231"/>
                  </a:cubicBezTo>
                  <a:cubicBezTo>
                    <a:pt x="852" y="6231"/>
                    <a:pt x="1125" y="5958"/>
                    <a:pt x="1125" y="5654"/>
                  </a:cubicBezTo>
                  <a:lnTo>
                    <a:pt x="1125" y="578"/>
                  </a:lnTo>
                  <a:cubicBezTo>
                    <a:pt x="1125" y="274"/>
                    <a:pt x="852" y="0"/>
                    <a:pt x="54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83" name="Google Shape;983;p34"/>
          <p:cNvGrpSpPr/>
          <p:nvPr/>
        </p:nvGrpSpPr>
        <p:grpSpPr>
          <a:xfrm>
            <a:off x="8077160" y="1731985"/>
            <a:ext cx="346832" cy="1809080"/>
            <a:chOff x="4713875" y="2486650"/>
            <a:chExt cx="495475" cy="2584400"/>
          </a:xfrm>
        </p:grpSpPr>
        <p:sp>
          <p:nvSpPr>
            <p:cNvPr id="984" name="Google Shape;984;p34"/>
            <p:cNvSpPr/>
            <p:nvPr/>
          </p:nvSpPr>
          <p:spPr>
            <a:xfrm>
              <a:off x="4772400" y="2544400"/>
              <a:ext cx="436950" cy="2526650"/>
            </a:xfrm>
            <a:custGeom>
              <a:avLst/>
              <a:gdLst/>
              <a:ahLst/>
              <a:cxnLst/>
              <a:rect l="l" t="t" r="r" b="b"/>
              <a:pathLst>
                <a:path w="17478" h="101066" extrusionOk="0">
                  <a:moveTo>
                    <a:pt x="0" y="1"/>
                  </a:moveTo>
                  <a:lnTo>
                    <a:pt x="0" y="101066"/>
                  </a:lnTo>
                  <a:lnTo>
                    <a:pt x="17478" y="101066"/>
                  </a:lnTo>
                  <a:lnTo>
                    <a:pt x="17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5" name="Google Shape;985;p34"/>
            <p:cNvSpPr/>
            <p:nvPr/>
          </p:nvSpPr>
          <p:spPr>
            <a:xfrm>
              <a:off x="4713875" y="2486650"/>
              <a:ext cx="465850" cy="2554775"/>
            </a:xfrm>
            <a:custGeom>
              <a:avLst/>
              <a:gdLst/>
              <a:ahLst/>
              <a:cxnLst/>
              <a:rect l="l" t="t" r="r" b="b"/>
              <a:pathLst>
                <a:path w="18634" h="102191" extrusionOk="0">
                  <a:moveTo>
                    <a:pt x="17448" y="1125"/>
                  </a:moveTo>
                  <a:lnTo>
                    <a:pt x="17448" y="101066"/>
                  </a:lnTo>
                  <a:lnTo>
                    <a:pt x="1095" y="101066"/>
                  </a:lnTo>
                  <a:lnTo>
                    <a:pt x="1095" y="1125"/>
                  </a:lnTo>
                  <a:close/>
                  <a:moveTo>
                    <a:pt x="1" y="0"/>
                  </a:moveTo>
                  <a:lnTo>
                    <a:pt x="1" y="102190"/>
                  </a:lnTo>
                  <a:lnTo>
                    <a:pt x="18633" y="102190"/>
                  </a:lnTo>
                  <a:lnTo>
                    <a:pt x="1863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6" name="Google Shape;986;p34"/>
            <p:cNvSpPr/>
            <p:nvPr/>
          </p:nvSpPr>
          <p:spPr>
            <a:xfrm>
              <a:off x="5036825" y="2582400"/>
              <a:ext cx="128450" cy="18250"/>
            </a:xfrm>
            <a:custGeom>
              <a:avLst/>
              <a:gdLst/>
              <a:ahLst/>
              <a:cxnLst/>
              <a:rect l="l" t="t" r="r" b="b"/>
              <a:pathLst>
                <a:path w="5138" h="730" extrusionOk="0">
                  <a:moveTo>
                    <a:pt x="1" y="0"/>
                  </a:moveTo>
                  <a:lnTo>
                    <a:pt x="1" y="730"/>
                  </a:lnTo>
                  <a:lnTo>
                    <a:pt x="5138" y="730"/>
                  </a:lnTo>
                  <a:lnTo>
                    <a:pt x="513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7" name="Google Shape;987;p34"/>
            <p:cNvSpPr/>
            <p:nvPr/>
          </p:nvSpPr>
          <p:spPr>
            <a:xfrm>
              <a:off x="5036825" y="2796675"/>
              <a:ext cx="128450" cy="18275"/>
            </a:xfrm>
            <a:custGeom>
              <a:avLst/>
              <a:gdLst/>
              <a:ahLst/>
              <a:cxnLst/>
              <a:rect l="l" t="t" r="r" b="b"/>
              <a:pathLst>
                <a:path w="5138" h="731" extrusionOk="0">
                  <a:moveTo>
                    <a:pt x="1" y="1"/>
                  </a:moveTo>
                  <a:lnTo>
                    <a:pt x="1" y="730"/>
                  </a:lnTo>
                  <a:lnTo>
                    <a:pt x="5138" y="730"/>
                  </a:lnTo>
                  <a:lnTo>
                    <a:pt x="513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8" name="Google Shape;988;p34"/>
            <p:cNvSpPr/>
            <p:nvPr/>
          </p:nvSpPr>
          <p:spPr>
            <a:xfrm>
              <a:off x="5036825" y="3011725"/>
              <a:ext cx="128450" cy="17500"/>
            </a:xfrm>
            <a:custGeom>
              <a:avLst/>
              <a:gdLst/>
              <a:ahLst/>
              <a:cxnLst/>
              <a:rect l="l" t="t" r="r" b="b"/>
              <a:pathLst>
                <a:path w="5138" h="700" extrusionOk="0">
                  <a:moveTo>
                    <a:pt x="1" y="1"/>
                  </a:moveTo>
                  <a:lnTo>
                    <a:pt x="1" y="700"/>
                  </a:lnTo>
                  <a:lnTo>
                    <a:pt x="5138" y="700"/>
                  </a:lnTo>
                  <a:lnTo>
                    <a:pt x="513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9" name="Google Shape;989;p34"/>
            <p:cNvSpPr/>
            <p:nvPr/>
          </p:nvSpPr>
          <p:spPr>
            <a:xfrm>
              <a:off x="5036825" y="3225250"/>
              <a:ext cx="128450" cy="18275"/>
            </a:xfrm>
            <a:custGeom>
              <a:avLst/>
              <a:gdLst/>
              <a:ahLst/>
              <a:cxnLst/>
              <a:rect l="l" t="t" r="r" b="b"/>
              <a:pathLst>
                <a:path w="5138" h="731" extrusionOk="0">
                  <a:moveTo>
                    <a:pt x="1" y="1"/>
                  </a:moveTo>
                  <a:lnTo>
                    <a:pt x="1" y="730"/>
                  </a:lnTo>
                  <a:lnTo>
                    <a:pt x="5138" y="730"/>
                  </a:lnTo>
                  <a:lnTo>
                    <a:pt x="513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0" name="Google Shape;990;p34"/>
            <p:cNvSpPr/>
            <p:nvPr/>
          </p:nvSpPr>
          <p:spPr>
            <a:xfrm>
              <a:off x="5036825" y="3440300"/>
              <a:ext cx="128450" cy="17500"/>
            </a:xfrm>
            <a:custGeom>
              <a:avLst/>
              <a:gdLst/>
              <a:ahLst/>
              <a:cxnLst/>
              <a:rect l="l" t="t" r="r" b="b"/>
              <a:pathLst>
                <a:path w="5138" h="700" extrusionOk="0">
                  <a:moveTo>
                    <a:pt x="1" y="1"/>
                  </a:moveTo>
                  <a:lnTo>
                    <a:pt x="1" y="700"/>
                  </a:lnTo>
                  <a:lnTo>
                    <a:pt x="5138" y="700"/>
                  </a:lnTo>
                  <a:lnTo>
                    <a:pt x="513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1" name="Google Shape;991;p34"/>
            <p:cNvSpPr/>
            <p:nvPr/>
          </p:nvSpPr>
          <p:spPr>
            <a:xfrm>
              <a:off x="5036825" y="3654600"/>
              <a:ext cx="128450" cy="18250"/>
            </a:xfrm>
            <a:custGeom>
              <a:avLst/>
              <a:gdLst/>
              <a:ahLst/>
              <a:cxnLst/>
              <a:rect l="l" t="t" r="r" b="b"/>
              <a:pathLst>
                <a:path w="5138" h="730" extrusionOk="0">
                  <a:moveTo>
                    <a:pt x="1" y="0"/>
                  </a:moveTo>
                  <a:lnTo>
                    <a:pt x="1" y="730"/>
                  </a:lnTo>
                  <a:lnTo>
                    <a:pt x="5138" y="730"/>
                  </a:lnTo>
                  <a:lnTo>
                    <a:pt x="513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2" name="Google Shape;992;p34"/>
            <p:cNvSpPr/>
            <p:nvPr/>
          </p:nvSpPr>
          <p:spPr>
            <a:xfrm>
              <a:off x="5036825" y="3868900"/>
              <a:ext cx="128450" cy="18250"/>
            </a:xfrm>
            <a:custGeom>
              <a:avLst/>
              <a:gdLst/>
              <a:ahLst/>
              <a:cxnLst/>
              <a:rect l="l" t="t" r="r" b="b"/>
              <a:pathLst>
                <a:path w="5138" h="730" extrusionOk="0">
                  <a:moveTo>
                    <a:pt x="1" y="0"/>
                  </a:moveTo>
                  <a:lnTo>
                    <a:pt x="1" y="730"/>
                  </a:lnTo>
                  <a:lnTo>
                    <a:pt x="5138" y="730"/>
                  </a:lnTo>
                  <a:lnTo>
                    <a:pt x="513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3" name="Google Shape;993;p34"/>
            <p:cNvSpPr/>
            <p:nvPr/>
          </p:nvSpPr>
          <p:spPr>
            <a:xfrm>
              <a:off x="5036825" y="4083175"/>
              <a:ext cx="128450" cy="17500"/>
            </a:xfrm>
            <a:custGeom>
              <a:avLst/>
              <a:gdLst/>
              <a:ahLst/>
              <a:cxnLst/>
              <a:rect l="l" t="t" r="r" b="b"/>
              <a:pathLst>
                <a:path w="5138" h="700" extrusionOk="0">
                  <a:moveTo>
                    <a:pt x="1" y="1"/>
                  </a:moveTo>
                  <a:lnTo>
                    <a:pt x="1" y="700"/>
                  </a:lnTo>
                  <a:lnTo>
                    <a:pt x="5138" y="700"/>
                  </a:lnTo>
                  <a:lnTo>
                    <a:pt x="513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4" name="Google Shape;994;p34"/>
            <p:cNvSpPr/>
            <p:nvPr/>
          </p:nvSpPr>
          <p:spPr>
            <a:xfrm>
              <a:off x="5036825" y="4297475"/>
              <a:ext cx="128450" cy="18250"/>
            </a:xfrm>
            <a:custGeom>
              <a:avLst/>
              <a:gdLst/>
              <a:ahLst/>
              <a:cxnLst/>
              <a:rect l="l" t="t" r="r" b="b"/>
              <a:pathLst>
                <a:path w="5138" h="730" extrusionOk="0">
                  <a:moveTo>
                    <a:pt x="1" y="0"/>
                  </a:moveTo>
                  <a:lnTo>
                    <a:pt x="1" y="730"/>
                  </a:lnTo>
                  <a:lnTo>
                    <a:pt x="5138" y="730"/>
                  </a:lnTo>
                  <a:lnTo>
                    <a:pt x="513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5" name="Google Shape;995;p34"/>
            <p:cNvSpPr/>
            <p:nvPr/>
          </p:nvSpPr>
          <p:spPr>
            <a:xfrm>
              <a:off x="5036825" y="4512525"/>
              <a:ext cx="128450" cy="17500"/>
            </a:xfrm>
            <a:custGeom>
              <a:avLst/>
              <a:gdLst/>
              <a:ahLst/>
              <a:cxnLst/>
              <a:rect l="l" t="t" r="r" b="b"/>
              <a:pathLst>
                <a:path w="5138" h="700" extrusionOk="0">
                  <a:moveTo>
                    <a:pt x="1" y="0"/>
                  </a:moveTo>
                  <a:lnTo>
                    <a:pt x="1" y="699"/>
                  </a:lnTo>
                  <a:lnTo>
                    <a:pt x="5138" y="699"/>
                  </a:lnTo>
                  <a:lnTo>
                    <a:pt x="513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6" name="Google Shape;996;p34"/>
            <p:cNvSpPr/>
            <p:nvPr/>
          </p:nvSpPr>
          <p:spPr>
            <a:xfrm>
              <a:off x="5036825" y="4726050"/>
              <a:ext cx="128450" cy="18250"/>
            </a:xfrm>
            <a:custGeom>
              <a:avLst/>
              <a:gdLst/>
              <a:ahLst/>
              <a:cxnLst/>
              <a:rect l="l" t="t" r="r" b="b"/>
              <a:pathLst>
                <a:path w="5138" h="730" extrusionOk="0">
                  <a:moveTo>
                    <a:pt x="1" y="0"/>
                  </a:moveTo>
                  <a:lnTo>
                    <a:pt x="1" y="730"/>
                  </a:lnTo>
                  <a:lnTo>
                    <a:pt x="5138" y="730"/>
                  </a:lnTo>
                  <a:lnTo>
                    <a:pt x="513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7" name="Google Shape;997;p34"/>
            <p:cNvSpPr/>
            <p:nvPr/>
          </p:nvSpPr>
          <p:spPr>
            <a:xfrm>
              <a:off x="5036825" y="4960100"/>
              <a:ext cx="128450" cy="17500"/>
            </a:xfrm>
            <a:custGeom>
              <a:avLst/>
              <a:gdLst/>
              <a:ahLst/>
              <a:cxnLst/>
              <a:rect l="l" t="t" r="r" b="b"/>
              <a:pathLst>
                <a:path w="5138" h="700" extrusionOk="0">
                  <a:moveTo>
                    <a:pt x="1" y="0"/>
                  </a:moveTo>
                  <a:lnTo>
                    <a:pt x="1" y="699"/>
                  </a:lnTo>
                  <a:lnTo>
                    <a:pt x="5138" y="699"/>
                  </a:lnTo>
                  <a:lnTo>
                    <a:pt x="513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8" name="Google Shape;998;p34"/>
            <p:cNvSpPr/>
            <p:nvPr/>
          </p:nvSpPr>
          <p:spPr>
            <a:xfrm>
              <a:off x="4831675" y="2500325"/>
              <a:ext cx="30400" cy="2526650"/>
            </a:xfrm>
            <a:custGeom>
              <a:avLst/>
              <a:gdLst/>
              <a:ahLst/>
              <a:cxnLst/>
              <a:rect l="l" t="t" r="r" b="b"/>
              <a:pathLst>
                <a:path w="1216" h="101066" extrusionOk="0">
                  <a:moveTo>
                    <a:pt x="0" y="1"/>
                  </a:moveTo>
                  <a:lnTo>
                    <a:pt x="0" y="101066"/>
                  </a:lnTo>
                  <a:lnTo>
                    <a:pt x="1216" y="101066"/>
                  </a:lnTo>
                  <a:lnTo>
                    <a:pt x="121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bg>
      <p:bgPr>
        <a:solidFill>
          <a:schemeClr val="lt2"/>
        </a:solidFill>
        <a:effectLst/>
      </p:bgPr>
    </p:bg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/>
          <p:nvPr/>
        </p:nvSpPr>
        <p:spPr>
          <a:xfrm>
            <a:off x="578100" y="397650"/>
            <a:ext cx="8064000" cy="44244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" name="Google Shape;15;p3"/>
          <p:cNvSpPr/>
          <p:nvPr/>
        </p:nvSpPr>
        <p:spPr>
          <a:xfrm>
            <a:off x="501900" y="321450"/>
            <a:ext cx="8064000" cy="4424400"/>
          </a:xfrm>
          <a:prstGeom prst="rect">
            <a:avLst/>
          </a:prstGeom>
          <a:noFill/>
          <a:ln w="19050" cap="flat" cmpd="sng">
            <a:solidFill>
              <a:schemeClr val="dk1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" name="Google Shape;16;p3"/>
          <p:cNvSpPr txBox="1">
            <a:spLocks noGrp="1"/>
          </p:cNvSpPr>
          <p:nvPr>
            <p:ph type="title"/>
          </p:nvPr>
        </p:nvSpPr>
        <p:spPr>
          <a:xfrm>
            <a:off x="3141900" y="2100600"/>
            <a:ext cx="2860200" cy="985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7" name="Google Shape;17;p3"/>
          <p:cNvSpPr txBox="1">
            <a:spLocks noGrp="1"/>
          </p:cNvSpPr>
          <p:nvPr>
            <p:ph type="title" idx="2" hasCustomPrompt="1"/>
          </p:nvPr>
        </p:nvSpPr>
        <p:spPr>
          <a:xfrm>
            <a:off x="3141900" y="1380600"/>
            <a:ext cx="2860200" cy="720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800" b="1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18" name="Google Shape;18;p3"/>
          <p:cNvSpPr txBox="1">
            <a:spLocks noGrp="1"/>
          </p:cNvSpPr>
          <p:nvPr>
            <p:ph type="subTitle" idx="1"/>
          </p:nvPr>
        </p:nvSpPr>
        <p:spPr>
          <a:xfrm>
            <a:off x="3141900" y="3085800"/>
            <a:ext cx="2860200" cy="67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ontserrat Medium"/>
              <a:buNone/>
              <a:defRPr sz="16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4"/>
          <p:cNvSpPr/>
          <p:nvPr/>
        </p:nvSpPr>
        <p:spPr>
          <a:xfrm>
            <a:off x="578100" y="397650"/>
            <a:ext cx="8064000" cy="44244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" name="Google Shape;21;p4"/>
          <p:cNvSpPr/>
          <p:nvPr/>
        </p:nvSpPr>
        <p:spPr>
          <a:xfrm>
            <a:off x="501900" y="321450"/>
            <a:ext cx="8064000" cy="4424400"/>
          </a:xfrm>
          <a:prstGeom prst="rect">
            <a:avLst/>
          </a:prstGeom>
          <a:noFill/>
          <a:ln w="19050" cap="flat" cmpd="sng">
            <a:solidFill>
              <a:schemeClr val="dk1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" name="Google Shape;22;p4"/>
          <p:cNvSpPr txBox="1">
            <a:spLocks noGrp="1"/>
          </p:cNvSpPr>
          <p:nvPr>
            <p:ph type="title"/>
          </p:nvPr>
        </p:nvSpPr>
        <p:spPr>
          <a:xfrm>
            <a:off x="720000" y="540000"/>
            <a:ext cx="7704000" cy="67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4"/>
          <p:cNvSpPr txBox="1">
            <a:spLocks noGrp="1"/>
          </p:cNvSpPr>
          <p:nvPr>
            <p:ph type="body" idx="1"/>
          </p:nvPr>
        </p:nvSpPr>
        <p:spPr>
          <a:xfrm>
            <a:off x="2092350" y="1216800"/>
            <a:ext cx="4959300" cy="3227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 sz="1400"/>
            </a:lvl1pPr>
            <a:lvl2pPr marL="914400" lvl="1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grpSp>
        <p:nvGrpSpPr>
          <p:cNvPr id="24" name="Google Shape;24;p4"/>
          <p:cNvGrpSpPr/>
          <p:nvPr/>
        </p:nvGrpSpPr>
        <p:grpSpPr>
          <a:xfrm>
            <a:off x="1404852" y="76205"/>
            <a:ext cx="1675047" cy="149573"/>
            <a:chOff x="4790625" y="1824675"/>
            <a:chExt cx="2392925" cy="213675"/>
          </a:xfrm>
        </p:grpSpPr>
        <p:sp>
          <p:nvSpPr>
            <p:cNvPr id="25" name="Google Shape;25;p4"/>
            <p:cNvSpPr/>
            <p:nvPr/>
          </p:nvSpPr>
          <p:spPr>
            <a:xfrm>
              <a:off x="5005675" y="1839225"/>
              <a:ext cx="2163450" cy="184675"/>
            </a:xfrm>
            <a:custGeom>
              <a:avLst/>
              <a:gdLst/>
              <a:ahLst/>
              <a:cxnLst/>
              <a:rect l="l" t="t" r="r" b="b"/>
              <a:pathLst>
                <a:path w="86538" h="7387" extrusionOk="0">
                  <a:moveTo>
                    <a:pt x="1" y="0"/>
                  </a:moveTo>
                  <a:lnTo>
                    <a:pt x="1" y="7387"/>
                  </a:lnTo>
                  <a:lnTo>
                    <a:pt x="82859" y="7387"/>
                  </a:lnTo>
                  <a:cubicBezTo>
                    <a:pt x="84926" y="7387"/>
                    <a:pt x="86537" y="5745"/>
                    <a:pt x="86537" y="3709"/>
                  </a:cubicBezTo>
                  <a:cubicBezTo>
                    <a:pt x="86537" y="1642"/>
                    <a:pt x="84865" y="0"/>
                    <a:pt x="8285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26;p4"/>
            <p:cNvSpPr/>
            <p:nvPr/>
          </p:nvSpPr>
          <p:spPr>
            <a:xfrm>
              <a:off x="4991250" y="1825550"/>
              <a:ext cx="2192300" cy="212800"/>
            </a:xfrm>
            <a:custGeom>
              <a:avLst/>
              <a:gdLst/>
              <a:ahLst/>
              <a:cxnLst/>
              <a:rect l="l" t="t" r="r" b="b"/>
              <a:pathLst>
                <a:path w="87692" h="8512" extrusionOk="0">
                  <a:moveTo>
                    <a:pt x="83436" y="1125"/>
                  </a:moveTo>
                  <a:cubicBezTo>
                    <a:pt x="85138" y="1125"/>
                    <a:pt x="86567" y="2523"/>
                    <a:pt x="86567" y="4256"/>
                  </a:cubicBezTo>
                  <a:cubicBezTo>
                    <a:pt x="86567" y="5958"/>
                    <a:pt x="85138" y="7356"/>
                    <a:pt x="83436" y="7356"/>
                  </a:cubicBezTo>
                  <a:lnTo>
                    <a:pt x="1155" y="7356"/>
                  </a:lnTo>
                  <a:lnTo>
                    <a:pt x="1155" y="1125"/>
                  </a:lnTo>
                  <a:close/>
                  <a:moveTo>
                    <a:pt x="578" y="0"/>
                  </a:moveTo>
                  <a:cubicBezTo>
                    <a:pt x="274" y="0"/>
                    <a:pt x="0" y="243"/>
                    <a:pt x="0" y="547"/>
                  </a:cubicBezTo>
                  <a:lnTo>
                    <a:pt x="0" y="7934"/>
                  </a:lnTo>
                  <a:cubicBezTo>
                    <a:pt x="0" y="8238"/>
                    <a:pt x="274" y="8511"/>
                    <a:pt x="578" y="8511"/>
                  </a:cubicBezTo>
                  <a:lnTo>
                    <a:pt x="83436" y="8511"/>
                  </a:lnTo>
                  <a:cubicBezTo>
                    <a:pt x="85746" y="8511"/>
                    <a:pt x="87692" y="6566"/>
                    <a:pt x="87692" y="4225"/>
                  </a:cubicBezTo>
                  <a:cubicBezTo>
                    <a:pt x="87692" y="1885"/>
                    <a:pt x="85807" y="0"/>
                    <a:pt x="8343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27;p4"/>
            <p:cNvSpPr/>
            <p:nvPr/>
          </p:nvSpPr>
          <p:spPr>
            <a:xfrm>
              <a:off x="6973800" y="1839225"/>
              <a:ext cx="28150" cy="184675"/>
            </a:xfrm>
            <a:custGeom>
              <a:avLst/>
              <a:gdLst/>
              <a:ahLst/>
              <a:cxnLst/>
              <a:rect l="l" t="t" r="r" b="b"/>
              <a:pathLst>
                <a:path w="1126" h="7387" extrusionOk="0">
                  <a:moveTo>
                    <a:pt x="1" y="0"/>
                  </a:moveTo>
                  <a:lnTo>
                    <a:pt x="1" y="7387"/>
                  </a:lnTo>
                  <a:lnTo>
                    <a:pt x="1125" y="7387"/>
                  </a:lnTo>
                  <a:lnTo>
                    <a:pt x="112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28;p4"/>
            <p:cNvSpPr/>
            <p:nvPr/>
          </p:nvSpPr>
          <p:spPr>
            <a:xfrm>
              <a:off x="4790625" y="1824675"/>
              <a:ext cx="228750" cy="213675"/>
            </a:xfrm>
            <a:custGeom>
              <a:avLst/>
              <a:gdLst/>
              <a:ahLst/>
              <a:cxnLst/>
              <a:rect l="l" t="t" r="r" b="b"/>
              <a:pathLst>
                <a:path w="9150" h="8547" extrusionOk="0">
                  <a:moveTo>
                    <a:pt x="8025" y="1494"/>
                  </a:moveTo>
                  <a:lnTo>
                    <a:pt x="8025" y="7087"/>
                  </a:lnTo>
                  <a:lnTo>
                    <a:pt x="1946" y="4291"/>
                  </a:lnTo>
                  <a:lnTo>
                    <a:pt x="8025" y="1494"/>
                  </a:lnTo>
                  <a:close/>
                  <a:moveTo>
                    <a:pt x="8624" y="1"/>
                  </a:moveTo>
                  <a:cubicBezTo>
                    <a:pt x="8535" y="1"/>
                    <a:pt x="8444" y="23"/>
                    <a:pt x="8359" y="66"/>
                  </a:cubicBezTo>
                  <a:lnTo>
                    <a:pt x="335" y="3744"/>
                  </a:lnTo>
                  <a:cubicBezTo>
                    <a:pt x="122" y="3865"/>
                    <a:pt x="1" y="4048"/>
                    <a:pt x="1" y="4291"/>
                  </a:cubicBezTo>
                  <a:cubicBezTo>
                    <a:pt x="1" y="4503"/>
                    <a:pt x="153" y="4747"/>
                    <a:pt x="335" y="4807"/>
                  </a:cubicBezTo>
                  <a:lnTo>
                    <a:pt x="8359" y="8485"/>
                  </a:lnTo>
                  <a:cubicBezTo>
                    <a:pt x="8451" y="8546"/>
                    <a:pt x="8511" y="8546"/>
                    <a:pt x="8603" y="8546"/>
                  </a:cubicBezTo>
                  <a:cubicBezTo>
                    <a:pt x="8724" y="8546"/>
                    <a:pt x="8785" y="8485"/>
                    <a:pt x="8907" y="8455"/>
                  </a:cubicBezTo>
                  <a:cubicBezTo>
                    <a:pt x="9059" y="8333"/>
                    <a:pt x="9150" y="8151"/>
                    <a:pt x="9150" y="7969"/>
                  </a:cubicBezTo>
                  <a:lnTo>
                    <a:pt x="9150" y="582"/>
                  </a:lnTo>
                  <a:cubicBezTo>
                    <a:pt x="9150" y="400"/>
                    <a:pt x="9059" y="218"/>
                    <a:pt x="8907" y="96"/>
                  </a:cubicBezTo>
                  <a:cubicBezTo>
                    <a:pt x="8825" y="31"/>
                    <a:pt x="8726" y="1"/>
                    <a:pt x="862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29;p4"/>
            <p:cNvSpPr/>
            <p:nvPr/>
          </p:nvSpPr>
          <p:spPr>
            <a:xfrm>
              <a:off x="4991250" y="1917500"/>
              <a:ext cx="2010700" cy="28125"/>
            </a:xfrm>
            <a:custGeom>
              <a:avLst/>
              <a:gdLst/>
              <a:ahLst/>
              <a:cxnLst/>
              <a:rect l="l" t="t" r="r" b="b"/>
              <a:pathLst>
                <a:path w="80428" h="1125" extrusionOk="0">
                  <a:moveTo>
                    <a:pt x="578" y="0"/>
                  </a:moveTo>
                  <a:cubicBezTo>
                    <a:pt x="274" y="0"/>
                    <a:pt x="0" y="274"/>
                    <a:pt x="0" y="578"/>
                  </a:cubicBezTo>
                  <a:cubicBezTo>
                    <a:pt x="0" y="882"/>
                    <a:pt x="274" y="1125"/>
                    <a:pt x="578" y="1125"/>
                  </a:cubicBezTo>
                  <a:lnTo>
                    <a:pt x="79880" y="1125"/>
                  </a:lnTo>
                  <a:cubicBezTo>
                    <a:pt x="80214" y="1125"/>
                    <a:pt x="80427" y="882"/>
                    <a:pt x="80427" y="578"/>
                  </a:cubicBezTo>
                  <a:cubicBezTo>
                    <a:pt x="80427" y="274"/>
                    <a:pt x="80154" y="0"/>
                    <a:pt x="7985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0" name="Google Shape;30;p4"/>
          <p:cNvGrpSpPr/>
          <p:nvPr/>
        </p:nvGrpSpPr>
        <p:grpSpPr>
          <a:xfrm>
            <a:off x="76202" y="2883465"/>
            <a:ext cx="214917" cy="230335"/>
            <a:chOff x="424275" y="4593075"/>
            <a:chExt cx="307025" cy="329050"/>
          </a:xfrm>
        </p:grpSpPr>
        <p:sp>
          <p:nvSpPr>
            <p:cNvPr id="31" name="Google Shape;31;p4"/>
            <p:cNvSpPr/>
            <p:nvPr/>
          </p:nvSpPr>
          <p:spPr>
            <a:xfrm>
              <a:off x="424275" y="4593075"/>
              <a:ext cx="307025" cy="98800"/>
            </a:xfrm>
            <a:custGeom>
              <a:avLst/>
              <a:gdLst/>
              <a:ahLst/>
              <a:cxnLst/>
              <a:rect l="l" t="t" r="r" b="b"/>
              <a:pathLst>
                <a:path w="12281" h="3952" extrusionOk="0">
                  <a:moveTo>
                    <a:pt x="11126" y="1155"/>
                  </a:moveTo>
                  <a:lnTo>
                    <a:pt x="11126" y="2827"/>
                  </a:lnTo>
                  <a:lnTo>
                    <a:pt x="1156" y="2827"/>
                  </a:lnTo>
                  <a:lnTo>
                    <a:pt x="1156" y="1155"/>
                  </a:lnTo>
                  <a:close/>
                  <a:moveTo>
                    <a:pt x="578" y="0"/>
                  </a:moveTo>
                  <a:cubicBezTo>
                    <a:pt x="275" y="0"/>
                    <a:pt x="1" y="274"/>
                    <a:pt x="1" y="578"/>
                  </a:cubicBezTo>
                  <a:lnTo>
                    <a:pt x="1" y="3374"/>
                  </a:lnTo>
                  <a:cubicBezTo>
                    <a:pt x="1" y="3678"/>
                    <a:pt x="275" y="3951"/>
                    <a:pt x="578" y="3951"/>
                  </a:cubicBezTo>
                  <a:lnTo>
                    <a:pt x="11703" y="3951"/>
                  </a:lnTo>
                  <a:cubicBezTo>
                    <a:pt x="12007" y="3951"/>
                    <a:pt x="12281" y="3678"/>
                    <a:pt x="12281" y="3374"/>
                  </a:cubicBezTo>
                  <a:lnTo>
                    <a:pt x="12281" y="578"/>
                  </a:lnTo>
                  <a:cubicBezTo>
                    <a:pt x="12281" y="274"/>
                    <a:pt x="12007" y="0"/>
                    <a:pt x="1170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32;p4"/>
            <p:cNvSpPr/>
            <p:nvPr/>
          </p:nvSpPr>
          <p:spPr>
            <a:xfrm>
              <a:off x="480525" y="4662200"/>
              <a:ext cx="194550" cy="161125"/>
            </a:xfrm>
            <a:custGeom>
              <a:avLst/>
              <a:gdLst/>
              <a:ahLst/>
              <a:cxnLst/>
              <a:rect l="l" t="t" r="r" b="b"/>
              <a:pathLst>
                <a:path w="7782" h="6445" extrusionOk="0">
                  <a:moveTo>
                    <a:pt x="6657" y="1156"/>
                  </a:moveTo>
                  <a:lnTo>
                    <a:pt x="6657" y="5290"/>
                  </a:lnTo>
                  <a:lnTo>
                    <a:pt x="1125" y="5290"/>
                  </a:lnTo>
                  <a:lnTo>
                    <a:pt x="1125" y="1156"/>
                  </a:lnTo>
                  <a:close/>
                  <a:moveTo>
                    <a:pt x="578" y="1"/>
                  </a:moveTo>
                  <a:cubicBezTo>
                    <a:pt x="274" y="1"/>
                    <a:pt x="0" y="275"/>
                    <a:pt x="0" y="579"/>
                  </a:cubicBezTo>
                  <a:lnTo>
                    <a:pt x="0" y="5867"/>
                  </a:lnTo>
                  <a:cubicBezTo>
                    <a:pt x="0" y="6171"/>
                    <a:pt x="274" y="6445"/>
                    <a:pt x="578" y="6445"/>
                  </a:cubicBezTo>
                  <a:lnTo>
                    <a:pt x="7204" y="6445"/>
                  </a:lnTo>
                  <a:cubicBezTo>
                    <a:pt x="7508" y="6445"/>
                    <a:pt x="7782" y="6202"/>
                    <a:pt x="7782" y="5867"/>
                  </a:cubicBezTo>
                  <a:lnTo>
                    <a:pt x="7782" y="579"/>
                  </a:lnTo>
                  <a:cubicBezTo>
                    <a:pt x="7782" y="275"/>
                    <a:pt x="7508" y="1"/>
                    <a:pt x="720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33;p4"/>
            <p:cNvSpPr/>
            <p:nvPr/>
          </p:nvSpPr>
          <p:spPr>
            <a:xfrm>
              <a:off x="563350" y="4794425"/>
              <a:ext cx="28150" cy="127700"/>
            </a:xfrm>
            <a:custGeom>
              <a:avLst/>
              <a:gdLst/>
              <a:ahLst/>
              <a:cxnLst/>
              <a:rect l="l" t="t" r="r" b="b"/>
              <a:pathLst>
                <a:path w="1126" h="5108" extrusionOk="0">
                  <a:moveTo>
                    <a:pt x="547" y="1"/>
                  </a:moveTo>
                  <a:cubicBezTo>
                    <a:pt x="244" y="1"/>
                    <a:pt x="0" y="274"/>
                    <a:pt x="0" y="578"/>
                  </a:cubicBezTo>
                  <a:lnTo>
                    <a:pt x="0" y="4530"/>
                  </a:lnTo>
                  <a:cubicBezTo>
                    <a:pt x="0" y="4834"/>
                    <a:pt x="244" y="5107"/>
                    <a:pt x="547" y="5107"/>
                  </a:cubicBezTo>
                  <a:cubicBezTo>
                    <a:pt x="912" y="5107"/>
                    <a:pt x="1125" y="4864"/>
                    <a:pt x="1125" y="4530"/>
                  </a:cubicBezTo>
                  <a:lnTo>
                    <a:pt x="1125" y="578"/>
                  </a:lnTo>
                  <a:cubicBezTo>
                    <a:pt x="1125" y="274"/>
                    <a:pt x="851" y="1"/>
                    <a:pt x="54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4" name="Google Shape;34;p4"/>
          <p:cNvGrpSpPr/>
          <p:nvPr/>
        </p:nvGrpSpPr>
        <p:grpSpPr>
          <a:xfrm>
            <a:off x="76197" y="845785"/>
            <a:ext cx="346832" cy="1809080"/>
            <a:chOff x="4713875" y="2486650"/>
            <a:chExt cx="495475" cy="2584400"/>
          </a:xfrm>
        </p:grpSpPr>
        <p:sp>
          <p:nvSpPr>
            <p:cNvPr id="35" name="Google Shape;35;p4"/>
            <p:cNvSpPr/>
            <p:nvPr/>
          </p:nvSpPr>
          <p:spPr>
            <a:xfrm>
              <a:off x="4772400" y="2544400"/>
              <a:ext cx="436950" cy="2526650"/>
            </a:xfrm>
            <a:custGeom>
              <a:avLst/>
              <a:gdLst/>
              <a:ahLst/>
              <a:cxnLst/>
              <a:rect l="l" t="t" r="r" b="b"/>
              <a:pathLst>
                <a:path w="17478" h="101066" extrusionOk="0">
                  <a:moveTo>
                    <a:pt x="0" y="1"/>
                  </a:moveTo>
                  <a:lnTo>
                    <a:pt x="0" y="101066"/>
                  </a:lnTo>
                  <a:lnTo>
                    <a:pt x="17478" y="101066"/>
                  </a:lnTo>
                  <a:lnTo>
                    <a:pt x="17478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36;p4"/>
            <p:cNvSpPr/>
            <p:nvPr/>
          </p:nvSpPr>
          <p:spPr>
            <a:xfrm>
              <a:off x="4713875" y="2486650"/>
              <a:ext cx="465850" cy="2554775"/>
            </a:xfrm>
            <a:custGeom>
              <a:avLst/>
              <a:gdLst/>
              <a:ahLst/>
              <a:cxnLst/>
              <a:rect l="l" t="t" r="r" b="b"/>
              <a:pathLst>
                <a:path w="18634" h="102191" extrusionOk="0">
                  <a:moveTo>
                    <a:pt x="17448" y="1125"/>
                  </a:moveTo>
                  <a:lnTo>
                    <a:pt x="17448" y="101066"/>
                  </a:lnTo>
                  <a:lnTo>
                    <a:pt x="1095" y="101066"/>
                  </a:lnTo>
                  <a:lnTo>
                    <a:pt x="1095" y="1125"/>
                  </a:lnTo>
                  <a:close/>
                  <a:moveTo>
                    <a:pt x="1" y="0"/>
                  </a:moveTo>
                  <a:lnTo>
                    <a:pt x="1" y="102190"/>
                  </a:lnTo>
                  <a:lnTo>
                    <a:pt x="18633" y="102190"/>
                  </a:lnTo>
                  <a:lnTo>
                    <a:pt x="1863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37;p4"/>
            <p:cNvSpPr/>
            <p:nvPr/>
          </p:nvSpPr>
          <p:spPr>
            <a:xfrm>
              <a:off x="5036825" y="2582400"/>
              <a:ext cx="128450" cy="18250"/>
            </a:xfrm>
            <a:custGeom>
              <a:avLst/>
              <a:gdLst/>
              <a:ahLst/>
              <a:cxnLst/>
              <a:rect l="l" t="t" r="r" b="b"/>
              <a:pathLst>
                <a:path w="5138" h="730" extrusionOk="0">
                  <a:moveTo>
                    <a:pt x="1" y="0"/>
                  </a:moveTo>
                  <a:lnTo>
                    <a:pt x="1" y="730"/>
                  </a:lnTo>
                  <a:lnTo>
                    <a:pt x="5138" y="730"/>
                  </a:lnTo>
                  <a:lnTo>
                    <a:pt x="513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38;p4"/>
            <p:cNvSpPr/>
            <p:nvPr/>
          </p:nvSpPr>
          <p:spPr>
            <a:xfrm>
              <a:off x="5036825" y="2796675"/>
              <a:ext cx="128450" cy="18275"/>
            </a:xfrm>
            <a:custGeom>
              <a:avLst/>
              <a:gdLst/>
              <a:ahLst/>
              <a:cxnLst/>
              <a:rect l="l" t="t" r="r" b="b"/>
              <a:pathLst>
                <a:path w="5138" h="731" extrusionOk="0">
                  <a:moveTo>
                    <a:pt x="1" y="1"/>
                  </a:moveTo>
                  <a:lnTo>
                    <a:pt x="1" y="730"/>
                  </a:lnTo>
                  <a:lnTo>
                    <a:pt x="5138" y="730"/>
                  </a:lnTo>
                  <a:lnTo>
                    <a:pt x="513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39;p4"/>
            <p:cNvSpPr/>
            <p:nvPr/>
          </p:nvSpPr>
          <p:spPr>
            <a:xfrm>
              <a:off x="5036825" y="3011725"/>
              <a:ext cx="128450" cy="17500"/>
            </a:xfrm>
            <a:custGeom>
              <a:avLst/>
              <a:gdLst/>
              <a:ahLst/>
              <a:cxnLst/>
              <a:rect l="l" t="t" r="r" b="b"/>
              <a:pathLst>
                <a:path w="5138" h="700" extrusionOk="0">
                  <a:moveTo>
                    <a:pt x="1" y="1"/>
                  </a:moveTo>
                  <a:lnTo>
                    <a:pt x="1" y="700"/>
                  </a:lnTo>
                  <a:lnTo>
                    <a:pt x="5138" y="700"/>
                  </a:lnTo>
                  <a:lnTo>
                    <a:pt x="513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40;p4"/>
            <p:cNvSpPr/>
            <p:nvPr/>
          </p:nvSpPr>
          <p:spPr>
            <a:xfrm>
              <a:off x="5036825" y="3225250"/>
              <a:ext cx="128450" cy="18275"/>
            </a:xfrm>
            <a:custGeom>
              <a:avLst/>
              <a:gdLst/>
              <a:ahLst/>
              <a:cxnLst/>
              <a:rect l="l" t="t" r="r" b="b"/>
              <a:pathLst>
                <a:path w="5138" h="731" extrusionOk="0">
                  <a:moveTo>
                    <a:pt x="1" y="1"/>
                  </a:moveTo>
                  <a:lnTo>
                    <a:pt x="1" y="730"/>
                  </a:lnTo>
                  <a:lnTo>
                    <a:pt x="5138" y="730"/>
                  </a:lnTo>
                  <a:lnTo>
                    <a:pt x="513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41;p4"/>
            <p:cNvSpPr/>
            <p:nvPr/>
          </p:nvSpPr>
          <p:spPr>
            <a:xfrm>
              <a:off x="5036825" y="3440300"/>
              <a:ext cx="128450" cy="17500"/>
            </a:xfrm>
            <a:custGeom>
              <a:avLst/>
              <a:gdLst/>
              <a:ahLst/>
              <a:cxnLst/>
              <a:rect l="l" t="t" r="r" b="b"/>
              <a:pathLst>
                <a:path w="5138" h="700" extrusionOk="0">
                  <a:moveTo>
                    <a:pt x="1" y="1"/>
                  </a:moveTo>
                  <a:lnTo>
                    <a:pt x="1" y="700"/>
                  </a:lnTo>
                  <a:lnTo>
                    <a:pt x="5138" y="700"/>
                  </a:lnTo>
                  <a:lnTo>
                    <a:pt x="513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42;p4"/>
            <p:cNvSpPr/>
            <p:nvPr/>
          </p:nvSpPr>
          <p:spPr>
            <a:xfrm>
              <a:off x="5036825" y="3654600"/>
              <a:ext cx="128450" cy="18250"/>
            </a:xfrm>
            <a:custGeom>
              <a:avLst/>
              <a:gdLst/>
              <a:ahLst/>
              <a:cxnLst/>
              <a:rect l="l" t="t" r="r" b="b"/>
              <a:pathLst>
                <a:path w="5138" h="730" extrusionOk="0">
                  <a:moveTo>
                    <a:pt x="1" y="0"/>
                  </a:moveTo>
                  <a:lnTo>
                    <a:pt x="1" y="730"/>
                  </a:lnTo>
                  <a:lnTo>
                    <a:pt x="5138" y="730"/>
                  </a:lnTo>
                  <a:lnTo>
                    <a:pt x="513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43;p4"/>
            <p:cNvSpPr/>
            <p:nvPr/>
          </p:nvSpPr>
          <p:spPr>
            <a:xfrm>
              <a:off x="5036825" y="3868900"/>
              <a:ext cx="128450" cy="18250"/>
            </a:xfrm>
            <a:custGeom>
              <a:avLst/>
              <a:gdLst/>
              <a:ahLst/>
              <a:cxnLst/>
              <a:rect l="l" t="t" r="r" b="b"/>
              <a:pathLst>
                <a:path w="5138" h="730" extrusionOk="0">
                  <a:moveTo>
                    <a:pt x="1" y="0"/>
                  </a:moveTo>
                  <a:lnTo>
                    <a:pt x="1" y="730"/>
                  </a:lnTo>
                  <a:lnTo>
                    <a:pt x="5138" y="730"/>
                  </a:lnTo>
                  <a:lnTo>
                    <a:pt x="513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44;p4"/>
            <p:cNvSpPr/>
            <p:nvPr/>
          </p:nvSpPr>
          <p:spPr>
            <a:xfrm>
              <a:off x="5036825" y="4083175"/>
              <a:ext cx="128450" cy="17500"/>
            </a:xfrm>
            <a:custGeom>
              <a:avLst/>
              <a:gdLst/>
              <a:ahLst/>
              <a:cxnLst/>
              <a:rect l="l" t="t" r="r" b="b"/>
              <a:pathLst>
                <a:path w="5138" h="700" extrusionOk="0">
                  <a:moveTo>
                    <a:pt x="1" y="1"/>
                  </a:moveTo>
                  <a:lnTo>
                    <a:pt x="1" y="700"/>
                  </a:lnTo>
                  <a:lnTo>
                    <a:pt x="5138" y="700"/>
                  </a:lnTo>
                  <a:lnTo>
                    <a:pt x="513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45;p4"/>
            <p:cNvSpPr/>
            <p:nvPr/>
          </p:nvSpPr>
          <p:spPr>
            <a:xfrm>
              <a:off x="5036825" y="4297475"/>
              <a:ext cx="128450" cy="18250"/>
            </a:xfrm>
            <a:custGeom>
              <a:avLst/>
              <a:gdLst/>
              <a:ahLst/>
              <a:cxnLst/>
              <a:rect l="l" t="t" r="r" b="b"/>
              <a:pathLst>
                <a:path w="5138" h="730" extrusionOk="0">
                  <a:moveTo>
                    <a:pt x="1" y="0"/>
                  </a:moveTo>
                  <a:lnTo>
                    <a:pt x="1" y="730"/>
                  </a:lnTo>
                  <a:lnTo>
                    <a:pt x="5138" y="730"/>
                  </a:lnTo>
                  <a:lnTo>
                    <a:pt x="513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46;p4"/>
            <p:cNvSpPr/>
            <p:nvPr/>
          </p:nvSpPr>
          <p:spPr>
            <a:xfrm>
              <a:off x="5036825" y="4512525"/>
              <a:ext cx="128450" cy="17500"/>
            </a:xfrm>
            <a:custGeom>
              <a:avLst/>
              <a:gdLst/>
              <a:ahLst/>
              <a:cxnLst/>
              <a:rect l="l" t="t" r="r" b="b"/>
              <a:pathLst>
                <a:path w="5138" h="700" extrusionOk="0">
                  <a:moveTo>
                    <a:pt x="1" y="0"/>
                  </a:moveTo>
                  <a:lnTo>
                    <a:pt x="1" y="699"/>
                  </a:lnTo>
                  <a:lnTo>
                    <a:pt x="5138" y="699"/>
                  </a:lnTo>
                  <a:lnTo>
                    <a:pt x="513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47;p4"/>
            <p:cNvSpPr/>
            <p:nvPr/>
          </p:nvSpPr>
          <p:spPr>
            <a:xfrm>
              <a:off x="5036825" y="4726050"/>
              <a:ext cx="128450" cy="18250"/>
            </a:xfrm>
            <a:custGeom>
              <a:avLst/>
              <a:gdLst/>
              <a:ahLst/>
              <a:cxnLst/>
              <a:rect l="l" t="t" r="r" b="b"/>
              <a:pathLst>
                <a:path w="5138" h="730" extrusionOk="0">
                  <a:moveTo>
                    <a:pt x="1" y="0"/>
                  </a:moveTo>
                  <a:lnTo>
                    <a:pt x="1" y="730"/>
                  </a:lnTo>
                  <a:lnTo>
                    <a:pt x="5138" y="730"/>
                  </a:lnTo>
                  <a:lnTo>
                    <a:pt x="513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48;p4"/>
            <p:cNvSpPr/>
            <p:nvPr/>
          </p:nvSpPr>
          <p:spPr>
            <a:xfrm>
              <a:off x="5036825" y="4960100"/>
              <a:ext cx="128450" cy="17500"/>
            </a:xfrm>
            <a:custGeom>
              <a:avLst/>
              <a:gdLst/>
              <a:ahLst/>
              <a:cxnLst/>
              <a:rect l="l" t="t" r="r" b="b"/>
              <a:pathLst>
                <a:path w="5138" h="700" extrusionOk="0">
                  <a:moveTo>
                    <a:pt x="1" y="0"/>
                  </a:moveTo>
                  <a:lnTo>
                    <a:pt x="1" y="699"/>
                  </a:lnTo>
                  <a:lnTo>
                    <a:pt x="5138" y="699"/>
                  </a:lnTo>
                  <a:lnTo>
                    <a:pt x="513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49;p4"/>
            <p:cNvSpPr/>
            <p:nvPr/>
          </p:nvSpPr>
          <p:spPr>
            <a:xfrm>
              <a:off x="4831675" y="2500325"/>
              <a:ext cx="30400" cy="2526650"/>
            </a:xfrm>
            <a:custGeom>
              <a:avLst/>
              <a:gdLst/>
              <a:ahLst/>
              <a:cxnLst/>
              <a:rect l="l" t="t" r="r" b="b"/>
              <a:pathLst>
                <a:path w="1216" h="101066" extrusionOk="0">
                  <a:moveTo>
                    <a:pt x="0" y="1"/>
                  </a:moveTo>
                  <a:lnTo>
                    <a:pt x="0" y="101066"/>
                  </a:lnTo>
                  <a:lnTo>
                    <a:pt x="1216" y="101066"/>
                  </a:lnTo>
                  <a:lnTo>
                    <a:pt x="121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0" name="Google Shape;50;p4"/>
          <p:cNvGrpSpPr/>
          <p:nvPr/>
        </p:nvGrpSpPr>
        <p:grpSpPr>
          <a:xfrm>
            <a:off x="76192" y="76210"/>
            <a:ext cx="1100050" cy="540977"/>
            <a:chOff x="823225" y="4003400"/>
            <a:chExt cx="1571500" cy="772825"/>
          </a:xfrm>
        </p:grpSpPr>
        <p:sp>
          <p:nvSpPr>
            <p:cNvPr id="51" name="Google Shape;51;p4"/>
            <p:cNvSpPr/>
            <p:nvPr/>
          </p:nvSpPr>
          <p:spPr>
            <a:xfrm>
              <a:off x="865025" y="4054300"/>
              <a:ext cx="1493975" cy="721925"/>
            </a:xfrm>
            <a:custGeom>
              <a:avLst/>
              <a:gdLst/>
              <a:ahLst/>
              <a:cxnLst/>
              <a:rect l="l" t="t" r="r" b="b"/>
              <a:pathLst>
                <a:path w="59759" h="28877" extrusionOk="0">
                  <a:moveTo>
                    <a:pt x="34895" y="5715"/>
                  </a:moveTo>
                  <a:lnTo>
                    <a:pt x="5715" y="19818"/>
                  </a:lnTo>
                  <a:lnTo>
                    <a:pt x="5715" y="5715"/>
                  </a:lnTo>
                  <a:close/>
                  <a:moveTo>
                    <a:pt x="0" y="1"/>
                  </a:moveTo>
                  <a:lnTo>
                    <a:pt x="0" y="28876"/>
                  </a:lnTo>
                  <a:lnTo>
                    <a:pt x="59758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52;p4"/>
            <p:cNvSpPr/>
            <p:nvPr/>
          </p:nvSpPr>
          <p:spPr>
            <a:xfrm>
              <a:off x="823225" y="4003400"/>
              <a:ext cx="1571500" cy="759150"/>
            </a:xfrm>
            <a:custGeom>
              <a:avLst/>
              <a:gdLst/>
              <a:ahLst/>
              <a:cxnLst/>
              <a:rect l="l" t="t" r="r" b="b"/>
              <a:pathLst>
                <a:path w="62860" h="30366" extrusionOk="0">
                  <a:moveTo>
                    <a:pt x="32980" y="6839"/>
                  </a:moveTo>
                  <a:lnTo>
                    <a:pt x="6840" y="19453"/>
                  </a:lnTo>
                  <a:lnTo>
                    <a:pt x="6840" y="6839"/>
                  </a:lnTo>
                  <a:close/>
                  <a:moveTo>
                    <a:pt x="5685" y="5684"/>
                  </a:moveTo>
                  <a:lnTo>
                    <a:pt x="5685" y="21277"/>
                  </a:lnTo>
                  <a:lnTo>
                    <a:pt x="37965" y="5684"/>
                  </a:lnTo>
                  <a:close/>
                  <a:moveTo>
                    <a:pt x="57874" y="1125"/>
                  </a:moveTo>
                  <a:lnTo>
                    <a:pt x="1125" y="28541"/>
                  </a:lnTo>
                  <a:lnTo>
                    <a:pt x="1125" y="1125"/>
                  </a:lnTo>
                  <a:close/>
                  <a:moveTo>
                    <a:pt x="1" y="0"/>
                  </a:moveTo>
                  <a:lnTo>
                    <a:pt x="1" y="30365"/>
                  </a:lnTo>
                  <a:lnTo>
                    <a:pt x="6285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3" name="Google Shape;53;p4"/>
          <p:cNvGrpSpPr/>
          <p:nvPr/>
        </p:nvGrpSpPr>
        <p:grpSpPr>
          <a:xfrm>
            <a:off x="8720928" y="3462332"/>
            <a:ext cx="327163" cy="637788"/>
            <a:chOff x="2114275" y="3036050"/>
            <a:chExt cx="467375" cy="911125"/>
          </a:xfrm>
        </p:grpSpPr>
        <p:sp>
          <p:nvSpPr>
            <p:cNvPr id="54" name="Google Shape;54;p4"/>
            <p:cNvSpPr/>
            <p:nvPr/>
          </p:nvSpPr>
          <p:spPr>
            <a:xfrm>
              <a:off x="2174325" y="3440300"/>
              <a:ext cx="407325" cy="506875"/>
            </a:xfrm>
            <a:custGeom>
              <a:avLst/>
              <a:gdLst/>
              <a:ahLst/>
              <a:cxnLst/>
              <a:rect l="l" t="t" r="r" b="b"/>
              <a:pathLst>
                <a:path w="16293" h="20275" extrusionOk="0">
                  <a:moveTo>
                    <a:pt x="0" y="1"/>
                  </a:moveTo>
                  <a:lnTo>
                    <a:pt x="0" y="20275"/>
                  </a:lnTo>
                  <a:lnTo>
                    <a:pt x="16292" y="20275"/>
                  </a:lnTo>
                  <a:lnTo>
                    <a:pt x="1629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55;p4"/>
            <p:cNvSpPr/>
            <p:nvPr/>
          </p:nvSpPr>
          <p:spPr>
            <a:xfrm>
              <a:off x="2174325" y="3096075"/>
              <a:ext cx="407325" cy="343500"/>
            </a:xfrm>
            <a:custGeom>
              <a:avLst/>
              <a:gdLst/>
              <a:ahLst/>
              <a:cxnLst/>
              <a:rect l="l" t="t" r="r" b="b"/>
              <a:pathLst>
                <a:path w="16293" h="13740" extrusionOk="0">
                  <a:moveTo>
                    <a:pt x="0" y="1"/>
                  </a:moveTo>
                  <a:lnTo>
                    <a:pt x="0" y="13740"/>
                  </a:lnTo>
                  <a:lnTo>
                    <a:pt x="16292" y="13740"/>
                  </a:lnTo>
                  <a:lnTo>
                    <a:pt x="16292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56;p4"/>
            <p:cNvSpPr/>
            <p:nvPr/>
          </p:nvSpPr>
          <p:spPr>
            <a:xfrm>
              <a:off x="2114275" y="3036050"/>
              <a:ext cx="436225" cy="866300"/>
            </a:xfrm>
            <a:custGeom>
              <a:avLst/>
              <a:gdLst/>
              <a:ahLst/>
              <a:cxnLst/>
              <a:rect l="l" t="t" r="r" b="b"/>
              <a:pathLst>
                <a:path w="17449" h="34652" extrusionOk="0">
                  <a:moveTo>
                    <a:pt x="16263" y="1155"/>
                  </a:moveTo>
                  <a:lnTo>
                    <a:pt x="16263" y="33527"/>
                  </a:lnTo>
                  <a:lnTo>
                    <a:pt x="1095" y="33527"/>
                  </a:lnTo>
                  <a:lnTo>
                    <a:pt x="1095" y="1155"/>
                  </a:lnTo>
                  <a:close/>
                  <a:moveTo>
                    <a:pt x="1" y="0"/>
                  </a:moveTo>
                  <a:lnTo>
                    <a:pt x="1" y="34651"/>
                  </a:lnTo>
                  <a:lnTo>
                    <a:pt x="17448" y="34651"/>
                  </a:lnTo>
                  <a:lnTo>
                    <a:pt x="1744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7" name="Google Shape;57;p4"/>
          <p:cNvGrpSpPr/>
          <p:nvPr/>
        </p:nvGrpSpPr>
        <p:grpSpPr>
          <a:xfrm>
            <a:off x="8833170" y="2983155"/>
            <a:ext cx="214918" cy="250565"/>
            <a:chOff x="6571050" y="2495000"/>
            <a:chExt cx="307025" cy="357950"/>
          </a:xfrm>
        </p:grpSpPr>
        <p:sp>
          <p:nvSpPr>
            <p:cNvPr id="58" name="Google Shape;58;p4"/>
            <p:cNvSpPr/>
            <p:nvPr/>
          </p:nvSpPr>
          <p:spPr>
            <a:xfrm>
              <a:off x="6571050" y="2495000"/>
              <a:ext cx="307025" cy="98825"/>
            </a:xfrm>
            <a:custGeom>
              <a:avLst/>
              <a:gdLst/>
              <a:ahLst/>
              <a:cxnLst/>
              <a:rect l="l" t="t" r="r" b="b"/>
              <a:pathLst>
                <a:path w="12281" h="3953" extrusionOk="0">
                  <a:moveTo>
                    <a:pt x="11126" y="1125"/>
                  </a:moveTo>
                  <a:lnTo>
                    <a:pt x="11126" y="2797"/>
                  </a:lnTo>
                  <a:lnTo>
                    <a:pt x="1125" y="2797"/>
                  </a:lnTo>
                  <a:lnTo>
                    <a:pt x="1125" y="1125"/>
                  </a:lnTo>
                  <a:close/>
                  <a:moveTo>
                    <a:pt x="578" y="1"/>
                  </a:moveTo>
                  <a:cubicBezTo>
                    <a:pt x="274" y="1"/>
                    <a:pt x="1" y="274"/>
                    <a:pt x="1" y="578"/>
                  </a:cubicBezTo>
                  <a:lnTo>
                    <a:pt x="1" y="3375"/>
                  </a:lnTo>
                  <a:cubicBezTo>
                    <a:pt x="1" y="3679"/>
                    <a:pt x="274" y="3952"/>
                    <a:pt x="578" y="3952"/>
                  </a:cubicBezTo>
                  <a:lnTo>
                    <a:pt x="11703" y="3952"/>
                  </a:lnTo>
                  <a:cubicBezTo>
                    <a:pt x="12007" y="3952"/>
                    <a:pt x="12281" y="3679"/>
                    <a:pt x="12281" y="3375"/>
                  </a:cubicBezTo>
                  <a:lnTo>
                    <a:pt x="12281" y="578"/>
                  </a:lnTo>
                  <a:cubicBezTo>
                    <a:pt x="12281" y="274"/>
                    <a:pt x="12007" y="1"/>
                    <a:pt x="1170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59;p4"/>
            <p:cNvSpPr/>
            <p:nvPr/>
          </p:nvSpPr>
          <p:spPr>
            <a:xfrm>
              <a:off x="6597650" y="2563400"/>
              <a:ext cx="253825" cy="161125"/>
            </a:xfrm>
            <a:custGeom>
              <a:avLst/>
              <a:gdLst/>
              <a:ahLst/>
              <a:cxnLst/>
              <a:rect l="l" t="t" r="r" b="b"/>
              <a:pathLst>
                <a:path w="10153" h="6445" extrusionOk="0">
                  <a:moveTo>
                    <a:pt x="7934" y="1186"/>
                  </a:moveTo>
                  <a:lnTo>
                    <a:pt x="8846" y="5320"/>
                  </a:lnTo>
                  <a:lnTo>
                    <a:pt x="1338" y="5320"/>
                  </a:lnTo>
                  <a:lnTo>
                    <a:pt x="2189" y="1186"/>
                  </a:lnTo>
                  <a:close/>
                  <a:moveTo>
                    <a:pt x="1733" y="0"/>
                  </a:moveTo>
                  <a:cubicBezTo>
                    <a:pt x="1490" y="0"/>
                    <a:pt x="1216" y="183"/>
                    <a:pt x="1186" y="456"/>
                  </a:cubicBezTo>
                  <a:lnTo>
                    <a:pt x="31" y="5745"/>
                  </a:lnTo>
                  <a:cubicBezTo>
                    <a:pt x="1" y="5928"/>
                    <a:pt x="31" y="6080"/>
                    <a:pt x="153" y="6232"/>
                  </a:cubicBezTo>
                  <a:cubicBezTo>
                    <a:pt x="274" y="6383"/>
                    <a:pt x="426" y="6444"/>
                    <a:pt x="609" y="6444"/>
                  </a:cubicBezTo>
                  <a:lnTo>
                    <a:pt x="9545" y="6444"/>
                  </a:lnTo>
                  <a:cubicBezTo>
                    <a:pt x="9727" y="6444"/>
                    <a:pt x="9879" y="6383"/>
                    <a:pt x="10001" y="6232"/>
                  </a:cubicBezTo>
                  <a:cubicBezTo>
                    <a:pt x="10092" y="6080"/>
                    <a:pt x="10153" y="5897"/>
                    <a:pt x="10092" y="5745"/>
                  </a:cubicBezTo>
                  <a:lnTo>
                    <a:pt x="8967" y="456"/>
                  </a:lnTo>
                  <a:cubicBezTo>
                    <a:pt x="8876" y="183"/>
                    <a:pt x="8663" y="0"/>
                    <a:pt x="839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60;p4"/>
            <p:cNvSpPr/>
            <p:nvPr/>
          </p:nvSpPr>
          <p:spPr>
            <a:xfrm>
              <a:off x="6710875" y="2697150"/>
              <a:ext cx="28150" cy="155800"/>
            </a:xfrm>
            <a:custGeom>
              <a:avLst/>
              <a:gdLst/>
              <a:ahLst/>
              <a:cxnLst/>
              <a:rect l="l" t="t" r="r" b="b"/>
              <a:pathLst>
                <a:path w="1126" h="6232" extrusionOk="0">
                  <a:moveTo>
                    <a:pt x="548" y="0"/>
                  </a:moveTo>
                  <a:cubicBezTo>
                    <a:pt x="244" y="0"/>
                    <a:pt x="1" y="274"/>
                    <a:pt x="1" y="578"/>
                  </a:cubicBezTo>
                  <a:lnTo>
                    <a:pt x="1" y="5654"/>
                  </a:lnTo>
                  <a:cubicBezTo>
                    <a:pt x="1" y="5958"/>
                    <a:pt x="244" y="6231"/>
                    <a:pt x="548" y="6231"/>
                  </a:cubicBezTo>
                  <a:cubicBezTo>
                    <a:pt x="852" y="6231"/>
                    <a:pt x="1125" y="5958"/>
                    <a:pt x="1125" y="5654"/>
                  </a:cubicBezTo>
                  <a:lnTo>
                    <a:pt x="1125" y="578"/>
                  </a:lnTo>
                  <a:cubicBezTo>
                    <a:pt x="1125" y="274"/>
                    <a:pt x="852" y="0"/>
                    <a:pt x="54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1" name="Google Shape;61;p4"/>
          <p:cNvGrpSpPr/>
          <p:nvPr/>
        </p:nvGrpSpPr>
        <p:grpSpPr>
          <a:xfrm>
            <a:off x="7495925" y="4328730"/>
            <a:ext cx="1552163" cy="755352"/>
            <a:chOff x="359700" y="4031500"/>
            <a:chExt cx="2217375" cy="1079075"/>
          </a:xfrm>
        </p:grpSpPr>
        <p:sp>
          <p:nvSpPr>
            <p:cNvPr id="62" name="Google Shape;62;p4"/>
            <p:cNvSpPr/>
            <p:nvPr/>
          </p:nvSpPr>
          <p:spPr>
            <a:xfrm>
              <a:off x="463050" y="4094575"/>
              <a:ext cx="2114025" cy="1016000"/>
            </a:xfrm>
            <a:custGeom>
              <a:avLst/>
              <a:gdLst/>
              <a:ahLst/>
              <a:cxnLst/>
              <a:rect l="l" t="t" r="r" b="b"/>
              <a:pathLst>
                <a:path w="84561" h="40640" extrusionOk="0">
                  <a:moveTo>
                    <a:pt x="76901" y="12068"/>
                  </a:moveTo>
                  <a:lnTo>
                    <a:pt x="76901" y="33040"/>
                  </a:lnTo>
                  <a:lnTo>
                    <a:pt x="33344" y="33040"/>
                  </a:lnTo>
                  <a:lnTo>
                    <a:pt x="76901" y="12068"/>
                  </a:lnTo>
                  <a:close/>
                  <a:moveTo>
                    <a:pt x="84561" y="1"/>
                  </a:moveTo>
                  <a:lnTo>
                    <a:pt x="0" y="40639"/>
                  </a:lnTo>
                  <a:lnTo>
                    <a:pt x="84561" y="40639"/>
                  </a:lnTo>
                  <a:lnTo>
                    <a:pt x="8456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63;p4"/>
            <p:cNvSpPr/>
            <p:nvPr/>
          </p:nvSpPr>
          <p:spPr>
            <a:xfrm>
              <a:off x="359700" y="4031500"/>
              <a:ext cx="2190800" cy="1054000"/>
            </a:xfrm>
            <a:custGeom>
              <a:avLst/>
              <a:gdLst/>
              <a:ahLst/>
              <a:cxnLst/>
              <a:rect l="l" t="t" r="r" b="b"/>
              <a:pathLst>
                <a:path w="87632" h="42160" extrusionOk="0">
                  <a:moveTo>
                    <a:pt x="78847" y="13922"/>
                  </a:moveTo>
                  <a:lnTo>
                    <a:pt x="78847" y="33405"/>
                  </a:lnTo>
                  <a:lnTo>
                    <a:pt x="38329" y="33405"/>
                  </a:lnTo>
                  <a:lnTo>
                    <a:pt x="78847" y="13922"/>
                  </a:lnTo>
                  <a:close/>
                  <a:moveTo>
                    <a:pt x="80002" y="12129"/>
                  </a:moveTo>
                  <a:lnTo>
                    <a:pt x="33375" y="34560"/>
                  </a:lnTo>
                  <a:lnTo>
                    <a:pt x="80002" y="34560"/>
                  </a:lnTo>
                  <a:lnTo>
                    <a:pt x="80002" y="12129"/>
                  </a:lnTo>
                  <a:close/>
                  <a:moveTo>
                    <a:pt x="86476" y="1824"/>
                  </a:moveTo>
                  <a:lnTo>
                    <a:pt x="86476" y="41004"/>
                  </a:lnTo>
                  <a:lnTo>
                    <a:pt x="5016" y="41004"/>
                  </a:lnTo>
                  <a:lnTo>
                    <a:pt x="86476" y="1824"/>
                  </a:lnTo>
                  <a:close/>
                  <a:moveTo>
                    <a:pt x="87631" y="1"/>
                  </a:moveTo>
                  <a:lnTo>
                    <a:pt x="0" y="42159"/>
                  </a:lnTo>
                  <a:lnTo>
                    <a:pt x="87631" y="42159"/>
                  </a:lnTo>
                  <a:lnTo>
                    <a:pt x="876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4" name="Google Shape;64;p4"/>
          <p:cNvGrpSpPr/>
          <p:nvPr/>
        </p:nvGrpSpPr>
        <p:grpSpPr>
          <a:xfrm>
            <a:off x="5668472" y="4917728"/>
            <a:ext cx="1675047" cy="149572"/>
            <a:chOff x="4790625" y="1824675"/>
            <a:chExt cx="2392925" cy="213675"/>
          </a:xfrm>
        </p:grpSpPr>
        <p:sp>
          <p:nvSpPr>
            <p:cNvPr id="65" name="Google Shape;65;p4"/>
            <p:cNvSpPr/>
            <p:nvPr/>
          </p:nvSpPr>
          <p:spPr>
            <a:xfrm>
              <a:off x="5005675" y="1839225"/>
              <a:ext cx="2163450" cy="184675"/>
            </a:xfrm>
            <a:custGeom>
              <a:avLst/>
              <a:gdLst/>
              <a:ahLst/>
              <a:cxnLst/>
              <a:rect l="l" t="t" r="r" b="b"/>
              <a:pathLst>
                <a:path w="86538" h="7387" extrusionOk="0">
                  <a:moveTo>
                    <a:pt x="1" y="0"/>
                  </a:moveTo>
                  <a:lnTo>
                    <a:pt x="1" y="7387"/>
                  </a:lnTo>
                  <a:lnTo>
                    <a:pt x="82859" y="7387"/>
                  </a:lnTo>
                  <a:cubicBezTo>
                    <a:pt x="84926" y="7387"/>
                    <a:pt x="86537" y="5745"/>
                    <a:pt x="86537" y="3709"/>
                  </a:cubicBezTo>
                  <a:cubicBezTo>
                    <a:pt x="86537" y="1642"/>
                    <a:pt x="84865" y="0"/>
                    <a:pt x="8285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" name="Google Shape;66;p4"/>
            <p:cNvSpPr/>
            <p:nvPr/>
          </p:nvSpPr>
          <p:spPr>
            <a:xfrm>
              <a:off x="4991250" y="1825550"/>
              <a:ext cx="2192300" cy="212800"/>
            </a:xfrm>
            <a:custGeom>
              <a:avLst/>
              <a:gdLst/>
              <a:ahLst/>
              <a:cxnLst/>
              <a:rect l="l" t="t" r="r" b="b"/>
              <a:pathLst>
                <a:path w="87692" h="8512" extrusionOk="0">
                  <a:moveTo>
                    <a:pt x="83436" y="1125"/>
                  </a:moveTo>
                  <a:cubicBezTo>
                    <a:pt x="85138" y="1125"/>
                    <a:pt x="86567" y="2523"/>
                    <a:pt x="86567" y="4256"/>
                  </a:cubicBezTo>
                  <a:cubicBezTo>
                    <a:pt x="86567" y="5958"/>
                    <a:pt x="85138" y="7356"/>
                    <a:pt x="83436" y="7356"/>
                  </a:cubicBezTo>
                  <a:lnTo>
                    <a:pt x="1155" y="7356"/>
                  </a:lnTo>
                  <a:lnTo>
                    <a:pt x="1155" y="1125"/>
                  </a:lnTo>
                  <a:close/>
                  <a:moveTo>
                    <a:pt x="578" y="0"/>
                  </a:moveTo>
                  <a:cubicBezTo>
                    <a:pt x="274" y="0"/>
                    <a:pt x="0" y="243"/>
                    <a:pt x="0" y="547"/>
                  </a:cubicBezTo>
                  <a:lnTo>
                    <a:pt x="0" y="7934"/>
                  </a:lnTo>
                  <a:cubicBezTo>
                    <a:pt x="0" y="8238"/>
                    <a:pt x="274" y="8511"/>
                    <a:pt x="578" y="8511"/>
                  </a:cubicBezTo>
                  <a:lnTo>
                    <a:pt x="83436" y="8511"/>
                  </a:lnTo>
                  <a:cubicBezTo>
                    <a:pt x="85746" y="8511"/>
                    <a:pt x="87692" y="6566"/>
                    <a:pt x="87692" y="4225"/>
                  </a:cubicBezTo>
                  <a:cubicBezTo>
                    <a:pt x="87692" y="1885"/>
                    <a:pt x="85807" y="0"/>
                    <a:pt x="8343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67;p4"/>
            <p:cNvSpPr/>
            <p:nvPr/>
          </p:nvSpPr>
          <p:spPr>
            <a:xfrm>
              <a:off x="6973800" y="1839225"/>
              <a:ext cx="28150" cy="184675"/>
            </a:xfrm>
            <a:custGeom>
              <a:avLst/>
              <a:gdLst/>
              <a:ahLst/>
              <a:cxnLst/>
              <a:rect l="l" t="t" r="r" b="b"/>
              <a:pathLst>
                <a:path w="1126" h="7387" extrusionOk="0">
                  <a:moveTo>
                    <a:pt x="1" y="0"/>
                  </a:moveTo>
                  <a:lnTo>
                    <a:pt x="1" y="7387"/>
                  </a:lnTo>
                  <a:lnTo>
                    <a:pt x="1125" y="7387"/>
                  </a:lnTo>
                  <a:lnTo>
                    <a:pt x="112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" name="Google Shape;68;p4"/>
            <p:cNvSpPr/>
            <p:nvPr/>
          </p:nvSpPr>
          <p:spPr>
            <a:xfrm>
              <a:off x="4790625" y="1824675"/>
              <a:ext cx="228750" cy="213675"/>
            </a:xfrm>
            <a:custGeom>
              <a:avLst/>
              <a:gdLst/>
              <a:ahLst/>
              <a:cxnLst/>
              <a:rect l="l" t="t" r="r" b="b"/>
              <a:pathLst>
                <a:path w="9150" h="8547" extrusionOk="0">
                  <a:moveTo>
                    <a:pt x="8025" y="1494"/>
                  </a:moveTo>
                  <a:lnTo>
                    <a:pt x="8025" y="7087"/>
                  </a:lnTo>
                  <a:lnTo>
                    <a:pt x="1946" y="4291"/>
                  </a:lnTo>
                  <a:lnTo>
                    <a:pt x="8025" y="1494"/>
                  </a:lnTo>
                  <a:close/>
                  <a:moveTo>
                    <a:pt x="8624" y="1"/>
                  </a:moveTo>
                  <a:cubicBezTo>
                    <a:pt x="8535" y="1"/>
                    <a:pt x="8444" y="23"/>
                    <a:pt x="8359" y="66"/>
                  </a:cubicBezTo>
                  <a:lnTo>
                    <a:pt x="335" y="3744"/>
                  </a:lnTo>
                  <a:cubicBezTo>
                    <a:pt x="122" y="3865"/>
                    <a:pt x="1" y="4048"/>
                    <a:pt x="1" y="4291"/>
                  </a:cubicBezTo>
                  <a:cubicBezTo>
                    <a:pt x="1" y="4503"/>
                    <a:pt x="153" y="4747"/>
                    <a:pt x="335" y="4807"/>
                  </a:cubicBezTo>
                  <a:lnTo>
                    <a:pt x="8359" y="8485"/>
                  </a:lnTo>
                  <a:cubicBezTo>
                    <a:pt x="8451" y="8546"/>
                    <a:pt x="8511" y="8546"/>
                    <a:pt x="8603" y="8546"/>
                  </a:cubicBezTo>
                  <a:cubicBezTo>
                    <a:pt x="8724" y="8546"/>
                    <a:pt x="8785" y="8485"/>
                    <a:pt x="8907" y="8455"/>
                  </a:cubicBezTo>
                  <a:cubicBezTo>
                    <a:pt x="9059" y="8333"/>
                    <a:pt x="9150" y="8151"/>
                    <a:pt x="9150" y="7969"/>
                  </a:cubicBezTo>
                  <a:lnTo>
                    <a:pt x="9150" y="582"/>
                  </a:lnTo>
                  <a:cubicBezTo>
                    <a:pt x="9150" y="400"/>
                    <a:pt x="9059" y="218"/>
                    <a:pt x="8907" y="96"/>
                  </a:cubicBezTo>
                  <a:cubicBezTo>
                    <a:pt x="8825" y="31"/>
                    <a:pt x="8726" y="1"/>
                    <a:pt x="862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69;p4"/>
            <p:cNvSpPr/>
            <p:nvPr/>
          </p:nvSpPr>
          <p:spPr>
            <a:xfrm>
              <a:off x="4991250" y="1917500"/>
              <a:ext cx="2010700" cy="28125"/>
            </a:xfrm>
            <a:custGeom>
              <a:avLst/>
              <a:gdLst/>
              <a:ahLst/>
              <a:cxnLst/>
              <a:rect l="l" t="t" r="r" b="b"/>
              <a:pathLst>
                <a:path w="80428" h="1125" extrusionOk="0">
                  <a:moveTo>
                    <a:pt x="578" y="0"/>
                  </a:moveTo>
                  <a:cubicBezTo>
                    <a:pt x="274" y="0"/>
                    <a:pt x="0" y="274"/>
                    <a:pt x="0" y="578"/>
                  </a:cubicBezTo>
                  <a:cubicBezTo>
                    <a:pt x="0" y="882"/>
                    <a:pt x="274" y="1125"/>
                    <a:pt x="578" y="1125"/>
                  </a:cubicBezTo>
                  <a:lnTo>
                    <a:pt x="79880" y="1125"/>
                  </a:lnTo>
                  <a:cubicBezTo>
                    <a:pt x="80214" y="1125"/>
                    <a:pt x="80427" y="882"/>
                    <a:pt x="80427" y="578"/>
                  </a:cubicBezTo>
                  <a:cubicBezTo>
                    <a:pt x="80427" y="274"/>
                    <a:pt x="80154" y="0"/>
                    <a:pt x="7985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5"/>
          <p:cNvSpPr/>
          <p:nvPr/>
        </p:nvSpPr>
        <p:spPr>
          <a:xfrm>
            <a:off x="578100" y="397650"/>
            <a:ext cx="8064000" cy="44244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72;p5"/>
          <p:cNvSpPr/>
          <p:nvPr/>
        </p:nvSpPr>
        <p:spPr>
          <a:xfrm>
            <a:off x="501900" y="321450"/>
            <a:ext cx="8064000" cy="4424400"/>
          </a:xfrm>
          <a:prstGeom prst="rect">
            <a:avLst/>
          </a:prstGeom>
          <a:noFill/>
          <a:ln w="19050" cap="flat" cmpd="sng">
            <a:solidFill>
              <a:schemeClr val="dk1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73;p5"/>
          <p:cNvSpPr txBox="1">
            <a:spLocks noGrp="1"/>
          </p:cNvSpPr>
          <p:nvPr>
            <p:ph type="title"/>
          </p:nvPr>
        </p:nvSpPr>
        <p:spPr>
          <a:xfrm>
            <a:off x="720000" y="540000"/>
            <a:ext cx="7704000" cy="67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5"/>
          <p:cNvSpPr txBox="1">
            <a:spLocks noGrp="1"/>
          </p:cNvSpPr>
          <p:nvPr>
            <p:ph type="title" idx="2"/>
          </p:nvPr>
        </p:nvSpPr>
        <p:spPr>
          <a:xfrm>
            <a:off x="1277950" y="2470200"/>
            <a:ext cx="3057900" cy="33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75" name="Google Shape;75;p5"/>
          <p:cNvSpPr txBox="1">
            <a:spLocks noGrp="1"/>
          </p:cNvSpPr>
          <p:nvPr>
            <p:ph type="subTitle" idx="1"/>
          </p:nvPr>
        </p:nvSpPr>
        <p:spPr>
          <a:xfrm>
            <a:off x="1277950" y="2808600"/>
            <a:ext cx="3057900" cy="93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None/>
              <a:defRPr sz="14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None/>
              <a:defRPr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None/>
              <a:defRPr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None/>
              <a:defRPr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None/>
              <a:defRPr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None/>
              <a:defRPr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None/>
              <a:defRPr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None/>
              <a:defRPr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None/>
              <a:defRPr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9pPr>
          </a:lstStyle>
          <a:p>
            <a:endParaRPr/>
          </a:p>
        </p:txBody>
      </p:sp>
      <p:sp>
        <p:nvSpPr>
          <p:cNvPr id="76" name="Google Shape;76;p5"/>
          <p:cNvSpPr txBox="1">
            <a:spLocks noGrp="1"/>
          </p:cNvSpPr>
          <p:nvPr>
            <p:ph type="title" idx="3"/>
          </p:nvPr>
        </p:nvSpPr>
        <p:spPr>
          <a:xfrm>
            <a:off x="4808250" y="2470200"/>
            <a:ext cx="3057900" cy="33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77" name="Google Shape;77;p5"/>
          <p:cNvSpPr txBox="1">
            <a:spLocks noGrp="1"/>
          </p:cNvSpPr>
          <p:nvPr>
            <p:ph type="subTitle" idx="4"/>
          </p:nvPr>
        </p:nvSpPr>
        <p:spPr>
          <a:xfrm>
            <a:off x="4808250" y="2808600"/>
            <a:ext cx="3057900" cy="93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None/>
              <a:defRPr sz="14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None/>
              <a:defRPr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None/>
              <a:defRPr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None/>
              <a:defRPr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None/>
              <a:defRPr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None/>
              <a:defRPr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None/>
              <a:defRPr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None/>
              <a:defRPr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None/>
              <a:defRPr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9pPr>
          </a:lstStyle>
          <a:p>
            <a:endParaRPr/>
          </a:p>
        </p:txBody>
      </p:sp>
      <p:grpSp>
        <p:nvGrpSpPr>
          <p:cNvPr id="78" name="Google Shape;78;p5"/>
          <p:cNvGrpSpPr/>
          <p:nvPr/>
        </p:nvGrpSpPr>
        <p:grpSpPr>
          <a:xfrm>
            <a:off x="76197" y="2274260"/>
            <a:ext cx="346832" cy="1809080"/>
            <a:chOff x="4713875" y="2486650"/>
            <a:chExt cx="495475" cy="2584400"/>
          </a:xfrm>
        </p:grpSpPr>
        <p:sp>
          <p:nvSpPr>
            <p:cNvPr id="79" name="Google Shape;79;p5"/>
            <p:cNvSpPr/>
            <p:nvPr/>
          </p:nvSpPr>
          <p:spPr>
            <a:xfrm>
              <a:off x="4772400" y="2544400"/>
              <a:ext cx="436950" cy="2526650"/>
            </a:xfrm>
            <a:custGeom>
              <a:avLst/>
              <a:gdLst/>
              <a:ahLst/>
              <a:cxnLst/>
              <a:rect l="l" t="t" r="r" b="b"/>
              <a:pathLst>
                <a:path w="17478" h="101066" extrusionOk="0">
                  <a:moveTo>
                    <a:pt x="0" y="1"/>
                  </a:moveTo>
                  <a:lnTo>
                    <a:pt x="0" y="101066"/>
                  </a:lnTo>
                  <a:lnTo>
                    <a:pt x="17478" y="101066"/>
                  </a:lnTo>
                  <a:lnTo>
                    <a:pt x="17478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" name="Google Shape;80;p5"/>
            <p:cNvSpPr/>
            <p:nvPr/>
          </p:nvSpPr>
          <p:spPr>
            <a:xfrm>
              <a:off x="4713875" y="2486650"/>
              <a:ext cx="465850" cy="2554775"/>
            </a:xfrm>
            <a:custGeom>
              <a:avLst/>
              <a:gdLst/>
              <a:ahLst/>
              <a:cxnLst/>
              <a:rect l="l" t="t" r="r" b="b"/>
              <a:pathLst>
                <a:path w="18634" h="102191" extrusionOk="0">
                  <a:moveTo>
                    <a:pt x="17448" y="1125"/>
                  </a:moveTo>
                  <a:lnTo>
                    <a:pt x="17448" y="101066"/>
                  </a:lnTo>
                  <a:lnTo>
                    <a:pt x="1095" y="101066"/>
                  </a:lnTo>
                  <a:lnTo>
                    <a:pt x="1095" y="1125"/>
                  </a:lnTo>
                  <a:close/>
                  <a:moveTo>
                    <a:pt x="1" y="0"/>
                  </a:moveTo>
                  <a:lnTo>
                    <a:pt x="1" y="102190"/>
                  </a:lnTo>
                  <a:lnTo>
                    <a:pt x="18633" y="102190"/>
                  </a:lnTo>
                  <a:lnTo>
                    <a:pt x="1863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" name="Google Shape;81;p5"/>
            <p:cNvSpPr/>
            <p:nvPr/>
          </p:nvSpPr>
          <p:spPr>
            <a:xfrm>
              <a:off x="5036825" y="2582400"/>
              <a:ext cx="128450" cy="18250"/>
            </a:xfrm>
            <a:custGeom>
              <a:avLst/>
              <a:gdLst/>
              <a:ahLst/>
              <a:cxnLst/>
              <a:rect l="l" t="t" r="r" b="b"/>
              <a:pathLst>
                <a:path w="5138" h="730" extrusionOk="0">
                  <a:moveTo>
                    <a:pt x="1" y="0"/>
                  </a:moveTo>
                  <a:lnTo>
                    <a:pt x="1" y="730"/>
                  </a:lnTo>
                  <a:lnTo>
                    <a:pt x="5138" y="730"/>
                  </a:lnTo>
                  <a:lnTo>
                    <a:pt x="513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" name="Google Shape;82;p5"/>
            <p:cNvSpPr/>
            <p:nvPr/>
          </p:nvSpPr>
          <p:spPr>
            <a:xfrm>
              <a:off x="5036825" y="2796675"/>
              <a:ext cx="128450" cy="18275"/>
            </a:xfrm>
            <a:custGeom>
              <a:avLst/>
              <a:gdLst/>
              <a:ahLst/>
              <a:cxnLst/>
              <a:rect l="l" t="t" r="r" b="b"/>
              <a:pathLst>
                <a:path w="5138" h="731" extrusionOk="0">
                  <a:moveTo>
                    <a:pt x="1" y="1"/>
                  </a:moveTo>
                  <a:lnTo>
                    <a:pt x="1" y="730"/>
                  </a:lnTo>
                  <a:lnTo>
                    <a:pt x="5138" y="730"/>
                  </a:lnTo>
                  <a:lnTo>
                    <a:pt x="513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" name="Google Shape;83;p5"/>
            <p:cNvSpPr/>
            <p:nvPr/>
          </p:nvSpPr>
          <p:spPr>
            <a:xfrm>
              <a:off x="5036825" y="3011725"/>
              <a:ext cx="128450" cy="17500"/>
            </a:xfrm>
            <a:custGeom>
              <a:avLst/>
              <a:gdLst/>
              <a:ahLst/>
              <a:cxnLst/>
              <a:rect l="l" t="t" r="r" b="b"/>
              <a:pathLst>
                <a:path w="5138" h="700" extrusionOk="0">
                  <a:moveTo>
                    <a:pt x="1" y="1"/>
                  </a:moveTo>
                  <a:lnTo>
                    <a:pt x="1" y="700"/>
                  </a:lnTo>
                  <a:lnTo>
                    <a:pt x="5138" y="700"/>
                  </a:lnTo>
                  <a:lnTo>
                    <a:pt x="513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" name="Google Shape;84;p5"/>
            <p:cNvSpPr/>
            <p:nvPr/>
          </p:nvSpPr>
          <p:spPr>
            <a:xfrm>
              <a:off x="5036825" y="3225250"/>
              <a:ext cx="128450" cy="18275"/>
            </a:xfrm>
            <a:custGeom>
              <a:avLst/>
              <a:gdLst/>
              <a:ahLst/>
              <a:cxnLst/>
              <a:rect l="l" t="t" r="r" b="b"/>
              <a:pathLst>
                <a:path w="5138" h="731" extrusionOk="0">
                  <a:moveTo>
                    <a:pt x="1" y="1"/>
                  </a:moveTo>
                  <a:lnTo>
                    <a:pt x="1" y="730"/>
                  </a:lnTo>
                  <a:lnTo>
                    <a:pt x="5138" y="730"/>
                  </a:lnTo>
                  <a:lnTo>
                    <a:pt x="513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" name="Google Shape;85;p5"/>
            <p:cNvSpPr/>
            <p:nvPr/>
          </p:nvSpPr>
          <p:spPr>
            <a:xfrm>
              <a:off x="5036825" y="3440300"/>
              <a:ext cx="128450" cy="17500"/>
            </a:xfrm>
            <a:custGeom>
              <a:avLst/>
              <a:gdLst/>
              <a:ahLst/>
              <a:cxnLst/>
              <a:rect l="l" t="t" r="r" b="b"/>
              <a:pathLst>
                <a:path w="5138" h="700" extrusionOk="0">
                  <a:moveTo>
                    <a:pt x="1" y="1"/>
                  </a:moveTo>
                  <a:lnTo>
                    <a:pt x="1" y="700"/>
                  </a:lnTo>
                  <a:lnTo>
                    <a:pt x="5138" y="700"/>
                  </a:lnTo>
                  <a:lnTo>
                    <a:pt x="513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" name="Google Shape;86;p5"/>
            <p:cNvSpPr/>
            <p:nvPr/>
          </p:nvSpPr>
          <p:spPr>
            <a:xfrm>
              <a:off x="5036825" y="3654600"/>
              <a:ext cx="128450" cy="18250"/>
            </a:xfrm>
            <a:custGeom>
              <a:avLst/>
              <a:gdLst/>
              <a:ahLst/>
              <a:cxnLst/>
              <a:rect l="l" t="t" r="r" b="b"/>
              <a:pathLst>
                <a:path w="5138" h="730" extrusionOk="0">
                  <a:moveTo>
                    <a:pt x="1" y="0"/>
                  </a:moveTo>
                  <a:lnTo>
                    <a:pt x="1" y="730"/>
                  </a:lnTo>
                  <a:lnTo>
                    <a:pt x="5138" y="730"/>
                  </a:lnTo>
                  <a:lnTo>
                    <a:pt x="513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" name="Google Shape;87;p5"/>
            <p:cNvSpPr/>
            <p:nvPr/>
          </p:nvSpPr>
          <p:spPr>
            <a:xfrm>
              <a:off x="5036825" y="3868900"/>
              <a:ext cx="128450" cy="18250"/>
            </a:xfrm>
            <a:custGeom>
              <a:avLst/>
              <a:gdLst/>
              <a:ahLst/>
              <a:cxnLst/>
              <a:rect l="l" t="t" r="r" b="b"/>
              <a:pathLst>
                <a:path w="5138" h="730" extrusionOk="0">
                  <a:moveTo>
                    <a:pt x="1" y="0"/>
                  </a:moveTo>
                  <a:lnTo>
                    <a:pt x="1" y="730"/>
                  </a:lnTo>
                  <a:lnTo>
                    <a:pt x="5138" y="730"/>
                  </a:lnTo>
                  <a:lnTo>
                    <a:pt x="513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" name="Google Shape;88;p5"/>
            <p:cNvSpPr/>
            <p:nvPr/>
          </p:nvSpPr>
          <p:spPr>
            <a:xfrm>
              <a:off x="5036825" y="4083175"/>
              <a:ext cx="128450" cy="17500"/>
            </a:xfrm>
            <a:custGeom>
              <a:avLst/>
              <a:gdLst/>
              <a:ahLst/>
              <a:cxnLst/>
              <a:rect l="l" t="t" r="r" b="b"/>
              <a:pathLst>
                <a:path w="5138" h="700" extrusionOk="0">
                  <a:moveTo>
                    <a:pt x="1" y="1"/>
                  </a:moveTo>
                  <a:lnTo>
                    <a:pt x="1" y="700"/>
                  </a:lnTo>
                  <a:lnTo>
                    <a:pt x="5138" y="700"/>
                  </a:lnTo>
                  <a:lnTo>
                    <a:pt x="513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" name="Google Shape;89;p5"/>
            <p:cNvSpPr/>
            <p:nvPr/>
          </p:nvSpPr>
          <p:spPr>
            <a:xfrm>
              <a:off x="5036825" y="4297475"/>
              <a:ext cx="128450" cy="18250"/>
            </a:xfrm>
            <a:custGeom>
              <a:avLst/>
              <a:gdLst/>
              <a:ahLst/>
              <a:cxnLst/>
              <a:rect l="l" t="t" r="r" b="b"/>
              <a:pathLst>
                <a:path w="5138" h="730" extrusionOk="0">
                  <a:moveTo>
                    <a:pt x="1" y="0"/>
                  </a:moveTo>
                  <a:lnTo>
                    <a:pt x="1" y="730"/>
                  </a:lnTo>
                  <a:lnTo>
                    <a:pt x="5138" y="730"/>
                  </a:lnTo>
                  <a:lnTo>
                    <a:pt x="513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" name="Google Shape;90;p5"/>
            <p:cNvSpPr/>
            <p:nvPr/>
          </p:nvSpPr>
          <p:spPr>
            <a:xfrm>
              <a:off x="5036825" y="4512525"/>
              <a:ext cx="128450" cy="17500"/>
            </a:xfrm>
            <a:custGeom>
              <a:avLst/>
              <a:gdLst/>
              <a:ahLst/>
              <a:cxnLst/>
              <a:rect l="l" t="t" r="r" b="b"/>
              <a:pathLst>
                <a:path w="5138" h="700" extrusionOk="0">
                  <a:moveTo>
                    <a:pt x="1" y="0"/>
                  </a:moveTo>
                  <a:lnTo>
                    <a:pt x="1" y="699"/>
                  </a:lnTo>
                  <a:lnTo>
                    <a:pt x="5138" y="699"/>
                  </a:lnTo>
                  <a:lnTo>
                    <a:pt x="513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" name="Google Shape;91;p5"/>
            <p:cNvSpPr/>
            <p:nvPr/>
          </p:nvSpPr>
          <p:spPr>
            <a:xfrm>
              <a:off x="5036825" y="4726050"/>
              <a:ext cx="128450" cy="18250"/>
            </a:xfrm>
            <a:custGeom>
              <a:avLst/>
              <a:gdLst/>
              <a:ahLst/>
              <a:cxnLst/>
              <a:rect l="l" t="t" r="r" b="b"/>
              <a:pathLst>
                <a:path w="5138" h="730" extrusionOk="0">
                  <a:moveTo>
                    <a:pt x="1" y="0"/>
                  </a:moveTo>
                  <a:lnTo>
                    <a:pt x="1" y="730"/>
                  </a:lnTo>
                  <a:lnTo>
                    <a:pt x="5138" y="730"/>
                  </a:lnTo>
                  <a:lnTo>
                    <a:pt x="513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" name="Google Shape;92;p5"/>
            <p:cNvSpPr/>
            <p:nvPr/>
          </p:nvSpPr>
          <p:spPr>
            <a:xfrm>
              <a:off x="5036825" y="4960100"/>
              <a:ext cx="128450" cy="17500"/>
            </a:xfrm>
            <a:custGeom>
              <a:avLst/>
              <a:gdLst/>
              <a:ahLst/>
              <a:cxnLst/>
              <a:rect l="l" t="t" r="r" b="b"/>
              <a:pathLst>
                <a:path w="5138" h="700" extrusionOk="0">
                  <a:moveTo>
                    <a:pt x="1" y="0"/>
                  </a:moveTo>
                  <a:lnTo>
                    <a:pt x="1" y="699"/>
                  </a:lnTo>
                  <a:lnTo>
                    <a:pt x="5138" y="699"/>
                  </a:lnTo>
                  <a:lnTo>
                    <a:pt x="513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" name="Google Shape;93;p5"/>
            <p:cNvSpPr/>
            <p:nvPr/>
          </p:nvSpPr>
          <p:spPr>
            <a:xfrm>
              <a:off x="4831675" y="2500325"/>
              <a:ext cx="30400" cy="2526650"/>
            </a:xfrm>
            <a:custGeom>
              <a:avLst/>
              <a:gdLst/>
              <a:ahLst/>
              <a:cxnLst/>
              <a:rect l="l" t="t" r="r" b="b"/>
              <a:pathLst>
                <a:path w="1216" h="101066" extrusionOk="0">
                  <a:moveTo>
                    <a:pt x="0" y="1"/>
                  </a:moveTo>
                  <a:lnTo>
                    <a:pt x="0" y="101066"/>
                  </a:lnTo>
                  <a:lnTo>
                    <a:pt x="1216" y="101066"/>
                  </a:lnTo>
                  <a:lnTo>
                    <a:pt x="121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4" name="Google Shape;94;p5"/>
          <p:cNvGrpSpPr/>
          <p:nvPr/>
        </p:nvGrpSpPr>
        <p:grpSpPr>
          <a:xfrm>
            <a:off x="76202" y="1815315"/>
            <a:ext cx="214917" cy="230335"/>
            <a:chOff x="424275" y="4593075"/>
            <a:chExt cx="307025" cy="329050"/>
          </a:xfrm>
        </p:grpSpPr>
        <p:sp>
          <p:nvSpPr>
            <p:cNvPr id="95" name="Google Shape;95;p5"/>
            <p:cNvSpPr/>
            <p:nvPr/>
          </p:nvSpPr>
          <p:spPr>
            <a:xfrm>
              <a:off x="424275" y="4593075"/>
              <a:ext cx="307025" cy="98800"/>
            </a:xfrm>
            <a:custGeom>
              <a:avLst/>
              <a:gdLst/>
              <a:ahLst/>
              <a:cxnLst/>
              <a:rect l="l" t="t" r="r" b="b"/>
              <a:pathLst>
                <a:path w="12281" h="3952" extrusionOk="0">
                  <a:moveTo>
                    <a:pt x="11126" y="1155"/>
                  </a:moveTo>
                  <a:lnTo>
                    <a:pt x="11126" y="2827"/>
                  </a:lnTo>
                  <a:lnTo>
                    <a:pt x="1156" y="2827"/>
                  </a:lnTo>
                  <a:lnTo>
                    <a:pt x="1156" y="1155"/>
                  </a:lnTo>
                  <a:close/>
                  <a:moveTo>
                    <a:pt x="578" y="0"/>
                  </a:moveTo>
                  <a:cubicBezTo>
                    <a:pt x="275" y="0"/>
                    <a:pt x="1" y="274"/>
                    <a:pt x="1" y="578"/>
                  </a:cubicBezTo>
                  <a:lnTo>
                    <a:pt x="1" y="3374"/>
                  </a:lnTo>
                  <a:cubicBezTo>
                    <a:pt x="1" y="3678"/>
                    <a:pt x="275" y="3951"/>
                    <a:pt x="578" y="3951"/>
                  </a:cubicBezTo>
                  <a:lnTo>
                    <a:pt x="11703" y="3951"/>
                  </a:lnTo>
                  <a:cubicBezTo>
                    <a:pt x="12007" y="3951"/>
                    <a:pt x="12281" y="3678"/>
                    <a:pt x="12281" y="3374"/>
                  </a:cubicBezTo>
                  <a:lnTo>
                    <a:pt x="12281" y="578"/>
                  </a:lnTo>
                  <a:cubicBezTo>
                    <a:pt x="12281" y="274"/>
                    <a:pt x="12007" y="0"/>
                    <a:pt x="1170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" name="Google Shape;96;p5"/>
            <p:cNvSpPr/>
            <p:nvPr/>
          </p:nvSpPr>
          <p:spPr>
            <a:xfrm>
              <a:off x="480525" y="4662200"/>
              <a:ext cx="194550" cy="161125"/>
            </a:xfrm>
            <a:custGeom>
              <a:avLst/>
              <a:gdLst/>
              <a:ahLst/>
              <a:cxnLst/>
              <a:rect l="l" t="t" r="r" b="b"/>
              <a:pathLst>
                <a:path w="7782" h="6445" extrusionOk="0">
                  <a:moveTo>
                    <a:pt x="6657" y="1156"/>
                  </a:moveTo>
                  <a:lnTo>
                    <a:pt x="6657" y="5290"/>
                  </a:lnTo>
                  <a:lnTo>
                    <a:pt x="1125" y="5290"/>
                  </a:lnTo>
                  <a:lnTo>
                    <a:pt x="1125" y="1156"/>
                  </a:lnTo>
                  <a:close/>
                  <a:moveTo>
                    <a:pt x="578" y="1"/>
                  </a:moveTo>
                  <a:cubicBezTo>
                    <a:pt x="274" y="1"/>
                    <a:pt x="0" y="275"/>
                    <a:pt x="0" y="579"/>
                  </a:cubicBezTo>
                  <a:lnTo>
                    <a:pt x="0" y="5867"/>
                  </a:lnTo>
                  <a:cubicBezTo>
                    <a:pt x="0" y="6171"/>
                    <a:pt x="274" y="6445"/>
                    <a:pt x="578" y="6445"/>
                  </a:cubicBezTo>
                  <a:lnTo>
                    <a:pt x="7204" y="6445"/>
                  </a:lnTo>
                  <a:cubicBezTo>
                    <a:pt x="7508" y="6445"/>
                    <a:pt x="7782" y="6202"/>
                    <a:pt x="7782" y="5867"/>
                  </a:cubicBezTo>
                  <a:lnTo>
                    <a:pt x="7782" y="579"/>
                  </a:lnTo>
                  <a:cubicBezTo>
                    <a:pt x="7782" y="275"/>
                    <a:pt x="7508" y="1"/>
                    <a:pt x="720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" name="Google Shape;97;p5"/>
            <p:cNvSpPr/>
            <p:nvPr/>
          </p:nvSpPr>
          <p:spPr>
            <a:xfrm>
              <a:off x="563350" y="4794425"/>
              <a:ext cx="28150" cy="127700"/>
            </a:xfrm>
            <a:custGeom>
              <a:avLst/>
              <a:gdLst/>
              <a:ahLst/>
              <a:cxnLst/>
              <a:rect l="l" t="t" r="r" b="b"/>
              <a:pathLst>
                <a:path w="1126" h="5108" extrusionOk="0">
                  <a:moveTo>
                    <a:pt x="547" y="1"/>
                  </a:moveTo>
                  <a:cubicBezTo>
                    <a:pt x="244" y="1"/>
                    <a:pt x="0" y="274"/>
                    <a:pt x="0" y="578"/>
                  </a:cubicBezTo>
                  <a:lnTo>
                    <a:pt x="0" y="4530"/>
                  </a:lnTo>
                  <a:cubicBezTo>
                    <a:pt x="0" y="4834"/>
                    <a:pt x="244" y="5107"/>
                    <a:pt x="547" y="5107"/>
                  </a:cubicBezTo>
                  <a:cubicBezTo>
                    <a:pt x="912" y="5107"/>
                    <a:pt x="1125" y="4864"/>
                    <a:pt x="1125" y="4530"/>
                  </a:cubicBezTo>
                  <a:lnTo>
                    <a:pt x="1125" y="578"/>
                  </a:lnTo>
                  <a:cubicBezTo>
                    <a:pt x="1125" y="274"/>
                    <a:pt x="851" y="1"/>
                    <a:pt x="54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8" name="Google Shape;98;p5"/>
          <p:cNvGrpSpPr/>
          <p:nvPr/>
        </p:nvGrpSpPr>
        <p:grpSpPr>
          <a:xfrm flipH="1">
            <a:off x="76200" y="4311955"/>
            <a:ext cx="1533560" cy="755352"/>
            <a:chOff x="383775" y="4031500"/>
            <a:chExt cx="2190800" cy="1079075"/>
          </a:xfrm>
        </p:grpSpPr>
        <p:sp>
          <p:nvSpPr>
            <p:cNvPr id="99" name="Google Shape;99;p5"/>
            <p:cNvSpPr/>
            <p:nvPr/>
          </p:nvSpPr>
          <p:spPr>
            <a:xfrm>
              <a:off x="434836" y="4094575"/>
              <a:ext cx="2114025" cy="1016000"/>
            </a:xfrm>
            <a:custGeom>
              <a:avLst/>
              <a:gdLst/>
              <a:ahLst/>
              <a:cxnLst/>
              <a:rect l="l" t="t" r="r" b="b"/>
              <a:pathLst>
                <a:path w="84561" h="40640" extrusionOk="0">
                  <a:moveTo>
                    <a:pt x="76901" y="12068"/>
                  </a:moveTo>
                  <a:lnTo>
                    <a:pt x="76901" y="33040"/>
                  </a:lnTo>
                  <a:lnTo>
                    <a:pt x="33344" y="33040"/>
                  </a:lnTo>
                  <a:lnTo>
                    <a:pt x="76901" y="12068"/>
                  </a:lnTo>
                  <a:close/>
                  <a:moveTo>
                    <a:pt x="84561" y="1"/>
                  </a:moveTo>
                  <a:lnTo>
                    <a:pt x="0" y="40639"/>
                  </a:lnTo>
                  <a:lnTo>
                    <a:pt x="84561" y="40639"/>
                  </a:lnTo>
                  <a:lnTo>
                    <a:pt x="84561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" name="Google Shape;100;p5"/>
            <p:cNvSpPr/>
            <p:nvPr/>
          </p:nvSpPr>
          <p:spPr>
            <a:xfrm>
              <a:off x="383775" y="4031500"/>
              <a:ext cx="2190800" cy="1054000"/>
            </a:xfrm>
            <a:custGeom>
              <a:avLst/>
              <a:gdLst/>
              <a:ahLst/>
              <a:cxnLst/>
              <a:rect l="l" t="t" r="r" b="b"/>
              <a:pathLst>
                <a:path w="87632" h="42160" extrusionOk="0">
                  <a:moveTo>
                    <a:pt x="78847" y="13922"/>
                  </a:moveTo>
                  <a:lnTo>
                    <a:pt x="78847" y="33405"/>
                  </a:lnTo>
                  <a:lnTo>
                    <a:pt x="38329" y="33405"/>
                  </a:lnTo>
                  <a:lnTo>
                    <a:pt x="78847" y="13922"/>
                  </a:lnTo>
                  <a:close/>
                  <a:moveTo>
                    <a:pt x="80002" y="12129"/>
                  </a:moveTo>
                  <a:lnTo>
                    <a:pt x="33375" y="34560"/>
                  </a:lnTo>
                  <a:lnTo>
                    <a:pt x="80002" y="34560"/>
                  </a:lnTo>
                  <a:lnTo>
                    <a:pt x="80002" y="12129"/>
                  </a:lnTo>
                  <a:close/>
                  <a:moveTo>
                    <a:pt x="86476" y="1824"/>
                  </a:moveTo>
                  <a:lnTo>
                    <a:pt x="86476" y="41004"/>
                  </a:lnTo>
                  <a:lnTo>
                    <a:pt x="5016" y="41004"/>
                  </a:lnTo>
                  <a:lnTo>
                    <a:pt x="86476" y="1824"/>
                  </a:lnTo>
                  <a:close/>
                  <a:moveTo>
                    <a:pt x="87631" y="1"/>
                  </a:moveTo>
                  <a:lnTo>
                    <a:pt x="0" y="42159"/>
                  </a:lnTo>
                  <a:lnTo>
                    <a:pt x="87631" y="42159"/>
                  </a:lnTo>
                  <a:lnTo>
                    <a:pt x="876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6"/>
          <p:cNvSpPr/>
          <p:nvPr/>
        </p:nvSpPr>
        <p:spPr>
          <a:xfrm>
            <a:off x="578100" y="397650"/>
            <a:ext cx="8064000" cy="44244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3;p6"/>
          <p:cNvSpPr/>
          <p:nvPr/>
        </p:nvSpPr>
        <p:spPr>
          <a:xfrm>
            <a:off x="501900" y="321450"/>
            <a:ext cx="8064000" cy="4424400"/>
          </a:xfrm>
          <a:prstGeom prst="rect">
            <a:avLst/>
          </a:prstGeom>
          <a:noFill/>
          <a:ln w="19050" cap="flat" cmpd="sng">
            <a:solidFill>
              <a:schemeClr val="dk1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4;p6"/>
          <p:cNvSpPr txBox="1">
            <a:spLocks noGrp="1"/>
          </p:cNvSpPr>
          <p:nvPr>
            <p:ph type="title"/>
          </p:nvPr>
        </p:nvSpPr>
        <p:spPr>
          <a:xfrm>
            <a:off x="720000" y="540000"/>
            <a:ext cx="7704000" cy="67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grpSp>
        <p:nvGrpSpPr>
          <p:cNvPr id="105" name="Google Shape;105;p6"/>
          <p:cNvGrpSpPr/>
          <p:nvPr/>
        </p:nvGrpSpPr>
        <p:grpSpPr>
          <a:xfrm>
            <a:off x="76202" y="3853015"/>
            <a:ext cx="214917" cy="230335"/>
            <a:chOff x="424275" y="4593075"/>
            <a:chExt cx="307025" cy="329050"/>
          </a:xfrm>
        </p:grpSpPr>
        <p:sp>
          <p:nvSpPr>
            <p:cNvPr id="106" name="Google Shape;106;p6"/>
            <p:cNvSpPr/>
            <p:nvPr/>
          </p:nvSpPr>
          <p:spPr>
            <a:xfrm>
              <a:off x="424275" y="4593075"/>
              <a:ext cx="307025" cy="98800"/>
            </a:xfrm>
            <a:custGeom>
              <a:avLst/>
              <a:gdLst/>
              <a:ahLst/>
              <a:cxnLst/>
              <a:rect l="l" t="t" r="r" b="b"/>
              <a:pathLst>
                <a:path w="12281" h="3952" extrusionOk="0">
                  <a:moveTo>
                    <a:pt x="11126" y="1155"/>
                  </a:moveTo>
                  <a:lnTo>
                    <a:pt x="11126" y="2827"/>
                  </a:lnTo>
                  <a:lnTo>
                    <a:pt x="1156" y="2827"/>
                  </a:lnTo>
                  <a:lnTo>
                    <a:pt x="1156" y="1155"/>
                  </a:lnTo>
                  <a:close/>
                  <a:moveTo>
                    <a:pt x="578" y="0"/>
                  </a:moveTo>
                  <a:cubicBezTo>
                    <a:pt x="275" y="0"/>
                    <a:pt x="1" y="274"/>
                    <a:pt x="1" y="578"/>
                  </a:cubicBezTo>
                  <a:lnTo>
                    <a:pt x="1" y="3374"/>
                  </a:lnTo>
                  <a:cubicBezTo>
                    <a:pt x="1" y="3678"/>
                    <a:pt x="275" y="3951"/>
                    <a:pt x="578" y="3951"/>
                  </a:cubicBezTo>
                  <a:lnTo>
                    <a:pt x="11703" y="3951"/>
                  </a:lnTo>
                  <a:cubicBezTo>
                    <a:pt x="12007" y="3951"/>
                    <a:pt x="12281" y="3678"/>
                    <a:pt x="12281" y="3374"/>
                  </a:cubicBezTo>
                  <a:lnTo>
                    <a:pt x="12281" y="578"/>
                  </a:lnTo>
                  <a:cubicBezTo>
                    <a:pt x="12281" y="274"/>
                    <a:pt x="12007" y="0"/>
                    <a:pt x="1170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107;p6"/>
            <p:cNvSpPr/>
            <p:nvPr/>
          </p:nvSpPr>
          <p:spPr>
            <a:xfrm>
              <a:off x="480525" y="4662200"/>
              <a:ext cx="194550" cy="161125"/>
            </a:xfrm>
            <a:custGeom>
              <a:avLst/>
              <a:gdLst/>
              <a:ahLst/>
              <a:cxnLst/>
              <a:rect l="l" t="t" r="r" b="b"/>
              <a:pathLst>
                <a:path w="7782" h="6445" extrusionOk="0">
                  <a:moveTo>
                    <a:pt x="6657" y="1156"/>
                  </a:moveTo>
                  <a:lnTo>
                    <a:pt x="6657" y="5290"/>
                  </a:lnTo>
                  <a:lnTo>
                    <a:pt x="1125" y="5290"/>
                  </a:lnTo>
                  <a:lnTo>
                    <a:pt x="1125" y="1156"/>
                  </a:lnTo>
                  <a:close/>
                  <a:moveTo>
                    <a:pt x="578" y="1"/>
                  </a:moveTo>
                  <a:cubicBezTo>
                    <a:pt x="274" y="1"/>
                    <a:pt x="0" y="275"/>
                    <a:pt x="0" y="579"/>
                  </a:cubicBezTo>
                  <a:lnTo>
                    <a:pt x="0" y="5867"/>
                  </a:lnTo>
                  <a:cubicBezTo>
                    <a:pt x="0" y="6171"/>
                    <a:pt x="274" y="6445"/>
                    <a:pt x="578" y="6445"/>
                  </a:cubicBezTo>
                  <a:lnTo>
                    <a:pt x="7204" y="6445"/>
                  </a:lnTo>
                  <a:cubicBezTo>
                    <a:pt x="7508" y="6445"/>
                    <a:pt x="7782" y="6202"/>
                    <a:pt x="7782" y="5867"/>
                  </a:cubicBezTo>
                  <a:lnTo>
                    <a:pt x="7782" y="579"/>
                  </a:lnTo>
                  <a:cubicBezTo>
                    <a:pt x="7782" y="275"/>
                    <a:pt x="7508" y="1"/>
                    <a:pt x="720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108;p6"/>
            <p:cNvSpPr/>
            <p:nvPr/>
          </p:nvSpPr>
          <p:spPr>
            <a:xfrm>
              <a:off x="563350" y="4794425"/>
              <a:ext cx="28150" cy="127700"/>
            </a:xfrm>
            <a:custGeom>
              <a:avLst/>
              <a:gdLst/>
              <a:ahLst/>
              <a:cxnLst/>
              <a:rect l="l" t="t" r="r" b="b"/>
              <a:pathLst>
                <a:path w="1126" h="5108" extrusionOk="0">
                  <a:moveTo>
                    <a:pt x="547" y="1"/>
                  </a:moveTo>
                  <a:cubicBezTo>
                    <a:pt x="244" y="1"/>
                    <a:pt x="0" y="274"/>
                    <a:pt x="0" y="578"/>
                  </a:cubicBezTo>
                  <a:lnTo>
                    <a:pt x="0" y="4530"/>
                  </a:lnTo>
                  <a:cubicBezTo>
                    <a:pt x="0" y="4834"/>
                    <a:pt x="244" y="5107"/>
                    <a:pt x="547" y="5107"/>
                  </a:cubicBezTo>
                  <a:cubicBezTo>
                    <a:pt x="912" y="5107"/>
                    <a:pt x="1125" y="4864"/>
                    <a:pt x="1125" y="4530"/>
                  </a:cubicBezTo>
                  <a:lnTo>
                    <a:pt x="1125" y="578"/>
                  </a:lnTo>
                  <a:cubicBezTo>
                    <a:pt x="1125" y="274"/>
                    <a:pt x="851" y="1"/>
                    <a:pt x="54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9" name="Google Shape;109;p6"/>
          <p:cNvGrpSpPr/>
          <p:nvPr/>
        </p:nvGrpSpPr>
        <p:grpSpPr>
          <a:xfrm flipH="1">
            <a:off x="76200" y="4311955"/>
            <a:ext cx="1533560" cy="755352"/>
            <a:chOff x="383775" y="4031500"/>
            <a:chExt cx="2190800" cy="1079075"/>
          </a:xfrm>
        </p:grpSpPr>
        <p:sp>
          <p:nvSpPr>
            <p:cNvPr id="110" name="Google Shape;110;p6"/>
            <p:cNvSpPr/>
            <p:nvPr/>
          </p:nvSpPr>
          <p:spPr>
            <a:xfrm>
              <a:off x="434836" y="4094575"/>
              <a:ext cx="2114025" cy="1016000"/>
            </a:xfrm>
            <a:custGeom>
              <a:avLst/>
              <a:gdLst/>
              <a:ahLst/>
              <a:cxnLst/>
              <a:rect l="l" t="t" r="r" b="b"/>
              <a:pathLst>
                <a:path w="84561" h="40640" extrusionOk="0">
                  <a:moveTo>
                    <a:pt x="76901" y="12068"/>
                  </a:moveTo>
                  <a:lnTo>
                    <a:pt x="76901" y="33040"/>
                  </a:lnTo>
                  <a:lnTo>
                    <a:pt x="33344" y="33040"/>
                  </a:lnTo>
                  <a:lnTo>
                    <a:pt x="76901" y="12068"/>
                  </a:lnTo>
                  <a:close/>
                  <a:moveTo>
                    <a:pt x="84561" y="1"/>
                  </a:moveTo>
                  <a:lnTo>
                    <a:pt x="0" y="40639"/>
                  </a:lnTo>
                  <a:lnTo>
                    <a:pt x="84561" y="40639"/>
                  </a:lnTo>
                  <a:lnTo>
                    <a:pt x="84561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" name="Google Shape;111;p6"/>
            <p:cNvSpPr/>
            <p:nvPr/>
          </p:nvSpPr>
          <p:spPr>
            <a:xfrm>
              <a:off x="383775" y="4031500"/>
              <a:ext cx="2190800" cy="1054000"/>
            </a:xfrm>
            <a:custGeom>
              <a:avLst/>
              <a:gdLst/>
              <a:ahLst/>
              <a:cxnLst/>
              <a:rect l="l" t="t" r="r" b="b"/>
              <a:pathLst>
                <a:path w="87632" h="42160" extrusionOk="0">
                  <a:moveTo>
                    <a:pt x="78847" y="13922"/>
                  </a:moveTo>
                  <a:lnTo>
                    <a:pt x="78847" y="33405"/>
                  </a:lnTo>
                  <a:lnTo>
                    <a:pt x="38329" y="33405"/>
                  </a:lnTo>
                  <a:lnTo>
                    <a:pt x="78847" y="13922"/>
                  </a:lnTo>
                  <a:close/>
                  <a:moveTo>
                    <a:pt x="80002" y="12129"/>
                  </a:moveTo>
                  <a:lnTo>
                    <a:pt x="33375" y="34560"/>
                  </a:lnTo>
                  <a:lnTo>
                    <a:pt x="80002" y="34560"/>
                  </a:lnTo>
                  <a:lnTo>
                    <a:pt x="80002" y="12129"/>
                  </a:lnTo>
                  <a:close/>
                  <a:moveTo>
                    <a:pt x="86476" y="1824"/>
                  </a:moveTo>
                  <a:lnTo>
                    <a:pt x="86476" y="41004"/>
                  </a:lnTo>
                  <a:lnTo>
                    <a:pt x="5016" y="41004"/>
                  </a:lnTo>
                  <a:lnTo>
                    <a:pt x="86476" y="1824"/>
                  </a:lnTo>
                  <a:close/>
                  <a:moveTo>
                    <a:pt x="87631" y="1"/>
                  </a:moveTo>
                  <a:lnTo>
                    <a:pt x="0" y="42159"/>
                  </a:lnTo>
                  <a:lnTo>
                    <a:pt x="87631" y="42159"/>
                  </a:lnTo>
                  <a:lnTo>
                    <a:pt x="876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2" name="Google Shape;112;p6"/>
          <p:cNvGrpSpPr/>
          <p:nvPr/>
        </p:nvGrpSpPr>
        <p:grpSpPr>
          <a:xfrm flipH="1">
            <a:off x="1838348" y="4917728"/>
            <a:ext cx="1675047" cy="149572"/>
            <a:chOff x="4790625" y="1824675"/>
            <a:chExt cx="2392925" cy="213675"/>
          </a:xfrm>
        </p:grpSpPr>
        <p:sp>
          <p:nvSpPr>
            <p:cNvPr id="113" name="Google Shape;113;p6"/>
            <p:cNvSpPr/>
            <p:nvPr/>
          </p:nvSpPr>
          <p:spPr>
            <a:xfrm>
              <a:off x="5005675" y="1839225"/>
              <a:ext cx="2163450" cy="184675"/>
            </a:xfrm>
            <a:custGeom>
              <a:avLst/>
              <a:gdLst/>
              <a:ahLst/>
              <a:cxnLst/>
              <a:rect l="l" t="t" r="r" b="b"/>
              <a:pathLst>
                <a:path w="86538" h="7387" extrusionOk="0">
                  <a:moveTo>
                    <a:pt x="1" y="0"/>
                  </a:moveTo>
                  <a:lnTo>
                    <a:pt x="1" y="7387"/>
                  </a:lnTo>
                  <a:lnTo>
                    <a:pt x="82859" y="7387"/>
                  </a:lnTo>
                  <a:cubicBezTo>
                    <a:pt x="84926" y="7387"/>
                    <a:pt x="86537" y="5745"/>
                    <a:pt x="86537" y="3709"/>
                  </a:cubicBezTo>
                  <a:cubicBezTo>
                    <a:pt x="86537" y="1642"/>
                    <a:pt x="84865" y="0"/>
                    <a:pt x="8285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Google Shape;114;p6"/>
            <p:cNvSpPr/>
            <p:nvPr/>
          </p:nvSpPr>
          <p:spPr>
            <a:xfrm>
              <a:off x="4991250" y="1825550"/>
              <a:ext cx="2192300" cy="212800"/>
            </a:xfrm>
            <a:custGeom>
              <a:avLst/>
              <a:gdLst/>
              <a:ahLst/>
              <a:cxnLst/>
              <a:rect l="l" t="t" r="r" b="b"/>
              <a:pathLst>
                <a:path w="87692" h="8512" extrusionOk="0">
                  <a:moveTo>
                    <a:pt x="83436" y="1125"/>
                  </a:moveTo>
                  <a:cubicBezTo>
                    <a:pt x="85138" y="1125"/>
                    <a:pt x="86567" y="2523"/>
                    <a:pt x="86567" y="4256"/>
                  </a:cubicBezTo>
                  <a:cubicBezTo>
                    <a:pt x="86567" y="5958"/>
                    <a:pt x="85138" y="7356"/>
                    <a:pt x="83436" y="7356"/>
                  </a:cubicBezTo>
                  <a:lnTo>
                    <a:pt x="1155" y="7356"/>
                  </a:lnTo>
                  <a:lnTo>
                    <a:pt x="1155" y="1125"/>
                  </a:lnTo>
                  <a:close/>
                  <a:moveTo>
                    <a:pt x="578" y="0"/>
                  </a:moveTo>
                  <a:cubicBezTo>
                    <a:pt x="274" y="0"/>
                    <a:pt x="0" y="243"/>
                    <a:pt x="0" y="547"/>
                  </a:cubicBezTo>
                  <a:lnTo>
                    <a:pt x="0" y="7934"/>
                  </a:lnTo>
                  <a:cubicBezTo>
                    <a:pt x="0" y="8238"/>
                    <a:pt x="274" y="8511"/>
                    <a:pt x="578" y="8511"/>
                  </a:cubicBezTo>
                  <a:lnTo>
                    <a:pt x="83436" y="8511"/>
                  </a:lnTo>
                  <a:cubicBezTo>
                    <a:pt x="85746" y="8511"/>
                    <a:pt x="87692" y="6566"/>
                    <a:pt x="87692" y="4225"/>
                  </a:cubicBezTo>
                  <a:cubicBezTo>
                    <a:pt x="87692" y="1885"/>
                    <a:pt x="85807" y="0"/>
                    <a:pt x="8343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" name="Google Shape;115;p6"/>
            <p:cNvSpPr/>
            <p:nvPr/>
          </p:nvSpPr>
          <p:spPr>
            <a:xfrm>
              <a:off x="6973800" y="1839225"/>
              <a:ext cx="28150" cy="184675"/>
            </a:xfrm>
            <a:custGeom>
              <a:avLst/>
              <a:gdLst/>
              <a:ahLst/>
              <a:cxnLst/>
              <a:rect l="l" t="t" r="r" b="b"/>
              <a:pathLst>
                <a:path w="1126" h="7387" extrusionOk="0">
                  <a:moveTo>
                    <a:pt x="1" y="0"/>
                  </a:moveTo>
                  <a:lnTo>
                    <a:pt x="1" y="7387"/>
                  </a:lnTo>
                  <a:lnTo>
                    <a:pt x="1125" y="7387"/>
                  </a:lnTo>
                  <a:lnTo>
                    <a:pt x="112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116;p6"/>
            <p:cNvSpPr/>
            <p:nvPr/>
          </p:nvSpPr>
          <p:spPr>
            <a:xfrm>
              <a:off x="4790625" y="1824675"/>
              <a:ext cx="228750" cy="213675"/>
            </a:xfrm>
            <a:custGeom>
              <a:avLst/>
              <a:gdLst/>
              <a:ahLst/>
              <a:cxnLst/>
              <a:rect l="l" t="t" r="r" b="b"/>
              <a:pathLst>
                <a:path w="9150" h="8547" extrusionOk="0">
                  <a:moveTo>
                    <a:pt x="8025" y="1494"/>
                  </a:moveTo>
                  <a:lnTo>
                    <a:pt x="8025" y="7087"/>
                  </a:lnTo>
                  <a:lnTo>
                    <a:pt x="1946" y="4291"/>
                  </a:lnTo>
                  <a:lnTo>
                    <a:pt x="8025" y="1494"/>
                  </a:lnTo>
                  <a:close/>
                  <a:moveTo>
                    <a:pt x="8624" y="1"/>
                  </a:moveTo>
                  <a:cubicBezTo>
                    <a:pt x="8535" y="1"/>
                    <a:pt x="8444" y="23"/>
                    <a:pt x="8359" y="66"/>
                  </a:cubicBezTo>
                  <a:lnTo>
                    <a:pt x="335" y="3744"/>
                  </a:lnTo>
                  <a:cubicBezTo>
                    <a:pt x="122" y="3865"/>
                    <a:pt x="1" y="4048"/>
                    <a:pt x="1" y="4291"/>
                  </a:cubicBezTo>
                  <a:cubicBezTo>
                    <a:pt x="1" y="4503"/>
                    <a:pt x="153" y="4747"/>
                    <a:pt x="335" y="4807"/>
                  </a:cubicBezTo>
                  <a:lnTo>
                    <a:pt x="8359" y="8485"/>
                  </a:lnTo>
                  <a:cubicBezTo>
                    <a:pt x="8451" y="8546"/>
                    <a:pt x="8511" y="8546"/>
                    <a:pt x="8603" y="8546"/>
                  </a:cubicBezTo>
                  <a:cubicBezTo>
                    <a:pt x="8724" y="8546"/>
                    <a:pt x="8785" y="8485"/>
                    <a:pt x="8907" y="8455"/>
                  </a:cubicBezTo>
                  <a:cubicBezTo>
                    <a:pt x="9059" y="8333"/>
                    <a:pt x="9150" y="8151"/>
                    <a:pt x="9150" y="7969"/>
                  </a:cubicBezTo>
                  <a:lnTo>
                    <a:pt x="9150" y="582"/>
                  </a:lnTo>
                  <a:cubicBezTo>
                    <a:pt x="9150" y="400"/>
                    <a:pt x="9059" y="218"/>
                    <a:pt x="8907" y="96"/>
                  </a:cubicBezTo>
                  <a:cubicBezTo>
                    <a:pt x="8825" y="31"/>
                    <a:pt x="8726" y="1"/>
                    <a:pt x="862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" name="Google Shape;117;p6"/>
            <p:cNvSpPr/>
            <p:nvPr/>
          </p:nvSpPr>
          <p:spPr>
            <a:xfrm>
              <a:off x="4991250" y="1917500"/>
              <a:ext cx="2010700" cy="28125"/>
            </a:xfrm>
            <a:custGeom>
              <a:avLst/>
              <a:gdLst/>
              <a:ahLst/>
              <a:cxnLst/>
              <a:rect l="l" t="t" r="r" b="b"/>
              <a:pathLst>
                <a:path w="80428" h="1125" extrusionOk="0">
                  <a:moveTo>
                    <a:pt x="578" y="0"/>
                  </a:moveTo>
                  <a:cubicBezTo>
                    <a:pt x="274" y="0"/>
                    <a:pt x="0" y="274"/>
                    <a:pt x="0" y="578"/>
                  </a:cubicBezTo>
                  <a:cubicBezTo>
                    <a:pt x="0" y="882"/>
                    <a:pt x="274" y="1125"/>
                    <a:pt x="578" y="1125"/>
                  </a:cubicBezTo>
                  <a:lnTo>
                    <a:pt x="79880" y="1125"/>
                  </a:lnTo>
                  <a:cubicBezTo>
                    <a:pt x="80214" y="1125"/>
                    <a:pt x="80427" y="882"/>
                    <a:pt x="80427" y="578"/>
                  </a:cubicBezTo>
                  <a:cubicBezTo>
                    <a:pt x="80427" y="274"/>
                    <a:pt x="80154" y="0"/>
                    <a:pt x="7985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8" name="Google Shape;118;p6"/>
          <p:cNvGrpSpPr/>
          <p:nvPr/>
        </p:nvGrpSpPr>
        <p:grpSpPr>
          <a:xfrm>
            <a:off x="7955178" y="76210"/>
            <a:ext cx="1184085" cy="1158745"/>
            <a:chOff x="5301275" y="2528150"/>
            <a:chExt cx="1691550" cy="1655350"/>
          </a:xfrm>
        </p:grpSpPr>
        <p:sp>
          <p:nvSpPr>
            <p:cNvPr id="119" name="Google Shape;119;p6"/>
            <p:cNvSpPr/>
            <p:nvPr/>
          </p:nvSpPr>
          <p:spPr>
            <a:xfrm>
              <a:off x="5362075" y="2582950"/>
              <a:ext cx="1630750" cy="1600550"/>
            </a:xfrm>
            <a:custGeom>
              <a:avLst/>
              <a:gdLst/>
              <a:ahLst/>
              <a:cxnLst/>
              <a:rect l="l" t="t" r="r" b="b"/>
              <a:pathLst>
                <a:path w="65230" h="64022" extrusionOk="0">
                  <a:moveTo>
                    <a:pt x="24378" y="7608"/>
                  </a:moveTo>
                  <a:cubicBezTo>
                    <a:pt x="32676" y="7608"/>
                    <a:pt x="40578" y="11133"/>
                    <a:pt x="46080" y="17334"/>
                  </a:cubicBezTo>
                  <a:cubicBezTo>
                    <a:pt x="55016" y="27334"/>
                    <a:pt x="55716" y="41833"/>
                    <a:pt x="48725" y="52563"/>
                  </a:cubicBezTo>
                  <a:lnTo>
                    <a:pt x="11399" y="10678"/>
                  </a:lnTo>
                  <a:cubicBezTo>
                    <a:pt x="15380" y="8671"/>
                    <a:pt x="19818" y="7608"/>
                    <a:pt x="24378" y="7608"/>
                  </a:cubicBezTo>
                  <a:close/>
                  <a:moveTo>
                    <a:pt x="24379" y="1"/>
                  </a:moveTo>
                  <a:cubicBezTo>
                    <a:pt x="15698" y="1"/>
                    <a:pt x="6985" y="3070"/>
                    <a:pt x="0" y="9310"/>
                  </a:cubicBezTo>
                  <a:lnTo>
                    <a:pt x="48816" y="64022"/>
                  </a:lnTo>
                  <a:cubicBezTo>
                    <a:pt x="63922" y="50557"/>
                    <a:pt x="65229" y="27365"/>
                    <a:pt x="51764" y="12289"/>
                  </a:cubicBezTo>
                  <a:cubicBezTo>
                    <a:pt x="44525" y="4150"/>
                    <a:pt x="34474" y="1"/>
                    <a:pt x="2437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" name="Google Shape;120;p6"/>
            <p:cNvSpPr/>
            <p:nvPr/>
          </p:nvSpPr>
          <p:spPr>
            <a:xfrm>
              <a:off x="5301275" y="2528150"/>
              <a:ext cx="1573775" cy="1634850"/>
            </a:xfrm>
            <a:custGeom>
              <a:avLst/>
              <a:gdLst/>
              <a:ahLst/>
              <a:cxnLst/>
              <a:rect l="l" t="t" r="r" b="b"/>
              <a:pathLst>
                <a:path w="62951" h="65394" extrusionOk="0">
                  <a:moveTo>
                    <a:pt x="25168" y="8736"/>
                  </a:moveTo>
                  <a:cubicBezTo>
                    <a:pt x="33314" y="8736"/>
                    <a:pt x="41065" y="12231"/>
                    <a:pt x="46445" y="18280"/>
                  </a:cubicBezTo>
                  <a:cubicBezTo>
                    <a:pt x="54804" y="27642"/>
                    <a:pt x="56020" y="41472"/>
                    <a:pt x="49454" y="52171"/>
                  </a:cubicBezTo>
                  <a:lnTo>
                    <a:pt x="13101" y="11411"/>
                  </a:lnTo>
                  <a:cubicBezTo>
                    <a:pt x="16870" y="9648"/>
                    <a:pt x="21004" y="8736"/>
                    <a:pt x="25168" y="8736"/>
                  </a:cubicBezTo>
                  <a:close/>
                  <a:moveTo>
                    <a:pt x="25229" y="7550"/>
                  </a:moveTo>
                  <a:cubicBezTo>
                    <a:pt x="20609" y="7550"/>
                    <a:pt x="16050" y="8614"/>
                    <a:pt x="11946" y="10681"/>
                  </a:cubicBezTo>
                  <a:lnTo>
                    <a:pt x="11277" y="11015"/>
                  </a:lnTo>
                  <a:lnTo>
                    <a:pt x="49120" y="53448"/>
                  </a:lnTo>
                  <a:lnTo>
                    <a:pt x="49606" y="54025"/>
                  </a:lnTo>
                  <a:lnTo>
                    <a:pt x="50032" y="53387"/>
                  </a:lnTo>
                  <a:cubicBezTo>
                    <a:pt x="57327" y="42201"/>
                    <a:pt x="56233" y="27429"/>
                    <a:pt x="47327" y="17490"/>
                  </a:cubicBezTo>
                  <a:cubicBezTo>
                    <a:pt x="41734" y="11167"/>
                    <a:pt x="33649" y="7550"/>
                    <a:pt x="25229" y="7550"/>
                  </a:cubicBezTo>
                  <a:close/>
                  <a:moveTo>
                    <a:pt x="25178" y="1146"/>
                  </a:moveTo>
                  <a:cubicBezTo>
                    <a:pt x="35118" y="1146"/>
                    <a:pt x="45021" y="5210"/>
                    <a:pt x="52160" y="13174"/>
                  </a:cubicBezTo>
                  <a:cubicBezTo>
                    <a:pt x="58543" y="20408"/>
                    <a:pt x="61765" y="29678"/>
                    <a:pt x="61248" y="39283"/>
                  </a:cubicBezTo>
                  <a:cubicBezTo>
                    <a:pt x="60701" y="48736"/>
                    <a:pt x="56597" y="57399"/>
                    <a:pt x="49637" y="63782"/>
                  </a:cubicBezTo>
                  <a:lnTo>
                    <a:pt x="1581" y="9921"/>
                  </a:lnTo>
                  <a:cubicBezTo>
                    <a:pt x="8382" y="4038"/>
                    <a:pt x="16794" y="1146"/>
                    <a:pt x="25178" y="1146"/>
                  </a:cubicBezTo>
                  <a:close/>
                  <a:moveTo>
                    <a:pt x="25161" y="1"/>
                  </a:moveTo>
                  <a:cubicBezTo>
                    <a:pt x="16336" y="1"/>
                    <a:pt x="7482" y="3108"/>
                    <a:pt x="396" y="9435"/>
                  </a:cubicBezTo>
                  <a:lnTo>
                    <a:pt x="1" y="9800"/>
                  </a:lnTo>
                  <a:lnTo>
                    <a:pt x="49150" y="64968"/>
                  </a:lnTo>
                  <a:lnTo>
                    <a:pt x="49546" y="65393"/>
                  </a:lnTo>
                  <a:lnTo>
                    <a:pt x="50002" y="64968"/>
                  </a:lnTo>
                  <a:cubicBezTo>
                    <a:pt x="57388" y="58372"/>
                    <a:pt x="61795" y="49253"/>
                    <a:pt x="62373" y="39314"/>
                  </a:cubicBezTo>
                  <a:cubicBezTo>
                    <a:pt x="62950" y="29405"/>
                    <a:pt x="59607" y="19830"/>
                    <a:pt x="52980" y="12414"/>
                  </a:cubicBezTo>
                  <a:cubicBezTo>
                    <a:pt x="45629" y="4196"/>
                    <a:pt x="35415" y="1"/>
                    <a:pt x="2516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1" name="Google Shape;121;p6"/>
          <p:cNvGrpSpPr/>
          <p:nvPr/>
        </p:nvGrpSpPr>
        <p:grpSpPr>
          <a:xfrm>
            <a:off x="8848145" y="2635242"/>
            <a:ext cx="214918" cy="250565"/>
            <a:chOff x="6571050" y="2495000"/>
            <a:chExt cx="307025" cy="357950"/>
          </a:xfrm>
        </p:grpSpPr>
        <p:sp>
          <p:nvSpPr>
            <p:cNvPr id="122" name="Google Shape;122;p6"/>
            <p:cNvSpPr/>
            <p:nvPr/>
          </p:nvSpPr>
          <p:spPr>
            <a:xfrm>
              <a:off x="6571050" y="2495000"/>
              <a:ext cx="307025" cy="98825"/>
            </a:xfrm>
            <a:custGeom>
              <a:avLst/>
              <a:gdLst/>
              <a:ahLst/>
              <a:cxnLst/>
              <a:rect l="l" t="t" r="r" b="b"/>
              <a:pathLst>
                <a:path w="12281" h="3953" extrusionOk="0">
                  <a:moveTo>
                    <a:pt x="11126" y="1125"/>
                  </a:moveTo>
                  <a:lnTo>
                    <a:pt x="11126" y="2797"/>
                  </a:lnTo>
                  <a:lnTo>
                    <a:pt x="1125" y="2797"/>
                  </a:lnTo>
                  <a:lnTo>
                    <a:pt x="1125" y="1125"/>
                  </a:lnTo>
                  <a:close/>
                  <a:moveTo>
                    <a:pt x="578" y="1"/>
                  </a:moveTo>
                  <a:cubicBezTo>
                    <a:pt x="274" y="1"/>
                    <a:pt x="1" y="274"/>
                    <a:pt x="1" y="578"/>
                  </a:cubicBezTo>
                  <a:lnTo>
                    <a:pt x="1" y="3375"/>
                  </a:lnTo>
                  <a:cubicBezTo>
                    <a:pt x="1" y="3679"/>
                    <a:pt x="274" y="3952"/>
                    <a:pt x="578" y="3952"/>
                  </a:cubicBezTo>
                  <a:lnTo>
                    <a:pt x="11703" y="3952"/>
                  </a:lnTo>
                  <a:cubicBezTo>
                    <a:pt x="12007" y="3952"/>
                    <a:pt x="12281" y="3679"/>
                    <a:pt x="12281" y="3375"/>
                  </a:cubicBezTo>
                  <a:lnTo>
                    <a:pt x="12281" y="578"/>
                  </a:lnTo>
                  <a:cubicBezTo>
                    <a:pt x="12281" y="274"/>
                    <a:pt x="12007" y="1"/>
                    <a:pt x="1170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" name="Google Shape;123;p6"/>
            <p:cNvSpPr/>
            <p:nvPr/>
          </p:nvSpPr>
          <p:spPr>
            <a:xfrm>
              <a:off x="6597650" y="2563400"/>
              <a:ext cx="253825" cy="161125"/>
            </a:xfrm>
            <a:custGeom>
              <a:avLst/>
              <a:gdLst/>
              <a:ahLst/>
              <a:cxnLst/>
              <a:rect l="l" t="t" r="r" b="b"/>
              <a:pathLst>
                <a:path w="10153" h="6445" extrusionOk="0">
                  <a:moveTo>
                    <a:pt x="7934" y="1186"/>
                  </a:moveTo>
                  <a:lnTo>
                    <a:pt x="8846" y="5320"/>
                  </a:lnTo>
                  <a:lnTo>
                    <a:pt x="1338" y="5320"/>
                  </a:lnTo>
                  <a:lnTo>
                    <a:pt x="2189" y="1186"/>
                  </a:lnTo>
                  <a:close/>
                  <a:moveTo>
                    <a:pt x="1733" y="0"/>
                  </a:moveTo>
                  <a:cubicBezTo>
                    <a:pt x="1490" y="0"/>
                    <a:pt x="1216" y="183"/>
                    <a:pt x="1186" y="456"/>
                  </a:cubicBezTo>
                  <a:lnTo>
                    <a:pt x="31" y="5745"/>
                  </a:lnTo>
                  <a:cubicBezTo>
                    <a:pt x="1" y="5928"/>
                    <a:pt x="31" y="6080"/>
                    <a:pt x="153" y="6232"/>
                  </a:cubicBezTo>
                  <a:cubicBezTo>
                    <a:pt x="274" y="6383"/>
                    <a:pt x="426" y="6444"/>
                    <a:pt x="609" y="6444"/>
                  </a:cubicBezTo>
                  <a:lnTo>
                    <a:pt x="9545" y="6444"/>
                  </a:lnTo>
                  <a:cubicBezTo>
                    <a:pt x="9727" y="6444"/>
                    <a:pt x="9879" y="6383"/>
                    <a:pt x="10001" y="6232"/>
                  </a:cubicBezTo>
                  <a:cubicBezTo>
                    <a:pt x="10092" y="6080"/>
                    <a:pt x="10153" y="5897"/>
                    <a:pt x="10092" y="5745"/>
                  </a:cubicBezTo>
                  <a:lnTo>
                    <a:pt x="8967" y="456"/>
                  </a:lnTo>
                  <a:cubicBezTo>
                    <a:pt x="8876" y="183"/>
                    <a:pt x="8663" y="0"/>
                    <a:pt x="839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" name="Google Shape;124;p6"/>
            <p:cNvSpPr/>
            <p:nvPr/>
          </p:nvSpPr>
          <p:spPr>
            <a:xfrm>
              <a:off x="6710875" y="2697150"/>
              <a:ext cx="28150" cy="155800"/>
            </a:xfrm>
            <a:custGeom>
              <a:avLst/>
              <a:gdLst/>
              <a:ahLst/>
              <a:cxnLst/>
              <a:rect l="l" t="t" r="r" b="b"/>
              <a:pathLst>
                <a:path w="1126" h="6232" extrusionOk="0">
                  <a:moveTo>
                    <a:pt x="548" y="0"/>
                  </a:moveTo>
                  <a:cubicBezTo>
                    <a:pt x="244" y="0"/>
                    <a:pt x="1" y="274"/>
                    <a:pt x="1" y="578"/>
                  </a:cubicBezTo>
                  <a:lnTo>
                    <a:pt x="1" y="5654"/>
                  </a:lnTo>
                  <a:cubicBezTo>
                    <a:pt x="1" y="5958"/>
                    <a:pt x="244" y="6231"/>
                    <a:pt x="548" y="6231"/>
                  </a:cubicBezTo>
                  <a:cubicBezTo>
                    <a:pt x="852" y="6231"/>
                    <a:pt x="1125" y="5958"/>
                    <a:pt x="1125" y="5654"/>
                  </a:cubicBezTo>
                  <a:lnTo>
                    <a:pt x="1125" y="578"/>
                  </a:lnTo>
                  <a:cubicBezTo>
                    <a:pt x="1125" y="274"/>
                    <a:pt x="852" y="0"/>
                    <a:pt x="54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5" name="Google Shape;125;p6"/>
          <p:cNvGrpSpPr/>
          <p:nvPr/>
        </p:nvGrpSpPr>
        <p:grpSpPr>
          <a:xfrm>
            <a:off x="8891253" y="1463540"/>
            <a:ext cx="171833" cy="943110"/>
            <a:chOff x="6952525" y="2517050"/>
            <a:chExt cx="245475" cy="1347300"/>
          </a:xfrm>
        </p:grpSpPr>
        <p:sp>
          <p:nvSpPr>
            <p:cNvPr id="126" name="Google Shape;126;p6"/>
            <p:cNvSpPr/>
            <p:nvPr/>
          </p:nvSpPr>
          <p:spPr>
            <a:xfrm>
              <a:off x="7012550" y="2731325"/>
              <a:ext cx="185450" cy="1119350"/>
            </a:xfrm>
            <a:custGeom>
              <a:avLst/>
              <a:gdLst/>
              <a:ahLst/>
              <a:cxnLst/>
              <a:rect l="l" t="t" r="r" b="b"/>
              <a:pathLst>
                <a:path w="7418" h="44774" extrusionOk="0">
                  <a:moveTo>
                    <a:pt x="1" y="1"/>
                  </a:moveTo>
                  <a:lnTo>
                    <a:pt x="1" y="43649"/>
                  </a:lnTo>
                  <a:cubicBezTo>
                    <a:pt x="1" y="44257"/>
                    <a:pt x="487" y="44774"/>
                    <a:pt x="1095" y="44774"/>
                  </a:cubicBezTo>
                  <a:lnTo>
                    <a:pt x="6323" y="44774"/>
                  </a:lnTo>
                  <a:cubicBezTo>
                    <a:pt x="6931" y="44774"/>
                    <a:pt x="7417" y="44257"/>
                    <a:pt x="7356" y="43710"/>
                  </a:cubicBezTo>
                  <a:lnTo>
                    <a:pt x="7356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127;p6"/>
            <p:cNvSpPr/>
            <p:nvPr/>
          </p:nvSpPr>
          <p:spPr>
            <a:xfrm>
              <a:off x="6952525" y="2716900"/>
              <a:ext cx="214325" cy="1147450"/>
            </a:xfrm>
            <a:custGeom>
              <a:avLst/>
              <a:gdLst/>
              <a:ahLst/>
              <a:cxnLst/>
              <a:rect l="l" t="t" r="r" b="b"/>
              <a:pathLst>
                <a:path w="8573" h="45898" extrusionOk="0">
                  <a:moveTo>
                    <a:pt x="7417" y="1155"/>
                  </a:moveTo>
                  <a:lnTo>
                    <a:pt x="7417" y="44287"/>
                  </a:lnTo>
                  <a:cubicBezTo>
                    <a:pt x="7417" y="44560"/>
                    <a:pt x="7204" y="44803"/>
                    <a:pt x="6900" y="44803"/>
                  </a:cubicBezTo>
                  <a:lnTo>
                    <a:pt x="1672" y="44803"/>
                  </a:lnTo>
                  <a:cubicBezTo>
                    <a:pt x="1368" y="44803"/>
                    <a:pt x="1155" y="44591"/>
                    <a:pt x="1155" y="44287"/>
                  </a:cubicBezTo>
                  <a:lnTo>
                    <a:pt x="1155" y="1155"/>
                  </a:lnTo>
                  <a:close/>
                  <a:moveTo>
                    <a:pt x="578" y="0"/>
                  </a:moveTo>
                  <a:cubicBezTo>
                    <a:pt x="274" y="0"/>
                    <a:pt x="0" y="274"/>
                    <a:pt x="0" y="578"/>
                  </a:cubicBezTo>
                  <a:lnTo>
                    <a:pt x="0" y="44226"/>
                  </a:lnTo>
                  <a:cubicBezTo>
                    <a:pt x="0" y="45138"/>
                    <a:pt x="760" y="45898"/>
                    <a:pt x="1672" y="45898"/>
                  </a:cubicBezTo>
                  <a:lnTo>
                    <a:pt x="6900" y="45898"/>
                  </a:lnTo>
                  <a:cubicBezTo>
                    <a:pt x="7812" y="45898"/>
                    <a:pt x="8572" y="45199"/>
                    <a:pt x="8511" y="44287"/>
                  </a:cubicBezTo>
                  <a:lnTo>
                    <a:pt x="8511" y="578"/>
                  </a:lnTo>
                  <a:cubicBezTo>
                    <a:pt x="8511" y="274"/>
                    <a:pt x="8238" y="0"/>
                    <a:pt x="796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128;p6"/>
            <p:cNvSpPr/>
            <p:nvPr/>
          </p:nvSpPr>
          <p:spPr>
            <a:xfrm>
              <a:off x="6966950" y="3655350"/>
              <a:ext cx="184700" cy="28900"/>
            </a:xfrm>
            <a:custGeom>
              <a:avLst/>
              <a:gdLst/>
              <a:ahLst/>
              <a:cxnLst/>
              <a:rect l="l" t="t" r="r" b="b"/>
              <a:pathLst>
                <a:path w="7388" h="1156" extrusionOk="0">
                  <a:moveTo>
                    <a:pt x="1" y="1"/>
                  </a:moveTo>
                  <a:lnTo>
                    <a:pt x="1" y="1156"/>
                  </a:lnTo>
                  <a:lnTo>
                    <a:pt x="7387" y="1156"/>
                  </a:lnTo>
                  <a:lnTo>
                    <a:pt x="7387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129;p6"/>
            <p:cNvSpPr/>
            <p:nvPr/>
          </p:nvSpPr>
          <p:spPr>
            <a:xfrm>
              <a:off x="6952525" y="2517050"/>
              <a:ext cx="215075" cy="228750"/>
            </a:xfrm>
            <a:custGeom>
              <a:avLst/>
              <a:gdLst/>
              <a:ahLst/>
              <a:cxnLst/>
              <a:rect l="l" t="t" r="r" b="b"/>
              <a:pathLst>
                <a:path w="8603" h="9150" extrusionOk="0">
                  <a:moveTo>
                    <a:pt x="4256" y="1915"/>
                  </a:moveTo>
                  <a:lnTo>
                    <a:pt x="7083" y="7994"/>
                  </a:lnTo>
                  <a:lnTo>
                    <a:pt x="1490" y="7994"/>
                  </a:lnTo>
                  <a:lnTo>
                    <a:pt x="4256" y="1915"/>
                  </a:lnTo>
                  <a:close/>
                  <a:moveTo>
                    <a:pt x="4317" y="0"/>
                  </a:moveTo>
                  <a:cubicBezTo>
                    <a:pt x="4073" y="0"/>
                    <a:pt x="3861" y="152"/>
                    <a:pt x="3770" y="335"/>
                  </a:cubicBezTo>
                  <a:lnTo>
                    <a:pt x="92" y="8359"/>
                  </a:lnTo>
                  <a:cubicBezTo>
                    <a:pt x="0" y="8511"/>
                    <a:pt x="0" y="8724"/>
                    <a:pt x="122" y="8876"/>
                  </a:cubicBezTo>
                  <a:cubicBezTo>
                    <a:pt x="244" y="9028"/>
                    <a:pt x="426" y="9149"/>
                    <a:pt x="608" y="9149"/>
                  </a:cubicBezTo>
                  <a:lnTo>
                    <a:pt x="7995" y="9149"/>
                  </a:lnTo>
                  <a:cubicBezTo>
                    <a:pt x="8177" y="9149"/>
                    <a:pt x="8329" y="9058"/>
                    <a:pt x="8481" y="8876"/>
                  </a:cubicBezTo>
                  <a:cubicBezTo>
                    <a:pt x="8602" y="8724"/>
                    <a:pt x="8602" y="8541"/>
                    <a:pt x="8511" y="8359"/>
                  </a:cubicBezTo>
                  <a:lnTo>
                    <a:pt x="4833" y="335"/>
                  </a:lnTo>
                  <a:cubicBezTo>
                    <a:pt x="4712" y="91"/>
                    <a:pt x="4529" y="0"/>
                    <a:pt x="431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7"/>
          <p:cNvSpPr/>
          <p:nvPr/>
        </p:nvSpPr>
        <p:spPr>
          <a:xfrm>
            <a:off x="578100" y="397650"/>
            <a:ext cx="8064000" cy="44244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32;p7"/>
          <p:cNvSpPr/>
          <p:nvPr/>
        </p:nvSpPr>
        <p:spPr>
          <a:xfrm>
            <a:off x="501900" y="321450"/>
            <a:ext cx="8064000" cy="4424400"/>
          </a:xfrm>
          <a:prstGeom prst="rect">
            <a:avLst/>
          </a:prstGeom>
          <a:noFill/>
          <a:ln w="19050" cap="flat" cmpd="sng">
            <a:solidFill>
              <a:schemeClr val="dk1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33;p7"/>
          <p:cNvSpPr txBox="1">
            <a:spLocks noGrp="1"/>
          </p:cNvSpPr>
          <p:nvPr>
            <p:ph type="subTitle" idx="1"/>
          </p:nvPr>
        </p:nvSpPr>
        <p:spPr>
          <a:xfrm>
            <a:off x="4727997" y="2948850"/>
            <a:ext cx="3232800" cy="104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None/>
              <a:defRPr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34" name="Google Shape;134;p7"/>
          <p:cNvSpPr txBox="1">
            <a:spLocks noGrp="1"/>
          </p:cNvSpPr>
          <p:nvPr>
            <p:ph type="title"/>
          </p:nvPr>
        </p:nvSpPr>
        <p:spPr>
          <a:xfrm>
            <a:off x="4727997" y="1147950"/>
            <a:ext cx="3232800" cy="1800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9"/>
          <p:cNvSpPr/>
          <p:nvPr/>
        </p:nvSpPr>
        <p:spPr>
          <a:xfrm>
            <a:off x="578100" y="397650"/>
            <a:ext cx="8064000" cy="44244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41;p9"/>
          <p:cNvSpPr/>
          <p:nvPr/>
        </p:nvSpPr>
        <p:spPr>
          <a:xfrm>
            <a:off x="501900" y="321450"/>
            <a:ext cx="8064000" cy="4424400"/>
          </a:xfrm>
          <a:prstGeom prst="rect">
            <a:avLst/>
          </a:prstGeom>
          <a:noFill/>
          <a:ln w="19050" cap="flat" cmpd="sng">
            <a:solidFill>
              <a:schemeClr val="dk1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2" name="Google Shape;142;p9"/>
          <p:cNvSpPr txBox="1">
            <a:spLocks noGrp="1"/>
          </p:cNvSpPr>
          <p:nvPr>
            <p:ph type="subTitle" idx="1"/>
          </p:nvPr>
        </p:nvSpPr>
        <p:spPr>
          <a:xfrm>
            <a:off x="2233575" y="2271600"/>
            <a:ext cx="4676700" cy="14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None/>
              <a:defRPr sz="16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43" name="Google Shape;143;p9"/>
          <p:cNvSpPr txBox="1">
            <a:spLocks noGrp="1"/>
          </p:cNvSpPr>
          <p:nvPr>
            <p:ph type="title"/>
          </p:nvPr>
        </p:nvSpPr>
        <p:spPr>
          <a:xfrm>
            <a:off x="2233575" y="1455900"/>
            <a:ext cx="4676700" cy="81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 sz="4100"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noFill/>
        <a:effectLst/>
      </p:bgPr>
    </p:bg>
    <p:spTree>
      <p:nvGrpSpPr>
        <p:cNvPr id="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CUSTOM"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13"/>
          <p:cNvSpPr/>
          <p:nvPr/>
        </p:nvSpPr>
        <p:spPr>
          <a:xfrm>
            <a:off x="578100" y="397650"/>
            <a:ext cx="8064000" cy="44244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4" name="Google Shape;224;p13"/>
          <p:cNvSpPr/>
          <p:nvPr/>
        </p:nvSpPr>
        <p:spPr>
          <a:xfrm>
            <a:off x="501900" y="321450"/>
            <a:ext cx="8064000" cy="4424400"/>
          </a:xfrm>
          <a:prstGeom prst="rect">
            <a:avLst/>
          </a:prstGeom>
          <a:noFill/>
          <a:ln w="19050" cap="flat" cmpd="sng">
            <a:solidFill>
              <a:schemeClr val="dk1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5" name="Google Shape;225;p13"/>
          <p:cNvSpPr txBox="1">
            <a:spLocks noGrp="1"/>
          </p:cNvSpPr>
          <p:nvPr>
            <p:ph type="title"/>
          </p:nvPr>
        </p:nvSpPr>
        <p:spPr>
          <a:xfrm>
            <a:off x="3623247" y="1418125"/>
            <a:ext cx="2617500" cy="33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226" name="Google Shape;226;p13"/>
          <p:cNvSpPr txBox="1">
            <a:spLocks noGrp="1"/>
          </p:cNvSpPr>
          <p:nvPr>
            <p:ph type="title" idx="2" hasCustomPrompt="1"/>
          </p:nvPr>
        </p:nvSpPr>
        <p:spPr>
          <a:xfrm>
            <a:off x="2903250" y="1364125"/>
            <a:ext cx="720000" cy="39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000" b="1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t>xx%</a:t>
            </a:r>
          </a:p>
        </p:txBody>
      </p:sp>
      <p:sp>
        <p:nvSpPr>
          <p:cNvPr id="227" name="Google Shape;227;p13"/>
          <p:cNvSpPr txBox="1">
            <a:spLocks noGrp="1"/>
          </p:cNvSpPr>
          <p:nvPr>
            <p:ph type="subTitle" idx="1"/>
          </p:nvPr>
        </p:nvSpPr>
        <p:spPr>
          <a:xfrm>
            <a:off x="3623247" y="1756525"/>
            <a:ext cx="2617500" cy="50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None/>
              <a:defRPr sz="14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None/>
              <a:defRPr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None/>
              <a:defRPr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None/>
              <a:defRPr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None/>
              <a:defRPr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None/>
              <a:defRPr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None/>
              <a:defRPr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None/>
              <a:defRPr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None/>
              <a:defRPr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9pPr>
          </a:lstStyle>
          <a:p>
            <a:endParaRPr/>
          </a:p>
        </p:txBody>
      </p:sp>
      <p:sp>
        <p:nvSpPr>
          <p:cNvPr id="228" name="Google Shape;228;p13"/>
          <p:cNvSpPr txBox="1">
            <a:spLocks noGrp="1"/>
          </p:cNvSpPr>
          <p:nvPr>
            <p:ph type="title" idx="3"/>
          </p:nvPr>
        </p:nvSpPr>
        <p:spPr>
          <a:xfrm>
            <a:off x="3623247" y="2589613"/>
            <a:ext cx="2617500" cy="33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229" name="Google Shape;229;p13"/>
          <p:cNvSpPr txBox="1">
            <a:spLocks noGrp="1"/>
          </p:cNvSpPr>
          <p:nvPr>
            <p:ph type="title" idx="4" hasCustomPrompt="1"/>
          </p:nvPr>
        </p:nvSpPr>
        <p:spPr>
          <a:xfrm>
            <a:off x="2903250" y="2535675"/>
            <a:ext cx="720000" cy="39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000" b="1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t>xx%</a:t>
            </a:r>
          </a:p>
        </p:txBody>
      </p:sp>
      <p:sp>
        <p:nvSpPr>
          <p:cNvPr id="230" name="Google Shape;230;p13"/>
          <p:cNvSpPr txBox="1">
            <a:spLocks noGrp="1"/>
          </p:cNvSpPr>
          <p:nvPr>
            <p:ph type="subTitle" idx="5"/>
          </p:nvPr>
        </p:nvSpPr>
        <p:spPr>
          <a:xfrm>
            <a:off x="3623247" y="2928013"/>
            <a:ext cx="2617500" cy="50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None/>
              <a:defRPr sz="14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None/>
              <a:defRPr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None/>
              <a:defRPr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None/>
              <a:defRPr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None/>
              <a:defRPr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None/>
              <a:defRPr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None/>
              <a:defRPr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None/>
              <a:defRPr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None/>
              <a:defRPr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9pPr>
          </a:lstStyle>
          <a:p>
            <a:endParaRPr/>
          </a:p>
        </p:txBody>
      </p:sp>
      <p:sp>
        <p:nvSpPr>
          <p:cNvPr id="231" name="Google Shape;231;p13"/>
          <p:cNvSpPr txBox="1">
            <a:spLocks noGrp="1"/>
          </p:cNvSpPr>
          <p:nvPr>
            <p:ph type="title" idx="6"/>
          </p:nvPr>
        </p:nvSpPr>
        <p:spPr>
          <a:xfrm>
            <a:off x="3623247" y="3761100"/>
            <a:ext cx="2617500" cy="33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232" name="Google Shape;232;p13"/>
          <p:cNvSpPr txBox="1">
            <a:spLocks noGrp="1"/>
          </p:cNvSpPr>
          <p:nvPr>
            <p:ph type="title" idx="7" hasCustomPrompt="1"/>
          </p:nvPr>
        </p:nvSpPr>
        <p:spPr>
          <a:xfrm>
            <a:off x="2903250" y="3707100"/>
            <a:ext cx="720000" cy="39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000" b="1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t>xx%</a:t>
            </a:r>
          </a:p>
        </p:txBody>
      </p:sp>
      <p:sp>
        <p:nvSpPr>
          <p:cNvPr id="233" name="Google Shape;233;p13"/>
          <p:cNvSpPr txBox="1">
            <a:spLocks noGrp="1"/>
          </p:cNvSpPr>
          <p:nvPr>
            <p:ph type="subTitle" idx="8"/>
          </p:nvPr>
        </p:nvSpPr>
        <p:spPr>
          <a:xfrm>
            <a:off x="3623247" y="4099500"/>
            <a:ext cx="2617500" cy="50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None/>
              <a:defRPr sz="14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None/>
              <a:defRPr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None/>
              <a:defRPr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None/>
              <a:defRPr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None/>
              <a:defRPr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None/>
              <a:defRPr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None/>
              <a:defRPr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None/>
              <a:defRPr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None/>
              <a:defRPr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9pPr>
          </a:lstStyle>
          <a:p>
            <a:endParaRPr/>
          </a:p>
        </p:txBody>
      </p:sp>
      <p:sp>
        <p:nvSpPr>
          <p:cNvPr id="234" name="Google Shape;234;p13"/>
          <p:cNvSpPr txBox="1">
            <a:spLocks noGrp="1"/>
          </p:cNvSpPr>
          <p:nvPr>
            <p:ph type="title" idx="9"/>
          </p:nvPr>
        </p:nvSpPr>
        <p:spPr>
          <a:xfrm>
            <a:off x="720000" y="540000"/>
            <a:ext cx="7704000" cy="67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dk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20000" y="540000"/>
            <a:ext cx="7704000" cy="67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Exo 2 Black"/>
              <a:buNone/>
              <a:defRPr sz="3500">
                <a:solidFill>
                  <a:schemeClr val="lt1"/>
                </a:solidFill>
                <a:latin typeface="Exo 2 Black"/>
                <a:ea typeface="Exo 2 Black"/>
                <a:cs typeface="Exo 2 Black"/>
                <a:sym typeface="Exo 2 Black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20000" y="1216800"/>
            <a:ext cx="7704000" cy="33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Char char="●"/>
              <a:defRPr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1pPr>
            <a:lvl2pPr marL="914400" lvl="1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Char char="○"/>
              <a:defRPr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2pPr>
            <a:lvl3pPr marL="1371600" lvl="2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Char char="■"/>
              <a:defRPr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3pPr>
            <a:lvl4pPr marL="1828800" lvl="3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Char char="●"/>
              <a:defRPr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4pPr>
            <a:lvl5pPr marL="2286000" lvl="4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Char char="○"/>
              <a:defRPr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5pPr>
            <a:lvl6pPr marL="2743200" lvl="5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Char char="■"/>
              <a:defRPr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6pPr>
            <a:lvl7pPr marL="3200400" lvl="6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Char char="●"/>
              <a:defRPr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7pPr>
            <a:lvl8pPr marL="3657600" lvl="7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Char char="○"/>
              <a:defRPr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8pPr>
            <a:lvl9pPr marL="4114800" lvl="8" indent="-317500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Montserrat Medium"/>
              <a:buChar char="■"/>
              <a:defRPr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5" r:id="rId7"/>
    <p:sldLayoutId id="2147483658" r:id="rId8"/>
    <p:sldLayoutId id="2147483659" r:id="rId9"/>
    <p:sldLayoutId id="2147483660" r:id="rId10"/>
    <p:sldLayoutId id="2147483661" r:id="rId11"/>
    <p:sldLayoutId id="2147483662" r:id="rId12"/>
    <p:sldLayoutId id="2147483665" r:id="rId13"/>
    <p:sldLayoutId id="2147483679" r:id="rId14"/>
    <p:sldLayoutId id="2147483680" r:id="rId15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9" name="Google Shape;1009;p38"/>
          <p:cNvGrpSpPr/>
          <p:nvPr/>
        </p:nvGrpSpPr>
        <p:grpSpPr>
          <a:xfrm>
            <a:off x="8720973" y="3258210"/>
            <a:ext cx="346832" cy="1809080"/>
            <a:chOff x="4713875" y="2486650"/>
            <a:chExt cx="495475" cy="2584400"/>
          </a:xfrm>
        </p:grpSpPr>
        <p:sp>
          <p:nvSpPr>
            <p:cNvPr id="1010" name="Google Shape;1010;p38"/>
            <p:cNvSpPr/>
            <p:nvPr/>
          </p:nvSpPr>
          <p:spPr>
            <a:xfrm>
              <a:off x="4772400" y="2544400"/>
              <a:ext cx="436950" cy="2526650"/>
            </a:xfrm>
            <a:custGeom>
              <a:avLst/>
              <a:gdLst/>
              <a:ahLst/>
              <a:cxnLst/>
              <a:rect l="l" t="t" r="r" b="b"/>
              <a:pathLst>
                <a:path w="17478" h="101066" extrusionOk="0">
                  <a:moveTo>
                    <a:pt x="0" y="1"/>
                  </a:moveTo>
                  <a:lnTo>
                    <a:pt x="0" y="101066"/>
                  </a:lnTo>
                  <a:lnTo>
                    <a:pt x="17478" y="101066"/>
                  </a:lnTo>
                  <a:lnTo>
                    <a:pt x="17478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1" name="Google Shape;1011;p38"/>
            <p:cNvSpPr/>
            <p:nvPr/>
          </p:nvSpPr>
          <p:spPr>
            <a:xfrm>
              <a:off x="4713875" y="2486650"/>
              <a:ext cx="465850" cy="2554775"/>
            </a:xfrm>
            <a:custGeom>
              <a:avLst/>
              <a:gdLst/>
              <a:ahLst/>
              <a:cxnLst/>
              <a:rect l="l" t="t" r="r" b="b"/>
              <a:pathLst>
                <a:path w="18634" h="102191" extrusionOk="0">
                  <a:moveTo>
                    <a:pt x="17448" y="1125"/>
                  </a:moveTo>
                  <a:lnTo>
                    <a:pt x="17448" y="101066"/>
                  </a:lnTo>
                  <a:lnTo>
                    <a:pt x="1095" y="101066"/>
                  </a:lnTo>
                  <a:lnTo>
                    <a:pt x="1095" y="1125"/>
                  </a:lnTo>
                  <a:close/>
                  <a:moveTo>
                    <a:pt x="1" y="0"/>
                  </a:moveTo>
                  <a:lnTo>
                    <a:pt x="1" y="102190"/>
                  </a:lnTo>
                  <a:lnTo>
                    <a:pt x="18633" y="102190"/>
                  </a:lnTo>
                  <a:lnTo>
                    <a:pt x="1863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2" name="Google Shape;1012;p38"/>
            <p:cNvSpPr/>
            <p:nvPr/>
          </p:nvSpPr>
          <p:spPr>
            <a:xfrm>
              <a:off x="5036825" y="2582400"/>
              <a:ext cx="128450" cy="18250"/>
            </a:xfrm>
            <a:custGeom>
              <a:avLst/>
              <a:gdLst/>
              <a:ahLst/>
              <a:cxnLst/>
              <a:rect l="l" t="t" r="r" b="b"/>
              <a:pathLst>
                <a:path w="5138" h="730" extrusionOk="0">
                  <a:moveTo>
                    <a:pt x="1" y="0"/>
                  </a:moveTo>
                  <a:lnTo>
                    <a:pt x="1" y="730"/>
                  </a:lnTo>
                  <a:lnTo>
                    <a:pt x="5138" y="730"/>
                  </a:lnTo>
                  <a:lnTo>
                    <a:pt x="513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3" name="Google Shape;1013;p38"/>
            <p:cNvSpPr/>
            <p:nvPr/>
          </p:nvSpPr>
          <p:spPr>
            <a:xfrm>
              <a:off x="5036825" y="2796675"/>
              <a:ext cx="128450" cy="18275"/>
            </a:xfrm>
            <a:custGeom>
              <a:avLst/>
              <a:gdLst/>
              <a:ahLst/>
              <a:cxnLst/>
              <a:rect l="l" t="t" r="r" b="b"/>
              <a:pathLst>
                <a:path w="5138" h="731" extrusionOk="0">
                  <a:moveTo>
                    <a:pt x="1" y="1"/>
                  </a:moveTo>
                  <a:lnTo>
                    <a:pt x="1" y="730"/>
                  </a:lnTo>
                  <a:lnTo>
                    <a:pt x="5138" y="730"/>
                  </a:lnTo>
                  <a:lnTo>
                    <a:pt x="513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4" name="Google Shape;1014;p38"/>
            <p:cNvSpPr/>
            <p:nvPr/>
          </p:nvSpPr>
          <p:spPr>
            <a:xfrm>
              <a:off x="5036825" y="3011725"/>
              <a:ext cx="128450" cy="17500"/>
            </a:xfrm>
            <a:custGeom>
              <a:avLst/>
              <a:gdLst/>
              <a:ahLst/>
              <a:cxnLst/>
              <a:rect l="l" t="t" r="r" b="b"/>
              <a:pathLst>
                <a:path w="5138" h="700" extrusionOk="0">
                  <a:moveTo>
                    <a:pt x="1" y="1"/>
                  </a:moveTo>
                  <a:lnTo>
                    <a:pt x="1" y="700"/>
                  </a:lnTo>
                  <a:lnTo>
                    <a:pt x="5138" y="700"/>
                  </a:lnTo>
                  <a:lnTo>
                    <a:pt x="513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5" name="Google Shape;1015;p38"/>
            <p:cNvSpPr/>
            <p:nvPr/>
          </p:nvSpPr>
          <p:spPr>
            <a:xfrm>
              <a:off x="5036825" y="3225250"/>
              <a:ext cx="128450" cy="18275"/>
            </a:xfrm>
            <a:custGeom>
              <a:avLst/>
              <a:gdLst/>
              <a:ahLst/>
              <a:cxnLst/>
              <a:rect l="l" t="t" r="r" b="b"/>
              <a:pathLst>
                <a:path w="5138" h="731" extrusionOk="0">
                  <a:moveTo>
                    <a:pt x="1" y="1"/>
                  </a:moveTo>
                  <a:lnTo>
                    <a:pt x="1" y="730"/>
                  </a:lnTo>
                  <a:lnTo>
                    <a:pt x="5138" y="730"/>
                  </a:lnTo>
                  <a:lnTo>
                    <a:pt x="513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6" name="Google Shape;1016;p38"/>
            <p:cNvSpPr/>
            <p:nvPr/>
          </p:nvSpPr>
          <p:spPr>
            <a:xfrm>
              <a:off x="5036825" y="3440300"/>
              <a:ext cx="128450" cy="17500"/>
            </a:xfrm>
            <a:custGeom>
              <a:avLst/>
              <a:gdLst/>
              <a:ahLst/>
              <a:cxnLst/>
              <a:rect l="l" t="t" r="r" b="b"/>
              <a:pathLst>
                <a:path w="5138" h="700" extrusionOk="0">
                  <a:moveTo>
                    <a:pt x="1" y="1"/>
                  </a:moveTo>
                  <a:lnTo>
                    <a:pt x="1" y="700"/>
                  </a:lnTo>
                  <a:lnTo>
                    <a:pt x="5138" y="700"/>
                  </a:lnTo>
                  <a:lnTo>
                    <a:pt x="513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7" name="Google Shape;1017;p38"/>
            <p:cNvSpPr/>
            <p:nvPr/>
          </p:nvSpPr>
          <p:spPr>
            <a:xfrm>
              <a:off x="5036825" y="3654600"/>
              <a:ext cx="128450" cy="18250"/>
            </a:xfrm>
            <a:custGeom>
              <a:avLst/>
              <a:gdLst/>
              <a:ahLst/>
              <a:cxnLst/>
              <a:rect l="l" t="t" r="r" b="b"/>
              <a:pathLst>
                <a:path w="5138" h="730" extrusionOk="0">
                  <a:moveTo>
                    <a:pt x="1" y="0"/>
                  </a:moveTo>
                  <a:lnTo>
                    <a:pt x="1" y="730"/>
                  </a:lnTo>
                  <a:lnTo>
                    <a:pt x="5138" y="730"/>
                  </a:lnTo>
                  <a:lnTo>
                    <a:pt x="513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8" name="Google Shape;1018;p38"/>
            <p:cNvSpPr/>
            <p:nvPr/>
          </p:nvSpPr>
          <p:spPr>
            <a:xfrm>
              <a:off x="5036825" y="3868900"/>
              <a:ext cx="128450" cy="18250"/>
            </a:xfrm>
            <a:custGeom>
              <a:avLst/>
              <a:gdLst/>
              <a:ahLst/>
              <a:cxnLst/>
              <a:rect l="l" t="t" r="r" b="b"/>
              <a:pathLst>
                <a:path w="5138" h="730" extrusionOk="0">
                  <a:moveTo>
                    <a:pt x="1" y="0"/>
                  </a:moveTo>
                  <a:lnTo>
                    <a:pt x="1" y="730"/>
                  </a:lnTo>
                  <a:lnTo>
                    <a:pt x="5138" y="730"/>
                  </a:lnTo>
                  <a:lnTo>
                    <a:pt x="513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9" name="Google Shape;1019;p38"/>
            <p:cNvSpPr/>
            <p:nvPr/>
          </p:nvSpPr>
          <p:spPr>
            <a:xfrm>
              <a:off x="5036825" y="4083175"/>
              <a:ext cx="128450" cy="17500"/>
            </a:xfrm>
            <a:custGeom>
              <a:avLst/>
              <a:gdLst/>
              <a:ahLst/>
              <a:cxnLst/>
              <a:rect l="l" t="t" r="r" b="b"/>
              <a:pathLst>
                <a:path w="5138" h="700" extrusionOk="0">
                  <a:moveTo>
                    <a:pt x="1" y="1"/>
                  </a:moveTo>
                  <a:lnTo>
                    <a:pt x="1" y="700"/>
                  </a:lnTo>
                  <a:lnTo>
                    <a:pt x="5138" y="700"/>
                  </a:lnTo>
                  <a:lnTo>
                    <a:pt x="513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0" name="Google Shape;1020;p38"/>
            <p:cNvSpPr/>
            <p:nvPr/>
          </p:nvSpPr>
          <p:spPr>
            <a:xfrm>
              <a:off x="5036825" y="4297475"/>
              <a:ext cx="128450" cy="18250"/>
            </a:xfrm>
            <a:custGeom>
              <a:avLst/>
              <a:gdLst/>
              <a:ahLst/>
              <a:cxnLst/>
              <a:rect l="l" t="t" r="r" b="b"/>
              <a:pathLst>
                <a:path w="5138" h="730" extrusionOk="0">
                  <a:moveTo>
                    <a:pt x="1" y="0"/>
                  </a:moveTo>
                  <a:lnTo>
                    <a:pt x="1" y="730"/>
                  </a:lnTo>
                  <a:lnTo>
                    <a:pt x="5138" y="730"/>
                  </a:lnTo>
                  <a:lnTo>
                    <a:pt x="513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1" name="Google Shape;1021;p38"/>
            <p:cNvSpPr/>
            <p:nvPr/>
          </p:nvSpPr>
          <p:spPr>
            <a:xfrm>
              <a:off x="5036825" y="4512525"/>
              <a:ext cx="128450" cy="17500"/>
            </a:xfrm>
            <a:custGeom>
              <a:avLst/>
              <a:gdLst/>
              <a:ahLst/>
              <a:cxnLst/>
              <a:rect l="l" t="t" r="r" b="b"/>
              <a:pathLst>
                <a:path w="5138" h="700" extrusionOk="0">
                  <a:moveTo>
                    <a:pt x="1" y="0"/>
                  </a:moveTo>
                  <a:lnTo>
                    <a:pt x="1" y="699"/>
                  </a:lnTo>
                  <a:lnTo>
                    <a:pt x="5138" y="699"/>
                  </a:lnTo>
                  <a:lnTo>
                    <a:pt x="513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2" name="Google Shape;1022;p38"/>
            <p:cNvSpPr/>
            <p:nvPr/>
          </p:nvSpPr>
          <p:spPr>
            <a:xfrm>
              <a:off x="5036825" y="4726050"/>
              <a:ext cx="128450" cy="18250"/>
            </a:xfrm>
            <a:custGeom>
              <a:avLst/>
              <a:gdLst/>
              <a:ahLst/>
              <a:cxnLst/>
              <a:rect l="l" t="t" r="r" b="b"/>
              <a:pathLst>
                <a:path w="5138" h="730" extrusionOk="0">
                  <a:moveTo>
                    <a:pt x="1" y="0"/>
                  </a:moveTo>
                  <a:lnTo>
                    <a:pt x="1" y="730"/>
                  </a:lnTo>
                  <a:lnTo>
                    <a:pt x="5138" y="730"/>
                  </a:lnTo>
                  <a:lnTo>
                    <a:pt x="513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3" name="Google Shape;1023;p38"/>
            <p:cNvSpPr/>
            <p:nvPr/>
          </p:nvSpPr>
          <p:spPr>
            <a:xfrm>
              <a:off x="5036825" y="4960100"/>
              <a:ext cx="128450" cy="17500"/>
            </a:xfrm>
            <a:custGeom>
              <a:avLst/>
              <a:gdLst/>
              <a:ahLst/>
              <a:cxnLst/>
              <a:rect l="l" t="t" r="r" b="b"/>
              <a:pathLst>
                <a:path w="5138" h="700" extrusionOk="0">
                  <a:moveTo>
                    <a:pt x="1" y="0"/>
                  </a:moveTo>
                  <a:lnTo>
                    <a:pt x="1" y="699"/>
                  </a:lnTo>
                  <a:lnTo>
                    <a:pt x="5138" y="699"/>
                  </a:lnTo>
                  <a:lnTo>
                    <a:pt x="513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4" name="Google Shape;1024;p38"/>
            <p:cNvSpPr/>
            <p:nvPr/>
          </p:nvSpPr>
          <p:spPr>
            <a:xfrm>
              <a:off x="4831675" y="2500325"/>
              <a:ext cx="30400" cy="2526650"/>
            </a:xfrm>
            <a:custGeom>
              <a:avLst/>
              <a:gdLst/>
              <a:ahLst/>
              <a:cxnLst/>
              <a:rect l="l" t="t" r="r" b="b"/>
              <a:pathLst>
                <a:path w="1216" h="101066" extrusionOk="0">
                  <a:moveTo>
                    <a:pt x="0" y="1"/>
                  </a:moveTo>
                  <a:lnTo>
                    <a:pt x="0" y="101066"/>
                  </a:lnTo>
                  <a:lnTo>
                    <a:pt x="1216" y="101066"/>
                  </a:lnTo>
                  <a:lnTo>
                    <a:pt x="121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25" name="Google Shape;1025;p38"/>
          <p:cNvSpPr txBox="1">
            <a:spLocks noGrp="1"/>
          </p:cNvSpPr>
          <p:nvPr>
            <p:ph type="ctrTitle"/>
          </p:nvPr>
        </p:nvSpPr>
        <p:spPr>
          <a:xfrm>
            <a:off x="802457" y="1096738"/>
            <a:ext cx="7621584" cy="2586000"/>
          </a:xfrm>
          <a:prstGeom prst="rect">
            <a:avLst/>
          </a:prstGeom>
        </p:spPr>
        <p:txBody>
          <a:bodyPr spcFirstLastPara="1" wrap="square" lIns="90000" tIns="91425" rIns="90000" bIns="91425" anchor="ctr" anchorCtr="0">
            <a:noAutofit/>
          </a:bodyPr>
          <a:lstStyle/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b="1" dirty="0" smtClean="0">
                <a:solidFill>
                  <a:srgbClr val="002060"/>
                </a:solidFill>
                <a:latin typeface="+mn-lt"/>
              </a:rPr>
              <a:t>CHÀO MỪNG CÁC EM </a:t>
            </a:r>
            <a:br>
              <a:rPr lang="en-US" sz="4000" b="1" dirty="0" smtClean="0">
                <a:solidFill>
                  <a:srgbClr val="002060"/>
                </a:solidFill>
                <a:latin typeface="+mn-lt"/>
              </a:rPr>
            </a:br>
            <a:r>
              <a:rPr lang="en-US" sz="4000" b="1" dirty="0" smtClean="0">
                <a:solidFill>
                  <a:srgbClr val="002060"/>
                </a:solidFill>
                <a:latin typeface="+mn-lt"/>
              </a:rPr>
              <a:t>ĐẾN VỚI TIẾT HỌC HÔM NAY!</a:t>
            </a:r>
            <a:endParaRPr sz="4000" b="1" dirty="0">
              <a:solidFill>
                <a:srgbClr val="002060"/>
              </a:solidFill>
              <a:latin typeface="+mn-lt"/>
            </a:endParaRPr>
          </a:p>
        </p:txBody>
      </p:sp>
      <p:grpSp>
        <p:nvGrpSpPr>
          <p:cNvPr id="1028" name="Google Shape;1028;p38"/>
          <p:cNvGrpSpPr/>
          <p:nvPr/>
        </p:nvGrpSpPr>
        <p:grpSpPr>
          <a:xfrm>
            <a:off x="76200" y="76205"/>
            <a:ext cx="1552162" cy="755352"/>
            <a:chOff x="359700" y="4031500"/>
            <a:chExt cx="2217375" cy="1079075"/>
          </a:xfrm>
        </p:grpSpPr>
        <p:sp>
          <p:nvSpPr>
            <p:cNvPr id="1029" name="Google Shape;1029;p38"/>
            <p:cNvSpPr/>
            <p:nvPr/>
          </p:nvSpPr>
          <p:spPr>
            <a:xfrm>
              <a:off x="463050" y="4094575"/>
              <a:ext cx="2114025" cy="1016000"/>
            </a:xfrm>
            <a:custGeom>
              <a:avLst/>
              <a:gdLst/>
              <a:ahLst/>
              <a:cxnLst/>
              <a:rect l="l" t="t" r="r" b="b"/>
              <a:pathLst>
                <a:path w="84561" h="40640" extrusionOk="0">
                  <a:moveTo>
                    <a:pt x="76901" y="12068"/>
                  </a:moveTo>
                  <a:lnTo>
                    <a:pt x="76901" y="33040"/>
                  </a:lnTo>
                  <a:lnTo>
                    <a:pt x="33344" y="33040"/>
                  </a:lnTo>
                  <a:lnTo>
                    <a:pt x="76901" y="12068"/>
                  </a:lnTo>
                  <a:close/>
                  <a:moveTo>
                    <a:pt x="84561" y="1"/>
                  </a:moveTo>
                  <a:lnTo>
                    <a:pt x="0" y="40639"/>
                  </a:lnTo>
                  <a:lnTo>
                    <a:pt x="84561" y="40639"/>
                  </a:lnTo>
                  <a:lnTo>
                    <a:pt x="8456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0" name="Google Shape;1030;p38"/>
            <p:cNvSpPr/>
            <p:nvPr/>
          </p:nvSpPr>
          <p:spPr>
            <a:xfrm>
              <a:off x="359700" y="4031500"/>
              <a:ext cx="2190800" cy="1054000"/>
            </a:xfrm>
            <a:custGeom>
              <a:avLst/>
              <a:gdLst/>
              <a:ahLst/>
              <a:cxnLst/>
              <a:rect l="l" t="t" r="r" b="b"/>
              <a:pathLst>
                <a:path w="87632" h="42160" extrusionOk="0">
                  <a:moveTo>
                    <a:pt x="78847" y="13922"/>
                  </a:moveTo>
                  <a:lnTo>
                    <a:pt x="78847" y="33405"/>
                  </a:lnTo>
                  <a:lnTo>
                    <a:pt x="38329" y="33405"/>
                  </a:lnTo>
                  <a:lnTo>
                    <a:pt x="78847" y="13922"/>
                  </a:lnTo>
                  <a:close/>
                  <a:moveTo>
                    <a:pt x="80002" y="12129"/>
                  </a:moveTo>
                  <a:lnTo>
                    <a:pt x="33375" y="34560"/>
                  </a:lnTo>
                  <a:lnTo>
                    <a:pt x="80002" y="34560"/>
                  </a:lnTo>
                  <a:lnTo>
                    <a:pt x="80002" y="12129"/>
                  </a:lnTo>
                  <a:close/>
                  <a:moveTo>
                    <a:pt x="86476" y="1824"/>
                  </a:moveTo>
                  <a:lnTo>
                    <a:pt x="86476" y="41004"/>
                  </a:lnTo>
                  <a:lnTo>
                    <a:pt x="5016" y="41004"/>
                  </a:lnTo>
                  <a:lnTo>
                    <a:pt x="86476" y="1824"/>
                  </a:lnTo>
                  <a:close/>
                  <a:moveTo>
                    <a:pt x="87631" y="1"/>
                  </a:moveTo>
                  <a:lnTo>
                    <a:pt x="0" y="42159"/>
                  </a:lnTo>
                  <a:lnTo>
                    <a:pt x="87631" y="42159"/>
                  </a:lnTo>
                  <a:lnTo>
                    <a:pt x="876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1" name="Google Shape;1031;p38"/>
          <p:cNvGrpSpPr/>
          <p:nvPr/>
        </p:nvGrpSpPr>
        <p:grpSpPr>
          <a:xfrm>
            <a:off x="1856952" y="540003"/>
            <a:ext cx="1675047" cy="149573"/>
            <a:chOff x="4790625" y="1824675"/>
            <a:chExt cx="2392925" cy="213675"/>
          </a:xfrm>
        </p:grpSpPr>
        <p:sp>
          <p:nvSpPr>
            <p:cNvPr id="1032" name="Google Shape;1032;p38"/>
            <p:cNvSpPr/>
            <p:nvPr/>
          </p:nvSpPr>
          <p:spPr>
            <a:xfrm>
              <a:off x="5005675" y="1839225"/>
              <a:ext cx="2163450" cy="184675"/>
            </a:xfrm>
            <a:custGeom>
              <a:avLst/>
              <a:gdLst/>
              <a:ahLst/>
              <a:cxnLst/>
              <a:rect l="l" t="t" r="r" b="b"/>
              <a:pathLst>
                <a:path w="86538" h="7387" extrusionOk="0">
                  <a:moveTo>
                    <a:pt x="1" y="0"/>
                  </a:moveTo>
                  <a:lnTo>
                    <a:pt x="1" y="7387"/>
                  </a:lnTo>
                  <a:lnTo>
                    <a:pt x="82859" y="7387"/>
                  </a:lnTo>
                  <a:cubicBezTo>
                    <a:pt x="84926" y="7387"/>
                    <a:pt x="86537" y="5745"/>
                    <a:pt x="86537" y="3709"/>
                  </a:cubicBezTo>
                  <a:cubicBezTo>
                    <a:pt x="86537" y="1642"/>
                    <a:pt x="84865" y="0"/>
                    <a:pt x="8285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3" name="Google Shape;1033;p38"/>
            <p:cNvSpPr/>
            <p:nvPr/>
          </p:nvSpPr>
          <p:spPr>
            <a:xfrm>
              <a:off x="4991250" y="1825550"/>
              <a:ext cx="2192300" cy="212800"/>
            </a:xfrm>
            <a:custGeom>
              <a:avLst/>
              <a:gdLst/>
              <a:ahLst/>
              <a:cxnLst/>
              <a:rect l="l" t="t" r="r" b="b"/>
              <a:pathLst>
                <a:path w="87692" h="8512" extrusionOk="0">
                  <a:moveTo>
                    <a:pt x="83436" y="1125"/>
                  </a:moveTo>
                  <a:cubicBezTo>
                    <a:pt x="85138" y="1125"/>
                    <a:pt x="86567" y="2523"/>
                    <a:pt x="86567" y="4256"/>
                  </a:cubicBezTo>
                  <a:cubicBezTo>
                    <a:pt x="86567" y="5958"/>
                    <a:pt x="85138" y="7356"/>
                    <a:pt x="83436" y="7356"/>
                  </a:cubicBezTo>
                  <a:lnTo>
                    <a:pt x="1155" y="7356"/>
                  </a:lnTo>
                  <a:lnTo>
                    <a:pt x="1155" y="1125"/>
                  </a:lnTo>
                  <a:close/>
                  <a:moveTo>
                    <a:pt x="578" y="0"/>
                  </a:moveTo>
                  <a:cubicBezTo>
                    <a:pt x="274" y="0"/>
                    <a:pt x="0" y="243"/>
                    <a:pt x="0" y="547"/>
                  </a:cubicBezTo>
                  <a:lnTo>
                    <a:pt x="0" y="7934"/>
                  </a:lnTo>
                  <a:cubicBezTo>
                    <a:pt x="0" y="8238"/>
                    <a:pt x="274" y="8511"/>
                    <a:pt x="578" y="8511"/>
                  </a:cubicBezTo>
                  <a:lnTo>
                    <a:pt x="83436" y="8511"/>
                  </a:lnTo>
                  <a:cubicBezTo>
                    <a:pt x="85746" y="8511"/>
                    <a:pt x="87692" y="6566"/>
                    <a:pt x="87692" y="4225"/>
                  </a:cubicBezTo>
                  <a:cubicBezTo>
                    <a:pt x="87692" y="1885"/>
                    <a:pt x="85807" y="0"/>
                    <a:pt x="8343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4" name="Google Shape;1034;p38"/>
            <p:cNvSpPr/>
            <p:nvPr/>
          </p:nvSpPr>
          <p:spPr>
            <a:xfrm>
              <a:off x="6973800" y="1839225"/>
              <a:ext cx="28150" cy="184675"/>
            </a:xfrm>
            <a:custGeom>
              <a:avLst/>
              <a:gdLst/>
              <a:ahLst/>
              <a:cxnLst/>
              <a:rect l="l" t="t" r="r" b="b"/>
              <a:pathLst>
                <a:path w="1126" h="7387" extrusionOk="0">
                  <a:moveTo>
                    <a:pt x="1" y="0"/>
                  </a:moveTo>
                  <a:lnTo>
                    <a:pt x="1" y="7387"/>
                  </a:lnTo>
                  <a:lnTo>
                    <a:pt x="1125" y="7387"/>
                  </a:lnTo>
                  <a:lnTo>
                    <a:pt x="112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5" name="Google Shape;1035;p38"/>
            <p:cNvSpPr/>
            <p:nvPr/>
          </p:nvSpPr>
          <p:spPr>
            <a:xfrm>
              <a:off x="4790625" y="1824675"/>
              <a:ext cx="228750" cy="213675"/>
            </a:xfrm>
            <a:custGeom>
              <a:avLst/>
              <a:gdLst/>
              <a:ahLst/>
              <a:cxnLst/>
              <a:rect l="l" t="t" r="r" b="b"/>
              <a:pathLst>
                <a:path w="9150" h="8547" extrusionOk="0">
                  <a:moveTo>
                    <a:pt x="8025" y="1494"/>
                  </a:moveTo>
                  <a:lnTo>
                    <a:pt x="8025" y="7087"/>
                  </a:lnTo>
                  <a:lnTo>
                    <a:pt x="1946" y="4291"/>
                  </a:lnTo>
                  <a:lnTo>
                    <a:pt x="8025" y="1494"/>
                  </a:lnTo>
                  <a:close/>
                  <a:moveTo>
                    <a:pt x="8624" y="1"/>
                  </a:moveTo>
                  <a:cubicBezTo>
                    <a:pt x="8535" y="1"/>
                    <a:pt x="8444" y="23"/>
                    <a:pt x="8359" y="66"/>
                  </a:cubicBezTo>
                  <a:lnTo>
                    <a:pt x="335" y="3744"/>
                  </a:lnTo>
                  <a:cubicBezTo>
                    <a:pt x="122" y="3865"/>
                    <a:pt x="1" y="4048"/>
                    <a:pt x="1" y="4291"/>
                  </a:cubicBezTo>
                  <a:cubicBezTo>
                    <a:pt x="1" y="4503"/>
                    <a:pt x="153" y="4747"/>
                    <a:pt x="335" y="4807"/>
                  </a:cubicBezTo>
                  <a:lnTo>
                    <a:pt x="8359" y="8485"/>
                  </a:lnTo>
                  <a:cubicBezTo>
                    <a:pt x="8451" y="8546"/>
                    <a:pt x="8511" y="8546"/>
                    <a:pt x="8603" y="8546"/>
                  </a:cubicBezTo>
                  <a:cubicBezTo>
                    <a:pt x="8724" y="8546"/>
                    <a:pt x="8785" y="8485"/>
                    <a:pt x="8907" y="8455"/>
                  </a:cubicBezTo>
                  <a:cubicBezTo>
                    <a:pt x="9059" y="8333"/>
                    <a:pt x="9150" y="8151"/>
                    <a:pt x="9150" y="7969"/>
                  </a:cubicBezTo>
                  <a:lnTo>
                    <a:pt x="9150" y="582"/>
                  </a:lnTo>
                  <a:cubicBezTo>
                    <a:pt x="9150" y="400"/>
                    <a:pt x="9059" y="218"/>
                    <a:pt x="8907" y="96"/>
                  </a:cubicBezTo>
                  <a:cubicBezTo>
                    <a:pt x="8825" y="31"/>
                    <a:pt x="8726" y="1"/>
                    <a:pt x="862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6" name="Google Shape;1036;p38"/>
            <p:cNvSpPr/>
            <p:nvPr/>
          </p:nvSpPr>
          <p:spPr>
            <a:xfrm>
              <a:off x="4991250" y="1917500"/>
              <a:ext cx="2010700" cy="28125"/>
            </a:xfrm>
            <a:custGeom>
              <a:avLst/>
              <a:gdLst/>
              <a:ahLst/>
              <a:cxnLst/>
              <a:rect l="l" t="t" r="r" b="b"/>
              <a:pathLst>
                <a:path w="80428" h="1125" extrusionOk="0">
                  <a:moveTo>
                    <a:pt x="578" y="0"/>
                  </a:moveTo>
                  <a:cubicBezTo>
                    <a:pt x="274" y="0"/>
                    <a:pt x="0" y="274"/>
                    <a:pt x="0" y="578"/>
                  </a:cubicBezTo>
                  <a:cubicBezTo>
                    <a:pt x="0" y="882"/>
                    <a:pt x="274" y="1125"/>
                    <a:pt x="578" y="1125"/>
                  </a:cubicBezTo>
                  <a:lnTo>
                    <a:pt x="79880" y="1125"/>
                  </a:lnTo>
                  <a:cubicBezTo>
                    <a:pt x="80214" y="1125"/>
                    <a:pt x="80427" y="882"/>
                    <a:pt x="80427" y="578"/>
                  </a:cubicBezTo>
                  <a:cubicBezTo>
                    <a:pt x="80427" y="274"/>
                    <a:pt x="80154" y="0"/>
                    <a:pt x="7985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7" name="Google Shape;1037;p38"/>
          <p:cNvGrpSpPr/>
          <p:nvPr/>
        </p:nvGrpSpPr>
        <p:grpSpPr>
          <a:xfrm>
            <a:off x="8274199" y="660550"/>
            <a:ext cx="246838" cy="387257"/>
            <a:chOff x="404525" y="4002625"/>
            <a:chExt cx="352625" cy="553225"/>
          </a:xfrm>
        </p:grpSpPr>
        <p:sp>
          <p:nvSpPr>
            <p:cNvPr id="1038" name="Google Shape;1038;p38"/>
            <p:cNvSpPr/>
            <p:nvPr/>
          </p:nvSpPr>
          <p:spPr>
            <a:xfrm>
              <a:off x="449375" y="4049750"/>
              <a:ext cx="307775" cy="506100"/>
            </a:xfrm>
            <a:custGeom>
              <a:avLst/>
              <a:gdLst/>
              <a:ahLst/>
              <a:cxnLst/>
              <a:rect l="l" t="t" r="r" b="b"/>
              <a:pathLst>
                <a:path w="12311" h="20244" extrusionOk="0">
                  <a:moveTo>
                    <a:pt x="0" y="0"/>
                  </a:moveTo>
                  <a:lnTo>
                    <a:pt x="0" y="20244"/>
                  </a:lnTo>
                  <a:lnTo>
                    <a:pt x="12310" y="20244"/>
                  </a:lnTo>
                  <a:lnTo>
                    <a:pt x="1231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9" name="Google Shape;1039;p38"/>
            <p:cNvSpPr/>
            <p:nvPr/>
          </p:nvSpPr>
          <p:spPr>
            <a:xfrm>
              <a:off x="510925" y="4017075"/>
              <a:ext cx="124625" cy="506850"/>
            </a:xfrm>
            <a:custGeom>
              <a:avLst/>
              <a:gdLst/>
              <a:ahLst/>
              <a:cxnLst/>
              <a:rect l="l" t="t" r="r" b="b"/>
              <a:pathLst>
                <a:path w="4985" h="20274" extrusionOk="0">
                  <a:moveTo>
                    <a:pt x="0" y="0"/>
                  </a:moveTo>
                  <a:lnTo>
                    <a:pt x="0" y="20274"/>
                  </a:lnTo>
                  <a:lnTo>
                    <a:pt x="4985" y="20274"/>
                  </a:lnTo>
                  <a:lnTo>
                    <a:pt x="4985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0" name="Google Shape;1040;p38"/>
            <p:cNvSpPr/>
            <p:nvPr/>
          </p:nvSpPr>
          <p:spPr>
            <a:xfrm>
              <a:off x="404525" y="4002625"/>
              <a:ext cx="337425" cy="534225"/>
            </a:xfrm>
            <a:custGeom>
              <a:avLst/>
              <a:gdLst/>
              <a:ahLst/>
              <a:cxnLst/>
              <a:rect l="l" t="t" r="r" b="b"/>
              <a:pathLst>
                <a:path w="13497" h="21369" extrusionOk="0">
                  <a:moveTo>
                    <a:pt x="12341" y="1125"/>
                  </a:moveTo>
                  <a:lnTo>
                    <a:pt x="12341" y="20244"/>
                  </a:lnTo>
                  <a:lnTo>
                    <a:pt x="1125" y="20244"/>
                  </a:lnTo>
                  <a:lnTo>
                    <a:pt x="1125" y="1125"/>
                  </a:lnTo>
                  <a:close/>
                  <a:moveTo>
                    <a:pt x="578" y="1"/>
                  </a:moveTo>
                  <a:cubicBezTo>
                    <a:pt x="274" y="1"/>
                    <a:pt x="1" y="244"/>
                    <a:pt x="1" y="548"/>
                  </a:cubicBezTo>
                  <a:lnTo>
                    <a:pt x="1" y="20822"/>
                  </a:lnTo>
                  <a:cubicBezTo>
                    <a:pt x="1" y="21126"/>
                    <a:pt x="274" y="21369"/>
                    <a:pt x="578" y="21369"/>
                  </a:cubicBezTo>
                  <a:lnTo>
                    <a:pt x="12919" y="21369"/>
                  </a:lnTo>
                  <a:cubicBezTo>
                    <a:pt x="13223" y="21369"/>
                    <a:pt x="13496" y="21156"/>
                    <a:pt x="13436" y="20822"/>
                  </a:cubicBezTo>
                  <a:lnTo>
                    <a:pt x="13436" y="548"/>
                  </a:lnTo>
                  <a:cubicBezTo>
                    <a:pt x="13436" y="244"/>
                    <a:pt x="13192" y="1"/>
                    <a:pt x="1288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1" name="Google Shape;1041;p38"/>
            <p:cNvSpPr/>
            <p:nvPr/>
          </p:nvSpPr>
          <p:spPr>
            <a:xfrm>
              <a:off x="496475" y="4002625"/>
              <a:ext cx="152775" cy="534225"/>
            </a:xfrm>
            <a:custGeom>
              <a:avLst/>
              <a:gdLst/>
              <a:ahLst/>
              <a:cxnLst/>
              <a:rect l="l" t="t" r="r" b="b"/>
              <a:pathLst>
                <a:path w="6111" h="21369" extrusionOk="0">
                  <a:moveTo>
                    <a:pt x="4985" y="1125"/>
                  </a:moveTo>
                  <a:lnTo>
                    <a:pt x="4985" y="20244"/>
                  </a:lnTo>
                  <a:lnTo>
                    <a:pt x="1156" y="20244"/>
                  </a:lnTo>
                  <a:lnTo>
                    <a:pt x="1156" y="1125"/>
                  </a:lnTo>
                  <a:close/>
                  <a:moveTo>
                    <a:pt x="578" y="1"/>
                  </a:moveTo>
                  <a:cubicBezTo>
                    <a:pt x="274" y="1"/>
                    <a:pt x="1" y="244"/>
                    <a:pt x="1" y="548"/>
                  </a:cubicBezTo>
                  <a:lnTo>
                    <a:pt x="1" y="20822"/>
                  </a:lnTo>
                  <a:cubicBezTo>
                    <a:pt x="1" y="21126"/>
                    <a:pt x="274" y="21369"/>
                    <a:pt x="578" y="21369"/>
                  </a:cubicBezTo>
                  <a:lnTo>
                    <a:pt x="5563" y="21369"/>
                  </a:lnTo>
                  <a:cubicBezTo>
                    <a:pt x="5867" y="21369"/>
                    <a:pt x="6110" y="21156"/>
                    <a:pt x="6110" y="20822"/>
                  </a:cubicBezTo>
                  <a:lnTo>
                    <a:pt x="6110" y="548"/>
                  </a:lnTo>
                  <a:cubicBezTo>
                    <a:pt x="6110" y="244"/>
                    <a:pt x="5837" y="1"/>
                    <a:pt x="556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2" name="Google Shape;1042;p38"/>
            <p:cNvSpPr/>
            <p:nvPr/>
          </p:nvSpPr>
          <p:spPr>
            <a:xfrm>
              <a:off x="496475" y="4172850"/>
              <a:ext cx="154275" cy="154275"/>
            </a:xfrm>
            <a:custGeom>
              <a:avLst/>
              <a:gdLst/>
              <a:ahLst/>
              <a:cxnLst/>
              <a:rect l="l" t="t" r="r" b="b"/>
              <a:pathLst>
                <a:path w="6171" h="6171" extrusionOk="0">
                  <a:moveTo>
                    <a:pt x="3071" y="1186"/>
                  </a:moveTo>
                  <a:cubicBezTo>
                    <a:pt x="4104" y="1186"/>
                    <a:pt x="4985" y="2037"/>
                    <a:pt x="5016" y="3131"/>
                  </a:cubicBezTo>
                  <a:cubicBezTo>
                    <a:pt x="5016" y="4195"/>
                    <a:pt x="4134" y="5076"/>
                    <a:pt x="3071" y="5076"/>
                  </a:cubicBezTo>
                  <a:cubicBezTo>
                    <a:pt x="2007" y="5076"/>
                    <a:pt x="1125" y="4195"/>
                    <a:pt x="1125" y="3131"/>
                  </a:cubicBezTo>
                  <a:cubicBezTo>
                    <a:pt x="1125" y="2067"/>
                    <a:pt x="2007" y="1186"/>
                    <a:pt x="3071" y="1186"/>
                  </a:cubicBezTo>
                  <a:close/>
                  <a:moveTo>
                    <a:pt x="3071" y="0"/>
                  </a:moveTo>
                  <a:cubicBezTo>
                    <a:pt x="1368" y="0"/>
                    <a:pt x="1" y="1429"/>
                    <a:pt x="1" y="3101"/>
                  </a:cubicBezTo>
                  <a:cubicBezTo>
                    <a:pt x="1" y="4803"/>
                    <a:pt x="1399" y="6171"/>
                    <a:pt x="3071" y="6171"/>
                  </a:cubicBezTo>
                  <a:cubicBezTo>
                    <a:pt x="4742" y="6171"/>
                    <a:pt x="6110" y="4803"/>
                    <a:pt x="6171" y="3101"/>
                  </a:cubicBezTo>
                  <a:cubicBezTo>
                    <a:pt x="6171" y="1398"/>
                    <a:pt x="4742" y="0"/>
                    <a:pt x="307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43" name="Google Shape;1043;p38"/>
          <p:cNvGrpSpPr/>
          <p:nvPr/>
        </p:nvGrpSpPr>
        <p:grpSpPr>
          <a:xfrm>
            <a:off x="76202" y="1060140"/>
            <a:ext cx="214917" cy="230335"/>
            <a:chOff x="424275" y="4593075"/>
            <a:chExt cx="307025" cy="329050"/>
          </a:xfrm>
        </p:grpSpPr>
        <p:sp>
          <p:nvSpPr>
            <p:cNvPr id="1044" name="Google Shape;1044;p38"/>
            <p:cNvSpPr/>
            <p:nvPr/>
          </p:nvSpPr>
          <p:spPr>
            <a:xfrm>
              <a:off x="424275" y="4593075"/>
              <a:ext cx="307025" cy="98800"/>
            </a:xfrm>
            <a:custGeom>
              <a:avLst/>
              <a:gdLst/>
              <a:ahLst/>
              <a:cxnLst/>
              <a:rect l="l" t="t" r="r" b="b"/>
              <a:pathLst>
                <a:path w="12281" h="3952" extrusionOk="0">
                  <a:moveTo>
                    <a:pt x="11126" y="1155"/>
                  </a:moveTo>
                  <a:lnTo>
                    <a:pt x="11126" y="2827"/>
                  </a:lnTo>
                  <a:lnTo>
                    <a:pt x="1156" y="2827"/>
                  </a:lnTo>
                  <a:lnTo>
                    <a:pt x="1156" y="1155"/>
                  </a:lnTo>
                  <a:close/>
                  <a:moveTo>
                    <a:pt x="578" y="0"/>
                  </a:moveTo>
                  <a:cubicBezTo>
                    <a:pt x="275" y="0"/>
                    <a:pt x="1" y="274"/>
                    <a:pt x="1" y="578"/>
                  </a:cubicBezTo>
                  <a:lnTo>
                    <a:pt x="1" y="3374"/>
                  </a:lnTo>
                  <a:cubicBezTo>
                    <a:pt x="1" y="3678"/>
                    <a:pt x="275" y="3951"/>
                    <a:pt x="578" y="3951"/>
                  </a:cubicBezTo>
                  <a:lnTo>
                    <a:pt x="11703" y="3951"/>
                  </a:lnTo>
                  <a:cubicBezTo>
                    <a:pt x="12007" y="3951"/>
                    <a:pt x="12281" y="3678"/>
                    <a:pt x="12281" y="3374"/>
                  </a:cubicBezTo>
                  <a:lnTo>
                    <a:pt x="12281" y="578"/>
                  </a:lnTo>
                  <a:cubicBezTo>
                    <a:pt x="12281" y="274"/>
                    <a:pt x="12007" y="0"/>
                    <a:pt x="1170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5" name="Google Shape;1045;p38"/>
            <p:cNvSpPr/>
            <p:nvPr/>
          </p:nvSpPr>
          <p:spPr>
            <a:xfrm>
              <a:off x="480525" y="4662200"/>
              <a:ext cx="194550" cy="161125"/>
            </a:xfrm>
            <a:custGeom>
              <a:avLst/>
              <a:gdLst/>
              <a:ahLst/>
              <a:cxnLst/>
              <a:rect l="l" t="t" r="r" b="b"/>
              <a:pathLst>
                <a:path w="7782" h="6445" extrusionOk="0">
                  <a:moveTo>
                    <a:pt x="6657" y="1156"/>
                  </a:moveTo>
                  <a:lnTo>
                    <a:pt x="6657" y="5290"/>
                  </a:lnTo>
                  <a:lnTo>
                    <a:pt x="1125" y="5290"/>
                  </a:lnTo>
                  <a:lnTo>
                    <a:pt x="1125" y="1156"/>
                  </a:lnTo>
                  <a:close/>
                  <a:moveTo>
                    <a:pt x="578" y="1"/>
                  </a:moveTo>
                  <a:cubicBezTo>
                    <a:pt x="274" y="1"/>
                    <a:pt x="0" y="275"/>
                    <a:pt x="0" y="579"/>
                  </a:cubicBezTo>
                  <a:lnTo>
                    <a:pt x="0" y="5867"/>
                  </a:lnTo>
                  <a:cubicBezTo>
                    <a:pt x="0" y="6171"/>
                    <a:pt x="274" y="6445"/>
                    <a:pt x="578" y="6445"/>
                  </a:cubicBezTo>
                  <a:lnTo>
                    <a:pt x="7204" y="6445"/>
                  </a:lnTo>
                  <a:cubicBezTo>
                    <a:pt x="7508" y="6445"/>
                    <a:pt x="7782" y="6202"/>
                    <a:pt x="7782" y="5867"/>
                  </a:cubicBezTo>
                  <a:lnTo>
                    <a:pt x="7782" y="579"/>
                  </a:lnTo>
                  <a:cubicBezTo>
                    <a:pt x="7782" y="275"/>
                    <a:pt x="7508" y="1"/>
                    <a:pt x="720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6" name="Google Shape;1046;p38"/>
            <p:cNvSpPr/>
            <p:nvPr/>
          </p:nvSpPr>
          <p:spPr>
            <a:xfrm>
              <a:off x="563350" y="4794425"/>
              <a:ext cx="28150" cy="127700"/>
            </a:xfrm>
            <a:custGeom>
              <a:avLst/>
              <a:gdLst/>
              <a:ahLst/>
              <a:cxnLst/>
              <a:rect l="l" t="t" r="r" b="b"/>
              <a:pathLst>
                <a:path w="1126" h="5108" extrusionOk="0">
                  <a:moveTo>
                    <a:pt x="547" y="1"/>
                  </a:moveTo>
                  <a:cubicBezTo>
                    <a:pt x="244" y="1"/>
                    <a:pt x="0" y="274"/>
                    <a:pt x="0" y="578"/>
                  </a:cubicBezTo>
                  <a:lnTo>
                    <a:pt x="0" y="4530"/>
                  </a:lnTo>
                  <a:cubicBezTo>
                    <a:pt x="0" y="4834"/>
                    <a:pt x="244" y="5107"/>
                    <a:pt x="547" y="5107"/>
                  </a:cubicBezTo>
                  <a:cubicBezTo>
                    <a:pt x="912" y="5107"/>
                    <a:pt x="1125" y="4864"/>
                    <a:pt x="1125" y="4530"/>
                  </a:cubicBezTo>
                  <a:lnTo>
                    <a:pt x="1125" y="578"/>
                  </a:lnTo>
                  <a:cubicBezTo>
                    <a:pt x="1125" y="274"/>
                    <a:pt x="851" y="1"/>
                    <a:pt x="54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47" name="Google Shape;1047;p38"/>
          <p:cNvGrpSpPr/>
          <p:nvPr/>
        </p:nvGrpSpPr>
        <p:grpSpPr>
          <a:xfrm>
            <a:off x="8720970" y="2779030"/>
            <a:ext cx="214918" cy="250565"/>
            <a:chOff x="6571050" y="2495000"/>
            <a:chExt cx="307025" cy="357950"/>
          </a:xfrm>
        </p:grpSpPr>
        <p:sp>
          <p:nvSpPr>
            <p:cNvPr id="1048" name="Google Shape;1048;p38"/>
            <p:cNvSpPr/>
            <p:nvPr/>
          </p:nvSpPr>
          <p:spPr>
            <a:xfrm>
              <a:off x="6571050" y="2495000"/>
              <a:ext cx="307025" cy="98825"/>
            </a:xfrm>
            <a:custGeom>
              <a:avLst/>
              <a:gdLst/>
              <a:ahLst/>
              <a:cxnLst/>
              <a:rect l="l" t="t" r="r" b="b"/>
              <a:pathLst>
                <a:path w="12281" h="3953" extrusionOk="0">
                  <a:moveTo>
                    <a:pt x="11126" y="1125"/>
                  </a:moveTo>
                  <a:lnTo>
                    <a:pt x="11126" y="2797"/>
                  </a:lnTo>
                  <a:lnTo>
                    <a:pt x="1125" y="2797"/>
                  </a:lnTo>
                  <a:lnTo>
                    <a:pt x="1125" y="1125"/>
                  </a:lnTo>
                  <a:close/>
                  <a:moveTo>
                    <a:pt x="578" y="1"/>
                  </a:moveTo>
                  <a:cubicBezTo>
                    <a:pt x="274" y="1"/>
                    <a:pt x="1" y="274"/>
                    <a:pt x="1" y="578"/>
                  </a:cubicBezTo>
                  <a:lnTo>
                    <a:pt x="1" y="3375"/>
                  </a:lnTo>
                  <a:cubicBezTo>
                    <a:pt x="1" y="3679"/>
                    <a:pt x="274" y="3952"/>
                    <a:pt x="578" y="3952"/>
                  </a:cubicBezTo>
                  <a:lnTo>
                    <a:pt x="11703" y="3952"/>
                  </a:lnTo>
                  <a:cubicBezTo>
                    <a:pt x="12007" y="3952"/>
                    <a:pt x="12281" y="3679"/>
                    <a:pt x="12281" y="3375"/>
                  </a:cubicBezTo>
                  <a:lnTo>
                    <a:pt x="12281" y="578"/>
                  </a:lnTo>
                  <a:cubicBezTo>
                    <a:pt x="12281" y="274"/>
                    <a:pt x="12007" y="1"/>
                    <a:pt x="1170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" name="Google Shape;1049;p38"/>
            <p:cNvSpPr/>
            <p:nvPr/>
          </p:nvSpPr>
          <p:spPr>
            <a:xfrm>
              <a:off x="6597650" y="2563400"/>
              <a:ext cx="253825" cy="161125"/>
            </a:xfrm>
            <a:custGeom>
              <a:avLst/>
              <a:gdLst/>
              <a:ahLst/>
              <a:cxnLst/>
              <a:rect l="l" t="t" r="r" b="b"/>
              <a:pathLst>
                <a:path w="10153" h="6445" extrusionOk="0">
                  <a:moveTo>
                    <a:pt x="7934" y="1186"/>
                  </a:moveTo>
                  <a:lnTo>
                    <a:pt x="8846" y="5320"/>
                  </a:lnTo>
                  <a:lnTo>
                    <a:pt x="1338" y="5320"/>
                  </a:lnTo>
                  <a:lnTo>
                    <a:pt x="2189" y="1186"/>
                  </a:lnTo>
                  <a:close/>
                  <a:moveTo>
                    <a:pt x="1733" y="0"/>
                  </a:moveTo>
                  <a:cubicBezTo>
                    <a:pt x="1490" y="0"/>
                    <a:pt x="1216" y="183"/>
                    <a:pt x="1186" y="456"/>
                  </a:cubicBezTo>
                  <a:lnTo>
                    <a:pt x="31" y="5745"/>
                  </a:lnTo>
                  <a:cubicBezTo>
                    <a:pt x="1" y="5928"/>
                    <a:pt x="31" y="6080"/>
                    <a:pt x="153" y="6232"/>
                  </a:cubicBezTo>
                  <a:cubicBezTo>
                    <a:pt x="274" y="6383"/>
                    <a:pt x="426" y="6444"/>
                    <a:pt x="609" y="6444"/>
                  </a:cubicBezTo>
                  <a:lnTo>
                    <a:pt x="9545" y="6444"/>
                  </a:lnTo>
                  <a:cubicBezTo>
                    <a:pt x="9727" y="6444"/>
                    <a:pt x="9879" y="6383"/>
                    <a:pt x="10001" y="6232"/>
                  </a:cubicBezTo>
                  <a:cubicBezTo>
                    <a:pt x="10092" y="6080"/>
                    <a:pt x="10153" y="5897"/>
                    <a:pt x="10092" y="5745"/>
                  </a:cubicBezTo>
                  <a:lnTo>
                    <a:pt x="8967" y="456"/>
                  </a:lnTo>
                  <a:cubicBezTo>
                    <a:pt x="8876" y="183"/>
                    <a:pt x="8663" y="0"/>
                    <a:pt x="839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0" name="Google Shape;1050;p38"/>
            <p:cNvSpPr/>
            <p:nvPr/>
          </p:nvSpPr>
          <p:spPr>
            <a:xfrm>
              <a:off x="6710875" y="2697150"/>
              <a:ext cx="28150" cy="155800"/>
            </a:xfrm>
            <a:custGeom>
              <a:avLst/>
              <a:gdLst/>
              <a:ahLst/>
              <a:cxnLst/>
              <a:rect l="l" t="t" r="r" b="b"/>
              <a:pathLst>
                <a:path w="1126" h="6232" extrusionOk="0">
                  <a:moveTo>
                    <a:pt x="548" y="0"/>
                  </a:moveTo>
                  <a:cubicBezTo>
                    <a:pt x="244" y="0"/>
                    <a:pt x="1" y="274"/>
                    <a:pt x="1" y="578"/>
                  </a:cubicBezTo>
                  <a:lnTo>
                    <a:pt x="1" y="5654"/>
                  </a:lnTo>
                  <a:cubicBezTo>
                    <a:pt x="1" y="5958"/>
                    <a:pt x="244" y="6231"/>
                    <a:pt x="548" y="6231"/>
                  </a:cubicBezTo>
                  <a:cubicBezTo>
                    <a:pt x="852" y="6231"/>
                    <a:pt x="1125" y="5958"/>
                    <a:pt x="1125" y="5654"/>
                  </a:cubicBezTo>
                  <a:lnTo>
                    <a:pt x="1125" y="578"/>
                  </a:lnTo>
                  <a:cubicBezTo>
                    <a:pt x="1125" y="274"/>
                    <a:pt x="852" y="0"/>
                    <a:pt x="54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51" name="Google Shape;1051;p38"/>
          <p:cNvGrpSpPr/>
          <p:nvPr/>
        </p:nvGrpSpPr>
        <p:grpSpPr>
          <a:xfrm>
            <a:off x="7510409" y="3488021"/>
            <a:ext cx="913644" cy="1115479"/>
            <a:chOff x="393738" y="1475915"/>
            <a:chExt cx="1103235" cy="1479835"/>
          </a:xfrm>
        </p:grpSpPr>
        <p:sp>
          <p:nvSpPr>
            <p:cNvPr id="1052" name="Google Shape;1052;p38"/>
            <p:cNvSpPr/>
            <p:nvPr/>
          </p:nvSpPr>
          <p:spPr>
            <a:xfrm>
              <a:off x="445345" y="1522202"/>
              <a:ext cx="1051627" cy="1433548"/>
            </a:xfrm>
            <a:custGeom>
              <a:avLst/>
              <a:gdLst/>
              <a:ahLst/>
              <a:cxnLst/>
              <a:rect l="l" t="t" r="r" b="b"/>
              <a:pathLst>
                <a:path w="60093" h="81917" extrusionOk="0">
                  <a:moveTo>
                    <a:pt x="4195" y="0"/>
                  </a:moveTo>
                  <a:cubicBezTo>
                    <a:pt x="1885" y="0"/>
                    <a:pt x="0" y="1885"/>
                    <a:pt x="0" y="4195"/>
                  </a:cubicBezTo>
                  <a:lnTo>
                    <a:pt x="0" y="77752"/>
                  </a:lnTo>
                  <a:cubicBezTo>
                    <a:pt x="0" y="80062"/>
                    <a:pt x="1885" y="81916"/>
                    <a:pt x="4195" y="81916"/>
                  </a:cubicBezTo>
                  <a:lnTo>
                    <a:pt x="60092" y="81916"/>
                  </a:lnTo>
                  <a:lnTo>
                    <a:pt x="6009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3" name="Google Shape;1053;p38"/>
            <p:cNvSpPr/>
            <p:nvPr/>
          </p:nvSpPr>
          <p:spPr>
            <a:xfrm>
              <a:off x="393738" y="1475915"/>
              <a:ext cx="1071315" cy="1453235"/>
            </a:xfrm>
            <a:custGeom>
              <a:avLst/>
              <a:gdLst/>
              <a:ahLst/>
              <a:cxnLst/>
              <a:rect l="l" t="t" r="r" b="b"/>
              <a:pathLst>
                <a:path w="61218" h="83042" extrusionOk="0">
                  <a:moveTo>
                    <a:pt x="60063" y="1125"/>
                  </a:moveTo>
                  <a:lnTo>
                    <a:pt x="60063" y="81947"/>
                  </a:lnTo>
                  <a:lnTo>
                    <a:pt x="4742" y="81947"/>
                  </a:lnTo>
                  <a:cubicBezTo>
                    <a:pt x="2736" y="81947"/>
                    <a:pt x="1125" y="80306"/>
                    <a:pt x="1125" y="78330"/>
                  </a:cubicBezTo>
                  <a:lnTo>
                    <a:pt x="1125" y="4742"/>
                  </a:lnTo>
                  <a:cubicBezTo>
                    <a:pt x="1125" y="2736"/>
                    <a:pt x="2767" y="1125"/>
                    <a:pt x="4742" y="1125"/>
                  </a:cubicBezTo>
                  <a:close/>
                  <a:moveTo>
                    <a:pt x="4742" y="1"/>
                  </a:moveTo>
                  <a:cubicBezTo>
                    <a:pt x="2128" y="1"/>
                    <a:pt x="1" y="2128"/>
                    <a:pt x="1" y="4742"/>
                  </a:cubicBezTo>
                  <a:lnTo>
                    <a:pt x="1" y="78300"/>
                  </a:lnTo>
                  <a:cubicBezTo>
                    <a:pt x="1" y="80914"/>
                    <a:pt x="2128" y="83041"/>
                    <a:pt x="4742" y="83041"/>
                  </a:cubicBezTo>
                  <a:lnTo>
                    <a:pt x="61218" y="83041"/>
                  </a:lnTo>
                  <a:lnTo>
                    <a:pt x="6121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4" name="Google Shape;1054;p38"/>
            <p:cNvSpPr/>
            <p:nvPr/>
          </p:nvSpPr>
          <p:spPr>
            <a:xfrm>
              <a:off x="586290" y="1485488"/>
              <a:ext cx="20230" cy="1428770"/>
            </a:xfrm>
            <a:custGeom>
              <a:avLst/>
              <a:gdLst/>
              <a:ahLst/>
              <a:cxnLst/>
              <a:rect l="l" t="t" r="r" b="b"/>
              <a:pathLst>
                <a:path w="1156" h="81644" extrusionOk="0">
                  <a:moveTo>
                    <a:pt x="1" y="1"/>
                  </a:moveTo>
                  <a:lnTo>
                    <a:pt x="1" y="81643"/>
                  </a:lnTo>
                  <a:lnTo>
                    <a:pt x="1156" y="81643"/>
                  </a:lnTo>
                  <a:lnTo>
                    <a:pt x="115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5" name="Google Shape;1055;p38"/>
            <p:cNvSpPr/>
            <p:nvPr/>
          </p:nvSpPr>
          <p:spPr>
            <a:xfrm>
              <a:off x="783638" y="1853058"/>
              <a:ext cx="486203" cy="19688"/>
            </a:xfrm>
            <a:custGeom>
              <a:avLst/>
              <a:gdLst/>
              <a:ahLst/>
              <a:cxnLst/>
              <a:rect l="l" t="t" r="r" b="b"/>
              <a:pathLst>
                <a:path w="27783" h="1125" extrusionOk="0">
                  <a:moveTo>
                    <a:pt x="578" y="0"/>
                  </a:moveTo>
                  <a:cubicBezTo>
                    <a:pt x="274" y="0"/>
                    <a:pt x="1" y="243"/>
                    <a:pt x="1" y="547"/>
                  </a:cubicBezTo>
                  <a:cubicBezTo>
                    <a:pt x="1" y="851"/>
                    <a:pt x="274" y="1125"/>
                    <a:pt x="578" y="1125"/>
                  </a:cubicBezTo>
                  <a:lnTo>
                    <a:pt x="27174" y="1125"/>
                  </a:lnTo>
                  <a:cubicBezTo>
                    <a:pt x="27539" y="1125"/>
                    <a:pt x="27782" y="851"/>
                    <a:pt x="27782" y="547"/>
                  </a:cubicBezTo>
                  <a:cubicBezTo>
                    <a:pt x="27782" y="243"/>
                    <a:pt x="27539" y="0"/>
                    <a:pt x="2720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6" name="Google Shape;1056;p38"/>
            <p:cNvSpPr/>
            <p:nvPr/>
          </p:nvSpPr>
          <p:spPr>
            <a:xfrm>
              <a:off x="783638" y="1933908"/>
              <a:ext cx="486203" cy="20230"/>
            </a:xfrm>
            <a:custGeom>
              <a:avLst/>
              <a:gdLst/>
              <a:ahLst/>
              <a:cxnLst/>
              <a:rect l="l" t="t" r="r" b="b"/>
              <a:pathLst>
                <a:path w="27783" h="1156" extrusionOk="0">
                  <a:moveTo>
                    <a:pt x="578" y="0"/>
                  </a:moveTo>
                  <a:cubicBezTo>
                    <a:pt x="274" y="0"/>
                    <a:pt x="1" y="274"/>
                    <a:pt x="1" y="578"/>
                  </a:cubicBezTo>
                  <a:cubicBezTo>
                    <a:pt x="1" y="882"/>
                    <a:pt x="274" y="1155"/>
                    <a:pt x="578" y="1155"/>
                  </a:cubicBezTo>
                  <a:lnTo>
                    <a:pt x="27174" y="1155"/>
                  </a:lnTo>
                  <a:cubicBezTo>
                    <a:pt x="27539" y="1155"/>
                    <a:pt x="27782" y="882"/>
                    <a:pt x="27782" y="578"/>
                  </a:cubicBezTo>
                  <a:cubicBezTo>
                    <a:pt x="27782" y="274"/>
                    <a:pt x="27539" y="0"/>
                    <a:pt x="2720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7" name="Google Shape;1057;p38"/>
            <p:cNvSpPr/>
            <p:nvPr/>
          </p:nvSpPr>
          <p:spPr>
            <a:xfrm>
              <a:off x="783638" y="2015283"/>
              <a:ext cx="486203" cy="19705"/>
            </a:xfrm>
            <a:custGeom>
              <a:avLst/>
              <a:gdLst/>
              <a:ahLst/>
              <a:cxnLst/>
              <a:rect l="l" t="t" r="r" b="b"/>
              <a:pathLst>
                <a:path w="27783" h="1126" extrusionOk="0">
                  <a:moveTo>
                    <a:pt x="578" y="1"/>
                  </a:moveTo>
                  <a:cubicBezTo>
                    <a:pt x="274" y="1"/>
                    <a:pt x="1" y="244"/>
                    <a:pt x="1" y="548"/>
                  </a:cubicBezTo>
                  <a:cubicBezTo>
                    <a:pt x="1" y="852"/>
                    <a:pt x="274" y="1125"/>
                    <a:pt x="578" y="1125"/>
                  </a:cubicBezTo>
                  <a:lnTo>
                    <a:pt x="27174" y="1125"/>
                  </a:lnTo>
                  <a:cubicBezTo>
                    <a:pt x="27539" y="1125"/>
                    <a:pt x="27752" y="852"/>
                    <a:pt x="27782" y="548"/>
                  </a:cubicBezTo>
                  <a:cubicBezTo>
                    <a:pt x="27782" y="244"/>
                    <a:pt x="27539" y="1"/>
                    <a:pt x="2720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8" name="Google Shape;1058;p38"/>
            <p:cNvSpPr/>
            <p:nvPr/>
          </p:nvSpPr>
          <p:spPr>
            <a:xfrm>
              <a:off x="783638" y="2096133"/>
              <a:ext cx="486203" cy="20230"/>
            </a:xfrm>
            <a:custGeom>
              <a:avLst/>
              <a:gdLst/>
              <a:ahLst/>
              <a:cxnLst/>
              <a:rect l="l" t="t" r="r" b="b"/>
              <a:pathLst>
                <a:path w="27783" h="1156" extrusionOk="0">
                  <a:moveTo>
                    <a:pt x="578" y="1"/>
                  </a:moveTo>
                  <a:cubicBezTo>
                    <a:pt x="274" y="1"/>
                    <a:pt x="1" y="275"/>
                    <a:pt x="1" y="578"/>
                  </a:cubicBezTo>
                  <a:cubicBezTo>
                    <a:pt x="1" y="882"/>
                    <a:pt x="274" y="1156"/>
                    <a:pt x="578" y="1156"/>
                  </a:cubicBezTo>
                  <a:lnTo>
                    <a:pt x="27174" y="1156"/>
                  </a:lnTo>
                  <a:cubicBezTo>
                    <a:pt x="27539" y="1156"/>
                    <a:pt x="27782" y="882"/>
                    <a:pt x="27782" y="578"/>
                  </a:cubicBezTo>
                  <a:cubicBezTo>
                    <a:pt x="27782" y="275"/>
                    <a:pt x="27539" y="1"/>
                    <a:pt x="2720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59" name="Google Shape;1059;p38"/>
          <p:cNvGrpSpPr/>
          <p:nvPr/>
        </p:nvGrpSpPr>
        <p:grpSpPr>
          <a:xfrm>
            <a:off x="373372" y="1004539"/>
            <a:ext cx="346832" cy="1809080"/>
            <a:chOff x="4713875" y="2486650"/>
            <a:chExt cx="495475" cy="2584400"/>
          </a:xfrm>
        </p:grpSpPr>
        <p:sp>
          <p:nvSpPr>
            <p:cNvPr id="1060" name="Google Shape;1060;p38"/>
            <p:cNvSpPr/>
            <p:nvPr/>
          </p:nvSpPr>
          <p:spPr>
            <a:xfrm>
              <a:off x="4772400" y="2544400"/>
              <a:ext cx="436950" cy="2526650"/>
            </a:xfrm>
            <a:custGeom>
              <a:avLst/>
              <a:gdLst/>
              <a:ahLst/>
              <a:cxnLst/>
              <a:rect l="l" t="t" r="r" b="b"/>
              <a:pathLst>
                <a:path w="17478" h="101066" extrusionOk="0">
                  <a:moveTo>
                    <a:pt x="0" y="1"/>
                  </a:moveTo>
                  <a:lnTo>
                    <a:pt x="0" y="101066"/>
                  </a:lnTo>
                  <a:lnTo>
                    <a:pt x="17478" y="101066"/>
                  </a:lnTo>
                  <a:lnTo>
                    <a:pt x="17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1" name="Google Shape;1061;p38"/>
            <p:cNvSpPr/>
            <p:nvPr/>
          </p:nvSpPr>
          <p:spPr>
            <a:xfrm>
              <a:off x="4713875" y="2486650"/>
              <a:ext cx="465850" cy="2554775"/>
            </a:xfrm>
            <a:custGeom>
              <a:avLst/>
              <a:gdLst/>
              <a:ahLst/>
              <a:cxnLst/>
              <a:rect l="l" t="t" r="r" b="b"/>
              <a:pathLst>
                <a:path w="18634" h="102191" extrusionOk="0">
                  <a:moveTo>
                    <a:pt x="17448" y="1125"/>
                  </a:moveTo>
                  <a:lnTo>
                    <a:pt x="17448" y="101066"/>
                  </a:lnTo>
                  <a:lnTo>
                    <a:pt x="1095" y="101066"/>
                  </a:lnTo>
                  <a:lnTo>
                    <a:pt x="1095" y="1125"/>
                  </a:lnTo>
                  <a:close/>
                  <a:moveTo>
                    <a:pt x="1" y="0"/>
                  </a:moveTo>
                  <a:lnTo>
                    <a:pt x="1" y="102190"/>
                  </a:lnTo>
                  <a:lnTo>
                    <a:pt x="18633" y="102190"/>
                  </a:lnTo>
                  <a:lnTo>
                    <a:pt x="1863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2" name="Google Shape;1062;p38"/>
            <p:cNvSpPr/>
            <p:nvPr/>
          </p:nvSpPr>
          <p:spPr>
            <a:xfrm>
              <a:off x="5036825" y="2582400"/>
              <a:ext cx="128450" cy="18250"/>
            </a:xfrm>
            <a:custGeom>
              <a:avLst/>
              <a:gdLst/>
              <a:ahLst/>
              <a:cxnLst/>
              <a:rect l="l" t="t" r="r" b="b"/>
              <a:pathLst>
                <a:path w="5138" h="730" extrusionOk="0">
                  <a:moveTo>
                    <a:pt x="1" y="0"/>
                  </a:moveTo>
                  <a:lnTo>
                    <a:pt x="1" y="730"/>
                  </a:lnTo>
                  <a:lnTo>
                    <a:pt x="5138" y="730"/>
                  </a:lnTo>
                  <a:lnTo>
                    <a:pt x="513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3" name="Google Shape;1063;p38"/>
            <p:cNvSpPr/>
            <p:nvPr/>
          </p:nvSpPr>
          <p:spPr>
            <a:xfrm>
              <a:off x="5036825" y="2796675"/>
              <a:ext cx="128450" cy="18275"/>
            </a:xfrm>
            <a:custGeom>
              <a:avLst/>
              <a:gdLst/>
              <a:ahLst/>
              <a:cxnLst/>
              <a:rect l="l" t="t" r="r" b="b"/>
              <a:pathLst>
                <a:path w="5138" h="731" extrusionOk="0">
                  <a:moveTo>
                    <a:pt x="1" y="1"/>
                  </a:moveTo>
                  <a:lnTo>
                    <a:pt x="1" y="730"/>
                  </a:lnTo>
                  <a:lnTo>
                    <a:pt x="5138" y="730"/>
                  </a:lnTo>
                  <a:lnTo>
                    <a:pt x="513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4" name="Google Shape;1064;p38"/>
            <p:cNvSpPr/>
            <p:nvPr/>
          </p:nvSpPr>
          <p:spPr>
            <a:xfrm>
              <a:off x="5036825" y="3011725"/>
              <a:ext cx="128450" cy="17500"/>
            </a:xfrm>
            <a:custGeom>
              <a:avLst/>
              <a:gdLst/>
              <a:ahLst/>
              <a:cxnLst/>
              <a:rect l="l" t="t" r="r" b="b"/>
              <a:pathLst>
                <a:path w="5138" h="700" extrusionOk="0">
                  <a:moveTo>
                    <a:pt x="1" y="1"/>
                  </a:moveTo>
                  <a:lnTo>
                    <a:pt x="1" y="700"/>
                  </a:lnTo>
                  <a:lnTo>
                    <a:pt x="5138" y="700"/>
                  </a:lnTo>
                  <a:lnTo>
                    <a:pt x="513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5" name="Google Shape;1065;p38"/>
            <p:cNvSpPr/>
            <p:nvPr/>
          </p:nvSpPr>
          <p:spPr>
            <a:xfrm>
              <a:off x="5036825" y="3225250"/>
              <a:ext cx="128450" cy="18275"/>
            </a:xfrm>
            <a:custGeom>
              <a:avLst/>
              <a:gdLst/>
              <a:ahLst/>
              <a:cxnLst/>
              <a:rect l="l" t="t" r="r" b="b"/>
              <a:pathLst>
                <a:path w="5138" h="731" extrusionOk="0">
                  <a:moveTo>
                    <a:pt x="1" y="1"/>
                  </a:moveTo>
                  <a:lnTo>
                    <a:pt x="1" y="730"/>
                  </a:lnTo>
                  <a:lnTo>
                    <a:pt x="5138" y="730"/>
                  </a:lnTo>
                  <a:lnTo>
                    <a:pt x="513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6" name="Google Shape;1066;p38"/>
            <p:cNvSpPr/>
            <p:nvPr/>
          </p:nvSpPr>
          <p:spPr>
            <a:xfrm>
              <a:off x="5036825" y="3440300"/>
              <a:ext cx="128450" cy="17500"/>
            </a:xfrm>
            <a:custGeom>
              <a:avLst/>
              <a:gdLst/>
              <a:ahLst/>
              <a:cxnLst/>
              <a:rect l="l" t="t" r="r" b="b"/>
              <a:pathLst>
                <a:path w="5138" h="700" extrusionOk="0">
                  <a:moveTo>
                    <a:pt x="1" y="1"/>
                  </a:moveTo>
                  <a:lnTo>
                    <a:pt x="1" y="700"/>
                  </a:lnTo>
                  <a:lnTo>
                    <a:pt x="5138" y="700"/>
                  </a:lnTo>
                  <a:lnTo>
                    <a:pt x="513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7" name="Google Shape;1067;p38"/>
            <p:cNvSpPr/>
            <p:nvPr/>
          </p:nvSpPr>
          <p:spPr>
            <a:xfrm>
              <a:off x="5036825" y="3654600"/>
              <a:ext cx="128450" cy="18250"/>
            </a:xfrm>
            <a:custGeom>
              <a:avLst/>
              <a:gdLst/>
              <a:ahLst/>
              <a:cxnLst/>
              <a:rect l="l" t="t" r="r" b="b"/>
              <a:pathLst>
                <a:path w="5138" h="730" extrusionOk="0">
                  <a:moveTo>
                    <a:pt x="1" y="0"/>
                  </a:moveTo>
                  <a:lnTo>
                    <a:pt x="1" y="730"/>
                  </a:lnTo>
                  <a:lnTo>
                    <a:pt x="5138" y="730"/>
                  </a:lnTo>
                  <a:lnTo>
                    <a:pt x="513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8" name="Google Shape;1068;p38"/>
            <p:cNvSpPr/>
            <p:nvPr/>
          </p:nvSpPr>
          <p:spPr>
            <a:xfrm>
              <a:off x="5036825" y="3868900"/>
              <a:ext cx="128450" cy="18250"/>
            </a:xfrm>
            <a:custGeom>
              <a:avLst/>
              <a:gdLst/>
              <a:ahLst/>
              <a:cxnLst/>
              <a:rect l="l" t="t" r="r" b="b"/>
              <a:pathLst>
                <a:path w="5138" h="730" extrusionOk="0">
                  <a:moveTo>
                    <a:pt x="1" y="0"/>
                  </a:moveTo>
                  <a:lnTo>
                    <a:pt x="1" y="730"/>
                  </a:lnTo>
                  <a:lnTo>
                    <a:pt x="5138" y="730"/>
                  </a:lnTo>
                  <a:lnTo>
                    <a:pt x="513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9" name="Google Shape;1069;p38"/>
            <p:cNvSpPr/>
            <p:nvPr/>
          </p:nvSpPr>
          <p:spPr>
            <a:xfrm>
              <a:off x="5036825" y="4083175"/>
              <a:ext cx="128450" cy="17500"/>
            </a:xfrm>
            <a:custGeom>
              <a:avLst/>
              <a:gdLst/>
              <a:ahLst/>
              <a:cxnLst/>
              <a:rect l="l" t="t" r="r" b="b"/>
              <a:pathLst>
                <a:path w="5138" h="700" extrusionOk="0">
                  <a:moveTo>
                    <a:pt x="1" y="1"/>
                  </a:moveTo>
                  <a:lnTo>
                    <a:pt x="1" y="700"/>
                  </a:lnTo>
                  <a:lnTo>
                    <a:pt x="5138" y="700"/>
                  </a:lnTo>
                  <a:lnTo>
                    <a:pt x="513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0" name="Google Shape;1070;p38"/>
            <p:cNvSpPr/>
            <p:nvPr/>
          </p:nvSpPr>
          <p:spPr>
            <a:xfrm>
              <a:off x="5036825" y="4297475"/>
              <a:ext cx="128450" cy="18250"/>
            </a:xfrm>
            <a:custGeom>
              <a:avLst/>
              <a:gdLst/>
              <a:ahLst/>
              <a:cxnLst/>
              <a:rect l="l" t="t" r="r" b="b"/>
              <a:pathLst>
                <a:path w="5138" h="730" extrusionOk="0">
                  <a:moveTo>
                    <a:pt x="1" y="0"/>
                  </a:moveTo>
                  <a:lnTo>
                    <a:pt x="1" y="730"/>
                  </a:lnTo>
                  <a:lnTo>
                    <a:pt x="5138" y="730"/>
                  </a:lnTo>
                  <a:lnTo>
                    <a:pt x="513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1" name="Google Shape;1071;p38"/>
            <p:cNvSpPr/>
            <p:nvPr/>
          </p:nvSpPr>
          <p:spPr>
            <a:xfrm>
              <a:off x="5036825" y="4512525"/>
              <a:ext cx="128450" cy="17500"/>
            </a:xfrm>
            <a:custGeom>
              <a:avLst/>
              <a:gdLst/>
              <a:ahLst/>
              <a:cxnLst/>
              <a:rect l="l" t="t" r="r" b="b"/>
              <a:pathLst>
                <a:path w="5138" h="700" extrusionOk="0">
                  <a:moveTo>
                    <a:pt x="1" y="0"/>
                  </a:moveTo>
                  <a:lnTo>
                    <a:pt x="1" y="699"/>
                  </a:lnTo>
                  <a:lnTo>
                    <a:pt x="5138" y="699"/>
                  </a:lnTo>
                  <a:lnTo>
                    <a:pt x="513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2" name="Google Shape;1072;p38"/>
            <p:cNvSpPr/>
            <p:nvPr/>
          </p:nvSpPr>
          <p:spPr>
            <a:xfrm>
              <a:off x="5036825" y="4726050"/>
              <a:ext cx="128450" cy="18250"/>
            </a:xfrm>
            <a:custGeom>
              <a:avLst/>
              <a:gdLst/>
              <a:ahLst/>
              <a:cxnLst/>
              <a:rect l="l" t="t" r="r" b="b"/>
              <a:pathLst>
                <a:path w="5138" h="730" extrusionOk="0">
                  <a:moveTo>
                    <a:pt x="1" y="0"/>
                  </a:moveTo>
                  <a:lnTo>
                    <a:pt x="1" y="730"/>
                  </a:lnTo>
                  <a:lnTo>
                    <a:pt x="5138" y="730"/>
                  </a:lnTo>
                  <a:lnTo>
                    <a:pt x="513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3" name="Google Shape;1073;p38"/>
            <p:cNvSpPr/>
            <p:nvPr/>
          </p:nvSpPr>
          <p:spPr>
            <a:xfrm>
              <a:off x="5036825" y="4960100"/>
              <a:ext cx="128450" cy="17500"/>
            </a:xfrm>
            <a:custGeom>
              <a:avLst/>
              <a:gdLst/>
              <a:ahLst/>
              <a:cxnLst/>
              <a:rect l="l" t="t" r="r" b="b"/>
              <a:pathLst>
                <a:path w="5138" h="700" extrusionOk="0">
                  <a:moveTo>
                    <a:pt x="1" y="0"/>
                  </a:moveTo>
                  <a:lnTo>
                    <a:pt x="1" y="699"/>
                  </a:lnTo>
                  <a:lnTo>
                    <a:pt x="5138" y="699"/>
                  </a:lnTo>
                  <a:lnTo>
                    <a:pt x="513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4" name="Google Shape;1074;p38"/>
            <p:cNvSpPr/>
            <p:nvPr/>
          </p:nvSpPr>
          <p:spPr>
            <a:xfrm>
              <a:off x="4831675" y="2500325"/>
              <a:ext cx="30400" cy="2526650"/>
            </a:xfrm>
            <a:custGeom>
              <a:avLst/>
              <a:gdLst/>
              <a:ahLst/>
              <a:cxnLst/>
              <a:rect l="l" t="t" r="r" b="b"/>
              <a:pathLst>
                <a:path w="1216" h="101066" extrusionOk="0">
                  <a:moveTo>
                    <a:pt x="0" y="1"/>
                  </a:moveTo>
                  <a:lnTo>
                    <a:pt x="0" y="101066"/>
                  </a:lnTo>
                  <a:lnTo>
                    <a:pt x="1216" y="101066"/>
                  </a:lnTo>
                  <a:lnTo>
                    <a:pt x="121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41" name="Google Shape;1241;p42"/>
          <p:cNvGrpSpPr/>
          <p:nvPr/>
        </p:nvGrpSpPr>
        <p:grpSpPr>
          <a:xfrm>
            <a:off x="8004465" y="3611395"/>
            <a:ext cx="1063335" cy="1454810"/>
            <a:chOff x="3064150" y="3027700"/>
            <a:chExt cx="1519050" cy="2078300"/>
          </a:xfrm>
        </p:grpSpPr>
        <p:sp>
          <p:nvSpPr>
            <p:cNvPr id="1242" name="Google Shape;1242;p42"/>
            <p:cNvSpPr/>
            <p:nvPr/>
          </p:nvSpPr>
          <p:spPr>
            <a:xfrm>
              <a:off x="3118875" y="3080875"/>
              <a:ext cx="1464325" cy="2025125"/>
            </a:xfrm>
            <a:custGeom>
              <a:avLst/>
              <a:gdLst/>
              <a:ahLst/>
              <a:cxnLst/>
              <a:rect l="l" t="t" r="r" b="b"/>
              <a:pathLst>
                <a:path w="58573" h="81005" extrusionOk="0">
                  <a:moveTo>
                    <a:pt x="5107" y="1"/>
                  </a:moveTo>
                  <a:cubicBezTo>
                    <a:pt x="2280" y="1"/>
                    <a:pt x="0" y="2280"/>
                    <a:pt x="0" y="5107"/>
                  </a:cubicBezTo>
                  <a:lnTo>
                    <a:pt x="0" y="75929"/>
                  </a:lnTo>
                  <a:cubicBezTo>
                    <a:pt x="0" y="78725"/>
                    <a:pt x="2280" y="81005"/>
                    <a:pt x="5107" y="81005"/>
                  </a:cubicBezTo>
                  <a:lnTo>
                    <a:pt x="53466" y="81005"/>
                  </a:lnTo>
                  <a:cubicBezTo>
                    <a:pt x="56293" y="81005"/>
                    <a:pt x="58573" y="78725"/>
                    <a:pt x="58573" y="75929"/>
                  </a:cubicBezTo>
                  <a:lnTo>
                    <a:pt x="58573" y="5107"/>
                  </a:lnTo>
                  <a:cubicBezTo>
                    <a:pt x="58573" y="2280"/>
                    <a:pt x="56293" y="1"/>
                    <a:pt x="5346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3" name="Google Shape;1243;p42"/>
            <p:cNvSpPr/>
            <p:nvPr/>
          </p:nvSpPr>
          <p:spPr>
            <a:xfrm>
              <a:off x="3202450" y="3658400"/>
              <a:ext cx="258400" cy="250775"/>
            </a:xfrm>
            <a:custGeom>
              <a:avLst/>
              <a:gdLst/>
              <a:ahLst/>
              <a:cxnLst/>
              <a:rect l="l" t="t" r="r" b="b"/>
              <a:pathLst>
                <a:path w="10336" h="10031" extrusionOk="0">
                  <a:moveTo>
                    <a:pt x="1034" y="0"/>
                  </a:moveTo>
                  <a:cubicBezTo>
                    <a:pt x="457" y="0"/>
                    <a:pt x="1" y="456"/>
                    <a:pt x="1" y="1034"/>
                  </a:cubicBezTo>
                  <a:lnTo>
                    <a:pt x="1" y="8998"/>
                  </a:lnTo>
                  <a:cubicBezTo>
                    <a:pt x="1" y="9575"/>
                    <a:pt x="457" y="10031"/>
                    <a:pt x="1034" y="10031"/>
                  </a:cubicBezTo>
                  <a:lnTo>
                    <a:pt x="9332" y="10031"/>
                  </a:lnTo>
                  <a:cubicBezTo>
                    <a:pt x="9879" y="10031"/>
                    <a:pt x="10335" y="9575"/>
                    <a:pt x="10335" y="8998"/>
                  </a:cubicBezTo>
                  <a:lnTo>
                    <a:pt x="10335" y="1034"/>
                  </a:lnTo>
                  <a:cubicBezTo>
                    <a:pt x="10335" y="456"/>
                    <a:pt x="9879" y="0"/>
                    <a:pt x="933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4" name="Google Shape;1244;p42"/>
            <p:cNvSpPr/>
            <p:nvPr/>
          </p:nvSpPr>
          <p:spPr>
            <a:xfrm>
              <a:off x="3542875" y="3658400"/>
              <a:ext cx="258400" cy="250775"/>
            </a:xfrm>
            <a:custGeom>
              <a:avLst/>
              <a:gdLst/>
              <a:ahLst/>
              <a:cxnLst/>
              <a:rect l="l" t="t" r="r" b="b"/>
              <a:pathLst>
                <a:path w="10336" h="10031" extrusionOk="0">
                  <a:moveTo>
                    <a:pt x="1034" y="0"/>
                  </a:moveTo>
                  <a:cubicBezTo>
                    <a:pt x="457" y="0"/>
                    <a:pt x="1" y="456"/>
                    <a:pt x="1" y="1034"/>
                  </a:cubicBezTo>
                  <a:lnTo>
                    <a:pt x="1" y="8998"/>
                  </a:lnTo>
                  <a:cubicBezTo>
                    <a:pt x="1" y="9575"/>
                    <a:pt x="457" y="10031"/>
                    <a:pt x="1034" y="10031"/>
                  </a:cubicBezTo>
                  <a:lnTo>
                    <a:pt x="9302" y="10031"/>
                  </a:lnTo>
                  <a:cubicBezTo>
                    <a:pt x="9880" y="10031"/>
                    <a:pt x="10335" y="9575"/>
                    <a:pt x="10335" y="8998"/>
                  </a:cubicBezTo>
                  <a:lnTo>
                    <a:pt x="10335" y="1034"/>
                  </a:lnTo>
                  <a:cubicBezTo>
                    <a:pt x="10335" y="456"/>
                    <a:pt x="9880" y="0"/>
                    <a:pt x="930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5" name="Google Shape;1245;p42"/>
            <p:cNvSpPr/>
            <p:nvPr/>
          </p:nvSpPr>
          <p:spPr>
            <a:xfrm>
              <a:off x="3882550" y="3658400"/>
              <a:ext cx="258400" cy="250775"/>
            </a:xfrm>
            <a:custGeom>
              <a:avLst/>
              <a:gdLst/>
              <a:ahLst/>
              <a:cxnLst/>
              <a:rect l="l" t="t" r="r" b="b"/>
              <a:pathLst>
                <a:path w="10336" h="10031" extrusionOk="0">
                  <a:moveTo>
                    <a:pt x="1034" y="0"/>
                  </a:moveTo>
                  <a:cubicBezTo>
                    <a:pt x="457" y="0"/>
                    <a:pt x="1" y="456"/>
                    <a:pt x="1" y="1034"/>
                  </a:cubicBezTo>
                  <a:lnTo>
                    <a:pt x="1" y="8998"/>
                  </a:lnTo>
                  <a:cubicBezTo>
                    <a:pt x="1" y="9575"/>
                    <a:pt x="457" y="10031"/>
                    <a:pt x="1034" y="10031"/>
                  </a:cubicBezTo>
                  <a:lnTo>
                    <a:pt x="9332" y="10031"/>
                  </a:lnTo>
                  <a:cubicBezTo>
                    <a:pt x="9879" y="10031"/>
                    <a:pt x="10335" y="9575"/>
                    <a:pt x="10335" y="8998"/>
                  </a:cubicBezTo>
                  <a:lnTo>
                    <a:pt x="10335" y="1034"/>
                  </a:lnTo>
                  <a:cubicBezTo>
                    <a:pt x="10335" y="456"/>
                    <a:pt x="9879" y="0"/>
                    <a:pt x="933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6" name="Google Shape;1246;p42"/>
            <p:cNvSpPr/>
            <p:nvPr/>
          </p:nvSpPr>
          <p:spPr>
            <a:xfrm>
              <a:off x="4223000" y="3658400"/>
              <a:ext cx="258375" cy="250775"/>
            </a:xfrm>
            <a:custGeom>
              <a:avLst/>
              <a:gdLst/>
              <a:ahLst/>
              <a:cxnLst/>
              <a:rect l="l" t="t" r="r" b="b"/>
              <a:pathLst>
                <a:path w="10335" h="10031" extrusionOk="0">
                  <a:moveTo>
                    <a:pt x="1034" y="0"/>
                  </a:moveTo>
                  <a:cubicBezTo>
                    <a:pt x="456" y="0"/>
                    <a:pt x="0" y="456"/>
                    <a:pt x="0" y="1034"/>
                  </a:cubicBezTo>
                  <a:lnTo>
                    <a:pt x="0" y="8998"/>
                  </a:lnTo>
                  <a:cubicBezTo>
                    <a:pt x="0" y="9575"/>
                    <a:pt x="456" y="10031"/>
                    <a:pt x="1034" y="10031"/>
                  </a:cubicBezTo>
                  <a:lnTo>
                    <a:pt x="9301" y="10031"/>
                  </a:lnTo>
                  <a:cubicBezTo>
                    <a:pt x="9879" y="10031"/>
                    <a:pt x="10335" y="9575"/>
                    <a:pt x="10335" y="8998"/>
                  </a:cubicBezTo>
                  <a:lnTo>
                    <a:pt x="10335" y="1034"/>
                  </a:lnTo>
                  <a:cubicBezTo>
                    <a:pt x="10335" y="456"/>
                    <a:pt x="9879" y="0"/>
                    <a:pt x="930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7" name="Google Shape;1247;p42"/>
            <p:cNvSpPr/>
            <p:nvPr/>
          </p:nvSpPr>
          <p:spPr>
            <a:xfrm>
              <a:off x="3202450" y="3995800"/>
              <a:ext cx="258400" cy="250775"/>
            </a:xfrm>
            <a:custGeom>
              <a:avLst/>
              <a:gdLst/>
              <a:ahLst/>
              <a:cxnLst/>
              <a:rect l="l" t="t" r="r" b="b"/>
              <a:pathLst>
                <a:path w="10336" h="10031" extrusionOk="0">
                  <a:moveTo>
                    <a:pt x="1034" y="0"/>
                  </a:moveTo>
                  <a:cubicBezTo>
                    <a:pt x="457" y="0"/>
                    <a:pt x="1" y="456"/>
                    <a:pt x="1" y="1034"/>
                  </a:cubicBezTo>
                  <a:lnTo>
                    <a:pt x="1" y="8997"/>
                  </a:lnTo>
                  <a:cubicBezTo>
                    <a:pt x="1" y="9575"/>
                    <a:pt x="457" y="10031"/>
                    <a:pt x="1034" y="10031"/>
                  </a:cubicBezTo>
                  <a:lnTo>
                    <a:pt x="9332" y="10031"/>
                  </a:lnTo>
                  <a:cubicBezTo>
                    <a:pt x="9879" y="10031"/>
                    <a:pt x="10335" y="9575"/>
                    <a:pt x="10335" y="8997"/>
                  </a:cubicBezTo>
                  <a:lnTo>
                    <a:pt x="10335" y="1034"/>
                  </a:lnTo>
                  <a:cubicBezTo>
                    <a:pt x="10335" y="456"/>
                    <a:pt x="9879" y="0"/>
                    <a:pt x="933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8" name="Google Shape;1248;p42"/>
            <p:cNvSpPr/>
            <p:nvPr/>
          </p:nvSpPr>
          <p:spPr>
            <a:xfrm>
              <a:off x="3542875" y="3995800"/>
              <a:ext cx="258400" cy="250775"/>
            </a:xfrm>
            <a:custGeom>
              <a:avLst/>
              <a:gdLst/>
              <a:ahLst/>
              <a:cxnLst/>
              <a:rect l="l" t="t" r="r" b="b"/>
              <a:pathLst>
                <a:path w="10336" h="10031" extrusionOk="0">
                  <a:moveTo>
                    <a:pt x="1034" y="0"/>
                  </a:moveTo>
                  <a:cubicBezTo>
                    <a:pt x="457" y="0"/>
                    <a:pt x="1" y="456"/>
                    <a:pt x="1" y="1034"/>
                  </a:cubicBezTo>
                  <a:lnTo>
                    <a:pt x="1" y="8997"/>
                  </a:lnTo>
                  <a:cubicBezTo>
                    <a:pt x="1" y="9575"/>
                    <a:pt x="457" y="10031"/>
                    <a:pt x="1034" y="10031"/>
                  </a:cubicBezTo>
                  <a:lnTo>
                    <a:pt x="9302" y="10031"/>
                  </a:lnTo>
                  <a:cubicBezTo>
                    <a:pt x="9880" y="10031"/>
                    <a:pt x="10335" y="9575"/>
                    <a:pt x="10335" y="8997"/>
                  </a:cubicBezTo>
                  <a:lnTo>
                    <a:pt x="10335" y="1034"/>
                  </a:lnTo>
                  <a:cubicBezTo>
                    <a:pt x="10335" y="456"/>
                    <a:pt x="9880" y="0"/>
                    <a:pt x="930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9" name="Google Shape;1249;p42"/>
            <p:cNvSpPr/>
            <p:nvPr/>
          </p:nvSpPr>
          <p:spPr>
            <a:xfrm>
              <a:off x="3882550" y="3995800"/>
              <a:ext cx="258400" cy="250775"/>
            </a:xfrm>
            <a:custGeom>
              <a:avLst/>
              <a:gdLst/>
              <a:ahLst/>
              <a:cxnLst/>
              <a:rect l="l" t="t" r="r" b="b"/>
              <a:pathLst>
                <a:path w="10336" h="10031" extrusionOk="0">
                  <a:moveTo>
                    <a:pt x="1034" y="0"/>
                  </a:moveTo>
                  <a:cubicBezTo>
                    <a:pt x="457" y="0"/>
                    <a:pt x="1" y="456"/>
                    <a:pt x="1" y="1034"/>
                  </a:cubicBezTo>
                  <a:lnTo>
                    <a:pt x="1" y="8997"/>
                  </a:lnTo>
                  <a:cubicBezTo>
                    <a:pt x="1" y="9575"/>
                    <a:pt x="457" y="10031"/>
                    <a:pt x="1034" y="10031"/>
                  </a:cubicBezTo>
                  <a:lnTo>
                    <a:pt x="9332" y="10031"/>
                  </a:lnTo>
                  <a:cubicBezTo>
                    <a:pt x="9879" y="10031"/>
                    <a:pt x="10335" y="9575"/>
                    <a:pt x="10335" y="8997"/>
                  </a:cubicBezTo>
                  <a:lnTo>
                    <a:pt x="10335" y="1034"/>
                  </a:lnTo>
                  <a:cubicBezTo>
                    <a:pt x="10335" y="456"/>
                    <a:pt x="9879" y="0"/>
                    <a:pt x="933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0" name="Google Shape;1250;p42"/>
            <p:cNvSpPr/>
            <p:nvPr/>
          </p:nvSpPr>
          <p:spPr>
            <a:xfrm>
              <a:off x="4223000" y="3995800"/>
              <a:ext cx="258375" cy="250775"/>
            </a:xfrm>
            <a:custGeom>
              <a:avLst/>
              <a:gdLst/>
              <a:ahLst/>
              <a:cxnLst/>
              <a:rect l="l" t="t" r="r" b="b"/>
              <a:pathLst>
                <a:path w="10335" h="10031" extrusionOk="0">
                  <a:moveTo>
                    <a:pt x="1034" y="0"/>
                  </a:moveTo>
                  <a:cubicBezTo>
                    <a:pt x="456" y="0"/>
                    <a:pt x="0" y="456"/>
                    <a:pt x="0" y="1034"/>
                  </a:cubicBezTo>
                  <a:lnTo>
                    <a:pt x="0" y="8997"/>
                  </a:lnTo>
                  <a:cubicBezTo>
                    <a:pt x="0" y="9575"/>
                    <a:pt x="456" y="10031"/>
                    <a:pt x="1034" y="10031"/>
                  </a:cubicBezTo>
                  <a:lnTo>
                    <a:pt x="9301" y="10031"/>
                  </a:lnTo>
                  <a:cubicBezTo>
                    <a:pt x="9879" y="10031"/>
                    <a:pt x="10335" y="9575"/>
                    <a:pt x="10335" y="8997"/>
                  </a:cubicBezTo>
                  <a:lnTo>
                    <a:pt x="10335" y="1034"/>
                  </a:lnTo>
                  <a:cubicBezTo>
                    <a:pt x="10335" y="456"/>
                    <a:pt x="9879" y="0"/>
                    <a:pt x="930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1" name="Google Shape;1251;p42"/>
            <p:cNvSpPr/>
            <p:nvPr/>
          </p:nvSpPr>
          <p:spPr>
            <a:xfrm>
              <a:off x="3202450" y="4333950"/>
              <a:ext cx="258400" cy="250775"/>
            </a:xfrm>
            <a:custGeom>
              <a:avLst/>
              <a:gdLst/>
              <a:ahLst/>
              <a:cxnLst/>
              <a:rect l="l" t="t" r="r" b="b"/>
              <a:pathLst>
                <a:path w="10336" h="10031" extrusionOk="0">
                  <a:moveTo>
                    <a:pt x="1034" y="0"/>
                  </a:moveTo>
                  <a:cubicBezTo>
                    <a:pt x="457" y="0"/>
                    <a:pt x="1" y="456"/>
                    <a:pt x="1" y="1034"/>
                  </a:cubicBezTo>
                  <a:lnTo>
                    <a:pt x="1" y="8997"/>
                  </a:lnTo>
                  <a:cubicBezTo>
                    <a:pt x="1" y="9575"/>
                    <a:pt x="457" y="10031"/>
                    <a:pt x="1034" y="10031"/>
                  </a:cubicBezTo>
                  <a:lnTo>
                    <a:pt x="9332" y="10031"/>
                  </a:lnTo>
                  <a:cubicBezTo>
                    <a:pt x="9879" y="10031"/>
                    <a:pt x="10335" y="9575"/>
                    <a:pt x="10335" y="8997"/>
                  </a:cubicBezTo>
                  <a:lnTo>
                    <a:pt x="10335" y="1034"/>
                  </a:lnTo>
                  <a:cubicBezTo>
                    <a:pt x="10335" y="456"/>
                    <a:pt x="9879" y="0"/>
                    <a:pt x="933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2" name="Google Shape;1252;p42"/>
            <p:cNvSpPr/>
            <p:nvPr/>
          </p:nvSpPr>
          <p:spPr>
            <a:xfrm>
              <a:off x="3542875" y="4333950"/>
              <a:ext cx="258400" cy="250775"/>
            </a:xfrm>
            <a:custGeom>
              <a:avLst/>
              <a:gdLst/>
              <a:ahLst/>
              <a:cxnLst/>
              <a:rect l="l" t="t" r="r" b="b"/>
              <a:pathLst>
                <a:path w="10336" h="10031" extrusionOk="0">
                  <a:moveTo>
                    <a:pt x="1034" y="0"/>
                  </a:moveTo>
                  <a:cubicBezTo>
                    <a:pt x="457" y="0"/>
                    <a:pt x="1" y="456"/>
                    <a:pt x="1" y="1034"/>
                  </a:cubicBezTo>
                  <a:lnTo>
                    <a:pt x="1" y="8997"/>
                  </a:lnTo>
                  <a:cubicBezTo>
                    <a:pt x="1" y="9575"/>
                    <a:pt x="457" y="10031"/>
                    <a:pt x="1034" y="10031"/>
                  </a:cubicBezTo>
                  <a:lnTo>
                    <a:pt x="9302" y="10031"/>
                  </a:lnTo>
                  <a:cubicBezTo>
                    <a:pt x="9880" y="10031"/>
                    <a:pt x="10335" y="9575"/>
                    <a:pt x="10335" y="8997"/>
                  </a:cubicBezTo>
                  <a:lnTo>
                    <a:pt x="10335" y="1034"/>
                  </a:lnTo>
                  <a:cubicBezTo>
                    <a:pt x="10335" y="456"/>
                    <a:pt x="9880" y="0"/>
                    <a:pt x="930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3" name="Google Shape;1253;p42"/>
            <p:cNvSpPr/>
            <p:nvPr/>
          </p:nvSpPr>
          <p:spPr>
            <a:xfrm>
              <a:off x="3882550" y="4333950"/>
              <a:ext cx="258400" cy="250775"/>
            </a:xfrm>
            <a:custGeom>
              <a:avLst/>
              <a:gdLst/>
              <a:ahLst/>
              <a:cxnLst/>
              <a:rect l="l" t="t" r="r" b="b"/>
              <a:pathLst>
                <a:path w="10336" h="10031" extrusionOk="0">
                  <a:moveTo>
                    <a:pt x="1034" y="0"/>
                  </a:moveTo>
                  <a:cubicBezTo>
                    <a:pt x="457" y="0"/>
                    <a:pt x="1" y="456"/>
                    <a:pt x="1" y="1034"/>
                  </a:cubicBezTo>
                  <a:lnTo>
                    <a:pt x="1" y="8997"/>
                  </a:lnTo>
                  <a:cubicBezTo>
                    <a:pt x="1" y="9575"/>
                    <a:pt x="457" y="10031"/>
                    <a:pt x="1034" y="10031"/>
                  </a:cubicBezTo>
                  <a:lnTo>
                    <a:pt x="9332" y="10031"/>
                  </a:lnTo>
                  <a:cubicBezTo>
                    <a:pt x="9879" y="10031"/>
                    <a:pt x="10335" y="9575"/>
                    <a:pt x="10335" y="8997"/>
                  </a:cubicBezTo>
                  <a:lnTo>
                    <a:pt x="10335" y="1034"/>
                  </a:lnTo>
                  <a:cubicBezTo>
                    <a:pt x="10335" y="456"/>
                    <a:pt x="9879" y="0"/>
                    <a:pt x="933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4" name="Google Shape;1254;p42"/>
            <p:cNvSpPr/>
            <p:nvPr/>
          </p:nvSpPr>
          <p:spPr>
            <a:xfrm>
              <a:off x="4223000" y="4333950"/>
              <a:ext cx="258375" cy="250775"/>
            </a:xfrm>
            <a:custGeom>
              <a:avLst/>
              <a:gdLst/>
              <a:ahLst/>
              <a:cxnLst/>
              <a:rect l="l" t="t" r="r" b="b"/>
              <a:pathLst>
                <a:path w="10335" h="10031" extrusionOk="0">
                  <a:moveTo>
                    <a:pt x="1034" y="0"/>
                  </a:moveTo>
                  <a:cubicBezTo>
                    <a:pt x="456" y="0"/>
                    <a:pt x="0" y="456"/>
                    <a:pt x="0" y="1034"/>
                  </a:cubicBezTo>
                  <a:lnTo>
                    <a:pt x="0" y="8997"/>
                  </a:lnTo>
                  <a:cubicBezTo>
                    <a:pt x="0" y="9575"/>
                    <a:pt x="456" y="10031"/>
                    <a:pt x="1034" y="10031"/>
                  </a:cubicBezTo>
                  <a:lnTo>
                    <a:pt x="9301" y="10031"/>
                  </a:lnTo>
                  <a:cubicBezTo>
                    <a:pt x="9879" y="10031"/>
                    <a:pt x="10335" y="9575"/>
                    <a:pt x="10335" y="8997"/>
                  </a:cubicBezTo>
                  <a:lnTo>
                    <a:pt x="10335" y="1034"/>
                  </a:lnTo>
                  <a:cubicBezTo>
                    <a:pt x="10335" y="456"/>
                    <a:pt x="9879" y="0"/>
                    <a:pt x="930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5" name="Google Shape;1255;p42"/>
            <p:cNvSpPr/>
            <p:nvPr/>
          </p:nvSpPr>
          <p:spPr>
            <a:xfrm>
              <a:off x="3202450" y="4671325"/>
              <a:ext cx="258400" cy="250800"/>
            </a:xfrm>
            <a:custGeom>
              <a:avLst/>
              <a:gdLst/>
              <a:ahLst/>
              <a:cxnLst/>
              <a:rect l="l" t="t" r="r" b="b"/>
              <a:pathLst>
                <a:path w="10336" h="10032" extrusionOk="0">
                  <a:moveTo>
                    <a:pt x="1034" y="1"/>
                  </a:moveTo>
                  <a:cubicBezTo>
                    <a:pt x="457" y="1"/>
                    <a:pt x="1" y="457"/>
                    <a:pt x="1" y="1004"/>
                  </a:cubicBezTo>
                  <a:lnTo>
                    <a:pt x="1" y="8998"/>
                  </a:lnTo>
                  <a:cubicBezTo>
                    <a:pt x="1" y="9575"/>
                    <a:pt x="457" y="10031"/>
                    <a:pt x="1034" y="10031"/>
                  </a:cubicBezTo>
                  <a:lnTo>
                    <a:pt x="9332" y="10031"/>
                  </a:lnTo>
                  <a:cubicBezTo>
                    <a:pt x="9879" y="10031"/>
                    <a:pt x="10335" y="9575"/>
                    <a:pt x="10335" y="8998"/>
                  </a:cubicBezTo>
                  <a:lnTo>
                    <a:pt x="10335" y="1004"/>
                  </a:lnTo>
                  <a:cubicBezTo>
                    <a:pt x="10335" y="457"/>
                    <a:pt x="9879" y="1"/>
                    <a:pt x="933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6" name="Google Shape;1256;p42"/>
            <p:cNvSpPr/>
            <p:nvPr/>
          </p:nvSpPr>
          <p:spPr>
            <a:xfrm>
              <a:off x="3542875" y="4671325"/>
              <a:ext cx="258400" cy="250800"/>
            </a:xfrm>
            <a:custGeom>
              <a:avLst/>
              <a:gdLst/>
              <a:ahLst/>
              <a:cxnLst/>
              <a:rect l="l" t="t" r="r" b="b"/>
              <a:pathLst>
                <a:path w="10336" h="10032" extrusionOk="0">
                  <a:moveTo>
                    <a:pt x="1034" y="1"/>
                  </a:moveTo>
                  <a:cubicBezTo>
                    <a:pt x="457" y="1"/>
                    <a:pt x="1" y="457"/>
                    <a:pt x="1" y="1004"/>
                  </a:cubicBezTo>
                  <a:lnTo>
                    <a:pt x="1" y="8998"/>
                  </a:lnTo>
                  <a:cubicBezTo>
                    <a:pt x="1" y="9575"/>
                    <a:pt x="457" y="10031"/>
                    <a:pt x="1034" y="10031"/>
                  </a:cubicBezTo>
                  <a:lnTo>
                    <a:pt x="9302" y="10031"/>
                  </a:lnTo>
                  <a:cubicBezTo>
                    <a:pt x="9880" y="10031"/>
                    <a:pt x="10335" y="9575"/>
                    <a:pt x="10335" y="8998"/>
                  </a:cubicBezTo>
                  <a:lnTo>
                    <a:pt x="10335" y="1004"/>
                  </a:lnTo>
                  <a:cubicBezTo>
                    <a:pt x="10335" y="457"/>
                    <a:pt x="9880" y="1"/>
                    <a:pt x="930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7" name="Google Shape;1257;p42"/>
            <p:cNvSpPr/>
            <p:nvPr/>
          </p:nvSpPr>
          <p:spPr>
            <a:xfrm>
              <a:off x="3882550" y="4671325"/>
              <a:ext cx="258400" cy="250800"/>
            </a:xfrm>
            <a:custGeom>
              <a:avLst/>
              <a:gdLst/>
              <a:ahLst/>
              <a:cxnLst/>
              <a:rect l="l" t="t" r="r" b="b"/>
              <a:pathLst>
                <a:path w="10336" h="10032" extrusionOk="0">
                  <a:moveTo>
                    <a:pt x="1034" y="1"/>
                  </a:moveTo>
                  <a:cubicBezTo>
                    <a:pt x="457" y="1"/>
                    <a:pt x="1" y="457"/>
                    <a:pt x="1" y="1004"/>
                  </a:cubicBezTo>
                  <a:lnTo>
                    <a:pt x="1" y="8998"/>
                  </a:lnTo>
                  <a:cubicBezTo>
                    <a:pt x="1" y="9575"/>
                    <a:pt x="457" y="10031"/>
                    <a:pt x="1034" y="10031"/>
                  </a:cubicBezTo>
                  <a:lnTo>
                    <a:pt x="9332" y="10031"/>
                  </a:lnTo>
                  <a:cubicBezTo>
                    <a:pt x="9879" y="10031"/>
                    <a:pt x="10335" y="9575"/>
                    <a:pt x="10335" y="8998"/>
                  </a:cubicBezTo>
                  <a:lnTo>
                    <a:pt x="10335" y="1004"/>
                  </a:lnTo>
                  <a:cubicBezTo>
                    <a:pt x="10335" y="457"/>
                    <a:pt x="9879" y="1"/>
                    <a:pt x="933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8" name="Google Shape;1258;p42"/>
            <p:cNvSpPr/>
            <p:nvPr/>
          </p:nvSpPr>
          <p:spPr>
            <a:xfrm>
              <a:off x="4223000" y="4671325"/>
              <a:ext cx="258375" cy="250800"/>
            </a:xfrm>
            <a:custGeom>
              <a:avLst/>
              <a:gdLst/>
              <a:ahLst/>
              <a:cxnLst/>
              <a:rect l="l" t="t" r="r" b="b"/>
              <a:pathLst>
                <a:path w="10335" h="10032" extrusionOk="0">
                  <a:moveTo>
                    <a:pt x="1034" y="1"/>
                  </a:moveTo>
                  <a:cubicBezTo>
                    <a:pt x="456" y="1"/>
                    <a:pt x="0" y="457"/>
                    <a:pt x="0" y="1004"/>
                  </a:cubicBezTo>
                  <a:lnTo>
                    <a:pt x="0" y="8998"/>
                  </a:lnTo>
                  <a:cubicBezTo>
                    <a:pt x="0" y="9575"/>
                    <a:pt x="456" y="10031"/>
                    <a:pt x="1034" y="10031"/>
                  </a:cubicBezTo>
                  <a:lnTo>
                    <a:pt x="9301" y="10031"/>
                  </a:lnTo>
                  <a:cubicBezTo>
                    <a:pt x="9879" y="10031"/>
                    <a:pt x="10335" y="9575"/>
                    <a:pt x="10335" y="8998"/>
                  </a:cubicBezTo>
                  <a:lnTo>
                    <a:pt x="10335" y="1004"/>
                  </a:lnTo>
                  <a:cubicBezTo>
                    <a:pt x="10335" y="457"/>
                    <a:pt x="9879" y="1"/>
                    <a:pt x="930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9" name="Google Shape;1259;p42"/>
            <p:cNvSpPr/>
            <p:nvPr/>
          </p:nvSpPr>
          <p:spPr>
            <a:xfrm>
              <a:off x="3064150" y="3027700"/>
              <a:ext cx="1492450" cy="2054000"/>
            </a:xfrm>
            <a:custGeom>
              <a:avLst/>
              <a:gdLst/>
              <a:ahLst/>
              <a:cxnLst/>
              <a:rect l="l" t="t" r="r" b="b"/>
              <a:pathLst>
                <a:path w="59698" h="82160" extrusionOk="0">
                  <a:moveTo>
                    <a:pt x="54014" y="1155"/>
                  </a:moveTo>
                  <a:cubicBezTo>
                    <a:pt x="56537" y="1155"/>
                    <a:pt x="58543" y="3161"/>
                    <a:pt x="58543" y="5654"/>
                  </a:cubicBezTo>
                  <a:lnTo>
                    <a:pt x="58543" y="76475"/>
                  </a:lnTo>
                  <a:cubicBezTo>
                    <a:pt x="58543" y="78998"/>
                    <a:pt x="56537" y="81004"/>
                    <a:pt x="54014" y="81004"/>
                  </a:cubicBezTo>
                  <a:lnTo>
                    <a:pt x="5654" y="81004"/>
                  </a:lnTo>
                  <a:cubicBezTo>
                    <a:pt x="3162" y="81004"/>
                    <a:pt x="1125" y="78998"/>
                    <a:pt x="1125" y="76475"/>
                  </a:cubicBezTo>
                  <a:lnTo>
                    <a:pt x="1125" y="5654"/>
                  </a:lnTo>
                  <a:cubicBezTo>
                    <a:pt x="1125" y="3161"/>
                    <a:pt x="3131" y="1155"/>
                    <a:pt x="5654" y="1155"/>
                  </a:cubicBezTo>
                  <a:close/>
                  <a:moveTo>
                    <a:pt x="5654" y="0"/>
                  </a:moveTo>
                  <a:cubicBezTo>
                    <a:pt x="2554" y="0"/>
                    <a:pt x="1" y="2553"/>
                    <a:pt x="1" y="5654"/>
                  </a:cubicBezTo>
                  <a:lnTo>
                    <a:pt x="1" y="76475"/>
                  </a:lnTo>
                  <a:cubicBezTo>
                    <a:pt x="1" y="79606"/>
                    <a:pt x="2554" y="82159"/>
                    <a:pt x="5654" y="82159"/>
                  </a:cubicBezTo>
                  <a:lnTo>
                    <a:pt x="54014" y="82159"/>
                  </a:lnTo>
                  <a:cubicBezTo>
                    <a:pt x="57145" y="82159"/>
                    <a:pt x="59698" y="79606"/>
                    <a:pt x="59698" y="76475"/>
                  </a:cubicBezTo>
                  <a:lnTo>
                    <a:pt x="59698" y="5654"/>
                  </a:lnTo>
                  <a:cubicBezTo>
                    <a:pt x="59698" y="2553"/>
                    <a:pt x="57145" y="0"/>
                    <a:pt x="5401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0" name="Google Shape;1260;p42"/>
            <p:cNvSpPr/>
            <p:nvPr/>
          </p:nvSpPr>
          <p:spPr>
            <a:xfrm>
              <a:off x="3216900" y="3216900"/>
              <a:ext cx="1273600" cy="314625"/>
            </a:xfrm>
            <a:custGeom>
              <a:avLst/>
              <a:gdLst/>
              <a:ahLst/>
              <a:cxnLst/>
              <a:rect l="l" t="t" r="r" b="b"/>
              <a:pathLst>
                <a:path w="50944" h="12585" extrusionOk="0">
                  <a:moveTo>
                    <a:pt x="1338" y="1"/>
                  </a:moveTo>
                  <a:cubicBezTo>
                    <a:pt x="608" y="1"/>
                    <a:pt x="0" y="609"/>
                    <a:pt x="0" y="1308"/>
                  </a:cubicBezTo>
                  <a:lnTo>
                    <a:pt x="0" y="11247"/>
                  </a:lnTo>
                  <a:cubicBezTo>
                    <a:pt x="0" y="11946"/>
                    <a:pt x="608" y="12584"/>
                    <a:pt x="1338" y="12584"/>
                  </a:cubicBezTo>
                  <a:lnTo>
                    <a:pt x="49636" y="12584"/>
                  </a:lnTo>
                  <a:cubicBezTo>
                    <a:pt x="50335" y="12584"/>
                    <a:pt x="50943" y="11946"/>
                    <a:pt x="50943" y="11247"/>
                  </a:cubicBezTo>
                  <a:lnTo>
                    <a:pt x="50943" y="1308"/>
                  </a:lnTo>
                  <a:cubicBezTo>
                    <a:pt x="50943" y="609"/>
                    <a:pt x="50335" y="1"/>
                    <a:pt x="4963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1" name="Google Shape;1261;p42"/>
            <p:cNvSpPr/>
            <p:nvPr/>
          </p:nvSpPr>
          <p:spPr>
            <a:xfrm>
              <a:off x="3159150" y="3160675"/>
              <a:ext cx="1302475" cy="343500"/>
            </a:xfrm>
            <a:custGeom>
              <a:avLst/>
              <a:gdLst/>
              <a:ahLst/>
              <a:cxnLst/>
              <a:rect l="l" t="t" r="r" b="b"/>
              <a:pathLst>
                <a:path w="52099" h="13740" extrusionOk="0">
                  <a:moveTo>
                    <a:pt x="50214" y="1155"/>
                  </a:moveTo>
                  <a:cubicBezTo>
                    <a:pt x="50609" y="1155"/>
                    <a:pt x="50943" y="1490"/>
                    <a:pt x="50943" y="1854"/>
                  </a:cubicBezTo>
                  <a:lnTo>
                    <a:pt x="50943" y="11885"/>
                  </a:lnTo>
                  <a:cubicBezTo>
                    <a:pt x="50943" y="12280"/>
                    <a:pt x="50609" y="12615"/>
                    <a:pt x="50214" y="12615"/>
                  </a:cubicBezTo>
                  <a:lnTo>
                    <a:pt x="1854" y="12615"/>
                  </a:lnTo>
                  <a:cubicBezTo>
                    <a:pt x="1459" y="12615"/>
                    <a:pt x="1125" y="12280"/>
                    <a:pt x="1125" y="11885"/>
                  </a:cubicBezTo>
                  <a:lnTo>
                    <a:pt x="1125" y="1854"/>
                  </a:lnTo>
                  <a:cubicBezTo>
                    <a:pt x="1125" y="1490"/>
                    <a:pt x="1459" y="1155"/>
                    <a:pt x="1854" y="1155"/>
                  </a:cubicBezTo>
                  <a:close/>
                  <a:moveTo>
                    <a:pt x="1854" y="0"/>
                  </a:moveTo>
                  <a:cubicBezTo>
                    <a:pt x="821" y="0"/>
                    <a:pt x="0" y="851"/>
                    <a:pt x="0" y="1854"/>
                  </a:cubicBezTo>
                  <a:lnTo>
                    <a:pt x="0" y="11885"/>
                  </a:lnTo>
                  <a:cubicBezTo>
                    <a:pt x="0" y="12918"/>
                    <a:pt x="821" y="13739"/>
                    <a:pt x="1854" y="13739"/>
                  </a:cubicBezTo>
                  <a:lnTo>
                    <a:pt x="50214" y="13739"/>
                  </a:lnTo>
                  <a:cubicBezTo>
                    <a:pt x="51247" y="13739"/>
                    <a:pt x="52098" y="12918"/>
                    <a:pt x="52098" y="11885"/>
                  </a:cubicBezTo>
                  <a:lnTo>
                    <a:pt x="52098" y="1854"/>
                  </a:lnTo>
                  <a:cubicBezTo>
                    <a:pt x="52098" y="851"/>
                    <a:pt x="51247" y="0"/>
                    <a:pt x="5021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2" name="Google Shape;1262;p42"/>
            <p:cNvSpPr/>
            <p:nvPr/>
          </p:nvSpPr>
          <p:spPr>
            <a:xfrm>
              <a:off x="3159150" y="3615850"/>
              <a:ext cx="286500" cy="278900"/>
            </a:xfrm>
            <a:custGeom>
              <a:avLst/>
              <a:gdLst/>
              <a:ahLst/>
              <a:cxnLst/>
              <a:rect l="l" t="t" r="r" b="b"/>
              <a:pathLst>
                <a:path w="11460" h="11156" extrusionOk="0">
                  <a:moveTo>
                    <a:pt x="9909" y="1095"/>
                  </a:moveTo>
                  <a:cubicBezTo>
                    <a:pt x="10183" y="1095"/>
                    <a:pt x="10365" y="1277"/>
                    <a:pt x="10365" y="1550"/>
                  </a:cubicBezTo>
                  <a:lnTo>
                    <a:pt x="10365" y="9545"/>
                  </a:lnTo>
                  <a:cubicBezTo>
                    <a:pt x="10365" y="9788"/>
                    <a:pt x="10183" y="10000"/>
                    <a:pt x="9909" y="10000"/>
                  </a:cubicBezTo>
                  <a:lnTo>
                    <a:pt x="1641" y="10000"/>
                  </a:lnTo>
                  <a:cubicBezTo>
                    <a:pt x="1368" y="10000"/>
                    <a:pt x="1186" y="9788"/>
                    <a:pt x="1186" y="9545"/>
                  </a:cubicBezTo>
                  <a:lnTo>
                    <a:pt x="1186" y="1550"/>
                  </a:lnTo>
                  <a:cubicBezTo>
                    <a:pt x="1186" y="1277"/>
                    <a:pt x="1368" y="1095"/>
                    <a:pt x="1641" y="1095"/>
                  </a:cubicBezTo>
                  <a:close/>
                  <a:moveTo>
                    <a:pt x="1581" y="0"/>
                  </a:moveTo>
                  <a:cubicBezTo>
                    <a:pt x="699" y="0"/>
                    <a:pt x="0" y="730"/>
                    <a:pt x="0" y="1581"/>
                  </a:cubicBezTo>
                  <a:lnTo>
                    <a:pt x="0" y="9575"/>
                  </a:lnTo>
                  <a:cubicBezTo>
                    <a:pt x="0" y="10456"/>
                    <a:pt x="699" y="11155"/>
                    <a:pt x="1581" y="11155"/>
                  </a:cubicBezTo>
                  <a:lnTo>
                    <a:pt x="9879" y="11155"/>
                  </a:lnTo>
                  <a:cubicBezTo>
                    <a:pt x="10791" y="11155"/>
                    <a:pt x="11459" y="10456"/>
                    <a:pt x="11459" y="9575"/>
                  </a:cubicBezTo>
                  <a:lnTo>
                    <a:pt x="11459" y="1581"/>
                  </a:lnTo>
                  <a:cubicBezTo>
                    <a:pt x="11459" y="730"/>
                    <a:pt x="10760" y="0"/>
                    <a:pt x="987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3" name="Google Shape;1263;p42"/>
            <p:cNvSpPr/>
            <p:nvPr/>
          </p:nvSpPr>
          <p:spPr>
            <a:xfrm>
              <a:off x="3500325" y="3615850"/>
              <a:ext cx="286500" cy="278900"/>
            </a:xfrm>
            <a:custGeom>
              <a:avLst/>
              <a:gdLst/>
              <a:ahLst/>
              <a:cxnLst/>
              <a:rect l="l" t="t" r="r" b="b"/>
              <a:pathLst>
                <a:path w="11460" h="11156" extrusionOk="0">
                  <a:moveTo>
                    <a:pt x="9879" y="1095"/>
                  </a:moveTo>
                  <a:cubicBezTo>
                    <a:pt x="10123" y="1095"/>
                    <a:pt x="10335" y="1277"/>
                    <a:pt x="10335" y="1550"/>
                  </a:cubicBezTo>
                  <a:lnTo>
                    <a:pt x="10335" y="9545"/>
                  </a:lnTo>
                  <a:cubicBezTo>
                    <a:pt x="10335" y="9788"/>
                    <a:pt x="10123" y="10000"/>
                    <a:pt x="9879" y="10000"/>
                  </a:cubicBezTo>
                  <a:lnTo>
                    <a:pt x="1581" y="10000"/>
                  </a:lnTo>
                  <a:cubicBezTo>
                    <a:pt x="1308" y="10000"/>
                    <a:pt x="1125" y="9788"/>
                    <a:pt x="1125" y="9545"/>
                  </a:cubicBezTo>
                  <a:lnTo>
                    <a:pt x="1125" y="1550"/>
                  </a:lnTo>
                  <a:cubicBezTo>
                    <a:pt x="1125" y="1277"/>
                    <a:pt x="1308" y="1095"/>
                    <a:pt x="1581" y="1095"/>
                  </a:cubicBezTo>
                  <a:close/>
                  <a:moveTo>
                    <a:pt x="1581" y="0"/>
                  </a:moveTo>
                  <a:cubicBezTo>
                    <a:pt x="700" y="0"/>
                    <a:pt x="1" y="730"/>
                    <a:pt x="1" y="1581"/>
                  </a:cubicBezTo>
                  <a:lnTo>
                    <a:pt x="1" y="9575"/>
                  </a:lnTo>
                  <a:cubicBezTo>
                    <a:pt x="1" y="10456"/>
                    <a:pt x="700" y="11155"/>
                    <a:pt x="1581" y="11155"/>
                  </a:cubicBezTo>
                  <a:lnTo>
                    <a:pt x="9879" y="11155"/>
                  </a:lnTo>
                  <a:cubicBezTo>
                    <a:pt x="10730" y="11155"/>
                    <a:pt x="11460" y="10456"/>
                    <a:pt x="11460" y="9575"/>
                  </a:cubicBezTo>
                  <a:lnTo>
                    <a:pt x="11460" y="1581"/>
                  </a:lnTo>
                  <a:cubicBezTo>
                    <a:pt x="11460" y="730"/>
                    <a:pt x="10730" y="0"/>
                    <a:pt x="987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4" name="Google Shape;1264;p42"/>
            <p:cNvSpPr/>
            <p:nvPr/>
          </p:nvSpPr>
          <p:spPr>
            <a:xfrm>
              <a:off x="3840000" y="3615850"/>
              <a:ext cx="287275" cy="278900"/>
            </a:xfrm>
            <a:custGeom>
              <a:avLst/>
              <a:gdLst/>
              <a:ahLst/>
              <a:cxnLst/>
              <a:rect l="l" t="t" r="r" b="b"/>
              <a:pathLst>
                <a:path w="11491" h="11156" extrusionOk="0">
                  <a:moveTo>
                    <a:pt x="9879" y="1095"/>
                  </a:moveTo>
                  <a:cubicBezTo>
                    <a:pt x="10153" y="1095"/>
                    <a:pt x="10335" y="1277"/>
                    <a:pt x="10335" y="1550"/>
                  </a:cubicBezTo>
                  <a:lnTo>
                    <a:pt x="10335" y="9545"/>
                  </a:lnTo>
                  <a:cubicBezTo>
                    <a:pt x="10335" y="9788"/>
                    <a:pt x="10153" y="10000"/>
                    <a:pt x="9879" y="10000"/>
                  </a:cubicBezTo>
                  <a:lnTo>
                    <a:pt x="1612" y="10000"/>
                  </a:lnTo>
                  <a:cubicBezTo>
                    <a:pt x="1338" y="10000"/>
                    <a:pt x="1156" y="9788"/>
                    <a:pt x="1156" y="9545"/>
                  </a:cubicBezTo>
                  <a:lnTo>
                    <a:pt x="1156" y="1550"/>
                  </a:lnTo>
                  <a:cubicBezTo>
                    <a:pt x="1156" y="1277"/>
                    <a:pt x="1338" y="1095"/>
                    <a:pt x="1612" y="1095"/>
                  </a:cubicBezTo>
                  <a:close/>
                  <a:moveTo>
                    <a:pt x="1612" y="0"/>
                  </a:moveTo>
                  <a:cubicBezTo>
                    <a:pt x="730" y="0"/>
                    <a:pt x="1" y="730"/>
                    <a:pt x="1" y="1581"/>
                  </a:cubicBezTo>
                  <a:lnTo>
                    <a:pt x="1" y="9575"/>
                  </a:lnTo>
                  <a:cubicBezTo>
                    <a:pt x="1" y="10456"/>
                    <a:pt x="730" y="11155"/>
                    <a:pt x="1612" y="11155"/>
                  </a:cubicBezTo>
                  <a:lnTo>
                    <a:pt x="9879" y="11155"/>
                  </a:lnTo>
                  <a:cubicBezTo>
                    <a:pt x="10761" y="11155"/>
                    <a:pt x="11490" y="10456"/>
                    <a:pt x="11490" y="9575"/>
                  </a:cubicBezTo>
                  <a:lnTo>
                    <a:pt x="11490" y="1581"/>
                  </a:lnTo>
                  <a:cubicBezTo>
                    <a:pt x="11490" y="730"/>
                    <a:pt x="10761" y="0"/>
                    <a:pt x="987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5" name="Google Shape;1265;p42"/>
            <p:cNvSpPr/>
            <p:nvPr/>
          </p:nvSpPr>
          <p:spPr>
            <a:xfrm>
              <a:off x="4180425" y="3615850"/>
              <a:ext cx="286525" cy="278900"/>
            </a:xfrm>
            <a:custGeom>
              <a:avLst/>
              <a:gdLst/>
              <a:ahLst/>
              <a:cxnLst/>
              <a:rect l="l" t="t" r="r" b="b"/>
              <a:pathLst>
                <a:path w="11461" h="11156" extrusionOk="0">
                  <a:moveTo>
                    <a:pt x="9880" y="1095"/>
                  </a:moveTo>
                  <a:cubicBezTo>
                    <a:pt x="10123" y="1095"/>
                    <a:pt x="10335" y="1277"/>
                    <a:pt x="10335" y="1550"/>
                  </a:cubicBezTo>
                  <a:lnTo>
                    <a:pt x="10335" y="9545"/>
                  </a:lnTo>
                  <a:cubicBezTo>
                    <a:pt x="10335" y="9788"/>
                    <a:pt x="10123" y="10000"/>
                    <a:pt x="9880" y="10000"/>
                  </a:cubicBezTo>
                  <a:lnTo>
                    <a:pt x="1581" y="10000"/>
                  </a:lnTo>
                  <a:cubicBezTo>
                    <a:pt x="1308" y="10000"/>
                    <a:pt x="1126" y="9788"/>
                    <a:pt x="1126" y="9545"/>
                  </a:cubicBezTo>
                  <a:lnTo>
                    <a:pt x="1126" y="1550"/>
                  </a:lnTo>
                  <a:cubicBezTo>
                    <a:pt x="1126" y="1277"/>
                    <a:pt x="1308" y="1095"/>
                    <a:pt x="1581" y="1095"/>
                  </a:cubicBezTo>
                  <a:close/>
                  <a:moveTo>
                    <a:pt x="1581" y="0"/>
                  </a:moveTo>
                  <a:cubicBezTo>
                    <a:pt x="700" y="0"/>
                    <a:pt x="1" y="730"/>
                    <a:pt x="1" y="1581"/>
                  </a:cubicBezTo>
                  <a:lnTo>
                    <a:pt x="1" y="9575"/>
                  </a:lnTo>
                  <a:cubicBezTo>
                    <a:pt x="1" y="10456"/>
                    <a:pt x="700" y="11155"/>
                    <a:pt x="1581" y="11155"/>
                  </a:cubicBezTo>
                  <a:lnTo>
                    <a:pt x="9880" y="11155"/>
                  </a:lnTo>
                  <a:cubicBezTo>
                    <a:pt x="10731" y="11155"/>
                    <a:pt x="11460" y="10456"/>
                    <a:pt x="11460" y="9575"/>
                  </a:cubicBezTo>
                  <a:lnTo>
                    <a:pt x="11460" y="1581"/>
                  </a:lnTo>
                  <a:cubicBezTo>
                    <a:pt x="11460" y="730"/>
                    <a:pt x="10731" y="0"/>
                    <a:pt x="988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6" name="Google Shape;1266;p42"/>
            <p:cNvSpPr/>
            <p:nvPr/>
          </p:nvSpPr>
          <p:spPr>
            <a:xfrm>
              <a:off x="3159150" y="3953225"/>
              <a:ext cx="286500" cy="278925"/>
            </a:xfrm>
            <a:custGeom>
              <a:avLst/>
              <a:gdLst/>
              <a:ahLst/>
              <a:cxnLst/>
              <a:rect l="l" t="t" r="r" b="b"/>
              <a:pathLst>
                <a:path w="11460" h="11157" extrusionOk="0">
                  <a:moveTo>
                    <a:pt x="9909" y="1126"/>
                  </a:moveTo>
                  <a:cubicBezTo>
                    <a:pt x="10183" y="1126"/>
                    <a:pt x="10365" y="1308"/>
                    <a:pt x="10365" y="1581"/>
                  </a:cubicBezTo>
                  <a:lnTo>
                    <a:pt x="10365" y="9576"/>
                  </a:lnTo>
                  <a:cubicBezTo>
                    <a:pt x="10365" y="9819"/>
                    <a:pt x="10183" y="10031"/>
                    <a:pt x="9909" y="10031"/>
                  </a:cubicBezTo>
                  <a:lnTo>
                    <a:pt x="1641" y="10031"/>
                  </a:lnTo>
                  <a:cubicBezTo>
                    <a:pt x="1368" y="10031"/>
                    <a:pt x="1186" y="9819"/>
                    <a:pt x="1186" y="9576"/>
                  </a:cubicBezTo>
                  <a:lnTo>
                    <a:pt x="1186" y="1581"/>
                  </a:lnTo>
                  <a:cubicBezTo>
                    <a:pt x="1186" y="1308"/>
                    <a:pt x="1368" y="1126"/>
                    <a:pt x="1641" y="1126"/>
                  </a:cubicBezTo>
                  <a:close/>
                  <a:moveTo>
                    <a:pt x="1581" y="1"/>
                  </a:moveTo>
                  <a:cubicBezTo>
                    <a:pt x="699" y="1"/>
                    <a:pt x="0" y="700"/>
                    <a:pt x="0" y="1581"/>
                  </a:cubicBezTo>
                  <a:lnTo>
                    <a:pt x="0" y="9576"/>
                  </a:lnTo>
                  <a:cubicBezTo>
                    <a:pt x="0" y="10427"/>
                    <a:pt x="699" y="11156"/>
                    <a:pt x="1581" y="11156"/>
                  </a:cubicBezTo>
                  <a:lnTo>
                    <a:pt x="9879" y="11156"/>
                  </a:lnTo>
                  <a:cubicBezTo>
                    <a:pt x="10791" y="11156"/>
                    <a:pt x="11459" y="10487"/>
                    <a:pt x="11459" y="9576"/>
                  </a:cubicBezTo>
                  <a:lnTo>
                    <a:pt x="11459" y="1581"/>
                  </a:lnTo>
                  <a:cubicBezTo>
                    <a:pt x="11459" y="700"/>
                    <a:pt x="10760" y="1"/>
                    <a:pt x="987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7" name="Google Shape;1267;p42"/>
            <p:cNvSpPr/>
            <p:nvPr/>
          </p:nvSpPr>
          <p:spPr>
            <a:xfrm>
              <a:off x="3500325" y="3953225"/>
              <a:ext cx="286500" cy="278925"/>
            </a:xfrm>
            <a:custGeom>
              <a:avLst/>
              <a:gdLst/>
              <a:ahLst/>
              <a:cxnLst/>
              <a:rect l="l" t="t" r="r" b="b"/>
              <a:pathLst>
                <a:path w="11460" h="11157" extrusionOk="0">
                  <a:moveTo>
                    <a:pt x="9879" y="1126"/>
                  </a:moveTo>
                  <a:cubicBezTo>
                    <a:pt x="10123" y="1126"/>
                    <a:pt x="10335" y="1308"/>
                    <a:pt x="10335" y="1581"/>
                  </a:cubicBezTo>
                  <a:lnTo>
                    <a:pt x="10335" y="9576"/>
                  </a:lnTo>
                  <a:cubicBezTo>
                    <a:pt x="10335" y="9819"/>
                    <a:pt x="10123" y="10031"/>
                    <a:pt x="9879" y="10031"/>
                  </a:cubicBezTo>
                  <a:lnTo>
                    <a:pt x="1581" y="10031"/>
                  </a:lnTo>
                  <a:cubicBezTo>
                    <a:pt x="1308" y="10031"/>
                    <a:pt x="1125" y="9819"/>
                    <a:pt x="1125" y="9576"/>
                  </a:cubicBezTo>
                  <a:lnTo>
                    <a:pt x="1125" y="1581"/>
                  </a:lnTo>
                  <a:cubicBezTo>
                    <a:pt x="1125" y="1308"/>
                    <a:pt x="1308" y="1126"/>
                    <a:pt x="1581" y="1126"/>
                  </a:cubicBezTo>
                  <a:close/>
                  <a:moveTo>
                    <a:pt x="1581" y="1"/>
                  </a:moveTo>
                  <a:cubicBezTo>
                    <a:pt x="700" y="1"/>
                    <a:pt x="1" y="700"/>
                    <a:pt x="1" y="1581"/>
                  </a:cubicBezTo>
                  <a:lnTo>
                    <a:pt x="1" y="9576"/>
                  </a:lnTo>
                  <a:cubicBezTo>
                    <a:pt x="1" y="10427"/>
                    <a:pt x="700" y="11156"/>
                    <a:pt x="1581" y="11156"/>
                  </a:cubicBezTo>
                  <a:lnTo>
                    <a:pt x="9879" y="11156"/>
                  </a:lnTo>
                  <a:cubicBezTo>
                    <a:pt x="10730" y="11156"/>
                    <a:pt x="11460" y="10487"/>
                    <a:pt x="11460" y="9576"/>
                  </a:cubicBezTo>
                  <a:lnTo>
                    <a:pt x="11460" y="1581"/>
                  </a:lnTo>
                  <a:cubicBezTo>
                    <a:pt x="11460" y="700"/>
                    <a:pt x="10730" y="1"/>
                    <a:pt x="987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8" name="Google Shape;1268;p42"/>
            <p:cNvSpPr/>
            <p:nvPr/>
          </p:nvSpPr>
          <p:spPr>
            <a:xfrm>
              <a:off x="3840000" y="3953225"/>
              <a:ext cx="287275" cy="278925"/>
            </a:xfrm>
            <a:custGeom>
              <a:avLst/>
              <a:gdLst/>
              <a:ahLst/>
              <a:cxnLst/>
              <a:rect l="l" t="t" r="r" b="b"/>
              <a:pathLst>
                <a:path w="11491" h="11157" extrusionOk="0">
                  <a:moveTo>
                    <a:pt x="9879" y="1126"/>
                  </a:moveTo>
                  <a:cubicBezTo>
                    <a:pt x="10153" y="1126"/>
                    <a:pt x="10335" y="1308"/>
                    <a:pt x="10335" y="1581"/>
                  </a:cubicBezTo>
                  <a:lnTo>
                    <a:pt x="10335" y="9576"/>
                  </a:lnTo>
                  <a:cubicBezTo>
                    <a:pt x="10335" y="9819"/>
                    <a:pt x="10153" y="10031"/>
                    <a:pt x="9879" y="10031"/>
                  </a:cubicBezTo>
                  <a:lnTo>
                    <a:pt x="1612" y="10031"/>
                  </a:lnTo>
                  <a:cubicBezTo>
                    <a:pt x="1338" y="10031"/>
                    <a:pt x="1156" y="9819"/>
                    <a:pt x="1156" y="9576"/>
                  </a:cubicBezTo>
                  <a:lnTo>
                    <a:pt x="1156" y="1581"/>
                  </a:lnTo>
                  <a:cubicBezTo>
                    <a:pt x="1156" y="1308"/>
                    <a:pt x="1338" y="1126"/>
                    <a:pt x="1612" y="1126"/>
                  </a:cubicBezTo>
                  <a:close/>
                  <a:moveTo>
                    <a:pt x="1612" y="1"/>
                  </a:moveTo>
                  <a:cubicBezTo>
                    <a:pt x="730" y="1"/>
                    <a:pt x="1" y="700"/>
                    <a:pt x="1" y="1581"/>
                  </a:cubicBezTo>
                  <a:lnTo>
                    <a:pt x="1" y="9576"/>
                  </a:lnTo>
                  <a:cubicBezTo>
                    <a:pt x="1" y="10427"/>
                    <a:pt x="730" y="11156"/>
                    <a:pt x="1612" y="11156"/>
                  </a:cubicBezTo>
                  <a:lnTo>
                    <a:pt x="9879" y="11156"/>
                  </a:lnTo>
                  <a:cubicBezTo>
                    <a:pt x="10761" y="11156"/>
                    <a:pt x="11490" y="10487"/>
                    <a:pt x="11490" y="9576"/>
                  </a:cubicBezTo>
                  <a:lnTo>
                    <a:pt x="11490" y="1581"/>
                  </a:lnTo>
                  <a:cubicBezTo>
                    <a:pt x="11490" y="700"/>
                    <a:pt x="10761" y="1"/>
                    <a:pt x="987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9" name="Google Shape;1269;p42"/>
            <p:cNvSpPr/>
            <p:nvPr/>
          </p:nvSpPr>
          <p:spPr>
            <a:xfrm>
              <a:off x="4180425" y="3953225"/>
              <a:ext cx="286525" cy="278925"/>
            </a:xfrm>
            <a:custGeom>
              <a:avLst/>
              <a:gdLst/>
              <a:ahLst/>
              <a:cxnLst/>
              <a:rect l="l" t="t" r="r" b="b"/>
              <a:pathLst>
                <a:path w="11461" h="11157" extrusionOk="0">
                  <a:moveTo>
                    <a:pt x="9880" y="1126"/>
                  </a:moveTo>
                  <a:cubicBezTo>
                    <a:pt x="10123" y="1126"/>
                    <a:pt x="10335" y="1308"/>
                    <a:pt x="10335" y="1581"/>
                  </a:cubicBezTo>
                  <a:lnTo>
                    <a:pt x="10335" y="9576"/>
                  </a:lnTo>
                  <a:cubicBezTo>
                    <a:pt x="10335" y="9819"/>
                    <a:pt x="10123" y="10031"/>
                    <a:pt x="9880" y="10031"/>
                  </a:cubicBezTo>
                  <a:lnTo>
                    <a:pt x="1581" y="10031"/>
                  </a:lnTo>
                  <a:cubicBezTo>
                    <a:pt x="1308" y="10031"/>
                    <a:pt x="1126" y="9819"/>
                    <a:pt x="1126" y="9576"/>
                  </a:cubicBezTo>
                  <a:lnTo>
                    <a:pt x="1126" y="1581"/>
                  </a:lnTo>
                  <a:cubicBezTo>
                    <a:pt x="1126" y="1308"/>
                    <a:pt x="1308" y="1126"/>
                    <a:pt x="1581" y="1126"/>
                  </a:cubicBezTo>
                  <a:close/>
                  <a:moveTo>
                    <a:pt x="1581" y="1"/>
                  </a:moveTo>
                  <a:cubicBezTo>
                    <a:pt x="700" y="1"/>
                    <a:pt x="1" y="700"/>
                    <a:pt x="1" y="1581"/>
                  </a:cubicBezTo>
                  <a:lnTo>
                    <a:pt x="1" y="9576"/>
                  </a:lnTo>
                  <a:cubicBezTo>
                    <a:pt x="1" y="10427"/>
                    <a:pt x="700" y="11156"/>
                    <a:pt x="1581" y="11156"/>
                  </a:cubicBezTo>
                  <a:lnTo>
                    <a:pt x="9880" y="11156"/>
                  </a:lnTo>
                  <a:cubicBezTo>
                    <a:pt x="10731" y="11156"/>
                    <a:pt x="11460" y="10487"/>
                    <a:pt x="11460" y="9576"/>
                  </a:cubicBezTo>
                  <a:lnTo>
                    <a:pt x="11460" y="1581"/>
                  </a:lnTo>
                  <a:cubicBezTo>
                    <a:pt x="11460" y="700"/>
                    <a:pt x="10731" y="1"/>
                    <a:pt x="988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0" name="Google Shape;1270;p42"/>
            <p:cNvSpPr/>
            <p:nvPr/>
          </p:nvSpPr>
          <p:spPr>
            <a:xfrm>
              <a:off x="3159150" y="4291375"/>
              <a:ext cx="286500" cy="278925"/>
            </a:xfrm>
            <a:custGeom>
              <a:avLst/>
              <a:gdLst/>
              <a:ahLst/>
              <a:cxnLst/>
              <a:rect l="l" t="t" r="r" b="b"/>
              <a:pathLst>
                <a:path w="11460" h="11157" extrusionOk="0">
                  <a:moveTo>
                    <a:pt x="9909" y="1095"/>
                  </a:moveTo>
                  <a:cubicBezTo>
                    <a:pt x="10183" y="1095"/>
                    <a:pt x="10365" y="1278"/>
                    <a:pt x="10365" y="1551"/>
                  </a:cubicBezTo>
                  <a:lnTo>
                    <a:pt x="10365" y="9515"/>
                  </a:lnTo>
                  <a:cubicBezTo>
                    <a:pt x="10365" y="9788"/>
                    <a:pt x="10183" y="9971"/>
                    <a:pt x="9909" y="9971"/>
                  </a:cubicBezTo>
                  <a:lnTo>
                    <a:pt x="1641" y="9971"/>
                  </a:lnTo>
                  <a:cubicBezTo>
                    <a:pt x="1368" y="9971"/>
                    <a:pt x="1186" y="9788"/>
                    <a:pt x="1186" y="9515"/>
                  </a:cubicBezTo>
                  <a:lnTo>
                    <a:pt x="1186" y="1551"/>
                  </a:lnTo>
                  <a:cubicBezTo>
                    <a:pt x="1186" y="1278"/>
                    <a:pt x="1368" y="1095"/>
                    <a:pt x="1641" y="1095"/>
                  </a:cubicBezTo>
                  <a:close/>
                  <a:moveTo>
                    <a:pt x="1581" y="1"/>
                  </a:moveTo>
                  <a:cubicBezTo>
                    <a:pt x="699" y="1"/>
                    <a:pt x="0" y="700"/>
                    <a:pt x="0" y="1582"/>
                  </a:cubicBezTo>
                  <a:lnTo>
                    <a:pt x="0" y="9576"/>
                  </a:lnTo>
                  <a:cubicBezTo>
                    <a:pt x="0" y="10427"/>
                    <a:pt x="699" y="11156"/>
                    <a:pt x="1581" y="11156"/>
                  </a:cubicBezTo>
                  <a:lnTo>
                    <a:pt x="9879" y="11156"/>
                  </a:lnTo>
                  <a:cubicBezTo>
                    <a:pt x="10791" y="11156"/>
                    <a:pt x="11459" y="10427"/>
                    <a:pt x="11459" y="9576"/>
                  </a:cubicBezTo>
                  <a:lnTo>
                    <a:pt x="11459" y="1582"/>
                  </a:lnTo>
                  <a:cubicBezTo>
                    <a:pt x="11459" y="700"/>
                    <a:pt x="10760" y="1"/>
                    <a:pt x="987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1" name="Google Shape;1271;p42"/>
            <p:cNvSpPr/>
            <p:nvPr/>
          </p:nvSpPr>
          <p:spPr>
            <a:xfrm>
              <a:off x="3500325" y="4291375"/>
              <a:ext cx="286500" cy="278925"/>
            </a:xfrm>
            <a:custGeom>
              <a:avLst/>
              <a:gdLst/>
              <a:ahLst/>
              <a:cxnLst/>
              <a:rect l="l" t="t" r="r" b="b"/>
              <a:pathLst>
                <a:path w="11460" h="11157" extrusionOk="0">
                  <a:moveTo>
                    <a:pt x="9879" y="1095"/>
                  </a:moveTo>
                  <a:cubicBezTo>
                    <a:pt x="10123" y="1095"/>
                    <a:pt x="10335" y="1278"/>
                    <a:pt x="10335" y="1551"/>
                  </a:cubicBezTo>
                  <a:lnTo>
                    <a:pt x="10335" y="9515"/>
                  </a:lnTo>
                  <a:cubicBezTo>
                    <a:pt x="10335" y="9788"/>
                    <a:pt x="10123" y="9971"/>
                    <a:pt x="9879" y="9971"/>
                  </a:cubicBezTo>
                  <a:lnTo>
                    <a:pt x="1581" y="9971"/>
                  </a:lnTo>
                  <a:cubicBezTo>
                    <a:pt x="1308" y="9971"/>
                    <a:pt x="1125" y="9788"/>
                    <a:pt x="1125" y="9515"/>
                  </a:cubicBezTo>
                  <a:lnTo>
                    <a:pt x="1125" y="1551"/>
                  </a:lnTo>
                  <a:cubicBezTo>
                    <a:pt x="1125" y="1278"/>
                    <a:pt x="1308" y="1095"/>
                    <a:pt x="1581" y="1095"/>
                  </a:cubicBezTo>
                  <a:close/>
                  <a:moveTo>
                    <a:pt x="1581" y="1"/>
                  </a:moveTo>
                  <a:cubicBezTo>
                    <a:pt x="700" y="1"/>
                    <a:pt x="1" y="700"/>
                    <a:pt x="1" y="1582"/>
                  </a:cubicBezTo>
                  <a:lnTo>
                    <a:pt x="1" y="9576"/>
                  </a:lnTo>
                  <a:cubicBezTo>
                    <a:pt x="1" y="10427"/>
                    <a:pt x="700" y="11156"/>
                    <a:pt x="1581" y="11156"/>
                  </a:cubicBezTo>
                  <a:lnTo>
                    <a:pt x="9879" y="11156"/>
                  </a:lnTo>
                  <a:cubicBezTo>
                    <a:pt x="10730" y="11156"/>
                    <a:pt x="11460" y="10427"/>
                    <a:pt x="11460" y="9576"/>
                  </a:cubicBezTo>
                  <a:lnTo>
                    <a:pt x="11460" y="1582"/>
                  </a:lnTo>
                  <a:cubicBezTo>
                    <a:pt x="11460" y="700"/>
                    <a:pt x="10730" y="1"/>
                    <a:pt x="987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2" name="Google Shape;1272;p42"/>
            <p:cNvSpPr/>
            <p:nvPr/>
          </p:nvSpPr>
          <p:spPr>
            <a:xfrm>
              <a:off x="3840000" y="4291375"/>
              <a:ext cx="287275" cy="278925"/>
            </a:xfrm>
            <a:custGeom>
              <a:avLst/>
              <a:gdLst/>
              <a:ahLst/>
              <a:cxnLst/>
              <a:rect l="l" t="t" r="r" b="b"/>
              <a:pathLst>
                <a:path w="11491" h="11157" extrusionOk="0">
                  <a:moveTo>
                    <a:pt x="9879" y="1095"/>
                  </a:moveTo>
                  <a:cubicBezTo>
                    <a:pt x="10153" y="1095"/>
                    <a:pt x="10335" y="1278"/>
                    <a:pt x="10335" y="1551"/>
                  </a:cubicBezTo>
                  <a:lnTo>
                    <a:pt x="10335" y="9515"/>
                  </a:lnTo>
                  <a:cubicBezTo>
                    <a:pt x="10335" y="9788"/>
                    <a:pt x="10153" y="9971"/>
                    <a:pt x="9879" y="9971"/>
                  </a:cubicBezTo>
                  <a:lnTo>
                    <a:pt x="1612" y="9971"/>
                  </a:lnTo>
                  <a:cubicBezTo>
                    <a:pt x="1338" y="9971"/>
                    <a:pt x="1156" y="9788"/>
                    <a:pt x="1156" y="9515"/>
                  </a:cubicBezTo>
                  <a:lnTo>
                    <a:pt x="1156" y="1551"/>
                  </a:lnTo>
                  <a:cubicBezTo>
                    <a:pt x="1156" y="1278"/>
                    <a:pt x="1338" y="1095"/>
                    <a:pt x="1612" y="1095"/>
                  </a:cubicBezTo>
                  <a:close/>
                  <a:moveTo>
                    <a:pt x="1612" y="1"/>
                  </a:moveTo>
                  <a:cubicBezTo>
                    <a:pt x="730" y="1"/>
                    <a:pt x="1" y="700"/>
                    <a:pt x="1" y="1582"/>
                  </a:cubicBezTo>
                  <a:lnTo>
                    <a:pt x="1" y="9576"/>
                  </a:lnTo>
                  <a:cubicBezTo>
                    <a:pt x="1" y="10427"/>
                    <a:pt x="730" y="11156"/>
                    <a:pt x="1612" y="11156"/>
                  </a:cubicBezTo>
                  <a:lnTo>
                    <a:pt x="9879" y="11156"/>
                  </a:lnTo>
                  <a:cubicBezTo>
                    <a:pt x="10761" y="11156"/>
                    <a:pt x="11490" y="10427"/>
                    <a:pt x="11490" y="9576"/>
                  </a:cubicBezTo>
                  <a:lnTo>
                    <a:pt x="11490" y="1582"/>
                  </a:lnTo>
                  <a:cubicBezTo>
                    <a:pt x="11490" y="700"/>
                    <a:pt x="10761" y="1"/>
                    <a:pt x="987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3" name="Google Shape;1273;p42"/>
            <p:cNvSpPr/>
            <p:nvPr/>
          </p:nvSpPr>
          <p:spPr>
            <a:xfrm>
              <a:off x="4180425" y="4291375"/>
              <a:ext cx="286525" cy="278925"/>
            </a:xfrm>
            <a:custGeom>
              <a:avLst/>
              <a:gdLst/>
              <a:ahLst/>
              <a:cxnLst/>
              <a:rect l="l" t="t" r="r" b="b"/>
              <a:pathLst>
                <a:path w="11461" h="11157" extrusionOk="0">
                  <a:moveTo>
                    <a:pt x="9880" y="1095"/>
                  </a:moveTo>
                  <a:cubicBezTo>
                    <a:pt x="10123" y="1095"/>
                    <a:pt x="10335" y="1278"/>
                    <a:pt x="10335" y="1551"/>
                  </a:cubicBezTo>
                  <a:lnTo>
                    <a:pt x="10335" y="9515"/>
                  </a:lnTo>
                  <a:cubicBezTo>
                    <a:pt x="10335" y="9788"/>
                    <a:pt x="10123" y="9971"/>
                    <a:pt x="9880" y="9971"/>
                  </a:cubicBezTo>
                  <a:lnTo>
                    <a:pt x="1581" y="9971"/>
                  </a:lnTo>
                  <a:cubicBezTo>
                    <a:pt x="1308" y="9971"/>
                    <a:pt x="1126" y="9788"/>
                    <a:pt x="1126" y="9515"/>
                  </a:cubicBezTo>
                  <a:lnTo>
                    <a:pt x="1126" y="1551"/>
                  </a:lnTo>
                  <a:cubicBezTo>
                    <a:pt x="1126" y="1278"/>
                    <a:pt x="1308" y="1095"/>
                    <a:pt x="1581" y="1095"/>
                  </a:cubicBezTo>
                  <a:close/>
                  <a:moveTo>
                    <a:pt x="1581" y="1"/>
                  </a:moveTo>
                  <a:cubicBezTo>
                    <a:pt x="700" y="1"/>
                    <a:pt x="1" y="700"/>
                    <a:pt x="1" y="1582"/>
                  </a:cubicBezTo>
                  <a:lnTo>
                    <a:pt x="1" y="9576"/>
                  </a:lnTo>
                  <a:cubicBezTo>
                    <a:pt x="1" y="10427"/>
                    <a:pt x="700" y="11156"/>
                    <a:pt x="1581" y="11156"/>
                  </a:cubicBezTo>
                  <a:lnTo>
                    <a:pt x="9880" y="11156"/>
                  </a:lnTo>
                  <a:cubicBezTo>
                    <a:pt x="10731" y="11156"/>
                    <a:pt x="11460" y="10427"/>
                    <a:pt x="11460" y="9576"/>
                  </a:cubicBezTo>
                  <a:lnTo>
                    <a:pt x="11460" y="1582"/>
                  </a:lnTo>
                  <a:cubicBezTo>
                    <a:pt x="11460" y="700"/>
                    <a:pt x="10731" y="1"/>
                    <a:pt x="988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4" name="Google Shape;1274;p42"/>
            <p:cNvSpPr/>
            <p:nvPr/>
          </p:nvSpPr>
          <p:spPr>
            <a:xfrm>
              <a:off x="3159150" y="4628025"/>
              <a:ext cx="286500" cy="279650"/>
            </a:xfrm>
            <a:custGeom>
              <a:avLst/>
              <a:gdLst/>
              <a:ahLst/>
              <a:cxnLst/>
              <a:rect l="l" t="t" r="r" b="b"/>
              <a:pathLst>
                <a:path w="11460" h="11186" extrusionOk="0">
                  <a:moveTo>
                    <a:pt x="9909" y="1155"/>
                  </a:moveTo>
                  <a:cubicBezTo>
                    <a:pt x="10183" y="1155"/>
                    <a:pt x="10365" y="1338"/>
                    <a:pt x="10365" y="1611"/>
                  </a:cubicBezTo>
                  <a:lnTo>
                    <a:pt x="10365" y="9575"/>
                  </a:lnTo>
                  <a:cubicBezTo>
                    <a:pt x="10365" y="9848"/>
                    <a:pt x="10183" y="10031"/>
                    <a:pt x="9909" y="10031"/>
                  </a:cubicBezTo>
                  <a:lnTo>
                    <a:pt x="1641" y="10031"/>
                  </a:lnTo>
                  <a:cubicBezTo>
                    <a:pt x="1368" y="10031"/>
                    <a:pt x="1186" y="9848"/>
                    <a:pt x="1186" y="9575"/>
                  </a:cubicBezTo>
                  <a:lnTo>
                    <a:pt x="1186" y="1611"/>
                  </a:lnTo>
                  <a:cubicBezTo>
                    <a:pt x="1186" y="1338"/>
                    <a:pt x="1368" y="1155"/>
                    <a:pt x="1641" y="1155"/>
                  </a:cubicBezTo>
                  <a:close/>
                  <a:moveTo>
                    <a:pt x="1581" y="0"/>
                  </a:moveTo>
                  <a:cubicBezTo>
                    <a:pt x="699" y="0"/>
                    <a:pt x="0" y="730"/>
                    <a:pt x="0" y="1611"/>
                  </a:cubicBezTo>
                  <a:lnTo>
                    <a:pt x="0" y="9575"/>
                  </a:lnTo>
                  <a:cubicBezTo>
                    <a:pt x="0" y="10456"/>
                    <a:pt x="699" y="11186"/>
                    <a:pt x="1581" y="11186"/>
                  </a:cubicBezTo>
                  <a:lnTo>
                    <a:pt x="9879" y="11186"/>
                  </a:lnTo>
                  <a:cubicBezTo>
                    <a:pt x="10791" y="11186"/>
                    <a:pt x="11459" y="10456"/>
                    <a:pt x="11459" y="9575"/>
                  </a:cubicBezTo>
                  <a:lnTo>
                    <a:pt x="11459" y="1611"/>
                  </a:lnTo>
                  <a:cubicBezTo>
                    <a:pt x="11459" y="730"/>
                    <a:pt x="10760" y="0"/>
                    <a:pt x="987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5" name="Google Shape;1275;p42"/>
            <p:cNvSpPr/>
            <p:nvPr/>
          </p:nvSpPr>
          <p:spPr>
            <a:xfrm>
              <a:off x="3500325" y="4628025"/>
              <a:ext cx="286500" cy="279650"/>
            </a:xfrm>
            <a:custGeom>
              <a:avLst/>
              <a:gdLst/>
              <a:ahLst/>
              <a:cxnLst/>
              <a:rect l="l" t="t" r="r" b="b"/>
              <a:pathLst>
                <a:path w="11460" h="11186" extrusionOk="0">
                  <a:moveTo>
                    <a:pt x="9879" y="1155"/>
                  </a:moveTo>
                  <a:cubicBezTo>
                    <a:pt x="10123" y="1155"/>
                    <a:pt x="10335" y="1338"/>
                    <a:pt x="10335" y="1611"/>
                  </a:cubicBezTo>
                  <a:lnTo>
                    <a:pt x="10335" y="9575"/>
                  </a:lnTo>
                  <a:cubicBezTo>
                    <a:pt x="10335" y="9848"/>
                    <a:pt x="10123" y="10031"/>
                    <a:pt x="9879" y="10031"/>
                  </a:cubicBezTo>
                  <a:lnTo>
                    <a:pt x="1581" y="10031"/>
                  </a:lnTo>
                  <a:cubicBezTo>
                    <a:pt x="1308" y="10031"/>
                    <a:pt x="1125" y="9848"/>
                    <a:pt x="1125" y="9575"/>
                  </a:cubicBezTo>
                  <a:lnTo>
                    <a:pt x="1125" y="1611"/>
                  </a:lnTo>
                  <a:cubicBezTo>
                    <a:pt x="1125" y="1338"/>
                    <a:pt x="1308" y="1155"/>
                    <a:pt x="1581" y="1155"/>
                  </a:cubicBezTo>
                  <a:close/>
                  <a:moveTo>
                    <a:pt x="1581" y="0"/>
                  </a:moveTo>
                  <a:cubicBezTo>
                    <a:pt x="700" y="0"/>
                    <a:pt x="1" y="730"/>
                    <a:pt x="1" y="1611"/>
                  </a:cubicBezTo>
                  <a:lnTo>
                    <a:pt x="1" y="9575"/>
                  </a:lnTo>
                  <a:cubicBezTo>
                    <a:pt x="1" y="10456"/>
                    <a:pt x="700" y="11186"/>
                    <a:pt x="1581" y="11186"/>
                  </a:cubicBezTo>
                  <a:lnTo>
                    <a:pt x="9879" y="11186"/>
                  </a:lnTo>
                  <a:cubicBezTo>
                    <a:pt x="10730" y="11186"/>
                    <a:pt x="11460" y="10456"/>
                    <a:pt x="11460" y="9575"/>
                  </a:cubicBezTo>
                  <a:lnTo>
                    <a:pt x="11460" y="1611"/>
                  </a:lnTo>
                  <a:cubicBezTo>
                    <a:pt x="11460" y="730"/>
                    <a:pt x="10730" y="0"/>
                    <a:pt x="987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6" name="Google Shape;1276;p42"/>
            <p:cNvSpPr/>
            <p:nvPr/>
          </p:nvSpPr>
          <p:spPr>
            <a:xfrm>
              <a:off x="3840000" y="4628025"/>
              <a:ext cx="287275" cy="279650"/>
            </a:xfrm>
            <a:custGeom>
              <a:avLst/>
              <a:gdLst/>
              <a:ahLst/>
              <a:cxnLst/>
              <a:rect l="l" t="t" r="r" b="b"/>
              <a:pathLst>
                <a:path w="11491" h="11186" extrusionOk="0">
                  <a:moveTo>
                    <a:pt x="9879" y="1155"/>
                  </a:moveTo>
                  <a:cubicBezTo>
                    <a:pt x="10153" y="1155"/>
                    <a:pt x="10335" y="1338"/>
                    <a:pt x="10335" y="1611"/>
                  </a:cubicBezTo>
                  <a:lnTo>
                    <a:pt x="10335" y="9575"/>
                  </a:lnTo>
                  <a:cubicBezTo>
                    <a:pt x="10335" y="9848"/>
                    <a:pt x="10153" y="10031"/>
                    <a:pt x="9879" y="10031"/>
                  </a:cubicBezTo>
                  <a:lnTo>
                    <a:pt x="1612" y="10031"/>
                  </a:lnTo>
                  <a:cubicBezTo>
                    <a:pt x="1338" y="10031"/>
                    <a:pt x="1156" y="9848"/>
                    <a:pt x="1156" y="9575"/>
                  </a:cubicBezTo>
                  <a:lnTo>
                    <a:pt x="1156" y="1611"/>
                  </a:lnTo>
                  <a:cubicBezTo>
                    <a:pt x="1156" y="1338"/>
                    <a:pt x="1338" y="1155"/>
                    <a:pt x="1612" y="1155"/>
                  </a:cubicBezTo>
                  <a:close/>
                  <a:moveTo>
                    <a:pt x="1612" y="0"/>
                  </a:moveTo>
                  <a:cubicBezTo>
                    <a:pt x="730" y="0"/>
                    <a:pt x="1" y="730"/>
                    <a:pt x="1" y="1611"/>
                  </a:cubicBezTo>
                  <a:lnTo>
                    <a:pt x="1" y="9575"/>
                  </a:lnTo>
                  <a:cubicBezTo>
                    <a:pt x="1" y="10456"/>
                    <a:pt x="730" y="11186"/>
                    <a:pt x="1612" y="11186"/>
                  </a:cubicBezTo>
                  <a:lnTo>
                    <a:pt x="9879" y="11186"/>
                  </a:lnTo>
                  <a:cubicBezTo>
                    <a:pt x="10761" y="11186"/>
                    <a:pt x="11490" y="10456"/>
                    <a:pt x="11490" y="9575"/>
                  </a:cubicBezTo>
                  <a:lnTo>
                    <a:pt x="11490" y="1611"/>
                  </a:lnTo>
                  <a:cubicBezTo>
                    <a:pt x="11490" y="730"/>
                    <a:pt x="10761" y="0"/>
                    <a:pt x="987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7" name="Google Shape;1277;p42"/>
            <p:cNvSpPr/>
            <p:nvPr/>
          </p:nvSpPr>
          <p:spPr>
            <a:xfrm>
              <a:off x="4180425" y="4628025"/>
              <a:ext cx="286525" cy="279650"/>
            </a:xfrm>
            <a:custGeom>
              <a:avLst/>
              <a:gdLst/>
              <a:ahLst/>
              <a:cxnLst/>
              <a:rect l="l" t="t" r="r" b="b"/>
              <a:pathLst>
                <a:path w="11461" h="11186" extrusionOk="0">
                  <a:moveTo>
                    <a:pt x="9880" y="1155"/>
                  </a:moveTo>
                  <a:cubicBezTo>
                    <a:pt x="10123" y="1155"/>
                    <a:pt x="10335" y="1338"/>
                    <a:pt x="10335" y="1611"/>
                  </a:cubicBezTo>
                  <a:lnTo>
                    <a:pt x="10335" y="9575"/>
                  </a:lnTo>
                  <a:cubicBezTo>
                    <a:pt x="10335" y="9848"/>
                    <a:pt x="10123" y="10031"/>
                    <a:pt x="9880" y="10031"/>
                  </a:cubicBezTo>
                  <a:lnTo>
                    <a:pt x="1581" y="10031"/>
                  </a:lnTo>
                  <a:cubicBezTo>
                    <a:pt x="1308" y="10031"/>
                    <a:pt x="1126" y="9848"/>
                    <a:pt x="1126" y="9575"/>
                  </a:cubicBezTo>
                  <a:lnTo>
                    <a:pt x="1126" y="1611"/>
                  </a:lnTo>
                  <a:cubicBezTo>
                    <a:pt x="1126" y="1338"/>
                    <a:pt x="1308" y="1155"/>
                    <a:pt x="1581" y="1155"/>
                  </a:cubicBezTo>
                  <a:close/>
                  <a:moveTo>
                    <a:pt x="1581" y="0"/>
                  </a:moveTo>
                  <a:cubicBezTo>
                    <a:pt x="700" y="0"/>
                    <a:pt x="1" y="730"/>
                    <a:pt x="1" y="1611"/>
                  </a:cubicBezTo>
                  <a:lnTo>
                    <a:pt x="1" y="9575"/>
                  </a:lnTo>
                  <a:cubicBezTo>
                    <a:pt x="1" y="10456"/>
                    <a:pt x="700" y="11186"/>
                    <a:pt x="1581" y="11186"/>
                  </a:cubicBezTo>
                  <a:lnTo>
                    <a:pt x="9880" y="11186"/>
                  </a:lnTo>
                  <a:cubicBezTo>
                    <a:pt x="10731" y="11186"/>
                    <a:pt x="11460" y="10456"/>
                    <a:pt x="11460" y="9575"/>
                  </a:cubicBezTo>
                  <a:lnTo>
                    <a:pt x="11460" y="1611"/>
                  </a:lnTo>
                  <a:cubicBezTo>
                    <a:pt x="11460" y="730"/>
                    <a:pt x="10731" y="0"/>
                    <a:pt x="988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8" name="Google Shape;1278;p42"/>
            <p:cNvSpPr/>
            <p:nvPr/>
          </p:nvSpPr>
          <p:spPr>
            <a:xfrm>
              <a:off x="3064150" y="3027700"/>
              <a:ext cx="1492450" cy="2054000"/>
            </a:xfrm>
            <a:custGeom>
              <a:avLst/>
              <a:gdLst/>
              <a:ahLst/>
              <a:cxnLst/>
              <a:rect l="l" t="t" r="r" b="b"/>
              <a:pathLst>
                <a:path w="59698" h="82160" extrusionOk="0">
                  <a:moveTo>
                    <a:pt x="54014" y="1155"/>
                  </a:moveTo>
                  <a:cubicBezTo>
                    <a:pt x="56537" y="1155"/>
                    <a:pt x="58543" y="3161"/>
                    <a:pt x="58543" y="5654"/>
                  </a:cubicBezTo>
                  <a:lnTo>
                    <a:pt x="58543" y="76475"/>
                  </a:lnTo>
                  <a:cubicBezTo>
                    <a:pt x="58543" y="78998"/>
                    <a:pt x="56537" y="81004"/>
                    <a:pt x="54014" y="81004"/>
                  </a:cubicBezTo>
                  <a:lnTo>
                    <a:pt x="5654" y="81004"/>
                  </a:lnTo>
                  <a:cubicBezTo>
                    <a:pt x="3162" y="81004"/>
                    <a:pt x="1125" y="78998"/>
                    <a:pt x="1125" y="76475"/>
                  </a:cubicBezTo>
                  <a:lnTo>
                    <a:pt x="1125" y="5654"/>
                  </a:lnTo>
                  <a:cubicBezTo>
                    <a:pt x="1125" y="3161"/>
                    <a:pt x="3131" y="1155"/>
                    <a:pt x="5654" y="1155"/>
                  </a:cubicBezTo>
                  <a:close/>
                  <a:moveTo>
                    <a:pt x="5654" y="0"/>
                  </a:moveTo>
                  <a:cubicBezTo>
                    <a:pt x="2554" y="0"/>
                    <a:pt x="1" y="2553"/>
                    <a:pt x="1" y="5654"/>
                  </a:cubicBezTo>
                  <a:lnTo>
                    <a:pt x="1" y="76475"/>
                  </a:lnTo>
                  <a:cubicBezTo>
                    <a:pt x="1" y="79606"/>
                    <a:pt x="2554" y="82159"/>
                    <a:pt x="5654" y="82159"/>
                  </a:cubicBezTo>
                  <a:lnTo>
                    <a:pt x="54014" y="82159"/>
                  </a:lnTo>
                  <a:cubicBezTo>
                    <a:pt x="57145" y="82159"/>
                    <a:pt x="59698" y="79606"/>
                    <a:pt x="59698" y="76475"/>
                  </a:cubicBezTo>
                  <a:lnTo>
                    <a:pt x="59698" y="5654"/>
                  </a:lnTo>
                  <a:cubicBezTo>
                    <a:pt x="59698" y="2553"/>
                    <a:pt x="57145" y="0"/>
                    <a:pt x="5401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79" name="Google Shape;1279;p42"/>
          <p:cNvGrpSpPr/>
          <p:nvPr/>
        </p:nvGrpSpPr>
        <p:grpSpPr>
          <a:xfrm>
            <a:off x="7523187" y="3905653"/>
            <a:ext cx="242585" cy="475038"/>
            <a:chOff x="6833975" y="3957025"/>
            <a:chExt cx="346550" cy="678625"/>
          </a:xfrm>
        </p:grpSpPr>
        <p:sp>
          <p:nvSpPr>
            <p:cNvPr id="1280" name="Google Shape;1280;p42"/>
            <p:cNvSpPr/>
            <p:nvPr/>
          </p:nvSpPr>
          <p:spPr>
            <a:xfrm>
              <a:off x="6833975" y="4212350"/>
              <a:ext cx="303225" cy="376175"/>
            </a:xfrm>
            <a:custGeom>
              <a:avLst/>
              <a:gdLst/>
              <a:ahLst/>
              <a:cxnLst/>
              <a:rect l="l" t="t" r="r" b="b"/>
              <a:pathLst>
                <a:path w="12129" h="15047" extrusionOk="0">
                  <a:moveTo>
                    <a:pt x="1" y="1"/>
                  </a:moveTo>
                  <a:lnTo>
                    <a:pt x="1" y="15047"/>
                  </a:lnTo>
                  <a:lnTo>
                    <a:pt x="12129" y="15047"/>
                  </a:lnTo>
                  <a:lnTo>
                    <a:pt x="12129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1" name="Google Shape;1281;p42"/>
            <p:cNvSpPr/>
            <p:nvPr/>
          </p:nvSpPr>
          <p:spPr>
            <a:xfrm>
              <a:off x="6833975" y="3957025"/>
              <a:ext cx="303225" cy="255350"/>
            </a:xfrm>
            <a:custGeom>
              <a:avLst/>
              <a:gdLst/>
              <a:ahLst/>
              <a:cxnLst/>
              <a:rect l="l" t="t" r="r" b="b"/>
              <a:pathLst>
                <a:path w="12129" h="10214" extrusionOk="0">
                  <a:moveTo>
                    <a:pt x="1" y="1"/>
                  </a:moveTo>
                  <a:lnTo>
                    <a:pt x="1" y="10214"/>
                  </a:lnTo>
                  <a:lnTo>
                    <a:pt x="12129" y="10214"/>
                  </a:lnTo>
                  <a:lnTo>
                    <a:pt x="12129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2" name="Google Shape;1282;p42"/>
            <p:cNvSpPr/>
            <p:nvPr/>
          </p:nvSpPr>
          <p:spPr>
            <a:xfrm>
              <a:off x="6849175" y="3985150"/>
              <a:ext cx="331350" cy="650500"/>
            </a:xfrm>
            <a:custGeom>
              <a:avLst/>
              <a:gdLst/>
              <a:ahLst/>
              <a:cxnLst/>
              <a:rect l="l" t="t" r="r" b="b"/>
              <a:pathLst>
                <a:path w="13254" h="26020" extrusionOk="0">
                  <a:moveTo>
                    <a:pt x="12129" y="1156"/>
                  </a:moveTo>
                  <a:lnTo>
                    <a:pt x="12129" y="24895"/>
                  </a:lnTo>
                  <a:lnTo>
                    <a:pt x="1156" y="24895"/>
                  </a:lnTo>
                  <a:lnTo>
                    <a:pt x="1156" y="1156"/>
                  </a:lnTo>
                  <a:close/>
                  <a:moveTo>
                    <a:pt x="1" y="1"/>
                  </a:moveTo>
                  <a:lnTo>
                    <a:pt x="1" y="26019"/>
                  </a:lnTo>
                  <a:lnTo>
                    <a:pt x="13253" y="26019"/>
                  </a:lnTo>
                  <a:lnTo>
                    <a:pt x="1325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83" name="Google Shape;1283;p42"/>
          <p:cNvGrpSpPr/>
          <p:nvPr/>
        </p:nvGrpSpPr>
        <p:grpSpPr>
          <a:xfrm>
            <a:off x="-249" y="79318"/>
            <a:ext cx="1039801" cy="1159501"/>
            <a:chOff x="5321800" y="3042900"/>
            <a:chExt cx="1828325" cy="2038800"/>
          </a:xfrm>
        </p:grpSpPr>
        <p:sp>
          <p:nvSpPr>
            <p:cNvPr id="1284" name="Google Shape;1284;p42"/>
            <p:cNvSpPr/>
            <p:nvPr/>
          </p:nvSpPr>
          <p:spPr>
            <a:xfrm flipH="1">
              <a:off x="5404625" y="3080875"/>
              <a:ext cx="1745500" cy="1986375"/>
            </a:xfrm>
            <a:custGeom>
              <a:avLst/>
              <a:gdLst/>
              <a:ahLst/>
              <a:cxnLst/>
              <a:rect l="l" t="t" r="r" b="b"/>
              <a:pathLst>
                <a:path w="69820" h="79455" extrusionOk="0">
                  <a:moveTo>
                    <a:pt x="9484" y="25199"/>
                  </a:moveTo>
                  <a:lnTo>
                    <a:pt x="48816" y="69941"/>
                  </a:lnTo>
                  <a:lnTo>
                    <a:pt x="9484" y="69941"/>
                  </a:lnTo>
                  <a:lnTo>
                    <a:pt x="9484" y="25199"/>
                  </a:lnTo>
                  <a:close/>
                  <a:moveTo>
                    <a:pt x="0" y="1"/>
                  </a:moveTo>
                  <a:lnTo>
                    <a:pt x="0" y="79455"/>
                  </a:lnTo>
                  <a:lnTo>
                    <a:pt x="69819" y="79455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5" name="Google Shape;1285;p42"/>
            <p:cNvSpPr/>
            <p:nvPr/>
          </p:nvSpPr>
          <p:spPr>
            <a:xfrm flipH="1">
              <a:off x="5321800" y="3042900"/>
              <a:ext cx="1791850" cy="2038800"/>
            </a:xfrm>
            <a:custGeom>
              <a:avLst/>
              <a:gdLst/>
              <a:ahLst/>
              <a:cxnLst/>
              <a:rect l="l" t="t" r="r" b="b"/>
              <a:pathLst>
                <a:path w="71674" h="81552" extrusionOk="0">
                  <a:moveTo>
                    <a:pt x="10639" y="28238"/>
                  </a:moveTo>
                  <a:lnTo>
                    <a:pt x="48147" y="70913"/>
                  </a:lnTo>
                  <a:lnTo>
                    <a:pt x="10639" y="70913"/>
                  </a:lnTo>
                  <a:lnTo>
                    <a:pt x="10639" y="28238"/>
                  </a:lnTo>
                  <a:close/>
                  <a:moveTo>
                    <a:pt x="9514" y="25198"/>
                  </a:moveTo>
                  <a:lnTo>
                    <a:pt x="9514" y="72038"/>
                  </a:lnTo>
                  <a:lnTo>
                    <a:pt x="50640" y="72038"/>
                  </a:lnTo>
                  <a:lnTo>
                    <a:pt x="9514" y="25198"/>
                  </a:lnTo>
                  <a:close/>
                  <a:moveTo>
                    <a:pt x="1155" y="3040"/>
                  </a:moveTo>
                  <a:lnTo>
                    <a:pt x="69150" y="80396"/>
                  </a:lnTo>
                  <a:lnTo>
                    <a:pt x="1155" y="80396"/>
                  </a:lnTo>
                  <a:lnTo>
                    <a:pt x="1155" y="3040"/>
                  </a:lnTo>
                  <a:close/>
                  <a:moveTo>
                    <a:pt x="0" y="0"/>
                  </a:moveTo>
                  <a:lnTo>
                    <a:pt x="0" y="81551"/>
                  </a:lnTo>
                  <a:lnTo>
                    <a:pt x="71673" y="8155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86" name="Google Shape;1286;p42"/>
          <p:cNvGrpSpPr/>
          <p:nvPr/>
        </p:nvGrpSpPr>
        <p:grpSpPr>
          <a:xfrm>
            <a:off x="708340" y="1490745"/>
            <a:ext cx="171833" cy="943110"/>
            <a:chOff x="6952525" y="2517050"/>
            <a:chExt cx="245475" cy="1347300"/>
          </a:xfrm>
        </p:grpSpPr>
        <p:sp>
          <p:nvSpPr>
            <p:cNvPr id="1287" name="Google Shape;1287;p42"/>
            <p:cNvSpPr/>
            <p:nvPr/>
          </p:nvSpPr>
          <p:spPr>
            <a:xfrm>
              <a:off x="7012550" y="2731325"/>
              <a:ext cx="185450" cy="1119350"/>
            </a:xfrm>
            <a:custGeom>
              <a:avLst/>
              <a:gdLst/>
              <a:ahLst/>
              <a:cxnLst/>
              <a:rect l="l" t="t" r="r" b="b"/>
              <a:pathLst>
                <a:path w="7418" h="44774" extrusionOk="0">
                  <a:moveTo>
                    <a:pt x="1" y="1"/>
                  </a:moveTo>
                  <a:lnTo>
                    <a:pt x="1" y="43649"/>
                  </a:lnTo>
                  <a:cubicBezTo>
                    <a:pt x="1" y="44257"/>
                    <a:pt x="487" y="44774"/>
                    <a:pt x="1095" y="44774"/>
                  </a:cubicBezTo>
                  <a:lnTo>
                    <a:pt x="6323" y="44774"/>
                  </a:lnTo>
                  <a:cubicBezTo>
                    <a:pt x="6931" y="44774"/>
                    <a:pt x="7417" y="44257"/>
                    <a:pt x="7356" y="43710"/>
                  </a:cubicBezTo>
                  <a:lnTo>
                    <a:pt x="7356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8" name="Google Shape;1288;p42"/>
            <p:cNvSpPr/>
            <p:nvPr/>
          </p:nvSpPr>
          <p:spPr>
            <a:xfrm>
              <a:off x="6952525" y="2716900"/>
              <a:ext cx="214325" cy="1147450"/>
            </a:xfrm>
            <a:custGeom>
              <a:avLst/>
              <a:gdLst/>
              <a:ahLst/>
              <a:cxnLst/>
              <a:rect l="l" t="t" r="r" b="b"/>
              <a:pathLst>
                <a:path w="8573" h="45898" extrusionOk="0">
                  <a:moveTo>
                    <a:pt x="7417" y="1155"/>
                  </a:moveTo>
                  <a:lnTo>
                    <a:pt x="7417" y="44287"/>
                  </a:lnTo>
                  <a:cubicBezTo>
                    <a:pt x="7417" y="44560"/>
                    <a:pt x="7204" y="44803"/>
                    <a:pt x="6900" y="44803"/>
                  </a:cubicBezTo>
                  <a:lnTo>
                    <a:pt x="1672" y="44803"/>
                  </a:lnTo>
                  <a:cubicBezTo>
                    <a:pt x="1368" y="44803"/>
                    <a:pt x="1155" y="44591"/>
                    <a:pt x="1155" y="44287"/>
                  </a:cubicBezTo>
                  <a:lnTo>
                    <a:pt x="1155" y="1155"/>
                  </a:lnTo>
                  <a:close/>
                  <a:moveTo>
                    <a:pt x="578" y="0"/>
                  </a:moveTo>
                  <a:cubicBezTo>
                    <a:pt x="274" y="0"/>
                    <a:pt x="0" y="274"/>
                    <a:pt x="0" y="578"/>
                  </a:cubicBezTo>
                  <a:lnTo>
                    <a:pt x="0" y="44226"/>
                  </a:lnTo>
                  <a:cubicBezTo>
                    <a:pt x="0" y="45138"/>
                    <a:pt x="760" y="45898"/>
                    <a:pt x="1672" y="45898"/>
                  </a:cubicBezTo>
                  <a:lnTo>
                    <a:pt x="6900" y="45898"/>
                  </a:lnTo>
                  <a:cubicBezTo>
                    <a:pt x="7812" y="45898"/>
                    <a:pt x="8572" y="45199"/>
                    <a:pt x="8511" y="44287"/>
                  </a:cubicBezTo>
                  <a:lnTo>
                    <a:pt x="8511" y="578"/>
                  </a:lnTo>
                  <a:cubicBezTo>
                    <a:pt x="8511" y="274"/>
                    <a:pt x="8238" y="0"/>
                    <a:pt x="796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9" name="Google Shape;1289;p42"/>
            <p:cNvSpPr/>
            <p:nvPr/>
          </p:nvSpPr>
          <p:spPr>
            <a:xfrm>
              <a:off x="6966950" y="3655350"/>
              <a:ext cx="184700" cy="28900"/>
            </a:xfrm>
            <a:custGeom>
              <a:avLst/>
              <a:gdLst/>
              <a:ahLst/>
              <a:cxnLst/>
              <a:rect l="l" t="t" r="r" b="b"/>
              <a:pathLst>
                <a:path w="7388" h="1156" extrusionOk="0">
                  <a:moveTo>
                    <a:pt x="1" y="1"/>
                  </a:moveTo>
                  <a:lnTo>
                    <a:pt x="1" y="1156"/>
                  </a:lnTo>
                  <a:lnTo>
                    <a:pt x="7387" y="1156"/>
                  </a:lnTo>
                  <a:lnTo>
                    <a:pt x="7387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0" name="Google Shape;1290;p42"/>
            <p:cNvSpPr/>
            <p:nvPr/>
          </p:nvSpPr>
          <p:spPr>
            <a:xfrm>
              <a:off x="6952525" y="2517050"/>
              <a:ext cx="215075" cy="228750"/>
            </a:xfrm>
            <a:custGeom>
              <a:avLst/>
              <a:gdLst/>
              <a:ahLst/>
              <a:cxnLst/>
              <a:rect l="l" t="t" r="r" b="b"/>
              <a:pathLst>
                <a:path w="8603" h="9150" extrusionOk="0">
                  <a:moveTo>
                    <a:pt x="4256" y="1915"/>
                  </a:moveTo>
                  <a:lnTo>
                    <a:pt x="7083" y="7994"/>
                  </a:lnTo>
                  <a:lnTo>
                    <a:pt x="1490" y="7994"/>
                  </a:lnTo>
                  <a:lnTo>
                    <a:pt x="4256" y="1915"/>
                  </a:lnTo>
                  <a:close/>
                  <a:moveTo>
                    <a:pt x="4317" y="0"/>
                  </a:moveTo>
                  <a:cubicBezTo>
                    <a:pt x="4073" y="0"/>
                    <a:pt x="3861" y="152"/>
                    <a:pt x="3770" y="335"/>
                  </a:cubicBezTo>
                  <a:lnTo>
                    <a:pt x="92" y="8359"/>
                  </a:lnTo>
                  <a:cubicBezTo>
                    <a:pt x="0" y="8511"/>
                    <a:pt x="0" y="8724"/>
                    <a:pt x="122" y="8876"/>
                  </a:cubicBezTo>
                  <a:cubicBezTo>
                    <a:pt x="244" y="9028"/>
                    <a:pt x="426" y="9149"/>
                    <a:pt x="608" y="9149"/>
                  </a:cubicBezTo>
                  <a:lnTo>
                    <a:pt x="7995" y="9149"/>
                  </a:lnTo>
                  <a:cubicBezTo>
                    <a:pt x="8177" y="9149"/>
                    <a:pt x="8329" y="9058"/>
                    <a:pt x="8481" y="8876"/>
                  </a:cubicBezTo>
                  <a:cubicBezTo>
                    <a:pt x="8602" y="8724"/>
                    <a:pt x="8602" y="8541"/>
                    <a:pt x="8511" y="8359"/>
                  </a:cubicBezTo>
                  <a:lnTo>
                    <a:pt x="4833" y="335"/>
                  </a:lnTo>
                  <a:cubicBezTo>
                    <a:pt x="4712" y="91"/>
                    <a:pt x="4529" y="0"/>
                    <a:pt x="431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91" name="Google Shape;1291;p42"/>
          <p:cNvGrpSpPr/>
          <p:nvPr/>
        </p:nvGrpSpPr>
        <p:grpSpPr>
          <a:xfrm>
            <a:off x="6090725" y="4495968"/>
            <a:ext cx="1675047" cy="149573"/>
            <a:chOff x="4790625" y="1824675"/>
            <a:chExt cx="2392925" cy="213675"/>
          </a:xfrm>
        </p:grpSpPr>
        <p:sp>
          <p:nvSpPr>
            <p:cNvPr id="1292" name="Google Shape;1292;p42"/>
            <p:cNvSpPr/>
            <p:nvPr/>
          </p:nvSpPr>
          <p:spPr>
            <a:xfrm>
              <a:off x="5005675" y="1839225"/>
              <a:ext cx="2163450" cy="184675"/>
            </a:xfrm>
            <a:custGeom>
              <a:avLst/>
              <a:gdLst/>
              <a:ahLst/>
              <a:cxnLst/>
              <a:rect l="l" t="t" r="r" b="b"/>
              <a:pathLst>
                <a:path w="86538" h="7387" extrusionOk="0">
                  <a:moveTo>
                    <a:pt x="1" y="0"/>
                  </a:moveTo>
                  <a:lnTo>
                    <a:pt x="1" y="7387"/>
                  </a:lnTo>
                  <a:lnTo>
                    <a:pt x="82859" y="7387"/>
                  </a:lnTo>
                  <a:cubicBezTo>
                    <a:pt x="84926" y="7387"/>
                    <a:pt x="86537" y="5745"/>
                    <a:pt x="86537" y="3709"/>
                  </a:cubicBezTo>
                  <a:cubicBezTo>
                    <a:pt x="86537" y="1642"/>
                    <a:pt x="84865" y="0"/>
                    <a:pt x="8285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3" name="Google Shape;1293;p42"/>
            <p:cNvSpPr/>
            <p:nvPr/>
          </p:nvSpPr>
          <p:spPr>
            <a:xfrm>
              <a:off x="4991250" y="1825550"/>
              <a:ext cx="2192300" cy="212800"/>
            </a:xfrm>
            <a:custGeom>
              <a:avLst/>
              <a:gdLst/>
              <a:ahLst/>
              <a:cxnLst/>
              <a:rect l="l" t="t" r="r" b="b"/>
              <a:pathLst>
                <a:path w="87692" h="8512" extrusionOk="0">
                  <a:moveTo>
                    <a:pt x="83436" y="1125"/>
                  </a:moveTo>
                  <a:cubicBezTo>
                    <a:pt x="85138" y="1125"/>
                    <a:pt x="86567" y="2523"/>
                    <a:pt x="86567" y="4256"/>
                  </a:cubicBezTo>
                  <a:cubicBezTo>
                    <a:pt x="86567" y="5958"/>
                    <a:pt x="85138" y="7356"/>
                    <a:pt x="83436" y="7356"/>
                  </a:cubicBezTo>
                  <a:lnTo>
                    <a:pt x="1155" y="7356"/>
                  </a:lnTo>
                  <a:lnTo>
                    <a:pt x="1155" y="1125"/>
                  </a:lnTo>
                  <a:close/>
                  <a:moveTo>
                    <a:pt x="578" y="0"/>
                  </a:moveTo>
                  <a:cubicBezTo>
                    <a:pt x="274" y="0"/>
                    <a:pt x="0" y="243"/>
                    <a:pt x="0" y="547"/>
                  </a:cubicBezTo>
                  <a:lnTo>
                    <a:pt x="0" y="7934"/>
                  </a:lnTo>
                  <a:cubicBezTo>
                    <a:pt x="0" y="8238"/>
                    <a:pt x="274" y="8511"/>
                    <a:pt x="578" y="8511"/>
                  </a:cubicBezTo>
                  <a:lnTo>
                    <a:pt x="83436" y="8511"/>
                  </a:lnTo>
                  <a:cubicBezTo>
                    <a:pt x="85746" y="8511"/>
                    <a:pt x="87692" y="6566"/>
                    <a:pt x="87692" y="4225"/>
                  </a:cubicBezTo>
                  <a:cubicBezTo>
                    <a:pt x="87692" y="1885"/>
                    <a:pt x="85807" y="0"/>
                    <a:pt x="8343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4" name="Google Shape;1294;p42"/>
            <p:cNvSpPr/>
            <p:nvPr/>
          </p:nvSpPr>
          <p:spPr>
            <a:xfrm>
              <a:off x="6973800" y="1839225"/>
              <a:ext cx="28150" cy="184675"/>
            </a:xfrm>
            <a:custGeom>
              <a:avLst/>
              <a:gdLst/>
              <a:ahLst/>
              <a:cxnLst/>
              <a:rect l="l" t="t" r="r" b="b"/>
              <a:pathLst>
                <a:path w="1126" h="7387" extrusionOk="0">
                  <a:moveTo>
                    <a:pt x="1" y="0"/>
                  </a:moveTo>
                  <a:lnTo>
                    <a:pt x="1" y="7387"/>
                  </a:lnTo>
                  <a:lnTo>
                    <a:pt x="1125" y="7387"/>
                  </a:lnTo>
                  <a:lnTo>
                    <a:pt x="112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5" name="Google Shape;1295;p42"/>
            <p:cNvSpPr/>
            <p:nvPr/>
          </p:nvSpPr>
          <p:spPr>
            <a:xfrm>
              <a:off x="4790625" y="1824675"/>
              <a:ext cx="228750" cy="213675"/>
            </a:xfrm>
            <a:custGeom>
              <a:avLst/>
              <a:gdLst/>
              <a:ahLst/>
              <a:cxnLst/>
              <a:rect l="l" t="t" r="r" b="b"/>
              <a:pathLst>
                <a:path w="9150" h="8547" extrusionOk="0">
                  <a:moveTo>
                    <a:pt x="8025" y="1494"/>
                  </a:moveTo>
                  <a:lnTo>
                    <a:pt x="8025" y="7087"/>
                  </a:lnTo>
                  <a:lnTo>
                    <a:pt x="1946" y="4291"/>
                  </a:lnTo>
                  <a:lnTo>
                    <a:pt x="8025" y="1494"/>
                  </a:lnTo>
                  <a:close/>
                  <a:moveTo>
                    <a:pt x="8624" y="1"/>
                  </a:moveTo>
                  <a:cubicBezTo>
                    <a:pt x="8535" y="1"/>
                    <a:pt x="8444" y="23"/>
                    <a:pt x="8359" y="66"/>
                  </a:cubicBezTo>
                  <a:lnTo>
                    <a:pt x="335" y="3744"/>
                  </a:lnTo>
                  <a:cubicBezTo>
                    <a:pt x="122" y="3865"/>
                    <a:pt x="1" y="4048"/>
                    <a:pt x="1" y="4291"/>
                  </a:cubicBezTo>
                  <a:cubicBezTo>
                    <a:pt x="1" y="4503"/>
                    <a:pt x="153" y="4747"/>
                    <a:pt x="335" y="4807"/>
                  </a:cubicBezTo>
                  <a:lnTo>
                    <a:pt x="8359" y="8485"/>
                  </a:lnTo>
                  <a:cubicBezTo>
                    <a:pt x="8451" y="8546"/>
                    <a:pt x="8511" y="8546"/>
                    <a:pt x="8603" y="8546"/>
                  </a:cubicBezTo>
                  <a:cubicBezTo>
                    <a:pt x="8724" y="8546"/>
                    <a:pt x="8785" y="8485"/>
                    <a:pt x="8907" y="8455"/>
                  </a:cubicBezTo>
                  <a:cubicBezTo>
                    <a:pt x="9059" y="8333"/>
                    <a:pt x="9150" y="8151"/>
                    <a:pt x="9150" y="7969"/>
                  </a:cubicBezTo>
                  <a:lnTo>
                    <a:pt x="9150" y="582"/>
                  </a:lnTo>
                  <a:cubicBezTo>
                    <a:pt x="9150" y="400"/>
                    <a:pt x="9059" y="218"/>
                    <a:pt x="8907" y="96"/>
                  </a:cubicBezTo>
                  <a:cubicBezTo>
                    <a:pt x="8825" y="31"/>
                    <a:pt x="8726" y="1"/>
                    <a:pt x="862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6" name="Google Shape;1296;p42"/>
            <p:cNvSpPr/>
            <p:nvPr/>
          </p:nvSpPr>
          <p:spPr>
            <a:xfrm>
              <a:off x="4991250" y="1917500"/>
              <a:ext cx="2010700" cy="28125"/>
            </a:xfrm>
            <a:custGeom>
              <a:avLst/>
              <a:gdLst/>
              <a:ahLst/>
              <a:cxnLst/>
              <a:rect l="l" t="t" r="r" b="b"/>
              <a:pathLst>
                <a:path w="80428" h="1125" extrusionOk="0">
                  <a:moveTo>
                    <a:pt x="578" y="0"/>
                  </a:moveTo>
                  <a:cubicBezTo>
                    <a:pt x="274" y="0"/>
                    <a:pt x="0" y="274"/>
                    <a:pt x="0" y="578"/>
                  </a:cubicBezTo>
                  <a:cubicBezTo>
                    <a:pt x="0" y="882"/>
                    <a:pt x="274" y="1125"/>
                    <a:pt x="578" y="1125"/>
                  </a:cubicBezTo>
                  <a:lnTo>
                    <a:pt x="79880" y="1125"/>
                  </a:lnTo>
                  <a:cubicBezTo>
                    <a:pt x="80214" y="1125"/>
                    <a:pt x="80427" y="882"/>
                    <a:pt x="80427" y="578"/>
                  </a:cubicBezTo>
                  <a:cubicBezTo>
                    <a:pt x="80427" y="274"/>
                    <a:pt x="80154" y="0"/>
                    <a:pt x="7985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97" name="Google Shape;1297;p42"/>
          <p:cNvGrpSpPr/>
          <p:nvPr/>
        </p:nvGrpSpPr>
        <p:grpSpPr>
          <a:xfrm>
            <a:off x="174882" y="2273981"/>
            <a:ext cx="246837" cy="387257"/>
            <a:chOff x="404525" y="4002625"/>
            <a:chExt cx="352625" cy="553225"/>
          </a:xfrm>
        </p:grpSpPr>
        <p:sp>
          <p:nvSpPr>
            <p:cNvPr id="1298" name="Google Shape;1298;p42"/>
            <p:cNvSpPr/>
            <p:nvPr/>
          </p:nvSpPr>
          <p:spPr>
            <a:xfrm>
              <a:off x="449375" y="4049750"/>
              <a:ext cx="307775" cy="506100"/>
            </a:xfrm>
            <a:custGeom>
              <a:avLst/>
              <a:gdLst/>
              <a:ahLst/>
              <a:cxnLst/>
              <a:rect l="l" t="t" r="r" b="b"/>
              <a:pathLst>
                <a:path w="12311" h="20244" extrusionOk="0">
                  <a:moveTo>
                    <a:pt x="0" y="0"/>
                  </a:moveTo>
                  <a:lnTo>
                    <a:pt x="0" y="20244"/>
                  </a:lnTo>
                  <a:lnTo>
                    <a:pt x="12310" y="20244"/>
                  </a:lnTo>
                  <a:lnTo>
                    <a:pt x="1231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9" name="Google Shape;1299;p42"/>
            <p:cNvSpPr/>
            <p:nvPr/>
          </p:nvSpPr>
          <p:spPr>
            <a:xfrm>
              <a:off x="510925" y="4017075"/>
              <a:ext cx="124625" cy="506850"/>
            </a:xfrm>
            <a:custGeom>
              <a:avLst/>
              <a:gdLst/>
              <a:ahLst/>
              <a:cxnLst/>
              <a:rect l="l" t="t" r="r" b="b"/>
              <a:pathLst>
                <a:path w="4985" h="20274" extrusionOk="0">
                  <a:moveTo>
                    <a:pt x="0" y="0"/>
                  </a:moveTo>
                  <a:lnTo>
                    <a:pt x="0" y="20274"/>
                  </a:lnTo>
                  <a:lnTo>
                    <a:pt x="4985" y="20274"/>
                  </a:lnTo>
                  <a:lnTo>
                    <a:pt x="4985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0" name="Google Shape;1300;p42"/>
            <p:cNvSpPr/>
            <p:nvPr/>
          </p:nvSpPr>
          <p:spPr>
            <a:xfrm>
              <a:off x="404525" y="4002625"/>
              <a:ext cx="337425" cy="534225"/>
            </a:xfrm>
            <a:custGeom>
              <a:avLst/>
              <a:gdLst/>
              <a:ahLst/>
              <a:cxnLst/>
              <a:rect l="l" t="t" r="r" b="b"/>
              <a:pathLst>
                <a:path w="13497" h="21369" extrusionOk="0">
                  <a:moveTo>
                    <a:pt x="12341" y="1125"/>
                  </a:moveTo>
                  <a:lnTo>
                    <a:pt x="12341" y="20244"/>
                  </a:lnTo>
                  <a:lnTo>
                    <a:pt x="1125" y="20244"/>
                  </a:lnTo>
                  <a:lnTo>
                    <a:pt x="1125" y="1125"/>
                  </a:lnTo>
                  <a:close/>
                  <a:moveTo>
                    <a:pt x="578" y="1"/>
                  </a:moveTo>
                  <a:cubicBezTo>
                    <a:pt x="274" y="1"/>
                    <a:pt x="1" y="244"/>
                    <a:pt x="1" y="548"/>
                  </a:cubicBezTo>
                  <a:lnTo>
                    <a:pt x="1" y="20822"/>
                  </a:lnTo>
                  <a:cubicBezTo>
                    <a:pt x="1" y="21126"/>
                    <a:pt x="274" y="21369"/>
                    <a:pt x="578" y="21369"/>
                  </a:cubicBezTo>
                  <a:lnTo>
                    <a:pt x="12919" y="21369"/>
                  </a:lnTo>
                  <a:cubicBezTo>
                    <a:pt x="13223" y="21369"/>
                    <a:pt x="13496" y="21156"/>
                    <a:pt x="13436" y="20822"/>
                  </a:cubicBezTo>
                  <a:lnTo>
                    <a:pt x="13436" y="548"/>
                  </a:lnTo>
                  <a:cubicBezTo>
                    <a:pt x="13436" y="244"/>
                    <a:pt x="13192" y="1"/>
                    <a:pt x="1288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1" name="Google Shape;1301;p42"/>
            <p:cNvSpPr/>
            <p:nvPr/>
          </p:nvSpPr>
          <p:spPr>
            <a:xfrm>
              <a:off x="496475" y="4002625"/>
              <a:ext cx="152775" cy="534225"/>
            </a:xfrm>
            <a:custGeom>
              <a:avLst/>
              <a:gdLst/>
              <a:ahLst/>
              <a:cxnLst/>
              <a:rect l="l" t="t" r="r" b="b"/>
              <a:pathLst>
                <a:path w="6111" h="21369" extrusionOk="0">
                  <a:moveTo>
                    <a:pt x="4985" y="1125"/>
                  </a:moveTo>
                  <a:lnTo>
                    <a:pt x="4985" y="20244"/>
                  </a:lnTo>
                  <a:lnTo>
                    <a:pt x="1156" y="20244"/>
                  </a:lnTo>
                  <a:lnTo>
                    <a:pt x="1156" y="1125"/>
                  </a:lnTo>
                  <a:close/>
                  <a:moveTo>
                    <a:pt x="578" y="1"/>
                  </a:moveTo>
                  <a:cubicBezTo>
                    <a:pt x="274" y="1"/>
                    <a:pt x="1" y="244"/>
                    <a:pt x="1" y="548"/>
                  </a:cubicBezTo>
                  <a:lnTo>
                    <a:pt x="1" y="20822"/>
                  </a:lnTo>
                  <a:cubicBezTo>
                    <a:pt x="1" y="21126"/>
                    <a:pt x="274" y="21369"/>
                    <a:pt x="578" y="21369"/>
                  </a:cubicBezTo>
                  <a:lnTo>
                    <a:pt x="5563" y="21369"/>
                  </a:lnTo>
                  <a:cubicBezTo>
                    <a:pt x="5867" y="21369"/>
                    <a:pt x="6110" y="21156"/>
                    <a:pt x="6110" y="20822"/>
                  </a:cubicBezTo>
                  <a:lnTo>
                    <a:pt x="6110" y="548"/>
                  </a:lnTo>
                  <a:cubicBezTo>
                    <a:pt x="6110" y="244"/>
                    <a:pt x="5837" y="1"/>
                    <a:pt x="556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2" name="Google Shape;1302;p42"/>
            <p:cNvSpPr/>
            <p:nvPr/>
          </p:nvSpPr>
          <p:spPr>
            <a:xfrm>
              <a:off x="496475" y="4172850"/>
              <a:ext cx="154275" cy="154275"/>
            </a:xfrm>
            <a:custGeom>
              <a:avLst/>
              <a:gdLst/>
              <a:ahLst/>
              <a:cxnLst/>
              <a:rect l="l" t="t" r="r" b="b"/>
              <a:pathLst>
                <a:path w="6171" h="6171" extrusionOk="0">
                  <a:moveTo>
                    <a:pt x="3071" y="1186"/>
                  </a:moveTo>
                  <a:cubicBezTo>
                    <a:pt x="4104" y="1186"/>
                    <a:pt x="4985" y="2037"/>
                    <a:pt x="5016" y="3131"/>
                  </a:cubicBezTo>
                  <a:cubicBezTo>
                    <a:pt x="5016" y="4195"/>
                    <a:pt x="4134" y="5076"/>
                    <a:pt x="3071" y="5076"/>
                  </a:cubicBezTo>
                  <a:cubicBezTo>
                    <a:pt x="2007" y="5076"/>
                    <a:pt x="1125" y="4195"/>
                    <a:pt x="1125" y="3131"/>
                  </a:cubicBezTo>
                  <a:cubicBezTo>
                    <a:pt x="1125" y="2067"/>
                    <a:pt x="2007" y="1186"/>
                    <a:pt x="3071" y="1186"/>
                  </a:cubicBezTo>
                  <a:close/>
                  <a:moveTo>
                    <a:pt x="3071" y="0"/>
                  </a:moveTo>
                  <a:cubicBezTo>
                    <a:pt x="1368" y="0"/>
                    <a:pt x="1" y="1429"/>
                    <a:pt x="1" y="3101"/>
                  </a:cubicBezTo>
                  <a:cubicBezTo>
                    <a:pt x="1" y="4803"/>
                    <a:pt x="1399" y="6171"/>
                    <a:pt x="3071" y="6171"/>
                  </a:cubicBezTo>
                  <a:cubicBezTo>
                    <a:pt x="4742" y="6171"/>
                    <a:pt x="6110" y="4803"/>
                    <a:pt x="6171" y="3101"/>
                  </a:cubicBezTo>
                  <a:cubicBezTo>
                    <a:pt x="6171" y="1398"/>
                    <a:pt x="4742" y="0"/>
                    <a:pt x="307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03" name="Google Shape;1303;p42"/>
          <p:cNvGrpSpPr/>
          <p:nvPr/>
        </p:nvGrpSpPr>
        <p:grpSpPr>
          <a:xfrm>
            <a:off x="80077" y="1731965"/>
            <a:ext cx="214917" cy="230335"/>
            <a:chOff x="424275" y="4593075"/>
            <a:chExt cx="307025" cy="329050"/>
          </a:xfrm>
        </p:grpSpPr>
        <p:sp>
          <p:nvSpPr>
            <p:cNvPr id="1304" name="Google Shape;1304;p42"/>
            <p:cNvSpPr/>
            <p:nvPr/>
          </p:nvSpPr>
          <p:spPr>
            <a:xfrm>
              <a:off x="424275" y="4593075"/>
              <a:ext cx="307025" cy="98800"/>
            </a:xfrm>
            <a:custGeom>
              <a:avLst/>
              <a:gdLst/>
              <a:ahLst/>
              <a:cxnLst/>
              <a:rect l="l" t="t" r="r" b="b"/>
              <a:pathLst>
                <a:path w="12281" h="3952" extrusionOk="0">
                  <a:moveTo>
                    <a:pt x="11126" y="1155"/>
                  </a:moveTo>
                  <a:lnTo>
                    <a:pt x="11126" y="2827"/>
                  </a:lnTo>
                  <a:lnTo>
                    <a:pt x="1156" y="2827"/>
                  </a:lnTo>
                  <a:lnTo>
                    <a:pt x="1156" y="1155"/>
                  </a:lnTo>
                  <a:close/>
                  <a:moveTo>
                    <a:pt x="578" y="0"/>
                  </a:moveTo>
                  <a:cubicBezTo>
                    <a:pt x="275" y="0"/>
                    <a:pt x="1" y="274"/>
                    <a:pt x="1" y="578"/>
                  </a:cubicBezTo>
                  <a:lnTo>
                    <a:pt x="1" y="3374"/>
                  </a:lnTo>
                  <a:cubicBezTo>
                    <a:pt x="1" y="3678"/>
                    <a:pt x="275" y="3951"/>
                    <a:pt x="578" y="3951"/>
                  </a:cubicBezTo>
                  <a:lnTo>
                    <a:pt x="11703" y="3951"/>
                  </a:lnTo>
                  <a:cubicBezTo>
                    <a:pt x="12007" y="3951"/>
                    <a:pt x="12281" y="3678"/>
                    <a:pt x="12281" y="3374"/>
                  </a:cubicBezTo>
                  <a:lnTo>
                    <a:pt x="12281" y="578"/>
                  </a:lnTo>
                  <a:cubicBezTo>
                    <a:pt x="12281" y="274"/>
                    <a:pt x="12007" y="0"/>
                    <a:pt x="1170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5" name="Google Shape;1305;p42"/>
            <p:cNvSpPr/>
            <p:nvPr/>
          </p:nvSpPr>
          <p:spPr>
            <a:xfrm>
              <a:off x="480525" y="4662200"/>
              <a:ext cx="194550" cy="161125"/>
            </a:xfrm>
            <a:custGeom>
              <a:avLst/>
              <a:gdLst/>
              <a:ahLst/>
              <a:cxnLst/>
              <a:rect l="l" t="t" r="r" b="b"/>
              <a:pathLst>
                <a:path w="7782" h="6445" extrusionOk="0">
                  <a:moveTo>
                    <a:pt x="6657" y="1156"/>
                  </a:moveTo>
                  <a:lnTo>
                    <a:pt x="6657" y="5290"/>
                  </a:lnTo>
                  <a:lnTo>
                    <a:pt x="1125" y="5290"/>
                  </a:lnTo>
                  <a:lnTo>
                    <a:pt x="1125" y="1156"/>
                  </a:lnTo>
                  <a:close/>
                  <a:moveTo>
                    <a:pt x="578" y="1"/>
                  </a:moveTo>
                  <a:cubicBezTo>
                    <a:pt x="274" y="1"/>
                    <a:pt x="0" y="275"/>
                    <a:pt x="0" y="579"/>
                  </a:cubicBezTo>
                  <a:lnTo>
                    <a:pt x="0" y="5867"/>
                  </a:lnTo>
                  <a:cubicBezTo>
                    <a:pt x="0" y="6171"/>
                    <a:pt x="274" y="6445"/>
                    <a:pt x="578" y="6445"/>
                  </a:cubicBezTo>
                  <a:lnTo>
                    <a:pt x="7204" y="6445"/>
                  </a:lnTo>
                  <a:cubicBezTo>
                    <a:pt x="7508" y="6445"/>
                    <a:pt x="7782" y="6202"/>
                    <a:pt x="7782" y="5867"/>
                  </a:cubicBezTo>
                  <a:lnTo>
                    <a:pt x="7782" y="579"/>
                  </a:lnTo>
                  <a:cubicBezTo>
                    <a:pt x="7782" y="275"/>
                    <a:pt x="7508" y="1"/>
                    <a:pt x="720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6" name="Google Shape;1306;p42"/>
            <p:cNvSpPr/>
            <p:nvPr/>
          </p:nvSpPr>
          <p:spPr>
            <a:xfrm>
              <a:off x="563350" y="4794425"/>
              <a:ext cx="28150" cy="127700"/>
            </a:xfrm>
            <a:custGeom>
              <a:avLst/>
              <a:gdLst/>
              <a:ahLst/>
              <a:cxnLst/>
              <a:rect l="l" t="t" r="r" b="b"/>
              <a:pathLst>
                <a:path w="1126" h="5108" extrusionOk="0">
                  <a:moveTo>
                    <a:pt x="547" y="1"/>
                  </a:moveTo>
                  <a:cubicBezTo>
                    <a:pt x="244" y="1"/>
                    <a:pt x="0" y="274"/>
                    <a:pt x="0" y="578"/>
                  </a:cubicBezTo>
                  <a:lnTo>
                    <a:pt x="0" y="4530"/>
                  </a:lnTo>
                  <a:cubicBezTo>
                    <a:pt x="0" y="4834"/>
                    <a:pt x="244" y="5107"/>
                    <a:pt x="547" y="5107"/>
                  </a:cubicBezTo>
                  <a:cubicBezTo>
                    <a:pt x="912" y="5107"/>
                    <a:pt x="1125" y="4864"/>
                    <a:pt x="1125" y="4530"/>
                  </a:cubicBezTo>
                  <a:lnTo>
                    <a:pt x="1125" y="578"/>
                  </a:lnTo>
                  <a:cubicBezTo>
                    <a:pt x="1125" y="274"/>
                    <a:pt x="851" y="1"/>
                    <a:pt x="54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07" name="Google Shape;1307;p42"/>
          <p:cNvGrpSpPr/>
          <p:nvPr/>
        </p:nvGrpSpPr>
        <p:grpSpPr>
          <a:xfrm>
            <a:off x="8852895" y="3132230"/>
            <a:ext cx="214918" cy="250565"/>
            <a:chOff x="6571050" y="2495000"/>
            <a:chExt cx="307025" cy="357950"/>
          </a:xfrm>
        </p:grpSpPr>
        <p:sp>
          <p:nvSpPr>
            <p:cNvPr id="1308" name="Google Shape;1308;p42"/>
            <p:cNvSpPr/>
            <p:nvPr/>
          </p:nvSpPr>
          <p:spPr>
            <a:xfrm>
              <a:off x="6571050" y="2495000"/>
              <a:ext cx="307025" cy="98825"/>
            </a:xfrm>
            <a:custGeom>
              <a:avLst/>
              <a:gdLst/>
              <a:ahLst/>
              <a:cxnLst/>
              <a:rect l="l" t="t" r="r" b="b"/>
              <a:pathLst>
                <a:path w="12281" h="3953" extrusionOk="0">
                  <a:moveTo>
                    <a:pt x="11126" y="1125"/>
                  </a:moveTo>
                  <a:lnTo>
                    <a:pt x="11126" y="2797"/>
                  </a:lnTo>
                  <a:lnTo>
                    <a:pt x="1125" y="2797"/>
                  </a:lnTo>
                  <a:lnTo>
                    <a:pt x="1125" y="1125"/>
                  </a:lnTo>
                  <a:close/>
                  <a:moveTo>
                    <a:pt x="578" y="1"/>
                  </a:moveTo>
                  <a:cubicBezTo>
                    <a:pt x="274" y="1"/>
                    <a:pt x="1" y="274"/>
                    <a:pt x="1" y="578"/>
                  </a:cubicBezTo>
                  <a:lnTo>
                    <a:pt x="1" y="3375"/>
                  </a:lnTo>
                  <a:cubicBezTo>
                    <a:pt x="1" y="3679"/>
                    <a:pt x="274" y="3952"/>
                    <a:pt x="578" y="3952"/>
                  </a:cubicBezTo>
                  <a:lnTo>
                    <a:pt x="11703" y="3952"/>
                  </a:lnTo>
                  <a:cubicBezTo>
                    <a:pt x="12007" y="3952"/>
                    <a:pt x="12281" y="3679"/>
                    <a:pt x="12281" y="3375"/>
                  </a:cubicBezTo>
                  <a:lnTo>
                    <a:pt x="12281" y="578"/>
                  </a:lnTo>
                  <a:cubicBezTo>
                    <a:pt x="12281" y="274"/>
                    <a:pt x="12007" y="1"/>
                    <a:pt x="1170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9" name="Google Shape;1309;p42"/>
            <p:cNvSpPr/>
            <p:nvPr/>
          </p:nvSpPr>
          <p:spPr>
            <a:xfrm>
              <a:off x="6597650" y="2563400"/>
              <a:ext cx="253825" cy="161125"/>
            </a:xfrm>
            <a:custGeom>
              <a:avLst/>
              <a:gdLst/>
              <a:ahLst/>
              <a:cxnLst/>
              <a:rect l="l" t="t" r="r" b="b"/>
              <a:pathLst>
                <a:path w="10153" h="6445" extrusionOk="0">
                  <a:moveTo>
                    <a:pt x="7934" y="1186"/>
                  </a:moveTo>
                  <a:lnTo>
                    <a:pt x="8846" y="5320"/>
                  </a:lnTo>
                  <a:lnTo>
                    <a:pt x="1338" y="5320"/>
                  </a:lnTo>
                  <a:lnTo>
                    <a:pt x="2189" y="1186"/>
                  </a:lnTo>
                  <a:close/>
                  <a:moveTo>
                    <a:pt x="1733" y="0"/>
                  </a:moveTo>
                  <a:cubicBezTo>
                    <a:pt x="1490" y="0"/>
                    <a:pt x="1216" y="183"/>
                    <a:pt x="1186" y="456"/>
                  </a:cubicBezTo>
                  <a:lnTo>
                    <a:pt x="31" y="5745"/>
                  </a:lnTo>
                  <a:cubicBezTo>
                    <a:pt x="1" y="5928"/>
                    <a:pt x="31" y="6080"/>
                    <a:pt x="153" y="6232"/>
                  </a:cubicBezTo>
                  <a:cubicBezTo>
                    <a:pt x="274" y="6383"/>
                    <a:pt x="426" y="6444"/>
                    <a:pt x="609" y="6444"/>
                  </a:cubicBezTo>
                  <a:lnTo>
                    <a:pt x="9545" y="6444"/>
                  </a:lnTo>
                  <a:cubicBezTo>
                    <a:pt x="9727" y="6444"/>
                    <a:pt x="9879" y="6383"/>
                    <a:pt x="10001" y="6232"/>
                  </a:cubicBezTo>
                  <a:cubicBezTo>
                    <a:pt x="10092" y="6080"/>
                    <a:pt x="10153" y="5897"/>
                    <a:pt x="10092" y="5745"/>
                  </a:cubicBezTo>
                  <a:lnTo>
                    <a:pt x="8967" y="456"/>
                  </a:lnTo>
                  <a:cubicBezTo>
                    <a:pt x="8876" y="183"/>
                    <a:pt x="8663" y="0"/>
                    <a:pt x="839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0" name="Google Shape;1310;p42"/>
            <p:cNvSpPr/>
            <p:nvPr/>
          </p:nvSpPr>
          <p:spPr>
            <a:xfrm>
              <a:off x="6710875" y="2697150"/>
              <a:ext cx="28150" cy="155800"/>
            </a:xfrm>
            <a:custGeom>
              <a:avLst/>
              <a:gdLst/>
              <a:ahLst/>
              <a:cxnLst/>
              <a:rect l="l" t="t" r="r" b="b"/>
              <a:pathLst>
                <a:path w="1126" h="6232" extrusionOk="0">
                  <a:moveTo>
                    <a:pt x="548" y="0"/>
                  </a:moveTo>
                  <a:cubicBezTo>
                    <a:pt x="244" y="0"/>
                    <a:pt x="1" y="274"/>
                    <a:pt x="1" y="578"/>
                  </a:cubicBezTo>
                  <a:lnTo>
                    <a:pt x="1" y="5654"/>
                  </a:lnTo>
                  <a:cubicBezTo>
                    <a:pt x="1" y="5958"/>
                    <a:pt x="244" y="6231"/>
                    <a:pt x="548" y="6231"/>
                  </a:cubicBezTo>
                  <a:cubicBezTo>
                    <a:pt x="852" y="6231"/>
                    <a:pt x="1125" y="5958"/>
                    <a:pt x="1125" y="5654"/>
                  </a:cubicBezTo>
                  <a:lnTo>
                    <a:pt x="1125" y="578"/>
                  </a:lnTo>
                  <a:cubicBezTo>
                    <a:pt x="1125" y="274"/>
                    <a:pt x="852" y="0"/>
                    <a:pt x="54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19" name="Google Shape;1319;p42"/>
          <p:cNvGrpSpPr/>
          <p:nvPr/>
        </p:nvGrpSpPr>
        <p:grpSpPr>
          <a:xfrm>
            <a:off x="8077160" y="1573710"/>
            <a:ext cx="346832" cy="1809080"/>
            <a:chOff x="4713875" y="2486650"/>
            <a:chExt cx="495475" cy="2584400"/>
          </a:xfrm>
        </p:grpSpPr>
        <p:sp>
          <p:nvSpPr>
            <p:cNvPr id="1320" name="Google Shape;1320;p42"/>
            <p:cNvSpPr/>
            <p:nvPr/>
          </p:nvSpPr>
          <p:spPr>
            <a:xfrm>
              <a:off x="4772400" y="2544400"/>
              <a:ext cx="436950" cy="2526650"/>
            </a:xfrm>
            <a:custGeom>
              <a:avLst/>
              <a:gdLst/>
              <a:ahLst/>
              <a:cxnLst/>
              <a:rect l="l" t="t" r="r" b="b"/>
              <a:pathLst>
                <a:path w="17478" h="101066" extrusionOk="0">
                  <a:moveTo>
                    <a:pt x="0" y="1"/>
                  </a:moveTo>
                  <a:lnTo>
                    <a:pt x="0" y="101066"/>
                  </a:lnTo>
                  <a:lnTo>
                    <a:pt x="17478" y="101066"/>
                  </a:lnTo>
                  <a:lnTo>
                    <a:pt x="17478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1" name="Google Shape;1321;p42"/>
            <p:cNvSpPr/>
            <p:nvPr/>
          </p:nvSpPr>
          <p:spPr>
            <a:xfrm>
              <a:off x="4713875" y="2486650"/>
              <a:ext cx="465850" cy="2554775"/>
            </a:xfrm>
            <a:custGeom>
              <a:avLst/>
              <a:gdLst/>
              <a:ahLst/>
              <a:cxnLst/>
              <a:rect l="l" t="t" r="r" b="b"/>
              <a:pathLst>
                <a:path w="18634" h="102191" extrusionOk="0">
                  <a:moveTo>
                    <a:pt x="17448" y="1125"/>
                  </a:moveTo>
                  <a:lnTo>
                    <a:pt x="17448" y="101066"/>
                  </a:lnTo>
                  <a:lnTo>
                    <a:pt x="1095" y="101066"/>
                  </a:lnTo>
                  <a:lnTo>
                    <a:pt x="1095" y="1125"/>
                  </a:lnTo>
                  <a:close/>
                  <a:moveTo>
                    <a:pt x="1" y="0"/>
                  </a:moveTo>
                  <a:lnTo>
                    <a:pt x="1" y="102190"/>
                  </a:lnTo>
                  <a:lnTo>
                    <a:pt x="18633" y="102190"/>
                  </a:lnTo>
                  <a:lnTo>
                    <a:pt x="1863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2" name="Google Shape;1322;p42"/>
            <p:cNvSpPr/>
            <p:nvPr/>
          </p:nvSpPr>
          <p:spPr>
            <a:xfrm>
              <a:off x="5036825" y="2582400"/>
              <a:ext cx="128450" cy="18250"/>
            </a:xfrm>
            <a:custGeom>
              <a:avLst/>
              <a:gdLst/>
              <a:ahLst/>
              <a:cxnLst/>
              <a:rect l="l" t="t" r="r" b="b"/>
              <a:pathLst>
                <a:path w="5138" h="730" extrusionOk="0">
                  <a:moveTo>
                    <a:pt x="1" y="0"/>
                  </a:moveTo>
                  <a:lnTo>
                    <a:pt x="1" y="730"/>
                  </a:lnTo>
                  <a:lnTo>
                    <a:pt x="5138" y="730"/>
                  </a:lnTo>
                  <a:lnTo>
                    <a:pt x="513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3" name="Google Shape;1323;p42"/>
            <p:cNvSpPr/>
            <p:nvPr/>
          </p:nvSpPr>
          <p:spPr>
            <a:xfrm>
              <a:off x="5036825" y="2796675"/>
              <a:ext cx="128450" cy="18275"/>
            </a:xfrm>
            <a:custGeom>
              <a:avLst/>
              <a:gdLst/>
              <a:ahLst/>
              <a:cxnLst/>
              <a:rect l="l" t="t" r="r" b="b"/>
              <a:pathLst>
                <a:path w="5138" h="731" extrusionOk="0">
                  <a:moveTo>
                    <a:pt x="1" y="1"/>
                  </a:moveTo>
                  <a:lnTo>
                    <a:pt x="1" y="730"/>
                  </a:lnTo>
                  <a:lnTo>
                    <a:pt x="5138" y="730"/>
                  </a:lnTo>
                  <a:lnTo>
                    <a:pt x="513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4" name="Google Shape;1324;p42"/>
            <p:cNvSpPr/>
            <p:nvPr/>
          </p:nvSpPr>
          <p:spPr>
            <a:xfrm>
              <a:off x="5036825" y="3011725"/>
              <a:ext cx="128450" cy="17500"/>
            </a:xfrm>
            <a:custGeom>
              <a:avLst/>
              <a:gdLst/>
              <a:ahLst/>
              <a:cxnLst/>
              <a:rect l="l" t="t" r="r" b="b"/>
              <a:pathLst>
                <a:path w="5138" h="700" extrusionOk="0">
                  <a:moveTo>
                    <a:pt x="1" y="1"/>
                  </a:moveTo>
                  <a:lnTo>
                    <a:pt x="1" y="700"/>
                  </a:lnTo>
                  <a:lnTo>
                    <a:pt x="5138" y="700"/>
                  </a:lnTo>
                  <a:lnTo>
                    <a:pt x="513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5" name="Google Shape;1325;p42"/>
            <p:cNvSpPr/>
            <p:nvPr/>
          </p:nvSpPr>
          <p:spPr>
            <a:xfrm>
              <a:off x="5036825" y="3225250"/>
              <a:ext cx="128450" cy="18275"/>
            </a:xfrm>
            <a:custGeom>
              <a:avLst/>
              <a:gdLst/>
              <a:ahLst/>
              <a:cxnLst/>
              <a:rect l="l" t="t" r="r" b="b"/>
              <a:pathLst>
                <a:path w="5138" h="731" extrusionOk="0">
                  <a:moveTo>
                    <a:pt x="1" y="1"/>
                  </a:moveTo>
                  <a:lnTo>
                    <a:pt x="1" y="730"/>
                  </a:lnTo>
                  <a:lnTo>
                    <a:pt x="5138" y="730"/>
                  </a:lnTo>
                  <a:lnTo>
                    <a:pt x="513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6" name="Google Shape;1326;p42"/>
            <p:cNvSpPr/>
            <p:nvPr/>
          </p:nvSpPr>
          <p:spPr>
            <a:xfrm>
              <a:off x="5036825" y="3440300"/>
              <a:ext cx="128450" cy="17500"/>
            </a:xfrm>
            <a:custGeom>
              <a:avLst/>
              <a:gdLst/>
              <a:ahLst/>
              <a:cxnLst/>
              <a:rect l="l" t="t" r="r" b="b"/>
              <a:pathLst>
                <a:path w="5138" h="700" extrusionOk="0">
                  <a:moveTo>
                    <a:pt x="1" y="1"/>
                  </a:moveTo>
                  <a:lnTo>
                    <a:pt x="1" y="700"/>
                  </a:lnTo>
                  <a:lnTo>
                    <a:pt x="5138" y="700"/>
                  </a:lnTo>
                  <a:lnTo>
                    <a:pt x="513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7" name="Google Shape;1327;p42"/>
            <p:cNvSpPr/>
            <p:nvPr/>
          </p:nvSpPr>
          <p:spPr>
            <a:xfrm>
              <a:off x="5036825" y="3654600"/>
              <a:ext cx="128450" cy="18250"/>
            </a:xfrm>
            <a:custGeom>
              <a:avLst/>
              <a:gdLst/>
              <a:ahLst/>
              <a:cxnLst/>
              <a:rect l="l" t="t" r="r" b="b"/>
              <a:pathLst>
                <a:path w="5138" h="730" extrusionOk="0">
                  <a:moveTo>
                    <a:pt x="1" y="0"/>
                  </a:moveTo>
                  <a:lnTo>
                    <a:pt x="1" y="730"/>
                  </a:lnTo>
                  <a:lnTo>
                    <a:pt x="5138" y="730"/>
                  </a:lnTo>
                  <a:lnTo>
                    <a:pt x="513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8" name="Google Shape;1328;p42"/>
            <p:cNvSpPr/>
            <p:nvPr/>
          </p:nvSpPr>
          <p:spPr>
            <a:xfrm>
              <a:off x="5036825" y="3868900"/>
              <a:ext cx="128450" cy="18250"/>
            </a:xfrm>
            <a:custGeom>
              <a:avLst/>
              <a:gdLst/>
              <a:ahLst/>
              <a:cxnLst/>
              <a:rect l="l" t="t" r="r" b="b"/>
              <a:pathLst>
                <a:path w="5138" h="730" extrusionOk="0">
                  <a:moveTo>
                    <a:pt x="1" y="0"/>
                  </a:moveTo>
                  <a:lnTo>
                    <a:pt x="1" y="730"/>
                  </a:lnTo>
                  <a:lnTo>
                    <a:pt x="5138" y="730"/>
                  </a:lnTo>
                  <a:lnTo>
                    <a:pt x="513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9" name="Google Shape;1329;p42"/>
            <p:cNvSpPr/>
            <p:nvPr/>
          </p:nvSpPr>
          <p:spPr>
            <a:xfrm>
              <a:off x="5036825" y="4083175"/>
              <a:ext cx="128450" cy="17500"/>
            </a:xfrm>
            <a:custGeom>
              <a:avLst/>
              <a:gdLst/>
              <a:ahLst/>
              <a:cxnLst/>
              <a:rect l="l" t="t" r="r" b="b"/>
              <a:pathLst>
                <a:path w="5138" h="700" extrusionOk="0">
                  <a:moveTo>
                    <a:pt x="1" y="1"/>
                  </a:moveTo>
                  <a:lnTo>
                    <a:pt x="1" y="700"/>
                  </a:lnTo>
                  <a:lnTo>
                    <a:pt x="5138" y="700"/>
                  </a:lnTo>
                  <a:lnTo>
                    <a:pt x="513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0" name="Google Shape;1330;p42"/>
            <p:cNvSpPr/>
            <p:nvPr/>
          </p:nvSpPr>
          <p:spPr>
            <a:xfrm>
              <a:off x="5036825" y="4297475"/>
              <a:ext cx="128450" cy="18250"/>
            </a:xfrm>
            <a:custGeom>
              <a:avLst/>
              <a:gdLst/>
              <a:ahLst/>
              <a:cxnLst/>
              <a:rect l="l" t="t" r="r" b="b"/>
              <a:pathLst>
                <a:path w="5138" h="730" extrusionOk="0">
                  <a:moveTo>
                    <a:pt x="1" y="0"/>
                  </a:moveTo>
                  <a:lnTo>
                    <a:pt x="1" y="730"/>
                  </a:lnTo>
                  <a:lnTo>
                    <a:pt x="5138" y="730"/>
                  </a:lnTo>
                  <a:lnTo>
                    <a:pt x="513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1" name="Google Shape;1331;p42"/>
            <p:cNvSpPr/>
            <p:nvPr/>
          </p:nvSpPr>
          <p:spPr>
            <a:xfrm>
              <a:off x="5036825" y="4512525"/>
              <a:ext cx="128450" cy="17500"/>
            </a:xfrm>
            <a:custGeom>
              <a:avLst/>
              <a:gdLst/>
              <a:ahLst/>
              <a:cxnLst/>
              <a:rect l="l" t="t" r="r" b="b"/>
              <a:pathLst>
                <a:path w="5138" h="700" extrusionOk="0">
                  <a:moveTo>
                    <a:pt x="1" y="0"/>
                  </a:moveTo>
                  <a:lnTo>
                    <a:pt x="1" y="699"/>
                  </a:lnTo>
                  <a:lnTo>
                    <a:pt x="5138" y="699"/>
                  </a:lnTo>
                  <a:lnTo>
                    <a:pt x="513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2" name="Google Shape;1332;p42"/>
            <p:cNvSpPr/>
            <p:nvPr/>
          </p:nvSpPr>
          <p:spPr>
            <a:xfrm>
              <a:off x="5036825" y="4726050"/>
              <a:ext cx="128450" cy="18250"/>
            </a:xfrm>
            <a:custGeom>
              <a:avLst/>
              <a:gdLst/>
              <a:ahLst/>
              <a:cxnLst/>
              <a:rect l="l" t="t" r="r" b="b"/>
              <a:pathLst>
                <a:path w="5138" h="730" extrusionOk="0">
                  <a:moveTo>
                    <a:pt x="1" y="0"/>
                  </a:moveTo>
                  <a:lnTo>
                    <a:pt x="1" y="730"/>
                  </a:lnTo>
                  <a:lnTo>
                    <a:pt x="5138" y="730"/>
                  </a:lnTo>
                  <a:lnTo>
                    <a:pt x="513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3" name="Google Shape;1333;p42"/>
            <p:cNvSpPr/>
            <p:nvPr/>
          </p:nvSpPr>
          <p:spPr>
            <a:xfrm>
              <a:off x="5036825" y="4960100"/>
              <a:ext cx="128450" cy="17500"/>
            </a:xfrm>
            <a:custGeom>
              <a:avLst/>
              <a:gdLst/>
              <a:ahLst/>
              <a:cxnLst/>
              <a:rect l="l" t="t" r="r" b="b"/>
              <a:pathLst>
                <a:path w="5138" h="700" extrusionOk="0">
                  <a:moveTo>
                    <a:pt x="1" y="0"/>
                  </a:moveTo>
                  <a:lnTo>
                    <a:pt x="1" y="699"/>
                  </a:lnTo>
                  <a:lnTo>
                    <a:pt x="5138" y="699"/>
                  </a:lnTo>
                  <a:lnTo>
                    <a:pt x="513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4" name="Google Shape;1334;p42"/>
            <p:cNvSpPr/>
            <p:nvPr/>
          </p:nvSpPr>
          <p:spPr>
            <a:xfrm>
              <a:off x="4831675" y="2500325"/>
              <a:ext cx="30400" cy="2526650"/>
            </a:xfrm>
            <a:custGeom>
              <a:avLst/>
              <a:gdLst/>
              <a:ahLst/>
              <a:cxnLst/>
              <a:rect l="l" t="t" r="r" b="b"/>
              <a:pathLst>
                <a:path w="1216" h="101066" extrusionOk="0">
                  <a:moveTo>
                    <a:pt x="0" y="1"/>
                  </a:moveTo>
                  <a:lnTo>
                    <a:pt x="0" y="101066"/>
                  </a:lnTo>
                  <a:lnTo>
                    <a:pt x="1216" y="101066"/>
                  </a:lnTo>
                  <a:lnTo>
                    <a:pt x="121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3" name="TextBox 102"/>
          <p:cNvSpPr txBox="1"/>
          <p:nvPr/>
        </p:nvSpPr>
        <p:spPr>
          <a:xfrm>
            <a:off x="1089614" y="1144161"/>
            <a:ext cx="1654205" cy="400110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err="1" smtClean="0"/>
              <a:t>Vận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dụng</a:t>
            </a:r>
            <a:r>
              <a:rPr lang="en-US" sz="2000" b="1" dirty="0" smtClean="0"/>
              <a:t> 1:</a:t>
            </a:r>
            <a:endParaRPr lang="en-US" sz="20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988751" y="1544271"/>
                <a:ext cx="7049306" cy="240065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en-US" sz="2000" dirty="0" err="1" smtClean="0">
                    <a:latin typeface="+mn-lt"/>
                  </a:rPr>
                  <a:t>Người</a:t>
                </a:r>
                <a:r>
                  <a:rPr lang="en-US" sz="2000" dirty="0" smtClean="0">
                    <a:latin typeface="+mn-lt"/>
                  </a:rPr>
                  <a:t> </a:t>
                </a:r>
                <a:r>
                  <a:rPr lang="en-US" sz="2000" dirty="0" err="1" smtClean="0">
                    <a:latin typeface="+mn-lt"/>
                  </a:rPr>
                  <a:t>xưa</a:t>
                </a:r>
                <a:r>
                  <a:rPr lang="en-US" sz="2000" dirty="0" smtClean="0">
                    <a:latin typeface="+mn-lt"/>
                  </a:rPr>
                  <a:t> </a:t>
                </a:r>
                <a:r>
                  <a:rPr lang="en-US" sz="2000" dirty="0" err="1" smtClean="0">
                    <a:latin typeface="+mn-lt"/>
                  </a:rPr>
                  <a:t>đã</a:t>
                </a:r>
                <a:r>
                  <a:rPr lang="en-US" sz="2000" dirty="0" smtClean="0">
                    <a:latin typeface="+mn-lt"/>
                  </a:rPr>
                  <a:t> </a:t>
                </a:r>
                <a:r>
                  <a:rPr lang="en-US" sz="2000" dirty="0" err="1" smtClean="0">
                    <a:latin typeface="+mn-lt"/>
                  </a:rPr>
                  <a:t>tính</a:t>
                </a:r>
                <a:r>
                  <a:rPr lang="en-US" sz="2000" dirty="0" smtClean="0">
                    <a:latin typeface="+mn-lt"/>
                  </a:rPr>
                  <a:t> </a:t>
                </a:r>
                <a:r>
                  <a:rPr lang="en-US" sz="2000" dirty="0" err="1" smtClean="0">
                    <a:latin typeface="+mn-lt"/>
                  </a:rPr>
                  <a:t>đường</a:t>
                </a:r>
                <a:r>
                  <a:rPr lang="en-US" sz="2000" dirty="0" smtClean="0">
                    <a:latin typeface="+mn-lt"/>
                  </a:rPr>
                  <a:t> </a:t>
                </a:r>
                <a:r>
                  <a:rPr lang="en-US" sz="2000" dirty="0" err="1" smtClean="0">
                    <a:latin typeface="+mn-lt"/>
                  </a:rPr>
                  <a:t>kính</a:t>
                </a:r>
                <a:r>
                  <a:rPr lang="en-US" sz="2000" dirty="0" smtClean="0">
                    <a:latin typeface="+mn-lt"/>
                  </a:rPr>
                  <a:t> </a:t>
                </a:r>
                <a:r>
                  <a:rPr lang="en-US" sz="2000" dirty="0" err="1" smtClean="0">
                    <a:latin typeface="+mn-lt"/>
                  </a:rPr>
                  <a:t>thân</a:t>
                </a:r>
                <a:r>
                  <a:rPr lang="en-US" sz="2000" dirty="0" smtClean="0">
                    <a:latin typeface="+mn-lt"/>
                  </a:rPr>
                  <a:t> </a:t>
                </a:r>
                <a:r>
                  <a:rPr lang="en-US" sz="2000" dirty="0" err="1" smtClean="0">
                    <a:latin typeface="+mn-lt"/>
                  </a:rPr>
                  <a:t>cây</a:t>
                </a:r>
                <a:r>
                  <a:rPr lang="en-US" sz="2000" dirty="0" smtClean="0">
                    <a:latin typeface="+mn-lt"/>
                  </a:rPr>
                  <a:t> </a:t>
                </a:r>
                <a:r>
                  <a:rPr lang="en-US" sz="2000" dirty="0" err="1" smtClean="0">
                    <a:latin typeface="+mn-lt"/>
                  </a:rPr>
                  <a:t>theo</a:t>
                </a:r>
                <a:r>
                  <a:rPr lang="en-US" sz="2000" dirty="0" smtClean="0">
                    <a:latin typeface="+mn-lt"/>
                  </a:rPr>
                  <a:t> </a:t>
                </a:r>
                <a:r>
                  <a:rPr lang="en-US" sz="2000" dirty="0" err="1" smtClean="0">
                    <a:latin typeface="+mn-lt"/>
                  </a:rPr>
                  <a:t>quy</a:t>
                </a:r>
                <a:r>
                  <a:rPr lang="en-US" sz="2000" dirty="0" smtClean="0">
                    <a:latin typeface="+mn-lt"/>
                  </a:rPr>
                  <a:t> </a:t>
                </a:r>
                <a:r>
                  <a:rPr lang="en-US" sz="2000" dirty="0" err="1" smtClean="0">
                    <a:latin typeface="+mn-lt"/>
                  </a:rPr>
                  <a:t>tắc</a:t>
                </a:r>
                <a:r>
                  <a:rPr lang="en-US" sz="2000" dirty="0" smtClean="0">
                    <a:latin typeface="+mn-lt"/>
                  </a:rPr>
                  <a:t> “</a:t>
                </a:r>
                <a:r>
                  <a:rPr lang="en-US" sz="2000" dirty="0" err="1" smtClean="0">
                    <a:latin typeface="+mn-lt"/>
                  </a:rPr>
                  <a:t>quân</a:t>
                </a:r>
                <a:r>
                  <a:rPr lang="en-US" sz="2000" dirty="0" smtClean="0">
                    <a:latin typeface="+mn-lt"/>
                  </a:rPr>
                  <a:t> </a:t>
                </a:r>
                <a:r>
                  <a:rPr lang="en-US" sz="2000" dirty="0" err="1" smtClean="0">
                    <a:latin typeface="+mn-lt"/>
                  </a:rPr>
                  <a:t>bát</a:t>
                </a:r>
                <a:r>
                  <a:rPr lang="en-US" sz="2000" dirty="0" smtClean="0">
                    <a:latin typeface="+mn-lt"/>
                  </a:rPr>
                  <a:t>, </a:t>
                </a:r>
                <a:r>
                  <a:rPr lang="en-US" sz="2000" dirty="0" err="1" smtClean="0">
                    <a:latin typeface="+mn-lt"/>
                  </a:rPr>
                  <a:t>phát</a:t>
                </a:r>
                <a:r>
                  <a:rPr lang="en-US" sz="2000" dirty="0" smtClean="0">
                    <a:latin typeface="+mn-lt"/>
                  </a:rPr>
                  <a:t> tam, </a:t>
                </a:r>
                <a:r>
                  <a:rPr lang="en-US" sz="2000" dirty="0" err="1" smtClean="0">
                    <a:latin typeface="+mn-lt"/>
                  </a:rPr>
                  <a:t>tồn</a:t>
                </a:r>
                <a:r>
                  <a:rPr lang="en-US" sz="2000" dirty="0" smtClean="0">
                    <a:latin typeface="+mn-lt"/>
                  </a:rPr>
                  <a:t> </a:t>
                </a:r>
                <a:r>
                  <a:rPr lang="en-US" sz="2000" dirty="0" err="1" smtClean="0">
                    <a:latin typeface="+mn-lt"/>
                  </a:rPr>
                  <a:t>ngũ</a:t>
                </a:r>
                <a:r>
                  <a:rPr lang="en-US" sz="2000" dirty="0" smtClean="0">
                    <a:latin typeface="+mn-lt"/>
                  </a:rPr>
                  <a:t>, </a:t>
                </a:r>
                <a:r>
                  <a:rPr lang="en-US" sz="2000" dirty="0" err="1" smtClean="0">
                    <a:latin typeface="+mn-lt"/>
                  </a:rPr>
                  <a:t>quân</a:t>
                </a:r>
                <a:r>
                  <a:rPr lang="en-US" sz="2000" dirty="0" smtClean="0">
                    <a:latin typeface="+mn-lt"/>
                  </a:rPr>
                  <a:t> </a:t>
                </a:r>
                <a:r>
                  <a:rPr lang="en-US" sz="2000" dirty="0" err="1" smtClean="0">
                    <a:latin typeface="+mn-lt"/>
                  </a:rPr>
                  <a:t>nhị</a:t>
                </a:r>
                <a:r>
                  <a:rPr lang="en-US" sz="2000" dirty="0" smtClean="0">
                    <a:latin typeface="+mn-lt"/>
                  </a:rPr>
                  <a:t>”, </a:t>
                </a:r>
                <a:r>
                  <a:rPr lang="en-US" sz="2000" dirty="0" err="1" smtClean="0">
                    <a:latin typeface="+mn-lt"/>
                  </a:rPr>
                  <a:t>tức</a:t>
                </a:r>
                <a:r>
                  <a:rPr lang="en-US" sz="2000" dirty="0" smtClean="0">
                    <a:latin typeface="+mn-lt"/>
                  </a:rPr>
                  <a:t> </a:t>
                </a:r>
                <a:r>
                  <a:rPr lang="en-US" sz="2000" dirty="0" err="1" smtClean="0">
                    <a:latin typeface="+mn-lt"/>
                  </a:rPr>
                  <a:t>là</a:t>
                </a:r>
                <a:r>
                  <a:rPr lang="en-US" sz="2000" dirty="0" smtClean="0">
                    <a:latin typeface="+mn-lt"/>
                  </a:rPr>
                  <a:t> </a:t>
                </a:r>
                <a:r>
                  <a:rPr lang="en-US" sz="2000" dirty="0" err="1" smtClean="0">
                    <a:latin typeface="+mn-lt"/>
                  </a:rPr>
                  <a:t>lấy</a:t>
                </a:r>
                <a:r>
                  <a:rPr lang="en-US" sz="2000" dirty="0" smtClean="0">
                    <a:latin typeface="+mn-lt"/>
                  </a:rPr>
                  <a:t> </a:t>
                </a:r>
                <a:r>
                  <a:rPr lang="en-US" sz="2000" dirty="0" err="1" smtClean="0">
                    <a:latin typeface="+mn-lt"/>
                  </a:rPr>
                  <a:t>chu</a:t>
                </a:r>
                <a:r>
                  <a:rPr lang="en-US" sz="2000" dirty="0" smtClean="0">
                    <a:latin typeface="+mn-lt"/>
                  </a:rPr>
                  <a:t> vi </a:t>
                </a:r>
                <a:r>
                  <a:rPr lang="en-US" sz="2000" dirty="0" err="1" smtClean="0">
                    <a:latin typeface="+mn-lt"/>
                  </a:rPr>
                  <a:t>thân</a:t>
                </a:r>
                <a:r>
                  <a:rPr lang="en-US" sz="2000" dirty="0" smtClean="0">
                    <a:latin typeface="+mn-lt"/>
                  </a:rPr>
                  <a:t> </a:t>
                </a:r>
                <a:r>
                  <a:rPr lang="en-US" sz="2000" dirty="0" err="1" smtClean="0">
                    <a:latin typeface="+mn-lt"/>
                  </a:rPr>
                  <a:t>cây</a:t>
                </a:r>
                <a:r>
                  <a:rPr lang="en-US" sz="2000" dirty="0" smtClean="0">
                    <a:latin typeface="+mn-lt"/>
                  </a:rPr>
                  <a:t> chia </a:t>
                </a:r>
                <a:r>
                  <a:rPr lang="en-US" sz="2000" dirty="0" err="1" smtClean="0">
                    <a:latin typeface="+mn-lt"/>
                  </a:rPr>
                  <a:t>làm</a:t>
                </a:r>
                <a:r>
                  <a:rPr lang="en-US" sz="2000" dirty="0" smtClean="0">
                    <a:latin typeface="+mn-lt"/>
                  </a:rPr>
                  <a:t> 8 </a:t>
                </a:r>
                <a:r>
                  <a:rPr lang="en-US" sz="2000" dirty="0" err="1" smtClean="0">
                    <a:latin typeface="+mn-lt"/>
                  </a:rPr>
                  <a:t>phần</a:t>
                </a:r>
                <a:r>
                  <a:rPr lang="en-US" sz="2000" dirty="0" smtClean="0">
                    <a:latin typeface="+mn-lt"/>
                  </a:rPr>
                  <a:t> </a:t>
                </a:r>
                <a:r>
                  <a:rPr lang="en-US" sz="2000" dirty="0" err="1" smtClean="0">
                    <a:latin typeface="+mn-lt"/>
                  </a:rPr>
                  <a:t>bằng</a:t>
                </a:r>
                <a:r>
                  <a:rPr lang="en-US" sz="2000" dirty="0" smtClean="0">
                    <a:latin typeface="+mn-lt"/>
                  </a:rPr>
                  <a:t> </a:t>
                </a:r>
                <a:r>
                  <a:rPr lang="en-US" sz="2000" dirty="0" err="1" smtClean="0">
                    <a:latin typeface="+mn-lt"/>
                  </a:rPr>
                  <a:t>nhau</a:t>
                </a:r>
                <a:r>
                  <a:rPr lang="en-US" sz="2000" dirty="0">
                    <a:latin typeface="+mn-lt"/>
                  </a:rPr>
                  <a:t> </a:t>
                </a:r>
                <a:r>
                  <a:rPr lang="en-US" sz="2000" dirty="0" smtClean="0">
                    <a:latin typeface="+mn-lt"/>
                  </a:rPr>
                  <a:t>(</a:t>
                </a:r>
                <a:r>
                  <a:rPr lang="en-US" sz="2000" dirty="0" err="1" smtClean="0">
                    <a:latin typeface="+mn-lt"/>
                  </a:rPr>
                  <a:t>quân</a:t>
                </a:r>
                <a:r>
                  <a:rPr lang="en-US" sz="2000" dirty="0" smtClean="0">
                    <a:latin typeface="+mn-lt"/>
                  </a:rPr>
                  <a:t> </a:t>
                </a:r>
                <a:r>
                  <a:rPr lang="en-US" sz="2000" dirty="0" err="1" smtClean="0">
                    <a:latin typeface="+mn-lt"/>
                  </a:rPr>
                  <a:t>bát</a:t>
                </a:r>
                <a:r>
                  <a:rPr lang="en-US" sz="2000" dirty="0" smtClean="0">
                    <a:latin typeface="+mn-lt"/>
                  </a:rPr>
                  <a:t>); </a:t>
                </a:r>
                <a:r>
                  <a:rPr lang="en-US" sz="2000" dirty="0" err="1" smtClean="0">
                    <a:latin typeface="+mn-lt"/>
                  </a:rPr>
                  <a:t>bớt</a:t>
                </a:r>
                <a:r>
                  <a:rPr lang="en-US" sz="2000" dirty="0" smtClean="0">
                    <a:latin typeface="+mn-lt"/>
                  </a:rPr>
                  <a:t> </a:t>
                </a:r>
                <a:r>
                  <a:rPr lang="en-US" sz="2000" dirty="0" err="1" smtClean="0">
                    <a:latin typeface="+mn-lt"/>
                  </a:rPr>
                  <a:t>đi</a:t>
                </a:r>
                <a:r>
                  <a:rPr lang="en-US" sz="2000" dirty="0" smtClean="0">
                    <a:latin typeface="+mn-lt"/>
                  </a:rPr>
                  <a:t> </a:t>
                </a:r>
                <a:r>
                  <a:rPr lang="en-US" sz="2000" dirty="0" err="1" smtClean="0">
                    <a:latin typeface="+mn-lt"/>
                  </a:rPr>
                  <a:t>ba</a:t>
                </a:r>
                <a:r>
                  <a:rPr lang="en-US" sz="2000" dirty="0" smtClean="0">
                    <a:latin typeface="+mn-lt"/>
                  </a:rPr>
                  <a:t> </a:t>
                </a:r>
                <a:r>
                  <a:rPr lang="en-US" sz="2000" dirty="0" err="1" smtClean="0">
                    <a:latin typeface="+mn-lt"/>
                  </a:rPr>
                  <a:t>phần</a:t>
                </a:r>
                <a:r>
                  <a:rPr lang="en-US" sz="2000" dirty="0" smtClean="0">
                    <a:latin typeface="+mn-lt"/>
                  </a:rPr>
                  <a:t> (</a:t>
                </a:r>
                <a:r>
                  <a:rPr lang="en-US" sz="2000" dirty="0" err="1" smtClean="0">
                    <a:latin typeface="+mn-lt"/>
                  </a:rPr>
                  <a:t>phát</a:t>
                </a:r>
                <a:r>
                  <a:rPr lang="en-US" sz="2000" dirty="0" smtClean="0">
                    <a:latin typeface="+mn-lt"/>
                  </a:rPr>
                  <a:t> tam) </a:t>
                </a:r>
                <a:r>
                  <a:rPr lang="en-US" sz="2000" dirty="0" err="1" smtClean="0">
                    <a:latin typeface="+mn-lt"/>
                  </a:rPr>
                  <a:t>còn</a:t>
                </a:r>
                <a:r>
                  <a:rPr lang="en-US" sz="2000" dirty="0" smtClean="0">
                    <a:latin typeface="+mn-lt"/>
                  </a:rPr>
                  <a:t> </a:t>
                </a:r>
                <a:r>
                  <a:rPr lang="en-US" sz="2000" dirty="0" err="1" smtClean="0">
                    <a:latin typeface="+mn-lt"/>
                  </a:rPr>
                  <a:t>lại</a:t>
                </a:r>
                <a:r>
                  <a:rPr lang="en-US" sz="2000" dirty="0" smtClean="0">
                    <a:latin typeface="+mn-lt"/>
                  </a:rPr>
                  <a:t> 5 </a:t>
                </a:r>
                <a:r>
                  <a:rPr lang="en-US" sz="2000" dirty="0" err="1" smtClean="0">
                    <a:latin typeface="+mn-lt"/>
                  </a:rPr>
                  <a:t>phần</a:t>
                </a:r>
                <a:r>
                  <a:rPr lang="en-US" sz="2000" dirty="0" smtClean="0">
                    <a:latin typeface="+mn-lt"/>
                  </a:rPr>
                  <a:t> (</a:t>
                </a:r>
                <a:r>
                  <a:rPr lang="en-US" sz="2000" dirty="0" err="1" smtClean="0">
                    <a:latin typeface="+mn-lt"/>
                  </a:rPr>
                  <a:t>tồn</a:t>
                </a:r>
                <a:r>
                  <a:rPr lang="en-US" sz="2000" dirty="0" smtClean="0">
                    <a:latin typeface="+mn-lt"/>
                  </a:rPr>
                  <a:t> </a:t>
                </a:r>
                <a:r>
                  <a:rPr lang="en-US" sz="2000" dirty="0" err="1" smtClean="0">
                    <a:latin typeface="+mn-lt"/>
                  </a:rPr>
                  <a:t>ngũ</a:t>
                </a:r>
                <a:r>
                  <a:rPr lang="en-US" sz="2000" dirty="0" smtClean="0">
                    <a:latin typeface="+mn-lt"/>
                  </a:rPr>
                  <a:t>) </a:t>
                </a:r>
                <a:r>
                  <a:rPr lang="en-US" sz="2000" dirty="0" err="1" smtClean="0">
                    <a:latin typeface="+mn-lt"/>
                  </a:rPr>
                  <a:t>rồi</a:t>
                </a:r>
                <a:r>
                  <a:rPr lang="en-US" sz="2000" dirty="0" smtClean="0">
                    <a:latin typeface="+mn-lt"/>
                  </a:rPr>
                  <a:t> chia </a:t>
                </a:r>
                <a:r>
                  <a:rPr lang="en-US" sz="2000" dirty="0" err="1" smtClean="0">
                    <a:latin typeface="+mn-lt"/>
                  </a:rPr>
                  <a:t>đôi</a:t>
                </a:r>
                <a:r>
                  <a:rPr lang="en-US" sz="2000" dirty="0" smtClean="0">
                    <a:latin typeface="+mn-lt"/>
                  </a:rPr>
                  <a:t> </a:t>
                </a:r>
                <a:r>
                  <a:rPr lang="en-US" sz="2000" dirty="0" err="1" smtClean="0">
                    <a:latin typeface="+mn-lt"/>
                  </a:rPr>
                  <a:t>kết</a:t>
                </a:r>
                <a:r>
                  <a:rPr lang="en-US" sz="2000" dirty="0" smtClean="0">
                    <a:latin typeface="+mn-lt"/>
                  </a:rPr>
                  <a:t> </a:t>
                </a:r>
                <a:r>
                  <a:rPr lang="en-US" sz="2000" dirty="0" err="1" smtClean="0">
                    <a:latin typeface="+mn-lt"/>
                  </a:rPr>
                  <a:t>quả</a:t>
                </a:r>
                <a:r>
                  <a:rPr lang="en-US" sz="2000" dirty="0" smtClean="0">
                    <a:latin typeface="+mn-lt"/>
                  </a:rPr>
                  <a:t> (</a:t>
                </a:r>
                <a:r>
                  <a:rPr lang="en-US" sz="2000" dirty="0" err="1" smtClean="0">
                    <a:latin typeface="+mn-lt"/>
                  </a:rPr>
                  <a:t>quân</a:t>
                </a:r>
                <a:r>
                  <a:rPr lang="en-US" sz="2000" dirty="0" smtClean="0">
                    <a:latin typeface="+mn-lt"/>
                  </a:rPr>
                  <a:t> </a:t>
                </a:r>
                <a:r>
                  <a:rPr lang="en-US" sz="2000" dirty="0" err="1" smtClean="0">
                    <a:latin typeface="+mn-lt"/>
                  </a:rPr>
                  <a:t>nhị</a:t>
                </a:r>
                <a:r>
                  <a:rPr lang="en-US" sz="2000" dirty="0" smtClean="0">
                    <a:latin typeface="+mn-lt"/>
                  </a:rPr>
                  <a:t>). </a:t>
                </a:r>
                <a:r>
                  <a:rPr lang="en-US" sz="2000" dirty="0" err="1" smtClean="0">
                    <a:latin typeface="+mn-lt"/>
                  </a:rPr>
                  <a:t>Hãy</a:t>
                </a:r>
                <a:r>
                  <a:rPr lang="en-US" sz="2000" dirty="0" smtClean="0">
                    <a:latin typeface="+mn-lt"/>
                  </a:rPr>
                  <a:t> </a:t>
                </a:r>
                <a:r>
                  <a:rPr lang="en-US" sz="2000" dirty="0" err="1" smtClean="0">
                    <a:latin typeface="+mn-lt"/>
                  </a:rPr>
                  <a:t>cho</a:t>
                </a:r>
                <a:r>
                  <a:rPr lang="en-US" sz="2000" dirty="0" smtClean="0">
                    <a:latin typeface="+mn-lt"/>
                  </a:rPr>
                  <a:t> </a:t>
                </a:r>
                <a:r>
                  <a:rPr lang="en-US" sz="2000" dirty="0" err="1" smtClean="0">
                    <a:latin typeface="+mn-lt"/>
                  </a:rPr>
                  <a:t>biết</a:t>
                </a:r>
                <a:r>
                  <a:rPr lang="en-US" sz="2000" dirty="0" smtClean="0">
                    <a:latin typeface="+mn-lt"/>
                  </a:rPr>
                  <a:t> </a:t>
                </a:r>
                <a:r>
                  <a:rPr lang="en-US" sz="2000" dirty="0" err="1" smtClean="0">
                    <a:latin typeface="+mn-lt"/>
                  </a:rPr>
                  <a:t>người</a:t>
                </a:r>
                <a:r>
                  <a:rPr lang="en-US" sz="2000" dirty="0" smtClean="0">
                    <a:latin typeface="+mn-lt"/>
                  </a:rPr>
                  <a:t> </a:t>
                </a:r>
                <a:r>
                  <a:rPr lang="en-US" sz="2000" dirty="0" err="1" smtClean="0">
                    <a:latin typeface="+mn-lt"/>
                  </a:rPr>
                  <a:t>xưa</a:t>
                </a:r>
                <a:r>
                  <a:rPr lang="en-US" sz="2000" dirty="0" smtClean="0">
                    <a:latin typeface="+mn-lt"/>
                  </a:rPr>
                  <a:t> </a:t>
                </a:r>
                <a:r>
                  <a:rPr lang="en-US" sz="2000" dirty="0" err="1" smtClean="0">
                    <a:latin typeface="+mn-lt"/>
                  </a:rPr>
                  <a:t>đã</a:t>
                </a:r>
                <a:r>
                  <a:rPr lang="en-US" sz="2000" dirty="0" smtClean="0">
                    <a:latin typeface="+mn-lt"/>
                  </a:rPr>
                  <a:t> </a:t>
                </a:r>
                <a:r>
                  <a:rPr lang="en-US" sz="2000" dirty="0" err="1" smtClean="0">
                    <a:latin typeface="+mn-lt"/>
                  </a:rPr>
                  <a:t>ước</a:t>
                </a:r>
                <a:r>
                  <a:rPr lang="en-US" sz="2000" dirty="0" smtClean="0">
                    <a:latin typeface="+mn-lt"/>
                  </a:rPr>
                  <a:t> </a:t>
                </a:r>
                <a:r>
                  <a:rPr lang="en-US" sz="2000" dirty="0" err="1" smtClean="0">
                    <a:latin typeface="+mn-lt"/>
                  </a:rPr>
                  <a:t>lượng</a:t>
                </a:r>
                <a:r>
                  <a:rPr lang="en-US" sz="2000" dirty="0" smtClean="0">
                    <a:latin typeface="+mn-lt"/>
                  </a:rPr>
                  <a:t> </a:t>
                </a:r>
                <a:r>
                  <a:rPr lang="en-US" sz="2000" dirty="0" err="1" smtClean="0">
                    <a:latin typeface="+mn-lt"/>
                  </a:rPr>
                  <a:t>số</a:t>
                </a:r>
                <a:r>
                  <a:rPr lang="en-US" sz="2000" dirty="0" smtClean="0">
                    <a:latin typeface="+mn-lt"/>
                  </a:rPr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00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π</m:t>
                    </m:r>
                  </m:oMath>
                </a14:m>
                <a:r>
                  <a:rPr lang="en-US" sz="2000" dirty="0" smtClean="0">
                    <a:latin typeface="+mn-lt"/>
                  </a:rPr>
                  <a:t> </a:t>
                </a:r>
                <a:r>
                  <a:rPr lang="en-US" sz="2000" dirty="0" err="1" smtClean="0">
                    <a:latin typeface="+mn-lt"/>
                  </a:rPr>
                  <a:t>bằng</a:t>
                </a:r>
                <a:r>
                  <a:rPr lang="en-US" sz="2000" dirty="0" smtClean="0">
                    <a:latin typeface="+mn-lt"/>
                  </a:rPr>
                  <a:t> </a:t>
                </a:r>
                <a:r>
                  <a:rPr lang="en-US" sz="2000" dirty="0" err="1" smtClean="0">
                    <a:latin typeface="+mn-lt"/>
                  </a:rPr>
                  <a:t>bao</a:t>
                </a:r>
                <a:r>
                  <a:rPr lang="en-US" sz="2000" dirty="0" smtClean="0">
                    <a:latin typeface="+mn-lt"/>
                  </a:rPr>
                  <a:t> </a:t>
                </a:r>
                <a:r>
                  <a:rPr lang="en-US" sz="2000" dirty="0" err="1" smtClean="0">
                    <a:latin typeface="+mn-lt"/>
                  </a:rPr>
                  <a:t>nhiêu</a:t>
                </a:r>
                <a:r>
                  <a:rPr lang="en-US" sz="2000" dirty="0" smtClean="0">
                    <a:latin typeface="+mn-lt"/>
                  </a:rPr>
                  <a:t>.</a:t>
                </a:r>
                <a:endParaRPr lang="en-US" sz="2000" dirty="0">
                  <a:latin typeface="+mn-lt"/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8751" y="1544271"/>
                <a:ext cx="7049306" cy="2400657"/>
              </a:xfrm>
              <a:prstGeom prst="rect">
                <a:avLst/>
              </a:prstGeom>
              <a:blipFill rotWithShape="0">
                <a:blip r:embed="rId3"/>
                <a:stretch>
                  <a:fillRect l="-864" r="-864" b="-126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Box 6"/>
          <p:cNvSpPr txBox="1"/>
          <p:nvPr/>
        </p:nvSpPr>
        <p:spPr>
          <a:xfrm>
            <a:off x="1973700" y="586116"/>
            <a:ext cx="56760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i="1" dirty="0" err="1" smtClean="0">
                <a:solidFill>
                  <a:srgbClr val="002060"/>
                </a:solidFill>
              </a:rPr>
              <a:t>Hoạt</a:t>
            </a:r>
            <a:r>
              <a:rPr lang="en-US" sz="2000" i="1" dirty="0" smtClean="0">
                <a:solidFill>
                  <a:srgbClr val="002060"/>
                </a:solidFill>
              </a:rPr>
              <a:t> </a:t>
            </a:r>
            <a:r>
              <a:rPr lang="en-US" sz="2000" i="1" dirty="0" err="1" smtClean="0">
                <a:solidFill>
                  <a:srgbClr val="002060"/>
                </a:solidFill>
              </a:rPr>
              <a:t>động</a:t>
            </a:r>
            <a:r>
              <a:rPr lang="en-US" sz="2000" i="1" dirty="0" smtClean="0">
                <a:solidFill>
                  <a:srgbClr val="002060"/>
                </a:solidFill>
              </a:rPr>
              <a:t> </a:t>
            </a:r>
            <a:r>
              <a:rPr lang="en-US" sz="2000" i="1" dirty="0" err="1" smtClean="0">
                <a:solidFill>
                  <a:srgbClr val="002060"/>
                </a:solidFill>
              </a:rPr>
              <a:t>nhóm</a:t>
            </a:r>
            <a:r>
              <a:rPr lang="en-US" sz="2000" i="1" dirty="0" smtClean="0">
                <a:solidFill>
                  <a:srgbClr val="002060"/>
                </a:solidFill>
              </a:rPr>
              <a:t> </a:t>
            </a:r>
            <a:r>
              <a:rPr lang="en-US" sz="2000" i="1" dirty="0" err="1" smtClean="0">
                <a:solidFill>
                  <a:srgbClr val="002060"/>
                </a:solidFill>
              </a:rPr>
              <a:t>đôi</a:t>
            </a:r>
            <a:r>
              <a:rPr lang="en-US" sz="2000" i="1" dirty="0" smtClean="0">
                <a:solidFill>
                  <a:srgbClr val="002060"/>
                </a:solidFill>
              </a:rPr>
              <a:t> </a:t>
            </a:r>
            <a:r>
              <a:rPr lang="en-US" sz="2000" i="1" dirty="0" err="1" smtClean="0">
                <a:solidFill>
                  <a:srgbClr val="002060"/>
                </a:solidFill>
              </a:rPr>
              <a:t>và</a:t>
            </a:r>
            <a:r>
              <a:rPr lang="en-US" sz="2000" i="1" dirty="0" smtClean="0">
                <a:solidFill>
                  <a:srgbClr val="002060"/>
                </a:solidFill>
              </a:rPr>
              <a:t> </a:t>
            </a:r>
            <a:r>
              <a:rPr lang="en-US" sz="2000" i="1" dirty="0" err="1" smtClean="0">
                <a:solidFill>
                  <a:srgbClr val="002060"/>
                </a:solidFill>
              </a:rPr>
              <a:t>hoàn</a:t>
            </a:r>
            <a:r>
              <a:rPr lang="en-US" sz="2000" i="1" dirty="0" smtClean="0">
                <a:solidFill>
                  <a:srgbClr val="002060"/>
                </a:solidFill>
              </a:rPr>
              <a:t> </a:t>
            </a:r>
            <a:r>
              <a:rPr lang="en-US" sz="2000" i="1" dirty="0" err="1" smtClean="0">
                <a:solidFill>
                  <a:srgbClr val="002060"/>
                </a:solidFill>
              </a:rPr>
              <a:t>thành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b="1" i="1" dirty="0" err="1" smtClean="0">
                <a:solidFill>
                  <a:srgbClr val="002060"/>
                </a:solidFill>
              </a:rPr>
              <a:t>Vận</a:t>
            </a:r>
            <a:r>
              <a:rPr lang="en-US" sz="2000" b="1" i="1" dirty="0" smtClean="0">
                <a:solidFill>
                  <a:srgbClr val="002060"/>
                </a:solidFill>
              </a:rPr>
              <a:t> </a:t>
            </a:r>
            <a:r>
              <a:rPr lang="en-US" sz="2000" b="1" i="1" dirty="0" err="1" smtClean="0">
                <a:solidFill>
                  <a:srgbClr val="002060"/>
                </a:solidFill>
              </a:rPr>
              <a:t>dụng</a:t>
            </a:r>
            <a:r>
              <a:rPr lang="en-US" sz="2000" b="1" i="1" dirty="0" smtClean="0">
                <a:solidFill>
                  <a:srgbClr val="002060"/>
                </a:solidFill>
              </a:rPr>
              <a:t> 1.</a:t>
            </a:r>
            <a:endParaRPr lang="en-US" sz="2000" b="1" i="1" dirty="0">
              <a:solidFill>
                <a:srgbClr val="002060"/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0876" y="445028"/>
            <a:ext cx="585841" cy="585841"/>
          </a:xfrm>
          <a:prstGeom prst="rect">
            <a:avLst/>
          </a:prstGeom>
        </p:spPr>
      </p:pic>
    </p:spTree>
  </p:cSld>
  <p:clrMapOvr>
    <a:masterClrMapping/>
  </p:clrMapOvr>
  <p:transition spd="slow"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" grpId="0" animBg="1"/>
      <p:bldP spid="6" grpId="0"/>
      <p:bldP spid="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" name="Picture 5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798" y="443637"/>
            <a:ext cx="1410855" cy="916274"/>
          </a:xfrm>
          <a:prstGeom prst="rect">
            <a:avLst/>
          </a:prstGeom>
        </p:spPr>
      </p:pic>
      <p:sp>
        <p:nvSpPr>
          <p:cNvPr id="56" name="TextBox 55"/>
          <p:cNvSpPr txBox="1"/>
          <p:nvPr/>
        </p:nvSpPr>
        <p:spPr>
          <a:xfrm>
            <a:off x="783695" y="624002"/>
            <a:ext cx="119306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err="1" smtClean="0"/>
              <a:t>Giải</a:t>
            </a:r>
            <a:endParaRPr lang="en-US" sz="20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/>
              <p:cNvSpPr/>
              <p:nvPr/>
            </p:nvSpPr>
            <p:spPr>
              <a:xfrm>
                <a:off x="2363056" y="461464"/>
                <a:ext cx="6010382" cy="409150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  <a:spcAft>
                    <a:spcPts val="800"/>
                  </a:spcAft>
                </a:pPr>
                <a:r>
                  <a:rPr lang="nl-NL" sz="2000" dirty="0" smtClean="0">
                    <a:latin typeface="+mn-lt"/>
                    <a:ea typeface="Calibri" panose="020F0502020204030204" pitchFamily="34" charset="0"/>
                    <a:cs typeface="Times New Roman" panose="02020603050405020304" pitchFamily="18" charset="0"/>
                  </a:rPr>
                  <a:t>Người thợ mộc đo vòng quanh thân cây (chu vi C của cây gỗ); chia làm 8 phần bằng nhau và lấy 5 phần thì được 5.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nl-NL" sz="2400" i="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C</m:t>
                        </m:r>
                      </m:num>
                      <m:den>
                        <m:r>
                          <a:rPr lang="nl-NL" sz="2400" i="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8</m:t>
                        </m:r>
                      </m:den>
                    </m:f>
                  </m:oMath>
                </a14:m>
                <a:r>
                  <a:rPr lang="nl-NL" sz="2000" dirty="0">
                    <a:latin typeface="+mn-lt"/>
                    <a:ea typeface="Calibri" panose="020F0502020204030204" pitchFamily="34" charset="0"/>
                    <a:cs typeface="Times New Roman" panose="02020603050405020304" pitchFamily="18" charset="0"/>
                  </a:rPr>
                  <a:t>; tiếp tục chia kết quả này cho 2 thì được đường kính cây là </a:t>
                </a:r>
                <a:r>
                  <a:rPr lang="nl-NL" sz="2000" dirty="0" smtClean="0">
                    <a:latin typeface="+mn-lt"/>
                    <a:ea typeface="Calibri" panose="020F0502020204030204" pitchFamily="34" charset="0"/>
                    <a:cs typeface="Times New Roman" panose="02020603050405020304" pitchFamily="18" charset="0"/>
                  </a:rPr>
                  <a:t>d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nl-NL" sz="2400" b="0" i="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5</m:t>
                        </m:r>
                        <m:r>
                          <m:rPr>
                            <m:sty m:val="p"/>
                          </m:rPr>
                          <a:rPr lang="nl-NL" sz="2400" b="0" i="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C</m:t>
                        </m:r>
                      </m:num>
                      <m:den>
                        <m:r>
                          <a:rPr lang="nl-NL" sz="2400" b="0" i="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16</m:t>
                        </m:r>
                      </m:den>
                    </m:f>
                  </m:oMath>
                </a14:m>
                <a:r>
                  <a:rPr lang="nl-NL" sz="2000" dirty="0">
                    <a:latin typeface="+mn-lt"/>
                    <a:ea typeface="Calibri" panose="020F0502020204030204" pitchFamily="34" charset="0"/>
                    <a:cs typeface="Times New Roman" panose="02020603050405020304" pitchFamily="18" charset="0"/>
                  </a:rPr>
                  <a:t>.</a:t>
                </a:r>
                <a:endParaRPr lang="en-US" sz="2000" dirty="0">
                  <a:effectLst/>
                  <a:latin typeface="+mn-lt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150000"/>
                  </a:lnSpc>
                  <a:spcAft>
                    <a:spcPts val="800"/>
                  </a:spcAft>
                </a:pPr>
                <a:r>
                  <a:rPr lang="nl-NL" sz="2000" dirty="0">
                    <a:latin typeface="+mn-lt"/>
                    <a:ea typeface="Calibri" panose="020F0502020204030204" pitchFamily="34" charset="0"/>
                    <a:cs typeface="Times New Roman" panose="02020603050405020304" pitchFamily="18" charset="0"/>
                  </a:rPr>
                  <a:t>Tỉ số giữa chu vi C và đường kính d là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nl-NL" sz="2400" i="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C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nl-NL" sz="2400" i="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d</m:t>
                        </m:r>
                      </m:den>
                    </m:f>
                  </m:oMath>
                </a14:m>
                <a:r>
                  <a:rPr lang="nl-NL" sz="2000" dirty="0" smtClean="0">
                    <a:latin typeface="+mn-lt"/>
                    <a:ea typeface="Calibri" panose="020F0502020204030204" pitchFamily="34" charset="0"/>
                    <a:cs typeface="Times New Roman" panose="02020603050405020304" pitchFamily="18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nl-NL" sz="240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16</m:t>
                        </m:r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5</m:t>
                        </m:r>
                      </m:den>
                    </m:f>
                  </m:oMath>
                </a14:m>
                <a:r>
                  <a:rPr lang="nl-NL" sz="2000" dirty="0" smtClean="0">
                    <a:latin typeface="+mn-lt"/>
                    <a:ea typeface="Calibri" panose="020F0502020204030204" pitchFamily="34" charset="0"/>
                    <a:cs typeface="Times New Roman" panose="02020603050405020304" pitchFamily="18" charset="0"/>
                  </a:rPr>
                  <a:t> = 3,2. </a:t>
                </a:r>
                <a:endParaRPr lang="en-US" sz="2000" dirty="0">
                  <a:effectLst/>
                  <a:latin typeface="+mn-lt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150000"/>
                  </a:lnSpc>
                  <a:spcAft>
                    <a:spcPts val="800"/>
                  </a:spcAft>
                </a:pPr>
                <a:r>
                  <a:rPr lang="nl-NL" sz="2000" dirty="0">
                    <a:latin typeface="+mn-lt"/>
                    <a:ea typeface="Calibri" panose="020F0502020204030204" pitchFamily="34" charset="0"/>
                    <a:cs typeface="Times New Roman" panose="02020603050405020304" pitchFamily="18" charset="0"/>
                  </a:rPr>
                  <a:t>Vậy người xưa ước lượng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nl-NL" sz="2000" i="0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π</m:t>
                    </m:r>
                    <m:r>
                      <a:rPr lang="nl-NL" sz="2000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≈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en-US" sz="2000" dirty="0" smtClean="0">
                    <a:effectLst/>
                    <a:latin typeface="+mn-lt"/>
                    <a:ea typeface="Calibri" panose="020F0502020204030204" pitchFamily="34" charset="0"/>
                    <a:cs typeface="Times New Roman" panose="02020603050405020304" pitchFamily="18" charset="0"/>
                  </a:rPr>
                  <a:t>3,2.</a:t>
                </a:r>
                <a:endParaRPr lang="en-US" sz="2000" dirty="0">
                  <a:effectLst/>
                  <a:latin typeface="+mn-lt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63056" y="461464"/>
                <a:ext cx="6010382" cy="4091505"/>
              </a:xfrm>
              <a:prstGeom prst="rect">
                <a:avLst/>
              </a:prstGeom>
              <a:blipFill rotWithShape="0">
                <a:blip r:embed="rId4"/>
                <a:stretch>
                  <a:fillRect l="-1116" r="-1014" b="-44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40678" y="1359911"/>
            <a:ext cx="3373423" cy="337342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prism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" grpId="0"/>
      <p:bldP spid="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6" name="Google Shape;2676;p62"/>
          <p:cNvSpPr/>
          <p:nvPr/>
        </p:nvSpPr>
        <p:spPr>
          <a:xfrm>
            <a:off x="4877702" y="3675601"/>
            <a:ext cx="504600" cy="504000"/>
          </a:xfrm>
          <a:prstGeom prst="roundRect">
            <a:avLst>
              <a:gd name="adj" fmla="val 6149"/>
            </a:avLst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</a:endParaRPr>
          </a:p>
        </p:txBody>
      </p:sp>
      <p:sp>
        <p:nvSpPr>
          <p:cNvPr id="2677" name="Google Shape;2677;p62"/>
          <p:cNvSpPr/>
          <p:nvPr/>
        </p:nvSpPr>
        <p:spPr>
          <a:xfrm>
            <a:off x="4877702" y="2505601"/>
            <a:ext cx="504600" cy="504000"/>
          </a:xfrm>
          <a:prstGeom prst="roundRect">
            <a:avLst>
              <a:gd name="adj" fmla="val 6149"/>
            </a:avLst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</a:endParaRPr>
          </a:p>
        </p:txBody>
      </p:sp>
      <p:sp>
        <p:nvSpPr>
          <p:cNvPr id="2678" name="Google Shape;2678;p62"/>
          <p:cNvSpPr/>
          <p:nvPr/>
        </p:nvSpPr>
        <p:spPr>
          <a:xfrm>
            <a:off x="4877702" y="1335601"/>
            <a:ext cx="504600" cy="504000"/>
          </a:xfrm>
          <a:prstGeom prst="roundRect">
            <a:avLst>
              <a:gd name="adj" fmla="val 6149"/>
            </a:avLst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</a:endParaRPr>
          </a:p>
        </p:txBody>
      </p:sp>
      <p:sp>
        <p:nvSpPr>
          <p:cNvPr id="2679" name="Google Shape;2679;p62"/>
          <p:cNvSpPr/>
          <p:nvPr/>
        </p:nvSpPr>
        <p:spPr>
          <a:xfrm>
            <a:off x="3762902" y="2505601"/>
            <a:ext cx="504600" cy="504000"/>
          </a:xfrm>
          <a:prstGeom prst="roundRect">
            <a:avLst>
              <a:gd name="adj" fmla="val 6149"/>
            </a:avLst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</a:endParaRPr>
          </a:p>
        </p:txBody>
      </p:sp>
      <p:sp>
        <p:nvSpPr>
          <p:cNvPr id="2680" name="Google Shape;2680;p62"/>
          <p:cNvSpPr txBox="1">
            <a:spLocks noGrp="1"/>
          </p:cNvSpPr>
          <p:nvPr>
            <p:ph type="title"/>
          </p:nvPr>
        </p:nvSpPr>
        <p:spPr>
          <a:xfrm>
            <a:off x="720000" y="540000"/>
            <a:ext cx="7704000" cy="676800"/>
          </a:xfrm>
          <a:prstGeom prst="rect">
            <a:avLst/>
          </a:prstGeom>
        </p:spPr>
        <p:txBody>
          <a:bodyPr spcFirstLastPara="1" wrap="square" lIns="90000" tIns="91425" rIns="90000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dirty="0" smtClean="0">
                <a:solidFill>
                  <a:srgbClr val="0070C0"/>
                </a:solidFill>
                <a:latin typeface="+mn-lt"/>
              </a:rPr>
              <a:t>HƯỚNG DẪN VỀ NHÀ</a:t>
            </a:r>
            <a:endParaRPr sz="3200" b="1" dirty="0">
              <a:solidFill>
                <a:srgbClr val="0070C0"/>
              </a:solidFill>
              <a:latin typeface="+mn-lt"/>
            </a:endParaRPr>
          </a:p>
        </p:txBody>
      </p:sp>
      <p:cxnSp>
        <p:nvCxnSpPr>
          <p:cNvPr id="2681" name="Google Shape;2681;p62"/>
          <p:cNvCxnSpPr/>
          <p:nvPr/>
        </p:nvCxnSpPr>
        <p:spPr>
          <a:xfrm>
            <a:off x="1770882" y="2823880"/>
            <a:ext cx="610200" cy="600"/>
          </a:xfrm>
          <a:prstGeom prst="curvedConnector3">
            <a:avLst>
              <a:gd name="adj1" fmla="val 50000"/>
            </a:avLst>
          </a:prstGeom>
          <a:noFill/>
          <a:ln w="19050" cap="flat" cmpd="sng">
            <a:solidFill>
              <a:schemeClr val="dk1"/>
            </a:solidFill>
            <a:prstDash val="dash"/>
            <a:round/>
            <a:headEnd type="none" w="med" len="med"/>
            <a:tailEnd type="oval" w="med" len="med"/>
          </a:ln>
        </p:spPr>
      </p:cxnSp>
      <p:cxnSp>
        <p:nvCxnSpPr>
          <p:cNvPr id="2682" name="Google Shape;2682;p62"/>
          <p:cNvCxnSpPr/>
          <p:nvPr/>
        </p:nvCxnSpPr>
        <p:spPr>
          <a:xfrm rot="10800000" flipH="1">
            <a:off x="1770882" y="1653880"/>
            <a:ext cx="610200" cy="1170000"/>
          </a:xfrm>
          <a:prstGeom prst="curvedConnector3">
            <a:avLst>
              <a:gd name="adj1" fmla="val 50000"/>
            </a:avLst>
          </a:prstGeom>
          <a:noFill/>
          <a:ln w="19050" cap="flat" cmpd="sng">
            <a:solidFill>
              <a:schemeClr val="dk1"/>
            </a:solidFill>
            <a:prstDash val="dash"/>
            <a:round/>
            <a:headEnd type="none" w="med" len="med"/>
            <a:tailEnd type="oval" w="med" len="med"/>
          </a:ln>
        </p:spPr>
      </p:cxnSp>
      <p:cxnSp>
        <p:nvCxnSpPr>
          <p:cNvPr id="2683" name="Google Shape;2683;p62"/>
          <p:cNvCxnSpPr/>
          <p:nvPr/>
        </p:nvCxnSpPr>
        <p:spPr>
          <a:xfrm>
            <a:off x="1770882" y="2823880"/>
            <a:ext cx="610200" cy="1170000"/>
          </a:xfrm>
          <a:prstGeom prst="curvedConnector3">
            <a:avLst>
              <a:gd name="adj1" fmla="val 50000"/>
            </a:avLst>
          </a:prstGeom>
          <a:noFill/>
          <a:ln w="19050" cap="flat" cmpd="sng">
            <a:solidFill>
              <a:schemeClr val="dk1"/>
            </a:solidFill>
            <a:prstDash val="dash"/>
            <a:round/>
            <a:headEnd type="none" w="med" len="med"/>
            <a:tailEnd type="oval" w="med" len="med"/>
          </a:ln>
        </p:spPr>
      </p:cxnSp>
      <p:grpSp>
        <p:nvGrpSpPr>
          <p:cNvPr id="2692" name="Google Shape;2692;p62"/>
          <p:cNvGrpSpPr/>
          <p:nvPr/>
        </p:nvGrpSpPr>
        <p:grpSpPr>
          <a:xfrm>
            <a:off x="908944" y="2360512"/>
            <a:ext cx="716322" cy="884330"/>
            <a:chOff x="1378450" y="695400"/>
            <a:chExt cx="308000" cy="384025"/>
          </a:xfrm>
        </p:grpSpPr>
        <p:sp>
          <p:nvSpPr>
            <p:cNvPr id="2693" name="Google Shape;2693;p62"/>
            <p:cNvSpPr/>
            <p:nvPr/>
          </p:nvSpPr>
          <p:spPr>
            <a:xfrm>
              <a:off x="1468700" y="1020025"/>
              <a:ext cx="44375" cy="54650"/>
            </a:xfrm>
            <a:custGeom>
              <a:avLst/>
              <a:gdLst/>
              <a:ahLst/>
              <a:cxnLst/>
              <a:rect l="l" t="t" r="r" b="b"/>
              <a:pathLst>
                <a:path w="1775" h="2186" extrusionOk="0">
                  <a:moveTo>
                    <a:pt x="1" y="0"/>
                  </a:moveTo>
                  <a:lnTo>
                    <a:pt x="1" y="2185"/>
                  </a:lnTo>
                  <a:lnTo>
                    <a:pt x="888" y="1710"/>
                  </a:lnTo>
                  <a:lnTo>
                    <a:pt x="1774" y="2185"/>
                  </a:lnTo>
                  <a:lnTo>
                    <a:pt x="1774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4" name="Google Shape;2694;p62"/>
            <p:cNvSpPr/>
            <p:nvPr/>
          </p:nvSpPr>
          <p:spPr>
            <a:xfrm>
              <a:off x="1490875" y="1020025"/>
              <a:ext cx="22200" cy="54650"/>
            </a:xfrm>
            <a:custGeom>
              <a:avLst/>
              <a:gdLst/>
              <a:ahLst/>
              <a:cxnLst/>
              <a:rect l="l" t="t" r="r" b="b"/>
              <a:pathLst>
                <a:path w="888" h="2186" extrusionOk="0">
                  <a:moveTo>
                    <a:pt x="1" y="0"/>
                  </a:moveTo>
                  <a:lnTo>
                    <a:pt x="1" y="1710"/>
                  </a:lnTo>
                  <a:lnTo>
                    <a:pt x="887" y="2185"/>
                  </a:lnTo>
                  <a:lnTo>
                    <a:pt x="887" y="0"/>
                  </a:ln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5" name="Google Shape;2695;p62"/>
            <p:cNvSpPr/>
            <p:nvPr/>
          </p:nvSpPr>
          <p:spPr>
            <a:xfrm>
              <a:off x="1384000" y="701750"/>
              <a:ext cx="238325" cy="286625"/>
            </a:xfrm>
            <a:custGeom>
              <a:avLst/>
              <a:gdLst/>
              <a:ahLst/>
              <a:cxnLst/>
              <a:rect l="l" t="t" r="r" b="b"/>
              <a:pathLst>
                <a:path w="9533" h="11465" extrusionOk="0">
                  <a:moveTo>
                    <a:pt x="475" y="0"/>
                  </a:moveTo>
                  <a:cubicBezTo>
                    <a:pt x="190" y="0"/>
                    <a:pt x="0" y="190"/>
                    <a:pt x="0" y="475"/>
                  </a:cubicBezTo>
                  <a:lnTo>
                    <a:pt x="0" y="10989"/>
                  </a:lnTo>
                  <a:cubicBezTo>
                    <a:pt x="0" y="11274"/>
                    <a:pt x="190" y="11464"/>
                    <a:pt x="475" y="11464"/>
                  </a:cubicBezTo>
                  <a:lnTo>
                    <a:pt x="9058" y="11464"/>
                  </a:lnTo>
                  <a:cubicBezTo>
                    <a:pt x="9343" y="11464"/>
                    <a:pt x="9533" y="11274"/>
                    <a:pt x="9533" y="10989"/>
                  </a:cubicBezTo>
                  <a:lnTo>
                    <a:pt x="9533" y="475"/>
                  </a:lnTo>
                  <a:cubicBezTo>
                    <a:pt x="9533" y="222"/>
                    <a:pt x="9279" y="0"/>
                    <a:pt x="905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6" name="Google Shape;2696;p62"/>
            <p:cNvSpPr/>
            <p:nvPr/>
          </p:nvSpPr>
          <p:spPr>
            <a:xfrm>
              <a:off x="1417250" y="748450"/>
              <a:ext cx="205075" cy="239925"/>
            </a:xfrm>
            <a:custGeom>
              <a:avLst/>
              <a:gdLst/>
              <a:ahLst/>
              <a:cxnLst/>
              <a:rect l="l" t="t" r="r" b="b"/>
              <a:pathLst>
                <a:path w="8203" h="9597" extrusionOk="0">
                  <a:moveTo>
                    <a:pt x="475" y="1"/>
                  </a:moveTo>
                  <a:cubicBezTo>
                    <a:pt x="190" y="1"/>
                    <a:pt x="0" y="191"/>
                    <a:pt x="0" y="476"/>
                  </a:cubicBezTo>
                  <a:lnTo>
                    <a:pt x="0" y="9596"/>
                  </a:lnTo>
                  <a:lnTo>
                    <a:pt x="7728" y="9596"/>
                  </a:lnTo>
                  <a:cubicBezTo>
                    <a:pt x="8013" y="9596"/>
                    <a:pt x="8203" y="9406"/>
                    <a:pt x="8203" y="9121"/>
                  </a:cubicBezTo>
                  <a:lnTo>
                    <a:pt x="8203" y="1"/>
                  </a:ln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7" name="Google Shape;2697;p62"/>
            <p:cNvSpPr/>
            <p:nvPr/>
          </p:nvSpPr>
          <p:spPr>
            <a:xfrm>
              <a:off x="1589850" y="701750"/>
              <a:ext cx="32475" cy="286625"/>
            </a:xfrm>
            <a:custGeom>
              <a:avLst/>
              <a:gdLst/>
              <a:ahLst/>
              <a:cxnLst/>
              <a:rect l="l" t="t" r="r" b="b"/>
              <a:pathLst>
                <a:path w="1299" h="11465" extrusionOk="0">
                  <a:moveTo>
                    <a:pt x="0" y="0"/>
                  </a:moveTo>
                  <a:cubicBezTo>
                    <a:pt x="254" y="0"/>
                    <a:pt x="475" y="190"/>
                    <a:pt x="475" y="475"/>
                  </a:cubicBezTo>
                  <a:lnTo>
                    <a:pt x="475" y="10989"/>
                  </a:lnTo>
                  <a:cubicBezTo>
                    <a:pt x="475" y="11274"/>
                    <a:pt x="254" y="11464"/>
                    <a:pt x="0" y="11464"/>
                  </a:cubicBezTo>
                  <a:lnTo>
                    <a:pt x="824" y="11464"/>
                  </a:lnTo>
                  <a:cubicBezTo>
                    <a:pt x="1109" y="11464"/>
                    <a:pt x="1299" y="11274"/>
                    <a:pt x="1299" y="10989"/>
                  </a:cubicBezTo>
                  <a:lnTo>
                    <a:pt x="1299" y="475"/>
                  </a:lnTo>
                  <a:cubicBezTo>
                    <a:pt x="1299" y="222"/>
                    <a:pt x="1045" y="0"/>
                    <a:pt x="824" y="0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8" name="Google Shape;2698;p62"/>
            <p:cNvSpPr/>
            <p:nvPr/>
          </p:nvSpPr>
          <p:spPr>
            <a:xfrm>
              <a:off x="1437825" y="749250"/>
              <a:ext cx="239125" cy="286625"/>
            </a:xfrm>
            <a:custGeom>
              <a:avLst/>
              <a:gdLst/>
              <a:ahLst/>
              <a:cxnLst/>
              <a:rect l="l" t="t" r="r" b="b"/>
              <a:pathLst>
                <a:path w="9565" h="11465" extrusionOk="0">
                  <a:moveTo>
                    <a:pt x="476" y="0"/>
                  </a:moveTo>
                  <a:cubicBezTo>
                    <a:pt x="223" y="0"/>
                    <a:pt x="1" y="190"/>
                    <a:pt x="1" y="475"/>
                  </a:cubicBezTo>
                  <a:lnTo>
                    <a:pt x="1" y="10989"/>
                  </a:lnTo>
                  <a:cubicBezTo>
                    <a:pt x="1" y="11274"/>
                    <a:pt x="223" y="11464"/>
                    <a:pt x="476" y="11464"/>
                  </a:cubicBezTo>
                  <a:lnTo>
                    <a:pt x="9090" y="11464"/>
                  </a:lnTo>
                  <a:cubicBezTo>
                    <a:pt x="9312" y="11464"/>
                    <a:pt x="9565" y="11274"/>
                    <a:pt x="9565" y="10989"/>
                  </a:cubicBezTo>
                  <a:lnTo>
                    <a:pt x="9565" y="475"/>
                  </a:lnTo>
                  <a:cubicBezTo>
                    <a:pt x="9565" y="190"/>
                    <a:pt x="9343" y="0"/>
                    <a:pt x="909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9" name="Google Shape;2699;p62"/>
            <p:cNvSpPr/>
            <p:nvPr/>
          </p:nvSpPr>
          <p:spPr>
            <a:xfrm>
              <a:off x="1642900" y="748450"/>
              <a:ext cx="34050" cy="286625"/>
            </a:xfrm>
            <a:custGeom>
              <a:avLst/>
              <a:gdLst/>
              <a:ahLst/>
              <a:cxnLst/>
              <a:rect l="l" t="t" r="r" b="b"/>
              <a:pathLst>
                <a:path w="1362" h="11465" extrusionOk="0">
                  <a:moveTo>
                    <a:pt x="0" y="1"/>
                  </a:moveTo>
                  <a:cubicBezTo>
                    <a:pt x="285" y="1"/>
                    <a:pt x="475" y="191"/>
                    <a:pt x="475" y="476"/>
                  </a:cubicBezTo>
                  <a:lnTo>
                    <a:pt x="475" y="10990"/>
                  </a:lnTo>
                  <a:cubicBezTo>
                    <a:pt x="475" y="11275"/>
                    <a:pt x="285" y="11465"/>
                    <a:pt x="0" y="11465"/>
                  </a:cubicBezTo>
                  <a:lnTo>
                    <a:pt x="887" y="11465"/>
                  </a:lnTo>
                  <a:cubicBezTo>
                    <a:pt x="1140" y="11465"/>
                    <a:pt x="1362" y="11275"/>
                    <a:pt x="1362" y="10990"/>
                  </a:cubicBezTo>
                  <a:lnTo>
                    <a:pt x="1362" y="476"/>
                  </a:lnTo>
                  <a:cubicBezTo>
                    <a:pt x="1362" y="222"/>
                    <a:pt x="1109" y="1"/>
                    <a:pt x="887" y="1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0" name="Google Shape;2700;p62"/>
            <p:cNvSpPr/>
            <p:nvPr/>
          </p:nvSpPr>
          <p:spPr>
            <a:xfrm>
              <a:off x="1622300" y="748450"/>
              <a:ext cx="54650" cy="53875"/>
            </a:xfrm>
            <a:custGeom>
              <a:avLst/>
              <a:gdLst/>
              <a:ahLst/>
              <a:cxnLst/>
              <a:rect l="l" t="t" r="r" b="b"/>
              <a:pathLst>
                <a:path w="2186" h="2155" extrusionOk="0">
                  <a:moveTo>
                    <a:pt x="1" y="1"/>
                  </a:moveTo>
                  <a:lnTo>
                    <a:pt x="1" y="856"/>
                  </a:lnTo>
                  <a:lnTo>
                    <a:pt x="1299" y="856"/>
                  </a:lnTo>
                  <a:lnTo>
                    <a:pt x="1299" y="2154"/>
                  </a:lnTo>
                  <a:lnTo>
                    <a:pt x="2186" y="2154"/>
                  </a:lnTo>
                  <a:lnTo>
                    <a:pt x="2186" y="476"/>
                  </a:lnTo>
                  <a:cubicBezTo>
                    <a:pt x="2186" y="191"/>
                    <a:pt x="1964" y="1"/>
                    <a:pt x="171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1" name="Google Shape;2701;p62"/>
            <p:cNvSpPr/>
            <p:nvPr/>
          </p:nvSpPr>
          <p:spPr>
            <a:xfrm>
              <a:off x="1622300" y="982000"/>
              <a:ext cx="54650" cy="53875"/>
            </a:xfrm>
            <a:custGeom>
              <a:avLst/>
              <a:gdLst/>
              <a:ahLst/>
              <a:cxnLst/>
              <a:rect l="l" t="t" r="r" b="b"/>
              <a:pathLst>
                <a:path w="2186" h="2155" extrusionOk="0">
                  <a:moveTo>
                    <a:pt x="1299" y="1"/>
                  </a:moveTo>
                  <a:lnTo>
                    <a:pt x="1299" y="1299"/>
                  </a:lnTo>
                  <a:lnTo>
                    <a:pt x="1" y="1299"/>
                  </a:lnTo>
                  <a:lnTo>
                    <a:pt x="1" y="2154"/>
                  </a:lnTo>
                  <a:lnTo>
                    <a:pt x="1711" y="2154"/>
                  </a:lnTo>
                  <a:cubicBezTo>
                    <a:pt x="1964" y="2154"/>
                    <a:pt x="2186" y="1964"/>
                    <a:pt x="2186" y="1679"/>
                  </a:cubicBezTo>
                  <a:lnTo>
                    <a:pt x="2186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2" name="Google Shape;2702;p62"/>
            <p:cNvSpPr/>
            <p:nvPr/>
          </p:nvSpPr>
          <p:spPr>
            <a:xfrm>
              <a:off x="1642900" y="982000"/>
              <a:ext cx="34050" cy="53875"/>
            </a:xfrm>
            <a:custGeom>
              <a:avLst/>
              <a:gdLst/>
              <a:ahLst/>
              <a:cxnLst/>
              <a:rect l="l" t="t" r="r" b="b"/>
              <a:pathLst>
                <a:path w="1362" h="2155" extrusionOk="0">
                  <a:moveTo>
                    <a:pt x="475" y="1"/>
                  </a:moveTo>
                  <a:lnTo>
                    <a:pt x="475" y="1299"/>
                  </a:lnTo>
                  <a:lnTo>
                    <a:pt x="475" y="1679"/>
                  </a:lnTo>
                  <a:cubicBezTo>
                    <a:pt x="475" y="1964"/>
                    <a:pt x="285" y="2154"/>
                    <a:pt x="0" y="2154"/>
                  </a:cubicBezTo>
                  <a:lnTo>
                    <a:pt x="887" y="2154"/>
                  </a:lnTo>
                  <a:cubicBezTo>
                    <a:pt x="1140" y="2154"/>
                    <a:pt x="1362" y="1964"/>
                    <a:pt x="1362" y="1679"/>
                  </a:cubicBezTo>
                  <a:lnTo>
                    <a:pt x="1362" y="1"/>
                  </a:ln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3" name="Google Shape;2703;p62"/>
            <p:cNvSpPr/>
            <p:nvPr/>
          </p:nvSpPr>
          <p:spPr>
            <a:xfrm>
              <a:off x="1642900" y="748450"/>
              <a:ext cx="34050" cy="53875"/>
            </a:xfrm>
            <a:custGeom>
              <a:avLst/>
              <a:gdLst/>
              <a:ahLst/>
              <a:cxnLst/>
              <a:rect l="l" t="t" r="r" b="b"/>
              <a:pathLst>
                <a:path w="1362" h="2155" extrusionOk="0">
                  <a:moveTo>
                    <a:pt x="0" y="1"/>
                  </a:moveTo>
                  <a:cubicBezTo>
                    <a:pt x="285" y="1"/>
                    <a:pt x="475" y="191"/>
                    <a:pt x="475" y="476"/>
                  </a:cubicBezTo>
                  <a:lnTo>
                    <a:pt x="475" y="856"/>
                  </a:lnTo>
                  <a:lnTo>
                    <a:pt x="475" y="2154"/>
                  </a:lnTo>
                  <a:lnTo>
                    <a:pt x="1362" y="2154"/>
                  </a:lnTo>
                  <a:lnTo>
                    <a:pt x="1362" y="476"/>
                  </a:lnTo>
                  <a:cubicBezTo>
                    <a:pt x="1362" y="222"/>
                    <a:pt x="1109" y="1"/>
                    <a:pt x="887" y="1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4" name="Google Shape;2704;p62"/>
            <p:cNvSpPr/>
            <p:nvPr/>
          </p:nvSpPr>
          <p:spPr>
            <a:xfrm>
              <a:off x="1524925" y="867200"/>
              <a:ext cx="41975" cy="49925"/>
            </a:xfrm>
            <a:custGeom>
              <a:avLst/>
              <a:gdLst/>
              <a:ahLst/>
              <a:cxnLst/>
              <a:rect l="l" t="t" r="r" b="b"/>
              <a:pathLst>
                <a:path w="1679" h="1997" extrusionOk="0">
                  <a:moveTo>
                    <a:pt x="887" y="793"/>
                  </a:moveTo>
                  <a:lnTo>
                    <a:pt x="1045" y="1173"/>
                  </a:lnTo>
                  <a:lnTo>
                    <a:pt x="729" y="1173"/>
                  </a:lnTo>
                  <a:lnTo>
                    <a:pt x="887" y="793"/>
                  </a:lnTo>
                  <a:close/>
                  <a:moveTo>
                    <a:pt x="887" y="1"/>
                  </a:moveTo>
                  <a:cubicBezTo>
                    <a:pt x="760" y="1"/>
                    <a:pt x="697" y="64"/>
                    <a:pt x="634" y="159"/>
                  </a:cubicBezTo>
                  <a:lnTo>
                    <a:pt x="64" y="1679"/>
                  </a:lnTo>
                  <a:cubicBezTo>
                    <a:pt x="0" y="1806"/>
                    <a:pt x="64" y="1933"/>
                    <a:pt x="159" y="1964"/>
                  </a:cubicBezTo>
                  <a:cubicBezTo>
                    <a:pt x="189" y="1972"/>
                    <a:pt x="219" y="1976"/>
                    <a:pt x="247" y="1976"/>
                  </a:cubicBezTo>
                  <a:cubicBezTo>
                    <a:pt x="340" y="1976"/>
                    <a:pt x="420" y="1934"/>
                    <a:pt x="444" y="1838"/>
                  </a:cubicBezTo>
                  <a:lnTo>
                    <a:pt x="539" y="1616"/>
                  </a:lnTo>
                  <a:lnTo>
                    <a:pt x="1172" y="1616"/>
                  </a:lnTo>
                  <a:lnTo>
                    <a:pt x="1236" y="1838"/>
                  </a:lnTo>
                  <a:cubicBezTo>
                    <a:pt x="1267" y="1933"/>
                    <a:pt x="1362" y="1996"/>
                    <a:pt x="1426" y="1996"/>
                  </a:cubicBezTo>
                  <a:lnTo>
                    <a:pt x="1521" y="1996"/>
                  </a:lnTo>
                  <a:cubicBezTo>
                    <a:pt x="1647" y="1964"/>
                    <a:pt x="1679" y="1838"/>
                    <a:pt x="1647" y="1743"/>
                  </a:cubicBezTo>
                  <a:lnTo>
                    <a:pt x="1109" y="159"/>
                  </a:lnTo>
                  <a:cubicBezTo>
                    <a:pt x="1077" y="64"/>
                    <a:pt x="1014" y="1"/>
                    <a:pt x="88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5" name="Google Shape;2705;p62"/>
            <p:cNvSpPr/>
            <p:nvPr/>
          </p:nvSpPr>
          <p:spPr>
            <a:xfrm>
              <a:off x="1463950" y="867200"/>
              <a:ext cx="54675" cy="51650"/>
            </a:xfrm>
            <a:custGeom>
              <a:avLst/>
              <a:gdLst/>
              <a:ahLst/>
              <a:cxnLst/>
              <a:rect l="l" t="t" r="r" b="b"/>
              <a:pathLst>
                <a:path w="2187" h="2066" extrusionOk="0">
                  <a:moveTo>
                    <a:pt x="1616" y="1"/>
                  </a:moveTo>
                  <a:cubicBezTo>
                    <a:pt x="1489" y="1"/>
                    <a:pt x="1394" y="64"/>
                    <a:pt x="1331" y="191"/>
                  </a:cubicBezTo>
                  <a:lnTo>
                    <a:pt x="1109" y="1109"/>
                  </a:lnTo>
                  <a:lnTo>
                    <a:pt x="824" y="191"/>
                  </a:lnTo>
                  <a:cubicBezTo>
                    <a:pt x="798" y="86"/>
                    <a:pt x="707" y="25"/>
                    <a:pt x="604" y="25"/>
                  </a:cubicBezTo>
                  <a:cubicBezTo>
                    <a:pt x="583" y="25"/>
                    <a:pt x="561" y="27"/>
                    <a:pt x="539" y="33"/>
                  </a:cubicBezTo>
                  <a:cubicBezTo>
                    <a:pt x="444" y="33"/>
                    <a:pt x="349" y="96"/>
                    <a:pt x="318" y="223"/>
                  </a:cubicBezTo>
                  <a:lnTo>
                    <a:pt x="33" y="1774"/>
                  </a:lnTo>
                  <a:cubicBezTo>
                    <a:pt x="1" y="1901"/>
                    <a:pt x="64" y="1996"/>
                    <a:pt x="223" y="2059"/>
                  </a:cubicBezTo>
                  <a:cubicBezTo>
                    <a:pt x="243" y="2063"/>
                    <a:pt x="262" y="2065"/>
                    <a:pt x="281" y="2065"/>
                  </a:cubicBezTo>
                  <a:cubicBezTo>
                    <a:pt x="404" y="2065"/>
                    <a:pt x="480" y="1976"/>
                    <a:pt x="508" y="1838"/>
                  </a:cubicBezTo>
                  <a:lnTo>
                    <a:pt x="634" y="1078"/>
                  </a:lnTo>
                  <a:lnTo>
                    <a:pt x="856" y="1838"/>
                  </a:lnTo>
                  <a:cubicBezTo>
                    <a:pt x="919" y="1964"/>
                    <a:pt x="983" y="1996"/>
                    <a:pt x="1109" y="1996"/>
                  </a:cubicBezTo>
                  <a:cubicBezTo>
                    <a:pt x="1236" y="1996"/>
                    <a:pt x="1299" y="1933"/>
                    <a:pt x="1331" y="1806"/>
                  </a:cubicBezTo>
                  <a:lnTo>
                    <a:pt x="1553" y="1046"/>
                  </a:lnTo>
                  <a:lnTo>
                    <a:pt x="1711" y="1806"/>
                  </a:lnTo>
                  <a:cubicBezTo>
                    <a:pt x="1743" y="1933"/>
                    <a:pt x="1869" y="1996"/>
                    <a:pt x="1964" y="1996"/>
                  </a:cubicBezTo>
                  <a:cubicBezTo>
                    <a:pt x="2091" y="1964"/>
                    <a:pt x="2186" y="1838"/>
                    <a:pt x="2186" y="1743"/>
                  </a:cubicBezTo>
                  <a:lnTo>
                    <a:pt x="1901" y="191"/>
                  </a:lnTo>
                  <a:cubicBezTo>
                    <a:pt x="1806" y="64"/>
                    <a:pt x="1743" y="1"/>
                    <a:pt x="161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6" name="Google Shape;2706;p62"/>
            <p:cNvSpPr/>
            <p:nvPr/>
          </p:nvSpPr>
          <p:spPr>
            <a:xfrm>
              <a:off x="1611225" y="865625"/>
              <a:ext cx="39600" cy="51500"/>
            </a:xfrm>
            <a:custGeom>
              <a:avLst/>
              <a:gdLst/>
              <a:ahLst/>
              <a:cxnLst/>
              <a:rect l="l" t="t" r="r" b="b"/>
              <a:pathLst>
                <a:path w="1584" h="2060" extrusionOk="0">
                  <a:moveTo>
                    <a:pt x="254" y="1"/>
                  </a:moveTo>
                  <a:cubicBezTo>
                    <a:pt x="127" y="1"/>
                    <a:pt x="0" y="127"/>
                    <a:pt x="0" y="254"/>
                  </a:cubicBezTo>
                  <a:lnTo>
                    <a:pt x="0" y="1837"/>
                  </a:lnTo>
                  <a:cubicBezTo>
                    <a:pt x="0" y="1964"/>
                    <a:pt x="127" y="2059"/>
                    <a:pt x="254" y="2059"/>
                  </a:cubicBezTo>
                  <a:cubicBezTo>
                    <a:pt x="349" y="2059"/>
                    <a:pt x="475" y="1932"/>
                    <a:pt x="475" y="1837"/>
                  </a:cubicBezTo>
                  <a:lnTo>
                    <a:pt x="475" y="1236"/>
                  </a:lnTo>
                  <a:lnTo>
                    <a:pt x="1109" y="1236"/>
                  </a:lnTo>
                  <a:lnTo>
                    <a:pt x="1109" y="1837"/>
                  </a:lnTo>
                  <a:cubicBezTo>
                    <a:pt x="1109" y="1964"/>
                    <a:pt x="1235" y="2059"/>
                    <a:pt x="1362" y="2059"/>
                  </a:cubicBezTo>
                  <a:cubicBezTo>
                    <a:pt x="1457" y="2059"/>
                    <a:pt x="1584" y="1932"/>
                    <a:pt x="1584" y="1837"/>
                  </a:cubicBezTo>
                  <a:lnTo>
                    <a:pt x="1584" y="254"/>
                  </a:lnTo>
                  <a:cubicBezTo>
                    <a:pt x="1584" y="127"/>
                    <a:pt x="1457" y="1"/>
                    <a:pt x="1362" y="1"/>
                  </a:cubicBezTo>
                  <a:cubicBezTo>
                    <a:pt x="1235" y="1"/>
                    <a:pt x="1109" y="127"/>
                    <a:pt x="1109" y="254"/>
                  </a:cubicBezTo>
                  <a:lnTo>
                    <a:pt x="1109" y="761"/>
                  </a:lnTo>
                  <a:lnTo>
                    <a:pt x="475" y="761"/>
                  </a:lnTo>
                  <a:lnTo>
                    <a:pt x="475" y="254"/>
                  </a:lnTo>
                  <a:cubicBezTo>
                    <a:pt x="475" y="127"/>
                    <a:pt x="349" y="1"/>
                    <a:pt x="25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7" name="Google Shape;2707;p62"/>
            <p:cNvSpPr/>
            <p:nvPr/>
          </p:nvSpPr>
          <p:spPr>
            <a:xfrm>
              <a:off x="1567675" y="865625"/>
              <a:ext cx="34075" cy="51500"/>
            </a:xfrm>
            <a:custGeom>
              <a:avLst/>
              <a:gdLst/>
              <a:ahLst/>
              <a:cxnLst/>
              <a:rect l="l" t="t" r="r" b="b"/>
              <a:pathLst>
                <a:path w="1363" h="2060" extrusionOk="0">
                  <a:moveTo>
                    <a:pt x="254" y="1"/>
                  </a:moveTo>
                  <a:cubicBezTo>
                    <a:pt x="127" y="1"/>
                    <a:pt x="1" y="127"/>
                    <a:pt x="1" y="254"/>
                  </a:cubicBezTo>
                  <a:cubicBezTo>
                    <a:pt x="1" y="381"/>
                    <a:pt x="127" y="476"/>
                    <a:pt x="254" y="476"/>
                  </a:cubicBezTo>
                  <a:lnTo>
                    <a:pt x="444" y="476"/>
                  </a:lnTo>
                  <a:lnTo>
                    <a:pt x="444" y="1837"/>
                  </a:lnTo>
                  <a:cubicBezTo>
                    <a:pt x="476" y="1996"/>
                    <a:pt x="571" y="2059"/>
                    <a:pt x="666" y="2059"/>
                  </a:cubicBezTo>
                  <a:cubicBezTo>
                    <a:pt x="792" y="2059"/>
                    <a:pt x="919" y="1932"/>
                    <a:pt x="919" y="1837"/>
                  </a:cubicBezTo>
                  <a:lnTo>
                    <a:pt x="919" y="476"/>
                  </a:lnTo>
                  <a:lnTo>
                    <a:pt x="1109" y="476"/>
                  </a:lnTo>
                  <a:cubicBezTo>
                    <a:pt x="1236" y="476"/>
                    <a:pt x="1362" y="349"/>
                    <a:pt x="1362" y="254"/>
                  </a:cubicBezTo>
                  <a:cubicBezTo>
                    <a:pt x="1362" y="127"/>
                    <a:pt x="1236" y="1"/>
                    <a:pt x="110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8" name="Google Shape;2708;p62"/>
            <p:cNvSpPr/>
            <p:nvPr/>
          </p:nvSpPr>
          <p:spPr>
            <a:xfrm>
              <a:off x="1378450" y="695400"/>
              <a:ext cx="308000" cy="384025"/>
            </a:xfrm>
            <a:custGeom>
              <a:avLst/>
              <a:gdLst/>
              <a:ahLst/>
              <a:cxnLst/>
              <a:rect l="l" t="t" r="r" b="b"/>
              <a:pathLst>
                <a:path w="12320" h="15361" extrusionOk="0">
                  <a:moveTo>
                    <a:pt x="11402" y="2344"/>
                  </a:moveTo>
                  <a:cubicBezTo>
                    <a:pt x="11560" y="2344"/>
                    <a:pt x="11687" y="2471"/>
                    <a:pt x="11687" y="2629"/>
                  </a:cubicBezTo>
                  <a:lnTo>
                    <a:pt x="11687" y="4086"/>
                  </a:lnTo>
                  <a:lnTo>
                    <a:pt x="11306" y="4086"/>
                  </a:lnTo>
                  <a:lnTo>
                    <a:pt x="11306" y="2978"/>
                  </a:lnTo>
                  <a:cubicBezTo>
                    <a:pt x="11306" y="2851"/>
                    <a:pt x="11180" y="2756"/>
                    <a:pt x="11053" y="2756"/>
                  </a:cubicBezTo>
                  <a:lnTo>
                    <a:pt x="9945" y="2756"/>
                  </a:lnTo>
                  <a:lnTo>
                    <a:pt x="9945" y="2344"/>
                  </a:lnTo>
                  <a:close/>
                  <a:moveTo>
                    <a:pt x="11718" y="11655"/>
                  </a:moveTo>
                  <a:lnTo>
                    <a:pt x="11718" y="13112"/>
                  </a:lnTo>
                  <a:cubicBezTo>
                    <a:pt x="11718" y="13270"/>
                    <a:pt x="11623" y="13397"/>
                    <a:pt x="11465" y="13397"/>
                  </a:cubicBezTo>
                  <a:lnTo>
                    <a:pt x="9976" y="13397"/>
                  </a:lnTo>
                  <a:lnTo>
                    <a:pt x="9976" y="12985"/>
                  </a:lnTo>
                  <a:lnTo>
                    <a:pt x="11085" y="12985"/>
                  </a:lnTo>
                  <a:cubicBezTo>
                    <a:pt x="11211" y="12985"/>
                    <a:pt x="11338" y="12890"/>
                    <a:pt x="11338" y="12763"/>
                  </a:cubicBezTo>
                  <a:lnTo>
                    <a:pt x="11338" y="11655"/>
                  </a:lnTo>
                  <a:close/>
                  <a:moveTo>
                    <a:pt x="5163" y="13872"/>
                  </a:moveTo>
                  <a:lnTo>
                    <a:pt x="5163" y="14822"/>
                  </a:lnTo>
                  <a:lnTo>
                    <a:pt x="4593" y="14505"/>
                  </a:lnTo>
                  <a:cubicBezTo>
                    <a:pt x="4561" y="14505"/>
                    <a:pt x="4529" y="14473"/>
                    <a:pt x="4466" y="14473"/>
                  </a:cubicBezTo>
                  <a:cubicBezTo>
                    <a:pt x="4434" y="14473"/>
                    <a:pt x="4403" y="14473"/>
                    <a:pt x="4371" y="14505"/>
                  </a:cubicBezTo>
                  <a:lnTo>
                    <a:pt x="3801" y="14822"/>
                  </a:lnTo>
                  <a:lnTo>
                    <a:pt x="3801" y="13872"/>
                  </a:lnTo>
                  <a:close/>
                  <a:moveTo>
                    <a:pt x="729" y="1"/>
                  </a:moveTo>
                  <a:cubicBezTo>
                    <a:pt x="317" y="1"/>
                    <a:pt x="1" y="317"/>
                    <a:pt x="1" y="729"/>
                  </a:cubicBezTo>
                  <a:lnTo>
                    <a:pt x="1" y="11243"/>
                  </a:lnTo>
                  <a:cubicBezTo>
                    <a:pt x="1" y="11655"/>
                    <a:pt x="317" y="11972"/>
                    <a:pt x="729" y="11972"/>
                  </a:cubicBezTo>
                  <a:lnTo>
                    <a:pt x="2186" y="11972"/>
                  </a:lnTo>
                  <a:lnTo>
                    <a:pt x="2186" y="13112"/>
                  </a:lnTo>
                  <a:cubicBezTo>
                    <a:pt x="2186" y="13523"/>
                    <a:pt x="2502" y="13840"/>
                    <a:pt x="2883" y="13840"/>
                  </a:cubicBezTo>
                  <a:lnTo>
                    <a:pt x="3453" y="13840"/>
                  </a:lnTo>
                  <a:lnTo>
                    <a:pt x="3453" y="15138"/>
                  </a:lnTo>
                  <a:cubicBezTo>
                    <a:pt x="3453" y="15202"/>
                    <a:pt x="3484" y="15297"/>
                    <a:pt x="3579" y="15329"/>
                  </a:cubicBezTo>
                  <a:cubicBezTo>
                    <a:pt x="3611" y="15344"/>
                    <a:pt x="3650" y="15352"/>
                    <a:pt x="3690" y="15352"/>
                  </a:cubicBezTo>
                  <a:cubicBezTo>
                    <a:pt x="3730" y="15352"/>
                    <a:pt x="3769" y="15344"/>
                    <a:pt x="3801" y="15329"/>
                  </a:cubicBezTo>
                  <a:lnTo>
                    <a:pt x="4593" y="14885"/>
                  </a:lnTo>
                  <a:lnTo>
                    <a:pt x="5384" y="15329"/>
                  </a:lnTo>
                  <a:cubicBezTo>
                    <a:pt x="5416" y="15329"/>
                    <a:pt x="5479" y="15360"/>
                    <a:pt x="5511" y="15360"/>
                  </a:cubicBezTo>
                  <a:cubicBezTo>
                    <a:pt x="5543" y="15360"/>
                    <a:pt x="5606" y="15360"/>
                    <a:pt x="5638" y="15329"/>
                  </a:cubicBezTo>
                  <a:cubicBezTo>
                    <a:pt x="5701" y="15297"/>
                    <a:pt x="5764" y="15202"/>
                    <a:pt x="5764" y="15138"/>
                  </a:cubicBezTo>
                  <a:lnTo>
                    <a:pt x="5764" y="13840"/>
                  </a:lnTo>
                  <a:lnTo>
                    <a:pt x="11560" y="13840"/>
                  </a:lnTo>
                  <a:cubicBezTo>
                    <a:pt x="11972" y="13840"/>
                    <a:pt x="12288" y="13523"/>
                    <a:pt x="12288" y="13112"/>
                  </a:cubicBezTo>
                  <a:lnTo>
                    <a:pt x="12288" y="10515"/>
                  </a:lnTo>
                  <a:cubicBezTo>
                    <a:pt x="12288" y="10388"/>
                    <a:pt x="12162" y="10261"/>
                    <a:pt x="12035" y="10261"/>
                  </a:cubicBezTo>
                  <a:cubicBezTo>
                    <a:pt x="11940" y="10261"/>
                    <a:pt x="11813" y="10388"/>
                    <a:pt x="11813" y="10515"/>
                  </a:cubicBezTo>
                  <a:lnTo>
                    <a:pt x="11813" y="11180"/>
                  </a:lnTo>
                  <a:lnTo>
                    <a:pt x="11180" y="11180"/>
                  </a:lnTo>
                  <a:cubicBezTo>
                    <a:pt x="11053" y="11180"/>
                    <a:pt x="10926" y="11307"/>
                    <a:pt x="10926" y="11402"/>
                  </a:cubicBezTo>
                  <a:lnTo>
                    <a:pt x="10926" y="12510"/>
                  </a:lnTo>
                  <a:lnTo>
                    <a:pt x="9818" y="12510"/>
                  </a:lnTo>
                  <a:cubicBezTo>
                    <a:pt x="9723" y="12510"/>
                    <a:pt x="9596" y="12637"/>
                    <a:pt x="9596" y="12763"/>
                  </a:cubicBezTo>
                  <a:lnTo>
                    <a:pt x="9596" y="13397"/>
                  </a:lnTo>
                  <a:lnTo>
                    <a:pt x="2946" y="13397"/>
                  </a:lnTo>
                  <a:cubicBezTo>
                    <a:pt x="2788" y="13397"/>
                    <a:pt x="2661" y="13270"/>
                    <a:pt x="2661" y="13112"/>
                  </a:cubicBezTo>
                  <a:lnTo>
                    <a:pt x="2661" y="11782"/>
                  </a:lnTo>
                  <a:lnTo>
                    <a:pt x="2661" y="2629"/>
                  </a:lnTo>
                  <a:cubicBezTo>
                    <a:pt x="2661" y="2471"/>
                    <a:pt x="2788" y="2344"/>
                    <a:pt x="2946" y="2344"/>
                  </a:cubicBezTo>
                  <a:lnTo>
                    <a:pt x="9628" y="2344"/>
                  </a:lnTo>
                  <a:lnTo>
                    <a:pt x="9628" y="2978"/>
                  </a:lnTo>
                  <a:cubicBezTo>
                    <a:pt x="9628" y="3104"/>
                    <a:pt x="9755" y="3231"/>
                    <a:pt x="9881" y="3231"/>
                  </a:cubicBezTo>
                  <a:lnTo>
                    <a:pt x="10990" y="3231"/>
                  </a:lnTo>
                  <a:lnTo>
                    <a:pt x="10990" y="4339"/>
                  </a:lnTo>
                  <a:cubicBezTo>
                    <a:pt x="10990" y="4434"/>
                    <a:pt x="11085" y="4561"/>
                    <a:pt x="11211" y="4561"/>
                  </a:cubicBezTo>
                  <a:lnTo>
                    <a:pt x="11845" y="4561"/>
                  </a:lnTo>
                  <a:lnTo>
                    <a:pt x="11845" y="9470"/>
                  </a:lnTo>
                  <a:cubicBezTo>
                    <a:pt x="11845" y="9596"/>
                    <a:pt x="11972" y="9723"/>
                    <a:pt x="12098" y="9723"/>
                  </a:cubicBezTo>
                  <a:cubicBezTo>
                    <a:pt x="12193" y="9723"/>
                    <a:pt x="12320" y="9596"/>
                    <a:pt x="12320" y="9470"/>
                  </a:cubicBezTo>
                  <a:lnTo>
                    <a:pt x="12320" y="2629"/>
                  </a:lnTo>
                  <a:cubicBezTo>
                    <a:pt x="12162" y="2218"/>
                    <a:pt x="11845" y="1901"/>
                    <a:pt x="11465" y="1901"/>
                  </a:cubicBezTo>
                  <a:lnTo>
                    <a:pt x="2851" y="1901"/>
                  </a:lnTo>
                  <a:cubicBezTo>
                    <a:pt x="2471" y="1901"/>
                    <a:pt x="2154" y="2218"/>
                    <a:pt x="2154" y="2629"/>
                  </a:cubicBezTo>
                  <a:lnTo>
                    <a:pt x="2154" y="11528"/>
                  </a:lnTo>
                  <a:lnTo>
                    <a:pt x="697" y="11528"/>
                  </a:lnTo>
                  <a:cubicBezTo>
                    <a:pt x="539" y="11528"/>
                    <a:pt x="412" y="11402"/>
                    <a:pt x="412" y="11243"/>
                  </a:cubicBezTo>
                  <a:lnTo>
                    <a:pt x="412" y="729"/>
                  </a:lnTo>
                  <a:cubicBezTo>
                    <a:pt x="412" y="571"/>
                    <a:pt x="539" y="444"/>
                    <a:pt x="697" y="444"/>
                  </a:cubicBezTo>
                  <a:lnTo>
                    <a:pt x="9280" y="444"/>
                  </a:lnTo>
                  <a:cubicBezTo>
                    <a:pt x="9438" y="444"/>
                    <a:pt x="9565" y="571"/>
                    <a:pt x="9565" y="729"/>
                  </a:cubicBezTo>
                  <a:lnTo>
                    <a:pt x="9565" y="1078"/>
                  </a:lnTo>
                  <a:cubicBezTo>
                    <a:pt x="9565" y="1204"/>
                    <a:pt x="9660" y="1331"/>
                    <a:pt x="9786" y="1331"/>
                  </a:cubicBezTo>
                  <a:cubicBezTo>
                    <a:pt x="9913" y="1331"/>
                    <a:pt x="10008" y="1204"/>
                    <a:pt x="10008" y="1078"/>
                  </a:cubicBezTo>
                  <a:lnTo>
                    <a:pt x="10008" y="729"/>
                  </a:lnTo>
                  <a:cubicBezTo>
                    <a:pt x="10008" y="317"/>
                    <a:pt x="9691" y="1"/>
                    <a:pt x="9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09" name="Google Shape;2709;p62"/>
          <p:cNvGrpSpPr/>
          <p:nvPr/>
        </p:nvGrpSpPr>
        <p:grpSpPr>
          <a:xfrm>
            <a:off x="2417369" y="3808176"/>
            <a:ext cx="432015" cy="371425"/>
            <a:chOff x="3202600" y="722325"/>
            <a:chExt cx="384800" cy="332550"/>
          </a:xfrm>
        </p:grpSpPr>
        <p:sp>
          <p:nvSpPr>
            <p:cNvPr id="2710" name="Google Shape;2710;p62"/>
            <p:cNvSpPr/>
            <p:nvPr/>
          </p:nvSpPr>
          <p:spPr>
            <a:xfrm>
              <a:off x="3222375" y="786450"/>
              <a:ext cx="338900" cy="201925"/>
            </a:xfrm>
            <a:custGeom>
              <a:avLst/>
              <a:gdLst/>
              <a:ahLst/>
              <a:cxnLst/>
              <a:rect l="l" t="t" r="r" b="b"/>
              <a:pathLst>
                <a:path w="13556" h="8077" extrusionOk="0">
                  <a:moveTo>
                    <a:pt x="5543" y="1"/>
                  </a:moveTo>
                  <a:lnTo>
                    <a:pt x="1" y="8076"/>
                  </a:lnTo>
                  <a:lnTo>
                    <a:pt x="13555" y="8076"/>
                  </a:lnTo>
                  <a:lnTo>
                    <a:pt x="12225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1" name="Google Shape;2711;p62"/>
            <p:cNvSpPr/>
            <p:nvPr/>
          </p:nvSpPr>
          <p:spPr>
            <a:xfrm>
              <a:off x="3502650" y="788050"/>
              <a:ext cx="58625" cy="200325"/>
            </a:xfrm>
            <a:custGeom>
              <a:avLst/>
              <a:gdLst/>
              <a:ahLst/>
              <a:cxnLst/>
              <a:rect l="l" t="t" r="r" b="b"/>
              <a:pathLst>
                <a:path w="2345" h="8013" extrusionOk="0">
                  <a:moveTo>
                    <a:pt x="1" y="0"/>
                  </a:moveTo>
                  <a:cubicBezTo>
                    <a:pt x="159" y="0"/>
                    <a:pt x="317" y="95"/>
                    <a:pt x="317" y="253"/>
                  </a:cubicBezTo>
                  <a:lnTo>
                    <a:pt x="1489" y="7664"/>
                  </a:lnTo>
                  <a:cubicBezTo>
                    <a:pt x="1553" y="7822"/>
                    <a:pt x="1394" y="8012"/>
                    <a:pt x="1173" y="8012"/>
                  </a:cubicBezTo>
                  <a:lnTo>
                    <a:pt x="2344" y="8012"/>
                  </a:lnTo>
                  <a:lnTo>
                    <a:pt x="1014" y="0"/>
                  </a:ln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2" name="Google Shape;2712;p62"/>
            <p:cNvSpPr/>
            <p:nvPr/>
          </p:nvSpPr>
          <p:spPr>
            <a:xfrm>
              <a:off x="3331650" y="959050"/>
              <a:ext cx="29300" cy="29325"/>
            </a:xfrm>
            <a:custGeom>
              <a:avLst/>
              <a:gdLst/>
              <a:ahLst/>
              <a:cxnLst/>
              <a:rect l="l" t="t" r="r" b="b"/>
              <a:pathLst>
                <a:path w="1172" h="1173" extrusionOk="0">
                  <a:moveTo>
                    <a:pt x="0" y="1"/>
                  </a:moveTo>
                  <a:lnTo>
                    <a:pt x="0" y="1172"/>
                  </a:lnTo>
                  <a:lnTo>
                    <a:pt x="1172" y="1172"/>
                  </a:lnTo>
                  <a:lnTo>
                    <a:pt x="1172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3" name="Google Shape;2713;p62"/>
            <p:cNvSpPr/>
            <p:nvPr/>
          </p:nvSpPr>
          <p:spPr>
            <a:xfrm>
              <a:off x="3345900" y="959050"/>
              <a:ext cx="15050" cy="29325"/>
            </a:xfrm>
            <a:custGeom>
              <a:avLst/>
              <a:gdLst/>
              <a:ahLst/>
              <a:cxnLst/>
              <a:rect l="l" t="t" r="r" b="b"/>
              <a:pathLst>
                <a:path w="602" h="1173" extrusionOk="0">
                  <a:moveTo>
                    <a:pt x="0" y="1"/>
                  </a:moveTo>
                  <a:lnTo>
                    <a:pt x="0" y="1172"/>
                  </a:lnTo>
                  <a:lnTo>
                    <a:pt x="602" y="1172"/>
                  </a:lnTo>
                  <a:lnTo>
                    <a:pt x="602" y="1"/>
                  </a:ln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4" name="Google Shape;2714;p62"/>
            <p:cNvSpPr/>
            <p:nvPr/>
          </p:nvSpPr>
          <p:spPr>
            <a:xfrm>
              <a:off x="3202600" y="1005750"/>
              <a:ext cx="41175" cy="48325"/>
            </a:xfrm>
            <a:custGeom>
              <a:avLst/>
              <a:gdLst/>
              <a:ahLst/>
              <a:cxnLst/>
              <a:rect l="l" t="t" r="r" b="b"/>
              <a:pathLst>
                <a:path w="1647" h="1933" extrusionOk="0">
                  <a:moveTo>
                    <a:pt x="792" y="793"/>
                  </a:moveTo>
                  <a:lnTo>
                    <a:pt x="919" y="1109"/>
                  </a:lnTo>
                  <a:lnTo>
                    <a:pt x="665" y="1109"/>
                  </a:lnTo>
                  <a:lnTo>
                    <a:pt x="792" y="793"/>
                  </a:lnTo>
                  <a:close/>
                  <a:moveTo>
                    <a:pt x="824" y="1"/>
                  </a:moveTo>
                  <a:cubicBezTo>
                    <a:pt x="697" y="1"/>
                    <a:pt x="634" y="64"/>
                    <a:pt x="602" y="159"/>
                  </a:cubicBezTo>
                  <a:lnTo>
                    <a:pt x="32" y="1616"/>
                  </a:lnTo>
                  <a:cubicBezTo>
                    <a:pt x="0" y="1743"/>
                    <a:pt x="32" y="1838"/>
                    <a:pt x="159" y="1869"/>
                  </a:cubicBezTo>
                  <a:cubicBezTo>
                    <a:pt x="194" y="1887"/>
                    <a:pt x="229" y="1895"/>
                    <a:pt x="263" y="1895"/>
                  </a:cubicBezTo>
                  <a:cubicBezTo>
                    <a:pt x="349" y="1895"/>
                    <a:pt x="421" y="1843"/>
                    <a:pt x="444" y="1774"/>
                  </a:cubicBezTo>
                  <a:lnTo>
                    <a:pt x="507" y="1521"/>
                  </a:lnTo>
                  <a:lnTo>
                    <a:pt x="1109" y="1521"/>
                  </a:lnTo>
                  <a:lnTo>
                    <a:pt x="1172" y="1774"/>
                  </a:lnTo>
                  <a:cubicBezTo>
                    <a:pt x="1235" y="1838"/>
                    <a:pt x="1299" y="1933"/>
                    <a:pt x="1394" y="1933"/>
                  </a:cubicBezTo>
                  <a:cubicBezTo>
                    <a:pt x="1489" y="1933"/>
                    <a:pt x="1647" y="1806"/>
                    <a:pt x="1584" y="1616"/>
                  </a:cubicBezTo>
                  <a:lnTo>
                    <a:pt x="1077" y="159"/>
                  </a:lnTo>
                  <a:cubicBezTo>
                    <a:pt x="1045" y="33"/>
                    <a:pt x="950" y="1"/>
                    <a:pt x="82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5" name="Google Shape;2715;p62"/>
            <p:cNvSpPr/>
            <p:nvPr/>
          </p:nvSpPr>
          <p:spPr>
            <a:xfrm>
              <a:off x="3355400" y="722325"/>
              <a:ext cx="36450" cy="47525"/>
            </a:xfrm>
            <a:custGeom>
              <a:avLst/>
              <a:gdLst/>
              <a:ahLst/>
              <a:cxnLst/>
              <a:rect l="l" t="t" r="r" b="b"/>
              <a:pathLst>
                <a:path w="1458" h="1901" extrusionOk="0">
                  <a:moveTo>
                    <a:pt x="634" y="444"/>
                  </a:moveTo>
                  <a:cubicBezTo>
                    <a:pt x="950" y="444"/>
                    <a:pt x="982" y="824"/>
                    <a:pt x="982" y="919"/>
                  </a:cubicBezTo>
                  <a:cubicBezTo>
                    <a:pt x="982" y="1141"/>
                    <a:pt x="855" y="1394"/>
                    <a:pt x="634" y="1394"/>
                  </a:cubicBezTo>
                  <a:lnTo>
                    <a:pt x="412" y="1394"/>
                  </a:lnTo>
                  <a:lnTo>
                    <a:pt x="412" y="919"/>
                  </a:lnTo>
                  <a:lnTo>
                    <a:pt x="412" y="444"/>
                  </a:lnTo>
                  <a:close/>
                  <a:moveTo>
                    <a:pt x="254" y="1"/>
                  </a:moveTo>
                  <a:cubicBezTo>
                    <a:pt x="190" y="1"/>
                    <a:pt x="32" y="64"/>
                    <a:pt x="32" y="222"/>
                  </a:cubicBezTo>
                  <a:lnTo>
                    <a:pt x="32" y="1647"/>
                  </a:lnTo>
                  <a:cubicBezTo>
                    <a:pt x="0" y="1711"/>
                    <a:pt x="0" y="1742"/>
                    <a:pt x="64" y="1837"/>
                  </a:cubicBezTo>
                  <a:cubicBezTo>
                    <a:pt x="95" y="1869"/>
                    <a:pt x="159" y="1869"/>
                    <a:pt x="222" y="1901"/>
                  </a:cubicBezTo>
                  <a:lnTo>
                    <a:pt x="665" y="1901"/>
                  </a:lnTo>
                  <a:cubicBezTo>
                    <a:pt x="1140" y="1901"/>
                    <a:pt x="1457" y="1521"/>
                    <a:pt x="1457" y="951"/>
                  </a:cubicBezTo>
                  <a:cubicBezTo>
                    <a:pt x="1457" y="381"/>
                    <a:pt x="1140" y="1"/>
                    <a:pt x="66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6" name="Google Shape;2716;p62"/>
            <p:cNvSpPr/>
            <p:nvPr/>
          </p:nvSpPr>
          <p:spPr>
            <a:xfrm>
              <a:off x="3553325" y="1006550"/>
              <a:ext cx="34075" cy="48325"/>
            </a:xfrm>
            <a:custGeom>
              <a:avLst/>
              <a:gdLst/>
              <a:ahLst/>
              <a:cxnLst/>
              <a:rect l="l" t="t" r="r" b="b"/>
              <a:pathLst>
                <a:path w="1363" h="1933" extrusionOk="0">
                  <a:moveTo>
                    <a:pt x="666" y="444"/>
                  </a:moveTo>
                  <a:cubicBezTo>
                    <a:pt x="729" y="444"/>
                    <a:pt x="792" y="476"/>
                    <a:pt x="792" y="539"/>
                  </a:cubicBezTo>
                  <a:cubicBezTo>
                    <a:pt x="792" y="634"/>
                    <a:pt x="729" y="666"/>
                    <a:pt x="666" y="666"/>
                  </a:cubicBezTo>
                  <a:lnTo>
                    <a:pt x="476" y="666"/>
                  </a:lnTo>
                  <a:lnTo>
                    <a:pt x="476" y="444"/>
                  </a:lnTo>
                  <a:close/>
                  <a:moveTo>
                    <a:pt x="729" y="1109"/>
                  </a:moveTo>
                  <a:cubicBezTo>
                    <a:pt x="824" y="1109"/>
                    <a:pt x="887" y="1172"/>
                    <a:pt x="887" y="1267"/>
                  </a:cubicBezTo>
                  <a:cubicBezTo>
                    <a:pt x="887" y="1331"/>
                    <a:pt x="824" y="1457"/>
                    <a:pt x="729" y="1457"/>
                  </a:cubicBezTo>
                  <a:lnTo>
                    <a:pt x="476" y="1457"/>
                  </a:lnTo>
                  <a:lnTo>
                    <a:pt x="476" y="1109"/>
                  </a:lnTo>
                  <a:close/>
                  <a:moveTo>
                    <a:pt x="222" y="1"/>
                  </a:moveTo>
                  <a:cubicBezTo>
                    <a:pt x="96" y="1"/>
                    <a:pt x="1" y="127"/>
                    <a:pt x="1" y="222"/>
                  </a:cubicBezTo>
                  <a:lnTo>
                    <a:pt x="1" y="919"/>
                  </a:lnTo>
                  <a:lnTo>
                    <a:pt x="1" y="1711"/>
                  </a:lnTo>
                  <a:cubicBezTo>
                    <a:pt x="1" y="1774"/>
                    <a:pt x="64" y="1932"/>
                    <a:pt x="222" y="1932"/>
                  </a:cubicBezTo>
                  <a:lnTo>
                    <a:pt x="729" y="1932"/>
                  </a:lnTo>
                  <a:cubicBezTo>
                    <a:pt x="1109" y="1932"/>
                    <a:pt x="1362" y="1647"/>
                    <a:pt x="1362" y="1299"/>
                  </a:cubicBezTo>
                  <a:cubicBezTo>
                    <a:pt x="1331" y="1109"/>
                    <a:pt x="1267" y="951"/>
                    <a:pt x="1141" y="824"/>
                  </a:cubicBezTo>
                  <a:cubicBezTo>
                    <a:pt x="1172" y="761"/>
                    <a:pt x="1204" y="666"/>
                    <a:pt x="1204" y="539"/>
                  </a:cubicBezTo>
                  <a:cubicBezTo>
                    <a:pt x="1204" y="222"/>
                    <a:pt x="982" y="1"/>
                    <a:pt x="66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7" name="Google Shape;2717;p62"/>
            <p:cNvSpPr/>
            <p:nvPr/>
          </p:nvSpPr>
          <p:spPr>
            <a:xfrm>
              <a:off x="3527200" y="727075"/>
              <a:ext cx="43575" cy="47525"/>
            </a:xfrm>
            <a:custGeom>
              <a:avLst/>
              <a:gdLst/>
              <a:ahLst/>
              <a:cxnLst/>
              <a:rect l="l" t="t" r="r" b="b"/>
              <a:pathLst>
                <a:path w="1743" h="1901" extrusionOk="0">
                  <a:moveTo>
                    <a:pt x="951" y="1"/>
                  </a:moveTo>
                  <a:cubicBezTo>
                    <a:pt x="444" y="1"/>
                    <a:pt x="0" y="444"/>
                    <a:pt x="0" y="951"/>
                  </a:cubicBezTo>
                  <a:cubicBezTo>
                    <a:pt x="0" y="1489"/>
                    <a:pt x="476" y="1901"/>
                    <a:pt x="982" y="1901"/>
                  </a:cubicBezTo>
                  <a:cubicBezTo>
                    <a:pt x="1204" y="1901"/>
                    <a:pt x="1394" y="1837"/>
                    <a:pt x="1552" y="1711"/>
                  </a:cubicBezTo>
                  <a:cubicBezTo>
                    <a:pt x="1679" y="1647"/>
                    <a:pt x="1742" y="1426"/>
                    <a:pt x="1584" y="1331"/>
                  </a:cubicBezTo>
                  <a:cubicBezTo>
                    <a:pt x="1540" y="1299"/>
                    <a:pt x="1499" y="1286"/>
                    <a:pt x="1461" y="1286"/>
                  </a:cubicBezTo>
                  <a:cubicBezTo>
                    <a:pt x="1307" y="1286"/>
                    <a:pt x="1185" y="1489"/>
                    <a:pt x="982" y="1489"/>
                  </a:cubicBezTo>
                  <a:cubicBezTo>
                    <a:pt x="729" y="1489"/>
                    <a:pt x="476" y="1236"/>
                    <a:pt x="476" y="951"/>
                  </a:cubicBezTo>
                  <a:cubicBezTo>
                    <a:pt x="476" y="697"/>
                    <a:pt x="729" y="444"/>
                    <a:pt x="982" y="444"/>
                  </a:cubicBezTo>
                  <a:cubicBezTo>
                    <a:pt x="990" y="442"/>
                    <a:pt x="998" y="442"/>
                    <a:pt x="1006" y="442"/>
                  </a:cubicBezTo>
                  <a:cubicBezTo>
                    <a:pt x="1119" y="442"/>
                    <a:pt x="1281" y="575"/>
                    <a:pt x="1420" y="575"/>
                  </a:cubicBezTo>
                  <a:cubicBezTo>
                    <a:pt x="1481" y="575"/>
                    <a:pt x="1538" y="549"/>
                    <a:pt x="1584" y="476"/>
                  </a:cubicBezTo>
                  <a:cubicBezTo>
                    <a:pt x="1679" y="349"/>
                    <a:pt x="1616" y="254"/>
                    <a:pt x="1521" y="159"/>
                  </a:cubicBezTo>
                  <a:cubicBezTo>
                    <a:pt x="1362" y="32"/>
                    <a:pt x="1141" y="1"/>
                    <a:pt x="95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8" name="Google Shape;2718;p62"/>
            <p:cNvSpPr/>
            <p:nvPr/>
          </p:nvSpPr>
          <p:spPr>
            <a:xfrm>
              <a:off x="3355400" y="809425"/>
              <a:ext cx="11900" cy="12675"/>
            </a:xfrm>
            <a:custGeom>
              <a:avLst/>
              <a:gdLst/>
              <a:ahLst/>
              <a:cxnLst/>
              <a:rect l="l" t="t" r="r" b="b"/>
              <a:pathLst>
                <a:path w="476" h="507" extrusionOk="0">
                  <a:moveTo>
                    <a:pt x="222" y="0"/>
                  </a:moveTo>
                  <a:cubicBezTo>
                    <a:pt x="95" y="0"/>
                    <a:pt x="0" y="127"/>
                    <a:pt x="0" y="253"/>
                  </a:cubicBezTo>
                  <a:lnTo>
                    <a:pt x="0" y="285"/>
                  </a:lnTo>
                  <a:cubicBezTo>
                    <a:pt x="0" y="412"/>
                    <a:pt x="95" y="507"/>
                    <a:pt x="222" y="507"/>
                  </a:cubicBezTo>
                  <a:cubicBezTo>
                    <a:pt x="349" y="507"/>
                    <a:pt x="475" y="412"/>
                    <a:pt x="475" y="285"/>
                  </a:cubicBezTo>
                  <a:lnTo>
                    <a:pt x="475" y="253"/>
                  </a:lnTo>
                  <a:cubicBezTo>
                    <a:pt x="475" y="127"/>
                    <a:pt x="349" y="0"/>
                    <a:pt x="22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9" name="Google Shape;2719;p62"/>
            <p:cNvSpPr/>
            <p:nvPr/>
          </p:nvSpPr>
          <p:spPr>
            <a:xfrm>
              <a:off x="3355400" y="837125"/>
              <a:ext cx="11900" cy="12700"/>
            </a:xfrm>
            <a:custGeom>
              <a:avLst/>
              <a:gdLst/>
              <a:ahLst/>
              <a:cxnLst/>
              <a:rect l="l" t="t" r="r" b="b"/>
              <a:pathLst>
                <a:path w="476" h="508" extrusionOk="0">
                  <a:moveTo>
                    <a:pt x="222" y="0"/>
                  </a:moveTo>
                  <a:cubicBezTo>
                    <a:pt x="95" y="0"/>
                    <a:pt x="0" y="127"/>
                    <a:pt x="0" y="254"/>
                  </a:cubicBezTo>
                  <a:lnTo>
                    <a:pt x="0" y="286"/>
                  </a:lnTo>
                  <a:cubicBezTo>
                    <a:pt x="0" y="412"/>
                    <a:pt x="95" y="507"/>
                    <a:pt x="222" y="507"/>
                  </a:cubicBezTo>
                  <a:cubicBezTo>
                    <a:pt x="349" y="507"/>
                    <a:pt x="475" y="381"/>
                    <a:pt x="475" y="286"/>
                  </a:cubicBezTo>
                  <a:lnTo>
                    <a:pt x="475" y="254"/>
                  </a:lnTo>
                  <a:cubicBezTo>
                    <a:pt x="475" y="127"/>
                    <a:pt x="349" y="0"/>
                    <a:pt x="22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0" name="Google Shape;2720;p62"/>
            <p:cNvSpPr/>
            <p:nvPr/>
          </p:nvSpPr>
          <p:spPr>
            <a:xfrm>
              <a:off x="3355400" y="892550"/>
              <a:ext cx="11900" cy="12700"/>
            </a:xfrm>
            <a:custGeom>
              <a:avLst/>
              <a:gdLst/>
              <a:ahLst/>
              <a:cxnLst/>
              <a:rect l="l" t="t" r="r" b="b"/>
              <a:pathLst>
                <a:path w="476" h="508" extrusionOk="0">
                  <a:moveTo>
                    <a:pt x="222" y="0"/>
                  </a:moveTo>
                  <a:cubicBezTo>
                    <a:pt x="95" y="0"/>
                    <a:pt x="0" y="127"/>
                    <a:pt x="0" y="254"/>
                  </a:cubicBezTo>
                  <a:lnTo>
                    <a:pt x="0" y="285"/>
                  </a:lnTo>
                  <a:cubicBezTo>
                    <a:pt x="0" y="412"/>
                    <a:pt x="95" y="507"/>
                    <a:pt x="222" y="507"/>
                  </a:cubicBezTo>
                  <a:cubicBezTo>
                    <a:pt x="349" y="507"/>
                    <a:pt x="475" y="380"/>
                    <a:pt x="475" y="285"/>
                  </a:cubicBezTo>
                  <a:lnTo>
                    <a:pt x="475" y="254"/>
                  </a:lnTo>
                  <a:cubicBezTo>
                    <a:pt x="475" y="95"/>
                    <a:pt x="349" y="0"/>
                    <a:pt x="22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1" name="Google Shape;2721;p62"/>
            <p:cNvSpPr/>
            <p:nvPr/>
          </p:nvSpPr>
          <p:spPr>
            <a:xfrm>
              <a:off x="3355400" y="864050"/>
              <a:ext cx="11900" cy="12675"/>
            </a:xfrm>
            <a:custGeom>
              <a:avLst/>
              <a:gdLst/>
              <a:ahLst/>
              <a:cxnLst/>
              <a:rect l="l" t="t" r="r" b="b"/>
              <a:pathLst>
                <a:path w="476" h="507" extrusionOk="0">
                  <a:moveTo>
                    <a:pt x="222" y="0"/>
                  </a:moveTo>
                  <a:cubicBezTo>
                    <a:pt x="95" y="0"/>
                    <a:pt x="0" y="127"/>
                    <a:pt x="0" y="222"/>
                  </a:cubicBezTo>
                  <a:lnTo>
                    <a:pt x="0" y="285"/>
                  </a:lnTo>
                  <a:cubicBezTo>
                    <a:pt x="0" y="380"/>
                    <a:pt x="95" y="507"/>
                    <a:pt x="222" y="507"/>
                  </a:cubicBezTo>
                  <a:cubicBezTo>
                    <a:pt x="349" y="507"/>
                    <a:pt x="475" y="380"/>
                    <a:pt x="475" y="285"/>
                  </a:cubicBezTo>
                  <a:lnTo>
                    <a:pt x="475" y="222"/>
                  </a:lnTo>
                  <a:cubicBezTo>
                    <a:pt x="475" y="127"/>
                    <a:pt x="349" y="0"/>
                    <a:pt x="22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2" name="Google Shape;2722;p62"/>
            <p:cNvSpPr/>
            <p:nvPr/>
          </p:nvSpPr>
          <p:spPr>
            <a:xfrm>
              <a:off x="3217625" y="780925"/>
              <a:ext cx="349175" cy="212675"/>
            </a:xfrm>
            <a:custGeom>
              <a:avLst/>
              <a:gdLst/>
              <a:ahLst/>
              <a:cxnLst/>
              <a:rect l="l" t="t" r="r" b="b"/>
              <a:pathLst>
                <a:path w="13967" h="8507" extrusionOk="0">
                  <a:moveTo>
                    <a:pt x="5543" y="7316"/>
                  </a:moveTo>
                  <a:lnTo>
                    <a:pt x="5543" y="8076"/>
                  </a:lnTo>
                  <a:lnTo>
                    <a:pt x="4783" y="8076"/>
                  </a:lnTo>
                  <a:lnTo>
                    <a:pt x="4783" y="7316"/>
                  </a:lnTo>
                  <a:close/>
                  <a:moveTo>
                    <a:pt x="5733" y="0"/>
                  </a:moveTo>
                  <a:cubicBezTo>
                    <a:pt x="5670" y="0"/>
                    <a:pt x="5575" y="32"/>
                    <a:pt x="5543" y="63"/>
                  </a:cubicBezTo>
                  <a:lnTo>
                    <a:pt x="33" y="8107"/>
                  </a:lnTo>
                  <a:cubicBezTo>
                    <a:pt x="1" y="8171"/>
                    <a:pt x="1" y="8266"/>
                    <a:pt x="33" y="8329"/>
                  </a:cubicBezTo>
                  <a:cubicBezTo>
                    <a:pt x="64" y="8424"/>
                    <a:pt x="159" y="8456"/>
                    <a:pt x="223" y="8456"/>
                  </a:cubicBezTo>
                  <a:lnTo>
                    <a:pt x="5765" y="8456"/>
                  </a:lnTo>
                  <a:cubicBezTo>
                    <a:pt x="5891" y="8456"/>
                    <a:pt x="6018" y="8329"/>
                    <a:pt x="6018" y="8234"/>
                  </a:cubicBezTo>
                  <a:lnTo>
                    <a:pt x="6018" y="7030"/>
                  </a:lnTo>
                  <a:lnTo>
                    <a:pt x="6018" y="5764"/>
                  </a:lnTo>
                  <a:cubicBezTo>
                    <a:pt x="6018" y="5669"/>
                    <a:pt x="5891" y="5542"/>
                    <a:pt x="5765" y="5542"/>
                  </a:cubicBezTo>
                  <a:cubicBezTo>
                    <a:pt x="5670" y="5542"/>
                    <a:pt x="5543" y="5669"/>
                    <a:pt x="5543" y="5764"/>
                  </a:cubicBezTo>
                  <a:lnTo>
                    <a:pt x="5543" y="6840"/>
                  </a:lnTo>
                  <a:lnTo>
                    <a:pt x="4561" y="6840"/>
                  </a:lnTo>
                  <a:cubicBezTo>
                    <a:pt x="4435" y="6840"/>
                    <a:pt x="4308" y="6967"/>
                    <a:pt x="4308" y="7094"/>
                  </a:cubicBezTo>
                  <a:lnTo>
                    <a:pt x="4308" y="8044"/>
                  </a:lnTo>
                  <a:lnTo>
                    <a:pt x="634" y="8044"/>
                  </a:lnTo>
                  <a:lnTo>
                    <a:pt x="5860" y="443"/>
                  </a:lnTo>
                  <a:lnTo>
                    <a:pt x="12257" y="443"/>
                  </a:lnTo>
                  <a:lnTo>
                    <a:pt x="13492" y="8044"/>
                  </a:lnTo>
                  <a:lnTo>
                    <a:pt x="6810" y="8044"/>
                  </a:lnTo>
                  <a:cubicBezTo>
                    <a:pt x="6683" y="8044"/>
                    <a:pt x="6556" y="8139"/>
                    <a:pt x="6556" y="8266"/>
                  </a:cubicBezTo>
                  <a:cubicBezTo>
                    <a:pt x="6556" y="8392"/>
                    <a:pt x="6683" y="8487"/>
                    <a:pt x="6810" y="8487"/>
                  </a:cubicBezTo>
                  <a:lnTo>
                    <a:pt x="13745" y="8487"/>
                  </a:lnTo>
                  <a:cubicBezTo>
                    <a:pt x="13768" y="8499"/>
                    <a:pt x="13787" y="8506"/>
                    <a:pt x="13805" y="8506"/>
                  </a:cubicBezTo>
                  <a:cubicBezTo>
                    <a:pt x="13836" y="8506"/>
                    <a:pt x="13863" y="8484"/>
                    <a:pt x="13904" y="8424"/>
                  </a:cubicBezTo>
                  <a:cubicBezTo>
                    <a:pt x="13935" y="8392"/>
                    <a:pt x="13967" y="8297"/>
                    <a:pt x="13935" y="8234"/>
                  </a:cubicBezTo>
                  <a:lnTo>
                    <a:pt x="12637" y="190"/>
                  </a:lnTo>
                  <a:cubicBezTo>
                    <a:pt x="12637" y="63"/>
                    <a:pt x="12510" y="0"/>
                    <a:pt x="1238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23" name="Google Shape;2723;p62"/>
          <p:cNvGrpSpPr/>
          <p:nvPr/>
        </p:nvGrpSpPr>
        <p:grpSpPr>
          <a:xfrm>
            <a:off x="2417374" y="1441922"/>
            <a:ext cx="432015" cy="423917"/>
            <a:chOff x="3202600" y="1238925"/>
            <a:chExt cx="384800" cy="379650"/>
          </a:xfrm>
        </p:grpSpPr>
        <p:sp>
          <p:nvSpPr>
            <p:cNvPr id="2724" name="Google Shape;2724;p62"/>
            <p:cNvSpPr/>
            <p:nvPr/>
          </p:nvSpPr>
          <p:spPr>
            <a:xfrm>
              <a:off x="3467025" y="1330175"/>
              <a:ext cx="114825" cy="115025"/>
            </a:xfrm>
            <a:custGeom>
              <a:avLst/>
              <a:gdLst/>
              <a:ahLst/>
              <a:cxnLst/>
              <a:rect l="l" t="t" r="r" b="b"/>
              <a:pathLst>
                <a:path w="4593" h="4601" extrusionOk="0">
                  <a:moveTo>
                    <a:pt x="1584" y="0"/>
                  </a:moveTo>
                  <a:cubicBezTo>
                    <a:pt x="1457" y="0"/>
                    <a:pt x="1331" y="56"/>
                    <a:pt x="1236" y="167"/>
                  </a:cubicBezTo>
                  <a:lnTo>
                    <a:pt x="1" y="1370"/>
                  </a:lnTo>
                  <a:lnTo>
                    <a:pt x="3199" y="4600"/>
                  </a:lnTo>
                  <a:lnTo>
                    <a:pt x="4403" y="3333"/>
                  </a:lnTo>
                  <a:cubicBezTo>
                    <a:pt x="4593" y="3112"/>
                    <a:pt x="4593" y="2795"/>
                    <a:pt x="4403" y="2605"/>
                  </a:cubicBezTo>
                  <a:lnTo>
                    <a:pt x="1932" y="167"/>
                  </a:lnTo>
                  <a:cubicBezTo>
                    <a:pt x="1837" y="56"/>
                    <a:pt x="1711" y="0"/>
                    <a:pt x="158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5" name="Google Shape;2725;p62"/>
            <p:cNvSpPr/>
            <p:nvPr/>
          </p:nvSpPr>
          <p:spPr>
            <a:xfrm>
              <a:off x="3490000" y="1331550"/>
              <a:ext cx="92650" cy="112050"/>
            </a:xfrm>
            <a:custGeom>
              <a:avLst/>
              <a:gdLst/>
              <a:ahLst/>
              <a:cxnLst/>
              <a:rect l="l" t="t" r="r" b="b"/>
              <a:pathLst>
                <a:path w="3706" h="4482" extrusionOk="0">
                  <a:moveTo>
                    <a:pt x="697" y="1"/>
                  </a:moveTo>
                  <a:cubicBezTo>
                    <a:pt x="570" y="1"/>
                    <a:pt x="443" y="48"/>
                    <a:pt x="348" y="143"/>
                  </a:cubicBezTo>
                  <a:lnTo>
                    <a:pt x="0" y="492"/>
                  </a:lnTo>
                  <a:cubicBezTo>
                    <a:pt x="79" y="412"/>
                    <a:pt x="174" y="373"/>
                    <a:pt x="265" y="373"/>
                  </a:cubicBezTo>
                  <a:cubicBezTo>
                    <a:pt x="356" y="373"/>
                    <a:pt x="443" y="412"/>
                    <a:pt x="507" y="492"/>
                  </a:cubicBezTo>
                  <a:lnTo>
                    <a:pt x="2565" y="2550"/>
                  </a:lnTo>
                  <a:cubicBezTo>
                    <a:pt x="2755" y="2740"/>
                    <a:pt x="2755" y="3057"/>
                    <a:pt x="2565" y="3278"/>
                  </a:cubicBezTo>
                  <a:lnTo>
                    <a:pt x="1805" y="4007"/>
                  </a:lnTo>
                  <a:lnTo>
                    <a:pt x="2280" y="4482"/>
                  </a:lnTo>
                  <a:lnTo>
                    <a:pt x="3515" y="3278"/>
                  </a:lnTo>
                  <a:cubicBezTo>
                    <a:pt x="3705" y="3120"/>
                    <a:pt x="3705" y="2803"/>
                    <a:pt x="3515" y="2582"/>
                  </a:cubicBezTo>
                  <a:lnTo>
                    <a:pt x="1045" y="143"/>
                  </a:lnTo>
                  <a:cubicBezTo>
                    <a:pt x="950" y="48"/>
                    <a:pt x="823" y="1"/>
                    <a:pt x="697" y="1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6" name="Google Shape;2726;p62"/>
            <p:cNvSpPr/>
            <p:nvPr/>
          </p:nvSpPr>
          <p:spPr>
            <a:xfrm>
              <a:off x="3313425" y="1501375"/>
              <a:ext cx="98200" cy="98200"/>
            </a:xfrm>
            <a:custGeom>
              <a:avLst/>
              <a:gdLst/>
              <a:ahLst/>
              <a:cxnLst/>
              <a:rect l="l" t="t" r="r" b="b"/>
              <a:pathLst>
                <a:path w="3928" h="3928" extrusionOk="0">
                  <a:moveTo>
                    <a:pt x="729" y="1"/>
                  </a:moveTo>
                  <a:lnTo>
                    <a:pt x="1" y="697"/>
                  </a:lnTo>
                  <a:cubicBezTo>
                    <a:pt x="1" y="697"/>
                    <a:pt x="793" y="2344"/>
                    <a:pt x="1" y="3136"/>
                  </a:cubicBezTo>
                  <a:lnTo>
                    <a:pt x="793" y="3928"/>
                  </a:lnTo>
                  <a:cubicBezTo>
                    <a:pt x="1056" y="3664"/>
                    <a:pt x="1412" y="3576"/>
                    <a:pt x="1768" y="3576"/>
                  </a:cubicBezTo>
                  <a:cubicBezTo>
                    <a:pt x="2482" y="3576"/>
                    <a:pt x="3199" y="3928"/>
                    <a:pt x="3199" y="3928"/>
                  </a:cubicBezTo>
                  <a:lnTo>
                    <a:pt x="3928" y="3199"/>
                  </a:lnTo>
                  <a:lnTo>
                    <a:pt x="729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7" name="Google Shape;2727;p62"/>
            <p:cNvSpPr/>
            <p:nvPr/>
          </p:nvSpPr>
          <p:spPr>
            <a:xfrm>
              <a:off x="3321350" y="1568675"/>
              <a:ext cx="90275" cy="29325"/>
            </a:xfrm>
            <a:custGeom>
              <a:avLst/>
              <a:gdLst/>
              <a:ahLst/>
              <a:cxnLst/>
              <a:rect l="l" t="t" r="r" b="b"/>
              <a:pathLst>
                <a:path w="3611" h="1173" extrusionOk="0">
                  <a:moveTo>
                    <a:pt x="3104" y="1"/>
                  </a:moveTo>
                  <a:lnTo>
                    <a:pt x="2534" y="539"/>
                  </a:lnTo>
                  <a:cubicBezTo>
                    <a:pt x="2487" y="610"/>
                    <a:pt x="2403" y="646"/>
                    <a:pt x="2311" y="646"/>
                  </a:cubicBezTo>
                  <a:cubicBezTo>
                    <a:pt x="2281" y="646"/>
                    <a:pt x="2249" y="642"/>
                    <a:pt x="2217" y="634"/>
                  </a:cubicBezTo>
                  <a:cubicBezTo>
                    <a:pt x="1958" y="523"/>
                    <a:pt x="1459" y="346"/>
                    <a:pt x="964" y="346"/>
                  </a:cubicBezTo>
                  <a:cubicBezTo>
                    <a:pt x="613" y="346"/>
                    <a:pt x="263" y="435"/>
                    <a:pt x="1" y="697"/>
                  </a:cubicBezTo>
                  <a:lnTo>
                    <a:pt x="476" y="1172"/>
                  </a:lnTo>
                  <a:cubicBezTo>
                    <a:pt x="739" y="908"/>
                    <a:pt x="1095" y="820"/>
                    <a:pt x="1451" y="820"/>
                  </a:cubicBezTo>
                  <a:cubicBezTo>
                    <a:pt x="2165" y="820"/>
                    <a:pt x="2882" y="1172"/>
                    <a:pt x="2882" y="1172"/>
                  </a:cubicBezTo>
                  <a:lnTo>
                    <a:pt x="3611" y="476"/>
                  </a:lnTo>
                  <a:lnTo>
                    <a:pt x="3104" y="1"/>
                  </a:ln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8" name="Google Shape;2728;p62"/>
            <p:cNvSpPr/>
            <p:nvPr/>
          </p:nvSpPr>
          <p:spPr>
            <a:xfrm>
              <a:off x="3297600" y="1580550"/>
              <a:ext cx="35650" cy="33975"/>
            </a:xfrm>
            <a:custGeom>
              <a:avLst/>
              <a:gdLst/>
              <a:ahLst/>
              <a:cxnLst/>
              <a:rect l="l" t="t" r="r" b="b"/>
              <a:pathLst>
                <a:path w="1426" h="1359" extrusionOk="0">
                  <a:moveTo>
                    <a:pt x="634" y="1"/>
                  </a:moveTo>
                  <a:lnTo>
                    <a:pt x="159" y="476"/>
                  </a:lnTo>
                  <a:cubicBezTo>
                    <a:pt x="0" y="634"/>
                    <a:pt x="0" y="856"/>
                    <a:pt x="159" y="1014"/>
                  </a:cubicBezTo>
                  <a:lnTo>
                    <a:pt x="349" y="1236"/>
                  </a:lnTo>
                  <a:cubicBezTo>
                    <a:pt x="432" y="1319"/>
                    <a:pt x="551" y="1359"/>
                    <a:pt x="668" y="1359"/>
                  </a:cubicBezTo>
                  <a:cubicBezTo>
                    <a:pt x="773" y="1359"/>
                    <a:pt x="876" y="1327"/>
                    <a:pt x="951" y="1267"/>
                  </a:cubicBezTo>
                  <a:lnTo>
                    <a:pt x="1426" y="792"/>
                  </a:lnTo>
                  <a:lnTo>
                    <a:pt x="63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9" name="Google Shape;2729;p62"/>
            <p:cNvSpPr/>
            <p:nvPr/>
          </p:nvSpPr>
          <p:spPr>
            <a:xfrm>
              <a:off x="3299975" y="1586100"/>
              <a:ext cx="33275" cy="26750"/>
            </a:xfrm>
            <a:custGeom>
              <a:avLst/>
              <a:gdLst/>
              <a:ahLst/>
              <a:cxnLst/>
              <a:rect l="l" t="t" r="r" b="b"/>
              <a:pathLst>
                <a:path w="1331" h="1070" extrusionOk="0">
                  <a:moveTo>
                    <a:pt x="856" y="0"/>
                  </a:moveTo>
                  <a:lnTo>
                    <a:pt x="380" y="475"/>
                  </a:lnTo>
                  <a:cubicBezTo>
                    <a:pt x="284" y="572"/>
                    <a:pt x="168" y="613"/>
                    <a:pt x="77" y="613"/>
                  </a:cubicBezTo>
                  <a:cubicBezTo>
                    <a:pt x="49" y="613"/>
                    <a:pt x="23" y="609"/>
                    <a:pt x="0" y="602"/>
                  </a:cubicBezTo>
                  <a:lnTo>
                    <a:pt x="0" y="602"/>
                  </a:lnTo>
                  <a:cubicBezTo>
                    <a:pt x="0" y="697"/>
                    <a:pt x="32" y="729"/>
                    <a:pt x="95" y="760"/>
                  </a:cubicBezTo>
                  <a:lnTo>
                    <a:pt x="317" y="950"/>
                  </a:lnTo>
                  <a:cubicBezTo>
                    <a:pt x="396" y="1030"/>
                    <a:pt x="491" y="1069"/>
                    <a:pt x="586" y="1069"/>
                  </a:cubicBezTo>
                  <a:cubicBezTo>
                    <a:pt x="681" y="1069"/>
                    <a:pt x="776" y="1030"/>
                    <a:pt x="856" y="950"/>
                  </a:cubicBezTo>
                  <a:lnTo>
                    <a:pt x="1331" y="475"/>
                  </a:lnTo>
                  <a:lnTo>
                    <a:pt x="856" y="0"/>
                  </a:ln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0" name="Google Shape;2730;p62"/>
            <p:cNvSpPr/>
            <p:nvPr/>
          </p:nvSpPr>
          <p:spPr>
            <a:xfrm>
              <a:off x="3325300" y="1352525"/>
              <a:ext cx="234375" cy="234375"/>
            </a:xfrm>
            <a:custGeom>
              <a:avLst/>
              <a:gdLst/>
              <a:ahLst/>
              <a:cxnLst/>
              <a:rect l="l" t="t" r="r" b="b"/>
              <a:pathLst>
                <a:path w="9375" h="9375" extrusionOk="0">
                  <a:moveTo>
                    <a:pt x="6176" y="1"/>
                  </a:moveTo>
                  <a:lnTo>
                    <a:pt x="1" y="6176"/>
                  </a:lnTo>
                  <a:lnTo>
                    <a:pt x="3199" y="9375"/>
                  </a:lnTo>
                  <a:lnTo>
                    <a:pt x="9375" y="3199"/>
                  </a:lnTo>
                  <a:lnTo>
                    <a:pt x="6176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1" name="Google Shape;2731;p62"/>
            <p:cNvSpPr/>
            <p:nvPr/>
          </p:nvSpPr>
          <p:spPr>
            <a:xfrm>
              <a:off x="3393400" y="1420625"/>
              <a:ext cx="166275" cy="166275"/>
            </a:xfrm>
            <a:custGeom>
              <a:avLst/>
              <a:gdLst/>
              <a:ahLst/>
              <a:cxnLst/>
              <a:rect l="l" t="t" r="r" b="b"/>
              <a:pathLst>
                <a:path w="6651" h="6651" extrusionOk="0">
                  <a:moveTo>
                    <a:pt x="6176" y="0"/>
                  </a:moveTo>
                  <a:lnTo>
                    <a:pt x="0" y="6176"/>
                  </a:lnTo>
                  <a:lnTo>
                    <a:pt x="475" y="6651"/>
                  </a:lnTo>
                  <a:lnTo>
                    <a:pt x="6651" y="475"/>
                  </a:lnTo>
                  <a:lnTo>
                    <a:pt x="6176" y="0"/>
                  </a:ln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2" name="Google Shape;2732;p62"/>
            <p:cNvSpPr/>
            <p:nvPr/>
          </p:nvSpPr>
          <p:spPr>
            <a:xfrm>
              <a:off x="3398950" y="1439725"/>
              <a:ext cx="77600" cy="68725"/>
            </a:xfrm>
            <a:custGeom>
              <a:avLst/>
              <a:gdLst/>
              <a:ahLst/>
              <a:cxnLst/>
              <a:rect l="l" t="t" r="r" b="b"/>
              <a:pathLst>
                <a:path w="3104" h="2749" extrusionOk="0">
                  <a:moveTo>
                    <a:pt x="2139" y="0"/>
                  </a:moveTo>
                  <a:cubicBezTo>
                    <a:pt x="1726" y="0"/>
                    <a:pt x="1229" y="224"/>
                    <a:pt x="823" y="630"/>
                  </a:cubicBezTo>
                  <a:cubicBezTo>
                    <a:pt x="190" y="1327"/>
                    <a:pt x="0" y="2150"/>
                    <a:pt x="380" y="2530"/>
                  </a:cubicBezTo>
                  <a:cubicBezTo>
                    <a:pt x="517" y="2678"/>
                    <a:pt x="718" y="2748"/>
                    <a:pt x="950" y="2748"/>
                  </a:cubicBezTo>
                  <a:cubicBezTo>
                    <a:pt x="1364" y="2748"/>
                    <a:pt x="1874" y="2524"/>
                    <a:pt x="2280" y="2118"/>
                  </a:cubicBezTo>
                  <a:cubicBezTo>
                    <a:pt x="2914" y="1485"/>
                    <a:pt x="3104" y="598"/>
                    <a:pt x="2724" y="218"/>
                  </a:cubicBezTo>
                  <a:cubicBezTo>
                    <a:pt x="2576" y="70"/>
                    <a:pt x="2371" y="0"/>
                    <a:pt x="213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3" name="Google Shape;2733;p62"/>
            <p:cNvSpPr/>
            <p:nvPr/>
          </p:nvSpPr>
          <p:spPr>
            <a:xfrm>
              <a:off x="3416350" y="1440900"/>
              <a:ext cx="60200" cy="68175"/>
            </a:xfrm>
            <a:custGeom>
              <a:avLst/>
              <a:gdLst/>
              <a:ahLst/>
              <a:cxnLst/>
              <a:rect l="l" t="t" r="r" b="b"/>
              <a:pathLst>
                <a:path w="2408" h="2727" extrusionOk="0">
                  <a:moveTo>
                    <a:pt x="1474" y="1"/>
                  </a:moveTo>
                  <a:cubicBezTo>
                    <a:pt x="1370" y="1"/>
                    <a:pt x="1259" y="15"/>
                    <a:pt x="1141" y="45"/>
                  </a:cubicBezTo>
                  <a:cubicBezTo>
                    <a:pt x="1268" y="76"/>
                    <a:pt x="1394" y="108"/>
                    <a:pt x="1458" y="203"/>
                  </a:cubicBezTo>
                  <a:cubicBezTo>
                    <a:pt x="1869" y="583"/>
                    <a:pt x="1679" y="1470"/>
                    <a:pt x="1046" y="2103"/>
                  </a:cubicBezTo>
                  <a:cubicBezTo>
                    <a:pt x="729" y="2420"/>
                    <a:pt x="318" y="2610"/>
                    <a:pt x="1" y="2705"/>
                  </a:cubicBezTo>
                  <a:cubicBezTo>
                    <a:pt x="68" y="2719"/>
                    <a:pt x="140" y="2726"/>
                    <a:pt x="216" y="2726"/>
                  </a:cubicBezTo>
                  <a:cubicBezTo>
                    <a:pt x="634" y="2726"/>
                    <a:pt x="1155" y="2506"/>
                    <a:pt x="1584" y="2103"/>
                  </a:cubicBezTo>
                  <a:cubicBezTo>
                    <a:pt x="2249" y="1438"/>
                    <a:pt x="2408" y="583"/>
                    <a:pt x="2028" y="203"/>
                  </a:cubicBezTo>
                  <a:cubicBezTo>
                    <a:pt x="1896" y="72"/>
                    <a:pt x="1705" y="1"/>
                    <a:pt x="1474" y="1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4" name="Google Shape;2734;p62"/>
            <p:cNvSpPr/>
            <p:nvPr/>
          </p:nvSpPr>
          <p:spPr>
            <a:xfrm>
              <a:off x="3451975" y="1244675"/>
              <a:ext cx="46750" cy="43150"/>
            </a:xfrm>
            <a:custGeom>
              <a:avLst/>
              <a:gdLst/>
              <a:ahLst/>
              <a:cxnLst/>
              <a:rect l="l" t="t" r="r" b="b"/>
              <a:pathLst>
                <a:path w="1870" h="1726" extrusionOk="0">
                  <a:moveTo>
                    <a:pt x="1189" y="0"/>
                  </a:moveTo>
                  <a:cubicBezTo>
                    <a:pt x="1030" y="0"/>
                    <a:pt x="872" y="55"/>
                    <a:pt x="761" y="166"/>
                  </a:cubicBezTo>
                  <a:lnTo>
                    <a:pt x="254" y="673"/>
                  </a:lnTo>
                  <a:cubicBezTo>
                    <a:pt x="1" y="926"/>
                    <a:pt x="1" y="1306"/>
                    <a:pt x="254" y="1560"/>
                  </a:cubicBezTo>
                  <a:cubicBezTo>
                    <a:pt x="365" y="1671"/>
                    <a:pt x="523" y="1726"/>
                    <a:pt x="682" y="1726"/>
                  </a:cubicBezTo>
                  <a:cubicBezTo>
                    <a:pt x="840" y="1726"/>
                    <a:pt x="999" y="1671"/>
                    <a:pt x="1109" y="1560"/>
                  </a:cubicBezTo>
                  <a:lnTo>
                    <a:pt x="1616" y="1021"/>
                  </a:lnTo>
                  <a:cubicBezTo>
                    <a:pt x="1869" y="800"/>
                    <a:pt x="1869" y="420"/>
                    <a:pt x="1616" y="166"/>
                  </a:cubicBezTo>
                  <a:cubicBezTo>
                    <a:pt x="1505" y="55"/>
                    <a:pt x="1347" y="0"/>
                    <a:pt x="118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5" name="Google Shape;2735;p62"/>
            <p:cNvSpPr/>
            <p:nvPr/>
          </p:nvSpPr>
          <p:spPr>
            <a:xfrm>
              <a:off x="3462275" y="1244350"/>
              <a:ext cx="34075" cy="43325"/>
            </a:xfrm>
            <a:custGeom>
              <a:avLst/>
              <a:gdLst/>
              <a:ahLst/>
              <a:cxnLst/>
              <a:rect l="l" t="t" r="r" b="b"/>
              <a:pathLst>
                <a:path w="1363" h="1733" extrusionOk="0">
                  <a:moveTo>
                    <a:pt x="772" y="1"/>
                  </a:moveTo>
                  <a:cubicBezTo>
                    <a:pt x="688" y="1"/>
                    <a:pt x="607" y="19"/>
                    <a:pt x="539" y="53"/>
                  </a:cubicBezTo>
                  <a:cubicBezTo>
                    <a:pt x="476" y="116"/>
                    <a:pt x="412" y="148"/>
                    <a:pt x="381" y="179"/>
                  </a:cubicBezTo>
                  <a:cubicBezTo>
                    <a:pt x="423" y="151"/>
                    <a:pt x="479" y="135"/>
                    <a:pt x="533" y="135"/>
                  </a:cubicBezTo>
                  <a:cubicBezTo>
                    <a:pt x="599" y="135"/>
                    <a:pt x="662" y="159"/>
                    <a:pt x="697" y="211"/>
                  </a:cubicBezTo>
                  <a:cubicBezTo>
                    <a:pt x="697" y="274"/>
                    <a:pt x="729" y="274"/>
                    <a:pt x="729" y="274"/>
                  </a:cubicBezTo>
                  <a:cubicBezTo>
                    <a:pt x="792" y="338"/>
                    <a:pt x="824" y="464"/>
                    <a:pt x="824" y="528"/>
                  </a:cubicBezTo>
                  <a:cubicBezTo>
                    <a:pt x="824" y="686"/>
                    <a:pt x="792" y="844"/>
                    <a:pt x="666" y="971"/>
                  </a:cubicBezTo>
                  <a:lnTo>
                    <a:pt x="159" y="1478"/>
                  </a:lnTo>
                  <a:cubicBezTo>
                    <a:pt x="96" y="1541"/>
                    <a:pt x="32" y="1573"/>
                    <a:pt x="1" y="1604"/>
                  </a:cubicBezTo>
                  <a:cubicBezTo>
                    <a:pt x="102" y="1692"/>
                    <a:pt x="231" y="1732"/>
                    <a:pt x="361" y="1732"/>
                  </a:cubicBezTo>
                  <a:cubicBezTo>
                    <a:pt x="515" y="1732"/>
                    <a:pt x="672" y="1676"/>
                    <a:pt x="792" y="1573"/>
                  </a:cubicBezTo>
                  <a:lnTo>
                    <a:pt x="1299" y="1066"/>
                  </a:lnTo>
                  <a:cubicBezTo>
                    <a:pt x="1331" y="939"/>
                    <a:pt x="1362" y="781"/>
                    <a:pt x="1362" y="623"/>
                  </a:cubicBezTo>
                  <a:cubicBezTo>
                    <a:pt x="1362" y="464"/>
                    <a:pt x="1331" y="306"/>
                    <a:pt x="1204" y="179"/>
                  </a:cubicBezTo>
                  <a:cubicBezTo>
                    <a:pt x="1082" y="57"/>
                    <a:pt x="921" y="1"/>
                    <a:pt x="772" y="1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6" name="Google Shape;2736;p62"/>
            <p:cNvSpPr/>
            <p:nvPr/>
          </p:nvSpPr>
          <p:spPr>
            <a:xfrm>
              <a:off x="3220800" y="1249800"/>
              <a:ext cx="270800" cy="269025"/>
            </a:xfrm>
            <a:custGeom>
              <a:avLst/>
              <a:gdLst/>
              <a:ahLst/>
              <a:cxnLst/>
              <a:rect l="l" t="t" r="r" b="b"/>
              <a:pathLst>
                <a:path w="10832" h="10761" extrusionOk="0">
                  <a:moveTo>
                    <a:pt x="9121" y="1"/>
                  </a:moveTo>
                  <a:cubicBezTo>
                    <a:pt x="9002" y="1"/>
                    <a:pt x="8884" y="40"/>
                    <a:pt x="8805" y="120"/>
                  </a:cubicBezTo>
                  <a:lnTo>
                    <a:pt x="539" y="8385"/>
                  </a:lnTo>
                  <a:cubicBezTo>
                    <a:pt x="476" y="8480"/>
                    <a:pt x="412" y="8607"/>
                    <a:pt x="381" y="8702"/>
                  </a:cubicBezTo>
                  <a:lnTo>
                    <a:pt x="1" y="10760"/>
                  </a:lnTo>
                  <a:lnTo>
                    <a:pt x="1" y="10760"/>
                  </a:lnTo>
                  <a:lnTo>
                    <a:pt x="2059" y="10380"/>
                  </a:lnTo>
                  <a:cubicBezTo>
                    <a:pt x="2154" y="10380"/>
                    <a:pt x="2281" y="10285"/>
                    <a:pt x="2376" y="10222"/>
                  </a:cubicBezTo>
                  <a:lnTo>
                    <a:pt x="10641" y="1956"/>
                  </a:lnTo>
                  <a:cubicBezTo>
                    <a:pt x="10831" y="1798"/>
                    <a:pt x="10831" y="1481"/>
                    <a:pt x="10641" y="1323"/>
                  </a:cubicBezTo>
                  <a:lnTo>
                    <a:pt x="9438" y="120"/>
                  </a:lnTo>
                  <a:cubicBezTo>
                    <a:pt x="9359" y="40"/>
                    <a:pt x="9240" y="1"/>
                    <a:pt x="9121" y="1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7" name="Google Shape;2737;p62"/>
            <p:cNvSpPr/>
            <p:nvPr/>
          </p:nvSpPr>
          <p:spPr>
            <a:xfrm>
              <a:off x="3220800" y="1249800"/>
              <a:ext cx="270800" cy="269025"/>
            </a:xfrm>
            <a:custGeom>
              <a:avLst/>
              <a:gdLst/>
              <a:ahLst/>
              <a:cxnLst/>
              <a:rect l="l" t="t" r="r" b="b"/>
              <a:pathLst>
                <a:path w="10832" h="10761" extrusionOk="0">
                  <a:moveTo>
                    <a:pt x="9121" y="1"/>
                  </a:moveTo>
                  <a:cubicBezTo>
                    <a:pt x="9002" y="1"/>
                    <a:pt x="8884" y="40"/>
                    <a:pt x="8805" y="120"/>
                  </a:cubicBezTo>
                  <a:lnTo>
                    <a:pt x="539" y="8385"/>
                  </a:lnTo>
                  <a:cubicBezTo>
                    <a:pt x="476" y="8480"/>
                    <a:pt x="412" y="8607"/>
                    <a:pt x="381" y="8702"/>
                  </a:cubicBezTo>
                  <a:lnTo>
                    <a:pt x="1" y="10760"/>
                  </a:lnTo>
                  <a:lnTo>
                    <a:pt x="1" y="10760"/>
                  </a:lnTo>
                  <a:lnTo>
                    <a:pt x="2059" y="10380"/>
                  </a:lnTo>
                  <a:cubicBezTo>
                    <a:pt x="2154" y="10380"/>
                    <a:pt x="2281" y="10285"/>
                    <a:pt x="2376" y="10222"/>
                  </a:cubicBezTo>
                  <a:lnTo>
                    <a:pt x="10641" y="1956"/>
                  </a:lnTo>
                  <a:cubicBezTo>
                    <a:pt x="10831" y="1798"/>
                    <a:pt x="10831" y="1481"/>
                    <a:pt x="10641" y="1323"/>
                  </a:cubicBezTo>
                  <a:lnTo>
                    <a:pt x="9438" y="120"/>
                  </a:lnTo>
                  <a:cubicBezTo>
                    <a:pt x="9359" y="40"/>
                    <a:pt x="9240" y="1"/>
                    <a:pt x="912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8" name="Google Shape;2738;p62"/>
            <p:cNvSpPr/>
            <p:nvPr/>
          </p:nvSpPr>
          <p:spPr>
            <a:xfrm>
              <a:off x="3218425" y="1249800"/>
              <a:ext cx="273175" cy="269025"/>
            </a:xfrm>
            <a:custGeom>
              <a:avLst/>
              <a:gdLst/>
              <a:ahLst/>
              <a:cxnLst/>
              <a:rect l="l" t="t" r="r" b="b"/>
              <a:pathLst>
                <a:path w="10927" h="10761" extrusionOk="0">
                  <a:moveTo>
                    <a:pt x="8677" y="370"/>
                  </a:moveTo>
                  <a:lnTo>
                    <a:pt x="8677" y="370"/>
                  </a:lnTo>
                  <a:cubicBezTo>
                    <a:pt x="8666" y="380"/>
                    <a:pt x="8656" y="392"/>
                    <a:pt x="8646" y="405"/>
                  </a:cubicBezTo>
                  <a:lnTo>
                    <a:pt x="8677" y="370"/>
                  </a:lnTo>
                  <a:close/>
                  <a:moveTo>
                    <a:pt x="9216" y="1"/>
                  </a:moveTo>
                  <a:cubicBezTo>
                    <a:pt x="9097" y="1"/>
                    <a:pt x="8979" y="40"/>
                    <a:pt x="8900" y="120"/>
                  </a:cubicBezTo>
                  <a:lnTo>
                    <a:pt x="8677" y="370"/>
                  </a:lnTo>
                  <a:lnTo>
                    <a:pt x="8677" y="370"/>
                  </a:lnTo>
                  <a:cubicBezTo>
                    <a:pt x="8720" y="330"/>
                    <a:pt x="8770" y="310"/>
                    <a:pt x="8820" y="310"/>
                  </a:cubicBezTo>
                  <a:cubicBezTo>
                    <a:pt x="8884" y="310"/>
                    <a:pt x="8947" y="341"/>
                    <a:pt x="8995" y="405"/>
                  </a:cubicBezTo>
                  <a:lnTo>
                    <a:pt x="9913" y="1323"/>
                  </a:lnTo>
                  <a:cubicBezTo>
                    <a:pt x="10040" y="1481"/>
                    <a:pt x="10040" y="1798"/>
                    <a:pt x="9913" y="1956"/>
                  </a:cubicBezTo>
                  <a:lnTo>
                    <a:pt x="1616" y="10222"/>
                  </a:lnTo>
                  <a:cubicBezTo>
                    <a:pt x="1552" y="10285"/>
                    <a:pt x="1426" y="10380"/>
                    <a:pt x="1299" y="10380"/>
                  </a:cubicBezTo>
                  <a:lnTo>
                    <a:pt x="444" y="10539"/>
                  </a:lnTo>
                  <a:cubicBezTo>
                    <a:pt x="427" y="10541"/>
                    <a:pt x="411" y="10543"/>
                    <a:pt x="395" y="10543"/>
                  </a:cubicBezTo>
                  <a:cubicBezTo>
                    <a:pt x="228" y="10543"/>
                    <a:pt x="98" y="10396"/>
                    <a:pt x="127" y="10222"/>
                  </a:cubicBezTo>
                  <a:lnTo>
                    <a:pt x="127" y="10222"/>
                  </a:lnTo>
                  <a:lnTo>
                    <a:pt x="32" y="10602"/>
                  </a:lnTo>
                  <a:lnTo>
                    <a:pt x="1" y="10760"/>
                  </a:lnTo>
                  <a:lnTo>
                    <a:pt x="1" y="10760"/>
                  </a:lnTo>
                  <a:lnTo>
                    <a:pt x="2059" y="10380"/>
                  </a:lnTo>
                  <a:cubicBezTo>
                    <a:pt x="2186" y="10349"/>
                    <a:pt x="2312" y="10285"/>
                    <a:pt x="2376" y="10222"/>
                  </a:cubicBezTo>
                  <a:lnTo>
                    <a:pt x="10641" y="1956"/>
                  </a:lnTo>
                  <a:cubicBezTo>
                    <a:pt x="10926" y="1798"/>
                    <a:pt x="10926" y="1481"/>
                    <a:pt x="10736" y="1323"/>
                  </a:cubicBezTo>
                  <a:lnTo>
                    <a:pt x="9533" y="120"/>
                  </a:lnTo>
                  <a:cubicBezTo>
                    <a:pt x="9454" y="40"/>
                    <a:pt x="9335" y="1"/>
                    <a:pt x="9216" y="1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9" name="Google Shape;2739;p62"/>
            <p:cNvSpPr/>
            <p:nvPr/>
          </p:nvSpPr>
          <p:spPr>
            <a:xfrm>
              <a:off x="3325300" y="1352525"/>
              <a:ext cx="61800" cy="61000"/>
            </a:xfrm>
            <a:custGeom>
              <a:avLst/>
              <a:gdLst/>
              <a:ahLst/>
              <a:cxnLst/>
              <a:rect l="l" t="t" r="r" b="b"/>
              <a:pathLst>
                <a:path w="2472" h="2440" extrusionOk="0">
                  <a:moveTo>
                    <a:pt x="634" y="1"/>
                  </a:moveTo>
                  <a:lnTo>
                    <a:pt x="1" y="634"/>
                  </a:lnTo>
                  <a:lnTo>
                    <a:pt x="1838" y="2439"/>
                  </a:lnTo>
                  <a:lnTo>
                    <a:pt x="2471" y="1806"/>
                  </a:lnTo>
                  <a:lnTo>
                    <a:pt x="63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0" name="Google Shape;2740;p62"/>
            <p:cNvSpPr/>
            <p:nvPr/>
          </p:nvSpPr>
          <p:spPr>
            <a:xfrm>
              <a:off x="3361725" y="1388175"/>
              <a:ext cx="25375" cy="26150"/>
            </a:xfrm>
            <a:custGeom>
              <a:avLst/>
              <a:gdLst/>
              <a:ahLst/>
              <a:cxnLst/>
              <a:rect l="l" t="t" r="r" b="b"/>
              <a:pathLst>
                <a:path w="1015" h="1046" extrusionOk="0">
                  <a:moveTo>
                    <a:pt x="634" y="0"/>
                  </a:moveTo>
                  <a:lnTo>
                    <a:pt x="1" y="633"/>
                  </a:lnTo>
                  <a:lnTo>
                    <a:pt x="381" y="1045"/>
                  </a:lnTo>
                  <a:lnTo>
                    <a:pt x="1014" y="380"/>
                  </a:lnTo>
                  <a:lnTo>
                    <a:pt x="634" y="0"/>
                  </a:ln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1" name="Google Shape;2741;p62"/>
            <p:cNvSpPr/>
            <p:nvPr/>
          </p:nvSpPr>
          <p:spPr>
            <a:xfrm>
              <a:off x="3395775" y="1433750"/>
              <a:ext cx="87900" cy="80325"/>
            </a:xfrm>
            <a:custGeom>
              <a:avLst/>
              <a:gdLst/>
              <a:ahLst/>
              <a:cxnLst/>
              <a:rect l="l" t="t" r="r" b="b"/>
              <a:pathLst>
                <a:path w="3516" h="3213" extrusionOk="0">
                  <a:moveTo>
                    <a:pt x="2281" y="457"/>
                  </a:moveTo>
                  <a:cubicBezTo>
                    <a:pt x="2439" y="457"/>
                    <a:pt x="2597" y="489"/>
                    <a:pt x="2692" y="616"/>
                  </a:cubicBezTo>
                  <a:cubicBezTo>
                    <a:pt x="3009" y="932"/>
                    <a:pt x="2819" y="1629"/>
                    <a:pt x="2249" y="2199"/>
                  </a:cubicBezTo>
                  <a:cubicBezTo>
                    <a:pt x="1888" y="2560"/>
                    <a:pt x="1441" y="2764"/>
                    <a:pt x="1091" y="2764"/>
                  </a:cubicBezTo>
                  <a:cubicBezTo>
                    <a:pt x="919" y="2764"/>
                    <a:pt x="770" y="2715"/>
                    <a:pt x="665" y="2611"/>
                  </a:cubicBezTo>
                  <a:cubicBezTo>
                    <a:pt x="475" y="2421"/>
                    <a:pt x="507" y="2136"/>
                    <a:pt x="539" y="1977"/>
                  </a:cubicBezTo>
                  <a:cubicBezTo>
                    <a:pt x="634" y="1661"/>
                    <a:pt x="824" y="1344"/>
                    <a:pt x="1109" y="1027"/>
                  </a:cubicBezTo>
                  <a:cubicBezTo>
                    <a:pt x="1457" y="679"/>
                    <a:pt x="1932" y="457"/>
                    <a:pt x="2281" y="457"/>
                  </a:cubicBezTo>
                  <a:close/>
                  <a:moveTo>
                    <a:pt x="2279" y="0"/>
                  </a:moveTo>
                  <a:cubicBezTo>
                    <a:pt x="1811" y="0"/>
                    <a:pt x="1265" y="257"/>
                    <a:pt x="792" y="711"/>
                  </a:cubicBezTo>
                  <a:cubicBezTo>
                    <a:pt x="444" y="1091"/>
                    <a:pt x="190" y="1471"/>
                    <a:pt x="127" y="1882"/>
                  </a:cubicBezTo>
                  <a:cubicBezTo>
                    <a:pt x="0" y="2294"/>
                    <a:pt x="127" y="2706"/>
                    <a:pt x="349" y="2927"/>
                  </a:cubicBezTo>
                  <a:cubicBezTo>
                    <a:pt x="539" y="3149"/>
                    <a:pt x="792" y="3212"/>
                    <a:pt x="1077" y="3212"/>
                  </a:cubicBezTo>
                  <a:cubicBezTo>
                    <a:pt x="1172" y="3212"/>
                    <a:pt x="1299" y="3212"/>
                    <a:pt x="1426" y="3181"/>
                  </a:cubicBezTo>
                  <a:cubicBezTo>
                    <a:pt x="1806" y="3086"/>
                    <a:pt x="2217" y="2864"/>
                    <a:pt x="2566" y="2516"/>
                  </a:cubicBezTo>
                  <a:cubicBezTo>
                    <a:pt x="3326" y="1787"/>
                    <a:pt x="3516" y="806"/>
                    <a:pt x="3009" y="299"/>
                  </a:cubicBezTo>
                  <a:cubicBezTo>
                    <a:pt x="2817" y="95"/>
                    <a:pt x="2563" y="0"/>
                    <a:pt x="227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2" name="Google Shape;2742;p62"/>
            <p:cNvSpPr/>
            <p:nvPr/>
          </p:nvSpPr>
          <p:spPr>
            <a:xfrm>
              <a:off x="3293650" y="1324825"/>
              <a:ext cx="293750" cy="293750"/>
            </a:xfrm>
            <a:custGeom>
              <a:avLst/>
              <a:gdLst/>
              <a:ahLst/>
              <a:cxnLst/>
              <a:rect l="l" t="t" r="r" b="b"/>
              <a:pathLst>
                <a:path w="11750" h="11750" extrusionOk="0">
                  <a:moveTo>
                    <a:pt x="8551" y="539"/>
                  </a:moveTo>
                  <a:cubicBezTo>
                    <a:pt x="8646" y="539"/>
                    <a:pt x="8709" y="571"/>
                    <a:pt x="8741" y="602"/>
                  </a:cubicBezTo>
                  <a:lnTo>
                    <a:pt x="11211" y="3072"/>
                  </a:lnTo>
                  <a:cubicBezTo>
                    <a:pt x="11243" y="3104"/>
                    <a:pt x="11274" y="3167"/>
                    <a:pt x="11274" y="3262"/>
                  </a:cubicBezTo>
                  <a:cubicBezTo>
                    <a:pt x="11274" y="3294"/>
                    <a:pt x="11243" y="3389"/>
                    <a:pt x="11211" y="3452"/>
                  </a:cubicBezTo>
                  <a:lnTo>
                    <a:pt x="10641" y="4022"/>
                  </a:lnTo>
                  <a:lnTo>
                    <a:pt x="7791" y="1172"/>
                  </a:lnTo>
                  <a:lnTo>
                    <a:pt x="8361" y="602"/>
                  </a:lnTo>
                  <a:cubicBezTo>
                    <a:pt x="8392" y="571"/>
                    <a:pt x="8487" y="539"/>
                    <a:pt x="8551" y="539"/>
                  </a:cubicBezTo>
                  <a:close/>
                  <a:moveTo>
                    <a:pt x="7474" y="1426"/>
                  </a:moveTo>
                  <a:lnTo>
                    <a:pt x="10324" y="4276"/>
                  </a:lnTo>
                  <a:lnTo>
                    <a:pt x="10134" y="4498"/>
                  </a:lnTo>
                  <a:lnTo>
                    <a:pt x="7284" y="1647"/>
                  </a:lnTo>
                  <a:lnTo>
                    <a:pt x="7474" y="1426"/>
                  </a:lnTo>
                  <a:close/>
                  <a:moveTo>
                    <a:pt x="1299" y="7664"/>
                  </a:moveTo>
                  <a:lnTo>
                    <a:pt x="4149" y="10515"/>
                  </a:lnTo>
                  <a:lnTo>
                    <a:pt x="3959" y="10705"/>
                  </a:lnTo>
                  <a:cubicBezTo>
                    <a:pt x="3719" y="10605"/>
                    <a:pt x="3150" y="10391"/>
                    <a:pt x="2571" y="10391"/>
                  </a:cubicBezTo>
                  <a:cubicBezTo>
                    <a:pt x="2235" y="10391"/>
                    <a:pt x="1895" y="10463"/>
                    <a:pt x="1615" y="10673"/>
                  </a:cubicBezTo>
                  <a:lnTo>
                    <a:pt x="1140" y="10198"/>
                  </a:lnTo>
                  <a:cubicBezTo>
                    <a:pt x="1710" y="9406"/>
                    <a:pt x="1299" y="8234"/>
                    <a:pt x="1109" y="7854"/>
                  </a:cubicBezTo>
                  <a:lnTo>
                    <a:pt x="1299" y="7664"/>
                  </a:lnTo>
                  <a:close/>
                  <a:moveTo>
                    <a:pt x="824" y="10546"/>
                  </a:moveTo>
                  <a:lnTo>
                    <a:pt x="1299" y="11021"/>
                  </a:lnTo>
                  <a:lnTo>
                    <a:pt x="950" y="11306"/>
                  </a:lnTo>
                  <a:cubicBezTo>
                    <a:pt x="919" y="11338"/>
                    <a:pt x="887" y="11338"/>
                    <a:pt x="824" y="11338"/>
                  </a:cubicBezTo>
                  <a:cubicBezTo>
                    <a:pt x="792" y="11338"/>
                    <a:pt x="760" y="11338"/>
                    <a:pt x="729" y="11306"/>
                  </a:cubicBezTo>
                  <a:lnTo>
                    <a:pt x="507" y="11085"/>
                  </a:lnTo>
                  <a:cubicBezTo>
                    <a:pt x="475" y="11053"/>
                    <a:pt x="475" y="11021"/>
                    <a:pt x="475" y="10990"/>
                  </a:cubicBezTo>
                  <a:cubicBezTo>
                    <a:pt x="475" y="10926"/>
                    <a:pt x="475" y="10895"/>
                    <a:pt x="507" y="10863"/>
                  </a:cubicBezTo>
                  <a:lnTo>
                    <a:pt x="824" y="10546"/>
                  </a:lnTo>
                  <a:close/>
                  <a:moveTo>
                    <a:pt x="8551" y="1"/>
                  </a:moveTo>
                  <a:cubicBezTo>
                    <a:pt x="8361" y="1"/>
                    <a:pt x="8171" y="96"/>
                    <a:pt x="8044" y="222"/>
                  </a:cubicBezTo>
                  <a:lnTo>
                    <a:pt x="665" y="7569"/>
                  </a:lnTo>
                  <a:cubicBezTo>
                    <a:pt x="602" y="7664"/>
                    <a:pt x="602" y="7728"/>
                    <a:pt x="633" y="7854"/>
                  </a:cubicBezTo>
                  <a:cubicBezTo>
                    <a:pt x="633" y="7854"/>
                    <a:pt x="824" y="8234"/>
                    <a:pt x="919" y="8709"/>
                  </a:cubicBezTo>
                  <a:cubicBezTo>
                    <a:pt x="1014" y="9311"/>
                    <a:pt x="950" y="9755"/>
                    <a:pt x="665" y="10040"/>
                  </a:cubicBezTo>
                  <a:lnTo>
                    <a:pt x="190" y="10483"/>
                  </a:lnTo>
                  <a:cubicBezTo>
                    <a:pt x="63" y="10610"/>
                    <a:pt x="0" y="10768"/>
                    <a:pt x="0" y="10926"/>
                  </a:cubicBezTo>
                  <a:cubicBezTo>
                    <a:pt x="0" y="11085"/>
                    <a:pt x="63" y="11243"/>
                    <a:pt x="190" y="11370"/>
                  </a:cubicBezTo>
                  <a:lnTo>
                    <a:pt x="380" y="11560"/>
                  </a:lnTo>
                  <a:cubicBezTo>
                    <a:pt x="507" y="11686"/>
                    <a:pt x="665" y="11750"/>
                    <a:pt x="824" y="11750"/>
                  </a:cubicBezTo>
                  <a:cubicBezTo>
                    <a:pt x="982" y="11750"/>
                    <a:pt x="1140" y="11686"/>
                    <a:pt x="1267" y="11560"/>
                  </a:cubicBezTo>
                  <a:lnTo>
                    <a:pt x="1742" y="11085"/>
                  </a:lnTo>
                  <a:cubicBezTo>
                    <a:pt x="1942" y="10907"/>
                    <a:pt x="2220" y="10807"/>
                    <a:pt x="2565" y="10807"/>
                  </a:cubicBezTo>
                  <a:cubicBezTo>
                    <a:pt x="2711" y="10807"/>
                    <a:pt x="2870" y="10825"/>
                    <a:pt x="3040" y="10863"/>
                  </a:cubicBezTo>
                  <a:cubicBezTo>
                    <a:pt x="3515" y="10926"/>
                    <a:pt x="3927" y="11116"/>
                    <a:pt x="3927" y="11116"/>
                  </a:cubicBezTo>
                  <a:cubicBezTo>
                    <a:pt x="3956" y="11145"/>
                    <a:pt x="3990" y="11160"/>
                    <a:pt x="4029" y="11160"/>
                  </a:cubicBezTo>
                  <a:cubicBezTo>
                    <a:pt x="4076" y="11160"/>
                    <a:pt x="4128" y="11137"/>
                    <a:pt x="4180" y="11085"/>
                  </a:cubicBezTo>
                  <a:lnTo>
                    <a:pt x="5574" y="9691"/>
                  </a:lnTo>
                  <a:cubicBezTo>
                    <a:pt x="5669" y="9628"/>
                    <a:pt x="5669" y="9470"/>
                    <a:pt x="5574" y="9375"/>
                  </a:cubicBezTo>
                  <a:cubicBezTo>
                    <a:pt x="5542" y="9343"/>
                    <a:pt x="5487" y="9327"/>
                    <a:pt x="5427" y="9327"/>
                  </a:cubicBezTo>
                  <a:cubicBezTo>
                    <a:pt x="5368" y="9327"/>
                    <a:pt x="5305" y="9343"/>
                    <a:pt x="5257" y="9375"/>
                  </a:cubicBezTo>
                  <a:lnTo>
                    <a:pt x="4529" y="10135"/>
                  </a:lnTo>
                  <a:lnTo>
                    <a:pt x="1679" y="7284"/>
                  </a:lnTo>
                  <a:lnTo>
                    <a:pt x="1742" y="7221"/>
                  </a:lnTo>
                  <a:lnTo>
                    <a:pt x="6999" y="1964"/>
                  </a:lnTo>
                  <a:lnTo>
                    <a:pt x="9849" y="4783"/>
                  </a:lnTo>
                  <a:lnTo>
                    <a:pt x="6017" y="8646"/>
                  </a:lnTo>
                  <a:cubicBezTo>
                    <a:pt x="5954" y="8709"/>
                    <a:pt x="5954" y="8868"/>
                    <a:pt x="6017" y="8963"/>
                  </a:cubicBezTo>
                  <a:cubicBezTo>
                    <a:pt x="6065" y="8994"/>
                    <a:pt x="6128" y="9010"/>
                    <a:pt x="6187" y="9010"/>
                  </a:cubicBezTo>
                  <a:cubicBezTo>
                    <a:pt x="6247" y="9010"/>
                    <a:pt x="6302" y="8994"/>
                    <a:pt x="6334" y="8963"/>
                  </a:cubicBezTo>
                  <a:lnTo>
                    <a:pt x="11559" y="3737"/>
                  </a:lnTo>
                  <a:cubicBezTo>
                    <a:pt x="11718" y="3579"/>
                    <a:pt x="11749" y="3421"/>
                    <a:pt x="11749" y="3199"/>
                  </a:cubicBezTo>
                  <a:cubicBezTo>
                    <a:pt x="11718" y="3009"/>
                    <a:pt x="11654" y="2851"/>
                    <a:pt x="11528" y="2692"/>
                  </a:cubicBezTo>
                  <a:lnTo>
                    <a:pt x="9057" y="254"/>
                  </a:lnTo>
                  <a:cubicBezTo>
                    <a:pt x="8899" y="96"/>
                    <a:pt x="8741" y="1"/>
                    <a:pt x="855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3" name="Google Shape;2743;p62"/>
            <p:cNvSpPr/>
            <p:nvPr/>
          </p:nvSpPr>
          <p:spPr>
            <a:xfrm>
              <a:off x="3202600" y="1238925"/>
              <a:ext cx="300075" cy="297825"/>
            </a:xfrm>
            <a:custGeom>
              <a:avLst/>
              <a:gdLst/>
              <a:ahLst/>
              <a:cxnLst/>
              <a:rect l="l" t="t" r="r" b="b"/>
              <a:pathLst>
                <a:path w="12003" h="11913" extrusionOk="0">
                  <a:moveTo>
                    <a:pt x="11164" y="436"/>
                  </a:moveTo>
                  <a:cubicBezTo>
                    <a:pt x="11259" y="436"/>
                    <a:pt x="11354" y="475"/>
                    <a:pt x="11433" y="555"/>
                  </a:cubicBezTo>
                  <a:cubicBezTo>
                    <a:pt x="11528" y="650"/>
                    <a:pt x="11559" y="713"/>
                    <a:pt x="11559" y="840"/>
                  </a:cubicBezTo>
                  <a:cubicBezTo>
                    <a:pt x="11559" y="966"/>
                    <a:pt x="11528" y="1030"/>
                    <a:pt x="11433" y="1093"/>
                  </a:cubicBezTo>
                  <a:lnTo>
                    <a:pt x="11243" y="1315"/>
                  </a:lnTo>
                  <a:lnTo>
                    <a:pt x="10704" y="745"/>
                  </a:lnTo>
                  <a:lnTo>
                    <a:pt x="10894" y="555"/>
                  </a:lnTo>
                  <a:cubicBezTo>
                    <a:pt x="10974" y="475"/>
                    <a:pt x="11069" y="436"/>
                    <a:pt x="11164" y="436"/>
                  </a:cubicBezTo>
                  <a:close/>
                  <a:moveTo>
                    <a:pt x="9861" y="697"/>
                  </a:moveTo>
                  <a:cubicBezTo>
                    <a:pt x="9921" y="697"/>
                    <a:pt x="9976" y="713"/>
                    <a:pt x="10008" y="745"/>
                  </a:cubicBezTo>
                  <a:lnTo>
                    <a:pt x="10229" y="966"/>
                  </a:lnTo>
                  <a:lnTo>
                    <a:pt x="11211" y="1948"/>
                  </a:lnTo>
                  <a:cubicBezTo>
                    <a:pt x="11274" y="1980"/>
                    <a:pt x="11274" y="2138"/>
                    <a:pt x="11211" y="2233"/>
                  </a:cubicBezTo>
                  <a:lnTo>
                    <a:pt x="7379" y="6065"/>
                  </a:lnTo>
                  <a:lnTo>
                    <a:pt x="5859" y="4545"/>
                  </a:lnTo>
                  <a:lnTo>
                    <a:pt x="9691" y="745"/>
                  </a:lnTo>
                  <a:cubicBezTo>
                    <a:pt x="9738" y="713"/>
                    <a:pt x="9802" y="697"/>
                    <a:pt x="9861" y="697"/>
                  </a:cubicBezTo>
                  <a:close/>
                  <a:moveTo>
                    <a:pt x="5574" y="4862"/>
                  </a:moveTo>
                  <a:lnTo>
                    <a:pt x="7094" y="6382"/>
                  </a:lnTo>
                  <a:lnTo>
                    <a:pt x="6777" y="6698"/>
                  </a:lnTo>
                  <a:lnTo>
                    <a:pt x="5257" y="5178"/>
                  </a:lnTo>
                  <a:lnTo>
                    <a:pt x="5574" y="4862"/>
                  </a:lnTo>
                  <a:close/>
                  <a:moveTo>
                    <a:pt x="11175" y="0"/>
                  </a:moveTo>
                  <a:cubicBezTo>
                    <a:pt x="10966" y="0"/>
                    <a:pt x="10752" y="80"/>
                    <a:pt x="10578" y="238"/>
                  </a:cubicBezTo>
                  <a:lnTo>
                    <a:pt x="10388" y="428"/>
                  </a:lnTo>
                  <a:cubicBezTo>
                    <a:pt x="10250" y="290"/>
                    <a:pt x="10047" y="209"/>
                    <a:pt x="9844" y="209"/>
                  </a:cubicBezTo>
                  <a:cubicBezTo>
                    <a:pt x="9674" y="209"/>
                    <a:pt x="9504" y="266"/>
                    <a:pt x="9374" y="396"/>
                  </a:cubicBezTo>
                  <a:lnTo>
                    <a:pt x="9216" y="555"/>
                  </a:lnTo>
                  <a:lnTo>
                    <a:pt x="8868" y="206"/>
                  </a:lnTo>
                  <a:cubicBezTo>
                    <a:pt x="8836" y="159"/>
                    <a:pt x="8780" y="135"/>
                    <a:pt x="8721" y="135"/>
                  </a:cubicBezTo>
                  <a:cubicBezTo>
                    <a:pt x="8662" y="135"/>
                    <a:pt x="8598" y="159"/>
                    <a:pt x="8551" y="206"/>
                  </a:cubicBezTo>
                  <a:lnTo>
                    <a:pt x="5669" y="3088"/>
                  </a:lnTo>
                  <a:cubicBezTo>
                    <a:pt x="5669" y="3088"/>
                    <a:pt x="5637" y="3120"/>
                    <a:pt x="5637" y="3183"/>
                  </a:cubicBezTo>
                  <a:lnTo>
                    <a:pt x="5416" y="3563"/>
                  </a:lnTo>
                  <a:cubicBezTo>
                    <a:pt x="5384" y="3690"/>
                    <a:pt x="5416" y="3817"/>
                    <a:pt x="5542" y="3880"/>
                  </a:cubicBezTo>
                  <a:cubicBezTo>
                    <a:pt x="5565" y="3887"/>
                    <a:pt x="5591" y="3891"/>
                    <a:pt x="5618" y="3891"/>
                  </a:cubicBezTo>
                  <a:cubicBezTo>
                    <a:pt x="5707" y="3891"/>
                    <a:pt x="5811" y="3850"/>
                    <a:pt x="5859" y="3753"/>
                  </a:cubicBezTo>
                  <a:lnTo>
                    <a:pt x="6017" y="3373"/>
                  </a:lnTo>
                  <a:lnTo>
                    <a:pt x="8709" y="681"/>
                  </a:lnTo>
                  <a:lnTo>
                    <a:pt x="8899" y="871"/>
                  </a:lnTo>
                  <a:lnTo>
                    <a:pt x="1140" y="8630"/>
                  </a:lnTo>
                  <a:cubicBezTo>
                    <a:pt x="1045" y="8757"/>
                    <a:pt x="950" y="8915"/>
                    <a:pt x="919" y="9074"/>
                  </a:cubicBezTo>
                  <a:lnTo>
                    <a:pt x="507" y="11100"/>
                  </a:lnTo>
                  <a:lnTo>
                    <a:pt x="64" y="11512"/>
                  </a:lnTo>
                  <a:cubicBezTo>
                    <a:pt x="0" y="11607"/>
                    <a:pt x="0" y="11765"/>
                    <a:pt x="64" y="11829"/>
                  </a:cubicBezTo>
                  <a:cubicBezTo>
                    <a:pt x="114" y="11880"/>
                    <a:pt x="174" y="11912"/>
                    <a:pt x="234" y="11912"/>
                  </a:cubicBezTo>
                  <a:cubicBezTo>
                    <a:pt x="285" y="11912"/>
                    <a:pt x="336" y="11888"/>
                    <a:pt x="380" y="11829"/>
                  </a:cubicBezTo>
                  <a:lnTo>
                    <a:pt x="824" y="11417"/>
                  </a:lnTo>
                  <a:lnTo>
                    <a:pt x="2850" y="11005"/>
                  </a:lnTo>
                  <a:cubicBezTo>
                    <a:pt x="3009" y="10974"/>
                    <a:pt x="3167" y="10879"/>
                    <a:pt x="3294" y="10784"/>
                  </a:cubicBezTo>
                  <a:lnTo>
                    <a:pt x="6176" y="7870"/>
                  </a:lnTo>
                  <a:cubicBezTo>
                    <a:pt x="6271" y="7807"/>
                    <a:pt x="6271" y="7648"/>
                    <a:pt x="6176" y="7553"/>
                  </a:cubicBezTo>
                  <a:cubicBezTo>
                    <a:pt x="6144" y="7522"/>
                    <a:pt x="6089" y="7506"/>
                    <a:pt x="6029" y="7506"/>
                  </a:cubicBezTo>
                  <a:cubicBezTo>
                    <a:pt x="5970" y="7506"/>
                    <a:pt x="5906" y="7522"/>
                    <a:pt x="5859" y="7553"/>
                  </a:cubicBezTo>
                  <a:lnTo>
                    <a:pt x="2977" y="10467"/>
                  </a:lnTo>
                  <a:cubicBezTo>
                    <a:pt x="2945" y="10499"/>
                    <a:pt x="2850" y="10530"/>
                    <a:pt x="2787" y="10562"/>
                  </a:cubicBezTo>
                  <a:lnTo>
                    <a:pt x="1045" y="10942"/>
                  </a:lnTo>
                  <a:lnTo>
                    <a:pt x="1394" y="9200"/>
                  </a:lnTo>
                  <a:cubicBezTo>
                    <a:pt x="1394" y="9105"/>
                    <a:pt x="1425" y="9042"/>
                    <a:pt x="1520" y="8979"/>
                  </a:cubicBezTo>
                  <a:lnTo>
                    <a:pt x="5004" y="5495"/>
                  </a:lnTo>
                  <a:lnTo>
                    <a:pt x="6651" y="7173"/>
                  </a:lnTo>
                  <a:cubicBezTo>
                    <a:pt x="6670" y="7193"/>
                    <a:pt x="6739" y="7237"/>
                    <a:pt x="6819" y="7237"/>
                  </a:cubicBezTo>
                  <a:cubicBezTo>
                    <a:pt x="6867" y="7237"/>
                    <a:pt x="6920" y="7221"/>
                    <a:pt x="6967" y="7173"/>
                  </a:cubicBezTo>
                  <a:lnTo>
                    <a:pt x="7601" y="6540"/>
                  </a:lnTo>
                  <a:lnTo>
                    <a:pt x="11591" y="2550"/>
                  </a:lnTo>
                  <a:cubicBezTo>
                    <a:pt x="11844" y="2296"/>
                    <a:pt x="11876" y="1853"/>
                    <a:pt x="11654" y="1631"/>
                  </a:cubicBezTo>
                  <a:lnTo>
                    <a:pt x="11844" y="1441"/>
                  </a:lnTo>
                  <a:cubicBezTo>
                    <a:pt x="11908" y="1283"/>
                    <a:pt x="12003" y="1030"/>
                    <a:pt x="12003" y="840"/>
                  </a:cubicBezTo>
                  <a:cubicBezTo>
                    <a:pt x="12003" y="586"/>
                    <a:pt x="11908" y="396"/>
                    <a:pt x="11749" y="238"/>
                  </a:cubicBezTo>
                  <a:cubicBezTo>
                    <a:pt x="11591" y="80"/>
                    <a:pt x="11385" y="0"/>
                    <a:pt x="1117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44" name="Google Shape;2744;p62"/>
          <p:cNvGrpSpPr/>
          <p:nvPr/>
        </p:nvGrpSpPr>
        <p:grpSpPr>
          <a:xfrm>
            <a:off x="2417382" y="2609907"/>
            <a:ext cx="431998" cy="427947"/>
            <a:chOff x="5579408" y="2796960"/>
            <a:chExt cx="385575" cy="383225"/>
          </a:xfrm>
        </p:grpSpPr>
        <p:sp>
          <p:nvSpPr>
            <p:cNvPr id="2745" name="Google Shape;2745;p62"/>
            <p:cNvSpPr/>
            <p:nvPr/>
          </p:nvSpPr>
          <p:spPr>
            <a:xfrm>
              <a:off x="5579408" y="2802685"/>
              <a:ext cx="377675" cy="373525"/>
            </a:xfrm>
            <a:custGeom>
              <a:avLst/>
              <a:gdLst/>
              <a:ahLst/>
              <a:cxnLst/>
              <a:rect l="l" t="t" r="r" b="b"/>
              <a:pathLst>
                <a:path w="15107" h="14941" extrusionOk="0">
                  <a:moveTo>
                    <a:pt x="12858" y="1640"/>
                  </a:moveTo>
                  <a:cubicBezTo>
                    <a:pt x="13174" y="1640"/>
                    <a:pt x="13428" y="1861"/>
                    <a:pt x="13428" y="2178"/>
                  </a:cubicBezTo>
                  <a:cubicBezTo>
                    <a:pt x="13428" y="2495"/>
                    <a:pt x="13174" y="2748"/>
                    <a:pt x="12858" y="2748"/>
                  </a:cubicBezTo>
                  <a:cubicBezTo>
                    <a:pt x="12541" y="2748"/>
                    <a:pt x="12319" y="2495"/>
                    <a:pt x="12319" y="2178"/>
                  </a:cubicBezTo>
                  <a:cubicBezTo>
                    <a:pt x="12319" y="1861"/>
                    <a:pt x="12541" y="1640"/>
                    <a:pt x="12858" y="1640"/>
                  </a:cubicBezTo>
                  <a:close/>
                  <a:moveTo>
                    <a:pt x="12339" y="1"/>
                  </a:moveTo>
                  <a:cubicBezTo>
                    <a:pt x="12153" y="1"/>
                    <a:pt x="11971" y="72"/>
                    <a:pt x="11844" y="215"/>
                  </a:cubicBezTo>
                  <a:lnTo>
                    <a:pt x="285" y="11774"/>
                  </a:lnTo>
                  <a:cubicBezTo>
                    <a:pt x="0" y="12027"/>
                    <a:pt x="0" y="12534"/>
                    <a:pt x="285" y="12787"/>
                  </a:cubicBezTo>
                  <a:lnTo>
                    <a:pt x="2217" y="14751"/>
                  </a:lnTo>
                  <a:cubicBezTo>
                    <a:pt x="2359" y="14877"/>
                    <a:pt x="2549" y="14941"/>
                    <a:pt x="2735" y="14941"/>
                  </a:cubicBezTo>
                  <a:cubicBezTo>
                    <a:pt x="2922" y="14941"/>
                    <a:pt x="3104" y="14877"/>
                    <a:pt x="3230" y="14751"/>
                  </a:cubicBezTo>
                  <a:lnTo>
                    <a:pt x="11274" y="6707"/>
                  </a:lnTo>
                  <a:lnTo>
                    <a:pt x="14790" y="3160"/>
                  </a:lnTo>
                  <a:cubicBezTo>
                    <a:pt x="15106" y="2875"/>
                    <a:pt x="15106" y="2431"/>
                    <a:pt x="14790" y="2146"/>
                  </a:cubicBezTo>
                  <a:lnTo>
                    <a:pt x="12858" y="215"/>
                  </a:lnTo>
                  <a:cubicBezTo>
                    <a:pt x="12715" y="72"/>
                    <a:pt x="12525" y="1"/>
                    <a:pt x="1233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6" name="Google Shape;2746;p62"/>
            <p:cNvSpPr/>
            <p:nvPr/>
          </p:nvSpPr>
          <p:spPr>
            <a:xfrm>
              <a:off x="5622158" y="2843660"/>
              <a:ext cx="334925" cy="332550"/>
            </a:xfrm>
            <a:custGeom>
              <a:avLst/>
              <a:gdLst/>
              <a:ahLst/>
              <a:cxnLst/>
              <a:rect l="l" t="t" r="r" b="b"/>
              <a:pathLst>
                <a:path w="13397" h="13302" extrusionOk="0">
                  <a:moveTo>
                    <a:pt x="12573" y="1"/>
                  </a:moveTo>
                  <a:lnTo>
                    <a:pt x="12621" y="49"/>
                  </a:lnTo>
                  <a:lnTo>
                    <a:pt x="12621" y="49"/>
                  </a:lnTo>
                  <a:cubicBezTo>
                    <a:pt x="12606" y="32"/>
                    <a:pt x="12590" y="16"/>
                    <a:pt x="12573" y="1"/>
                  </a:cubicBezTo>
                  <a:close/>
                  <a:moveTo>
                    <a:pt x="0" y="12573"/>
                  </a:moveTo>
                  <a:cubicBezTo>
                    <a:pt x="8" y="12582"/>
                    <a:pt x="16" y="12591"/>
                    <a:pt x="24" y="12599"/>
                  </a:cubicBezTo>
                  <a:lnTo>
                    <a:pt x="24" y="12599"/>
                  </a:lnTo>
                  <a:lnTo>
                    <a:pt x="0" y="12573"/>
                  </a:lnTo>
                  <a:close/>
                  <a:moveTo>
                    <a:pt x="12621" y="49"/>
                  </a:moveTo>
                  <a:cubicBezTo>
                    <a:pt x="12857" y="314"/>
                    <a:pt x="12841" y="776"/>
                    <a:pt x="12573" y="1014"/>
                  </a:cubicBezTo>
                  <a:lnTo>
                    <a:pt x="9058" y="4561"/>
                  </a:lnTo>
                  <a:lnTo>
                    <a:pt x="1014" y="12573"/>
                  </a:lnTo>
                  <a:cubicBezTo>
                    <a:pt x="871" y="12716"/>
                    <a:pt x="681" y="12787"/>
                    <a:pt x="495" y="12787"/>
                  </a:cubicBezTo>
                  <a:cubicBezTo>
                    <a:pt x="320" y="12787"/>
                    <a:pt x="149" y="12724"/>
                    <a:pt x="24" y="12599"/>
                  </a:cubicBezTo>
                  <a:lnTo>
                    <a:pt x="24" y="12599"/>
                  </a:lnTo>
                  <a:lnTo>
                    <a:pt x="507" y="13112"/>
                  </a:lnTo>
                  <a:cubicBezTo>
                    <a:pt x="649" y="13238"/>
                    <a:pt x="839" y="13302"/>
                    <a:pt x="1025" y="13302"/>
                  </a:cubicBezTo>
                  <a:cubicBezTo>
                    <a:pt x="1212" y="13302"/>
                    <a:pt x="1394" y="13238"/>
                    <a:pt x="1520" y="13112"/>
                  </a:cubicBezTo>
                  <a:lnTo>
                    <a:pt x="9564" y="5068"/>
                  </a:lnTo>
                  <a:lnTo>
                    <a:pt x="13080" y="1553"/>
                  </a:lnTo>
                  <a:cubicBezTo>
                    <a:pt x="13396" y="1236"/>
                    <a:pt x="13396" y="792"/>
                    <a:pt x="13080" y="507"/>
                  </a:cubicBezTo>
                  <a:lnTo>
                    <a:pt x="12621" y="49"/>
                  </a:ln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7" name="Google Shape;2747;p62"/>
            <p:cNvSpPr/>
            <p:nvPr/>
          </p:nvSpPr>
          <p:spPr>
            <a:xfrm>
              <a:off x="5861258" y="2802685"/>
              <a:ext cx="95825" cy="166900"/>
            </a:xfrm>
            <a:custGeom>
              <a:avLst/>
              <a:gdLst/>
              <a:ahLst/>
              <a:cxnLst/>
              <a:rect l="l" t="t" r="r" b="b"/>
              <a:pathLst>
                <a:path w="3833" h="6676" extrusionOk="0">
                  <a:moveTo>
                    <a:pt x="1584" y="1640"/>
                  </a:moveTo>
                  <a:cubicBezTo>
                    <a:pt x="1900" y="1640"/>
                    <a:pt x="2154" y="1861"/>
                    <a:pt x="2154" y="2178"/>
                  </a:cubicBezTo>
                  <a:cubicBezTo>
                    <a:pt x="2154" y="2495"/>
                    <a:pt x="1900" y="2748"/>
                    <a:pt x="1584" y="2748"/>
                  </a:cubicBezTo>
                  <a:cubicBezTo>
                    <a:pt x="1267" y="2748"/>
                    <a:pt x="1045" y="2495"/>
                    <a:pt x="1045" y="2178"/>
                  </a:cubicBezTo>
                  <a:cubicBezTo>
                    <a:pt x="1045" y="1861"/>
                    <a:pt x="1267" y="1640"/>
                    <a:pt x="1584" y="1640"/>
                  </a:cubicBezTo>
                  <a:close/>
                  <a:moveTo>
                    <a:pt x="1065" y="1"/>
                  </a:moveTo>
                  <a:cubicBezTo>
                    <a:pt x="879" y="1"/>
                    <a:pt x="697" y="72"/>
                    <a:pt x="570" y="215"/>
                  </a:cubicBezTo>
                  <a:lnTo>
                    <a:pt x="0" y="753"/>
                  </a:lnTo>
                  <a:lnTo>
                    <a:pt x="0" y="6675"/>
                  </a:lnTo>
                  <a:lnTo>
                    <a:pt x="3516" y="3128"/>
                  </a:lnTo>
                  <a:cubicBezTo>
                    <a:pt x="3832" y="2875"/>
                    <a:pt x="3832" y="2431"/>
                    <a:pt x="3516" y="2146"/>
                  </a:cubicBezTo>
                  <a:lnTo>
                    <a:pt x="1584" y="215"/>
                  </a:lnTo>
                  <a:cubicBezTo>
                    <a:pt x="1441" y="72"/>
                    <a:pt x="1251" y="1"/>
                    <a:pt x="106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8" name="Google Shape;2748;p62"/>
            <p:cNvSpPr/>
            <p:nvPr/>
          </p:nvSpPr>
          <p:spPr>
            <a:xfrm>
              <a:off x="5861258" y="2802635"/>
              <a:ext cx="95825" cy="167725"/>
            </a:xfrm>
            <a:custGeom>
              <a:avLst/>
              <a:gdLst/>
              <a:ahLst/>
              <a:cxnLst/>
              <a:rect l="l" t="t" r="r" b="b"/>
              <a:pathLst>
                <a:path w="3833" h="6709" extrusionOk="0">
                  <a:moveTo>
                    <a:pt x="1065" y="1"/>
                  </a:moveTo>
                  <a:cubicBezTo>
                    <a:pt x="974" y="1"/>
                    <a:pt x="881" y="19"/>
                    <a:pt x="792" y="58"/>
                  </a:cubicBezTo>
                  <a:lnTo>
                    <a:pt x="2692" y="1958"/>
                  </a:lnTo>
                  <a:cubicBezTo>
                    <a:pt x="2977" y="2243"/>
                    <a:pt x="2977" y="2718"/>
                    <a:pt x="2692" y="2972"/>
                  </a:cubicBezTo>
                  <a:lnTo>
                    <a:pt x="0" y="5664"/>
                  </a:lnTo>
                  <a:lnTo>
                    <a:pt x="0" y="6709"/>
                  </a:lnTo>
                  <a:lnTo>
                    <a:pt x="3516" y="3194"/>
                  </a:lnTo>
                  <a:cubicBezTo>
                    <a:pt x="3832" y="2877"/>
                    <a:pt x="3832" y="2433"/>
                    <a:pt x="3516" y="2148"/>
                  </a:cubicBezTo>
                  <a:lnTo>
                    <a:pt x="1584" y="217"/>
                  </a:lnTo>
                  <a:cubicBezTo>
                    <a:pt x="1453" y="86"/>
                    <a:pt x="1263" y="1"/>
                    <a:pt x="1065" y="1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9" name="Google Shape;2749;p62"/>
            <p:cNvSpPr/>
            <p:nvPr/>
          </p:nvSpPr>
          <p:spPr>
            <a:xfrm>
              <a:off x="5580183" y="2796960"/>
              <a:ext cx="384800" cy="383225"/>
            </a:xfrm>
            <a:custGeom>
              <a:avLst/>
              <a:gdLst/>
              <a:ahLst/>
              <a:cxnLst/>
              <a:rect l="l" t="t" r="r" b="b"/>
              <a:pathLst>
                <a:path w="15392" h="15329" extrusionOk="0">
                  <a:moveTo>
                    <a:pt x="12320" y="0"/>
                  </a:moveTo>
                  <a:cubicBezTo>
                    <a:pt x="12067" y="0"/>
                    <a:pt x="11845" y="95"/>
                    <a:pt x="11655" y="285"/>
                  </a:cubicBezTo>
                  <a:lnTo>
                    <a:pt x="2059" y="9913"/>
                  </a:lnTo>
                  <a:cubicBezTo>
                    <a:pt x="2028" y="9976"/>
                    <a:pt x="1933" y="10103"/>
                    <a:pt x="2059" y="10229"/>
                  </a:cubicBezTo>
                  <a:lnTo>
                    <a:pt x="2661" y="10799"/>
                  </a:lnTo>
                  <a:cubicBezTo>
                    <a:pt x="2695" y="10850"/>
                    <a:pt x="2747" y="10883"/>
                    <a:pt x="2807" y="10883"/>
                  </a:cubicBezTo>
                  <a:cubicBezTo>
                    <a:pt x="2860" y="10883"/>
                    <a:pt x="2919" y="10858"/>
                    <a:pt x="2978" y="10799"/>
                  </a:cubicBezTo>
                  <a:cubicBezTo>
                    <a:pt x="3041" y="10736"/>
                    <a:pt x="3041" y="10578"/>
                    <a:pt x="2978" y="10483"/>
                  </a:cubicBezTo>
                  <a:lnTo>
                    <a:pt x="2534" y="10071"/>
                  </a:lnTo>
                  <a:lnTo>
                    <a:pt x="3643" y="8963"/>
                  </a:lnTo>
                  <a:lnTo>
                    <a:pt x="4086" y="9374"/>
                  </a:lnTo>
                  <a:cubicBezTo>
                    <a:pt x="4120" y="9425"/>
                    <a:pt x="4172" y="9458"/>
                    <a:pt x="4232" y="9458"/>
                  </a:cubicBezTo>
                  <a:cubicBezTo>
                    <a:pt x="4285" y="9458"/>
                    <a:pt x="4344" y="9433"/>
                    <a:pt x="4403" y="9374"/>
                  </a:cubicBezTo>
                  <a:cubicBezTo>
                    <a:pt x="4466" y="9311"/>
                    <a:pt x="4466" y="9153"/>
                    <a:pt x="4403" y="9058"/>
                  </a:cubicBezTo>
                  <a:lnTo>
                    <a:pt x="3959" y="8646"/>
                  </a:lnTo>
                  <a:lnTo>
                    <a:pt x="5068" y="7506"/>
                  </a:lnTo>
                  <a:lnTo>
                    <a:pt x="5511" y="7949"/>
                  </a:lnTo>
                  <a:cubicBezTo>
                    <a:pt x="5545" y="8000"/>
                    <a:pt x="5597" y="8033"/>
                    <a:pt x="5658" y="8033"/>
                  </a:cubicBezTo>
                  <a:cubicBezTo>
                    <a:pt x="5710" y="8033"/>
                    <a:pt x="5769" y="8008"/>
                    <a:pt x="5828" y="7949"/>
                  </a:cubicBezTo>
                  <a:cubicBezTo>
                    <a:pt x="5891" y="7886"/>
                    <a:pt x="5891" y="7727"/>
                    <a:pt x="5828" y="7632"/>
                  </a:cubicBezTo>
                  <a:lnTo>
                    <a:pt x="5384" y="7189"/>
                  </a:lnTo>
                  <a:lnTo>
                    <a:pt x="6493" y="6081"/>
                  </a:lnTo>
                  <a:lnTo>
                    <a:pt x="6936" y="6524"/>
                  </a:lnTo>
                  <a:cubicBezTo>
                    <a:pt x="6970" y="6575"/>
                    <a:pt x="7022" y="6608"/>
                    <a:pt x="7083" y="6608"/>
                  </a:cubicBezTo>
                  <a:cubicBezTo>
                    <a:pt x="7135" y="6608"/>
                    <a:pt x="7194" y="6583"/>
                    <a:pt x="7253" y="6524"/>
                  </a:cubicBezTo>
                  <a:cubicBezTo>
                    <a:pt x="7316" y="6461"/>
                    <a:pt x="7316" y="6302"/>
                    <a:pt x="7253" y="6207"/>
                  </a:cubicBezTo>
                  <a:lnTo>
                    <a:pt x="6810" y="5764"/>
                  </a:lnTo>
                  <a:lnTo>
                    <a:pt x="7918" y="4656"/>
                  </a:lnTo>
                  <a:lnTo>
                    <a:pt x="8361" y="5099"/>
                  </a:lnTo>
                  <a:cubicBezTo>
                    <a:pt x="8395" y="5150"/>
                    <a:pt x="8447" y="5183"/>
                    <a:pt x="8508" y="5183"/>
                  </a:cubicBezTo>
                  <a:cubicBezTo>
                    <a:pt x="8560" y="5183"/>
                    <a:pt x="8619" y="5158"/>
                    <a:pt x="8678" y="5099"/>
                  </a:cubicBezTo>
                  <a:cubicBezTo>
                    <a:pt x="8741" y="5036"/>
                    <a:pt x="8741" y="4877"/>
                    <a:pt x="8678" y="4782"/>
                  </a:cubicBezTo>
                  <a:lnTo>
                    <a:pt x="8235" y="4339"/>
                  </a:lnTo>
                  <a:lnTo>
                    <a:pt x="9343" y="3231"/>
                  </a:lnTo>
                  <a:lnTo>
                    <a:pt x="9786" y="3674"/>
                  </a:lnTo>
                  <a:cubicBezTo>
                    <a:pt x="9820" y="3725"/>
                    <a:pt x="9872" y="3757"/>
                    <a:pt x="9933" y="3757"/>
                  </a:cubicBezTo>
                  <a:cubicBezTo>
                    <a:pt x="9985" y="3757"/>
                    <a:pt x="10044" y="3733"/>
                    <a:pt x="10103" y="3674"/>
                  </a:cubicBezTo>
                  <a:cubicBezTo>
                    <a:pt x="10167" y="3611"/>
                    <a:pt x="10167" y="3452"/>
                    <a:pt x="10103" y="3357"/>
                  </a:cubicBezTo>
                  <a:lnTo>
                    <a:pt x="9660" y="2914"/>
                  </a:lnTo>
                  <a:lnTo>
                    <a:pt x="11117" y="1457"/>
                  </a:lnTo>
                  <a:lnTo>
                    <a:pt x="11117" y="4181"/>
                  </a:lnTo>
                  <a:cubicBezTo>
                    <a:pt x="11117" y="4307"/>
                    <a:pt x="11243" y="4434"/>
                    <a:pt x="11370" y="4434"/>
                  </a:cubicBezTo>
                  <a:cubicBezTo>
                    <a:pt x="11497" y="4434"/>
                    <a:pt x="11592" y="4307"/>
                    <a:pt x="11592" y="4181"/>
                  </a:cubicBezTo>
                  <a:lnTo>
                    <a:pt x="11592" y="1014"/>
                  </a:lnTo>
                  <a:lnTo>
                    <a:pt x="12130" y="507"/>
                  </a:lnTo>
                  <a:cubicBezTo>
                    <a:pt x="12162" y="475"/>
                    <a:pt x="12193" y="444"/>
                    <a:pt x="12225" y="444"/>
                  </a:cubicBezTo>
                  <a:cubicBezTo>
                    <a:pt x="12320" y="380"/>
                    <a:pt x="12383" y="380"/>
                    <a:pt x="12478" y="380"/>
                  </a:cubicBezTo>
                  <a:cubicBezTo>
                    <a:pt x="12605" y="380"/>
                    <a:pt x="12700" y="444"/>
                    <a:pt x="12827" y="539"/>
                  </a:cubicBezTo>
                  <a:lnTo>
                    <a:pt x="14759" y="2502"/>
                  </a:lnTo>
                  <a:cubicBezTo>
                    <a:pt x="14854" y="2565"/>
                    <a:pt x="14917" y="2692"/>
                    <a:pt x="14917" y="2850"/>
                  </a:cubicBezTo>
                  <a:cubicBezTo>
                    <a:pt x="14917" y="3009"/>
                    <a:pt x="14885" y="3072"/>
                    <a:pt x="14759" y="3199"/>
                  </a:cubicBezTo>
                  <a:lnTo>
                    <a:pt x="11655" y="6334"/>
                  </a:lnTo>
                  <a:lnTo>
                    <a:pt x="11655" y="5289"/>
                  </a:lnTo>
                  <a:cubicBezTo>
                    <a:pt x="11655" y="5194"/>
                    <a:pt x="11528" y="5067"/>
                    <a:pt x="11402" y="5067"/>
                  </a:cubicBezTo>
                  <a:cubicBezTo>
                    <a:pt x="11275" y="5067"/>
                    <a:pt x="11180" y="5194"/>
                    <a:pt x="11180" y="5289"/>
                  </a:cubicBezTo>
                  <a:lnTo>
                    <a:pt x="11180" y="6809"/>
                  </a:lnTo>
                  <a:lnTo>
                    <a:pt x="9596" y="8393"/>
                  </a:lnTo>
                  <a:lnTo>
                    <a:pt x="9153" y="7949"/>
                  </a:lnTo>
                  <a:cubicBezTo>
                    <a:pt x="9106" y="7918"/>
                    <a:pt x="9042" y="7902"/>
                    <a:pt x="8983" y="7902"/>
                  </a:cubicBezTo>
                  <a:cubicBezTo>
                    <a:pt x="8923" y="7902"/>
                    <a:pt x="8868" y="7918"/>
                    <a:pt x="8836" y="7949"/>
                  </a:cubicBezTo>
                  <a:cubicBezTo>
                    <a:pt x="8741" y="8044"/>
                    <a:pt x="8741" y="8203"/>
                    <a:pt x="8836" y="8266"/>
                  </a:cubicBezTo>
                  <a:lnTo>
                    <a:pt x="9280" y="8709"/>
                  </a:lnTo>
                  <a:lnTo>
                    <a:pt x="6778" y="11211"/>
                  </a:lnTo>
                  <a:lnTo>
                    <a:pt x="6335" y="10768"/>
                  </a:lnTo>
                  <a:cubicBezTo>
                    <a:pt x="6303" y="10736"/>
                    <a:pt x="6247" y="10720"/>
                    <a:pt x="6188" y="10720"/>
                  </a:cubicBezTo>
                  <a:cubicBezTo>
                    <a:pt x="6129" y="10720"/>
                    <a:pt x="6065" y="10736"/>
                    <a:pt x="6018" y="10768"/>
                  </a:cubicBezTo>
                  <a:cubicBezTo>
                    <a:pt x="5955" y="10831"/>
                    <a:pt x="5955" y="11021"/>
                    <a:pt x="6018" y="11084"/>
                  </a:cubicBezTo>
                  <a:lnTo>
                    <a:pt x="6461" y="11528"/>
                  </a:lnTo>
                  <a:lnTo>
                    <a:pt x="3959" y="14030"/>
                  </a:lnTo>
                  <a:lnTo>
                    <a:pt x="3516" y="13586"/>
                  </a:lnTo>
                  <a:cubicBezTo>
                    <a:pt x="3484" y="13539"/>
                    <a:pt x="3429" y="13515"/>
                    <a:pt x="3370" y="13515"/>
                  </a:cubicBezTo>
                  <a:cubicBezTo>
                    <a:pt x="3310" y="13515"/>
                    <a:pt x="3247" y="13539"/>
                    <a:pt x="3199" y="13586"/>
                  </a:cubicBezTo>
                  <a:cubicBezTo>
                    <a:pt x="3136" y="13650"/>
                    <a:pt x="3136" y="13808"/>
                    <a:pt x="3199" y="13903"/>
                  </a:cubicBezTo>
                  <a:lnTo>
                    <a:pt x="3643" y="14346"/>
                  </a:lnTo>
                  <a:lnTo>
                    <a:pt x="3199" y="14758"/>
                  </a:lnTo>
                  <a:cubicBezTo>
                    <a:pt x="3136" y="14853"/>
                    <a:pt x="3009" y="14916"/>
                    <a:pt x="2851" y="14916"/>
                  </a:cubicBezTo>
                  <a:cubicBezTo>
                    <a:pt x="2724" y="14916"/>
                    <a:pt x="2629" y="14885"/>
                    <a:pt x="2503" y="14758"/>
                  </a:cubicBezTo>
                  <a:lnTo>
                    <a:pt x="571" y="12826"/>
                  </a:lnTo>
                  <a:cubicBezTo>
                    <a:pt x="476" y="12763"/>
                    <a:pt x="412" y="12636"/>
                    <a:pt x="412" y="12478"/>
                  </a:cubicBezTo>
                  <a:cubicBezTo>
                    <a:pt x="412" y="12319"/>
                    <a:pt x="444" y="12224"/>
                    <a:pt x="571" y="12129"/>
                  </a:cubicBezTo>
                  <a:lnTo>
                    <a:pt x="951" y="11718"/>
                  </a:lnTo>
                  <a:lnTo>
                    <a:pt x="1394" y="12161"/>
                  </a:lnTo>
                  <a:cubicBezTo>
                    <a:pt x="1431" y="12198"/>
                    <a:pt x="1488" y="12234"/>
                    <a:pt x="1555" y="12234"/>
                  </a:cubicBezTo>
                  <a:cubicBezTo>
                    <a:pt x="1604" y="12234"/>
                    <a:pt x="1657" y="12215"/>
                    <a:pt x="1711" y="12161"/>
                  </a:cubicBezTo>
                  <a:cubicBezTo>
                    <a:pt x="1774" y="12066"/>
                    <a:pt x="1774" y="11908"/>
                    <a:pt x="1711" y="11844"/>
                  </a:cubicBezTo>
                  <a:lnTo>
                    <a:pt x="1268" y="11401"/>
                  </a:lnTo>
                  <a:lnTo>
                    <a:pt x="1774" y="10894"/>
                  </a:lnTo>
                  <a:cubicBezTo>
                    <a:pt x="1869" y="10799"/>
                    <a:pt x="1869" y="10641"/>
                    <a:pt x="1774" y="10578"/>
                  </a:cubicBezTo>
                  <a:cubicBezTo>
                    <a:pt x="1743" y="10530"/>
                    <a:pt x="1687" y="10506"/>
                    <a:pt x="1628" y="10506"/>
                  </a:cubicBezTo>
                  <a:cubicBezTo>
                    <a:pt x="1568" y="10506"/>
                    <a:pt x="1505" y="10530"/>
                    <a:pt x="1458" y="10578"/>
                  </a:cubicBezTo>
                  <a:lnTo>
                    <a:pt x="286" y="11749"/>
                  </a:lnTo>
                  <a:cubicBezTo>
                    <a:pt x="96" y="11908"/>
                    <a:pt x="1" y="12161"/>
                    <a:pt x="1" y="12414"/>
                  </a:cubicBezTo>
                  <a:cubicBezTo>
                    <a:pt x="1" y="12700"/>
                    <a:pt x="96" y="12890"/>
                    <a:pt x="286" y="13111"/>
                  </a:cubicBezTo>
                  <a:lnTo>
                    <a:pt x="2218" y="15043"/>
                  </a:lnTo>
                  <a:cubicBezTo>
                    <a:pt x="2376" y="15201"/>
                    <a:pt x="2629" y="15328"/>
                    <a:pt x="2883" y="15328"/>
                  </a:cubicBezTo>
                  <a:cubicBezTo>
                    <a:pt x="3136" y="15328"/>
                    <a:pt x="3358" y="15233"/>
                    <a:pt x="3579" y="15043"/>
                  </a:cubicBezTo>
                  <a:lnTo>
                    <a:pt x="15139" y="3484"/>
                  </a:lnTo>
                  <a:cubicBezTo>
                    <a:pt x="15297" y="3326"/>
                    <a:pt x="15392" y="3072"/>
                    <a:pt x="15392" y="2819"/>
                  </a:cubicBezTo>
                  <a:cubicBezTo>
                    <a:pt x="15202" y="2629"/>
                    <a:pt x="15139" y="2375"/>
                    <a:pt x="14917" y="2217"/>
                  </a:cubicBezTo>
                  <a:lnTo>
                    <a:pt x="12985" y="285"/>
                  </a:lnTo>
                  <a:cubicBezTo>
                    <a:pt x="12827" y="95"/>
                    <a:pt x="12605" y="0"/>
                    <a:pt x="1232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0" name="Google Shape;2750;p62"/>
            <p:cNvSpPr/>
            <p:nvPr/>
          </p:nvSpPr>
          <p:spPr>
            <a:xfrm>
              <a:off x="5881033" y="2837335"/>
              <a:ext cx="39625" cy="39600"/>
            </a:xfrm>
            <a:custGeom>
              <a:avLst/>
              <a:gdLst/>
              <a:ahLst/>
              <a:cxnLst/>
              <a:rect l="l" t="t" r="r" b="b"/>
              <a:pathLst>
                <a:path w="1585" h="1584" extrusionOk="0">
                  <a:moveTo>
                    <a:pt x="824" y="444"/>
                  </a:moveTo>
                  <a:cubicBezTo>
                    <a:pt x="1046" y="444"/>
                    <a:pt x="1204" y="602"/>
                    <a:pt x="1204" y="792"/>
                  </a:cubicBezTo>
                  <a:cubicBezTo>
                    <a:pt x="1204" y="1014"/>
                    <a:pt x="1046" y="1172"/>
                    <a:pt x="824" y="1172"/>
                  </a:cubicBezTo>
                  <a:cubicBezTo>
                    <a:pt x="603" y="1172"/>
                    <a:pt x="476" y="1014"/>
                    <a:pt x="476" y="792"/>
                  </a:cubicBezTo>
                  <a:cubicBezTo>
                    <a:pt x="476" y="602"/>
                    <a:pt x="634" y="444"/>
                    <a:pt x="824" y="444"/>
                  </a:cubicBezTo>
                  <a:close/>
                  <a:moveTo>
                    <a:pt x="793" y="0"/>
                  </a:moveTo>
                  <a:cubicBezTo>
                    <a:pt x="349" y="0"/>
                    <a:pt x="1" y="380"/>
                    <a:pt x="1" y="792"/>
                  </a:cubicBezTo>
                  <a:cubicBezTo>
                    <a:pt x="1" y="1235"/>
                    <a:pt x="349" y="1584"/>
                    <a:pt x="793" y="1584"/>
                  </a:cubicBezTo>
                  <a:cubicBezTo>
                    <a:pt x="1236" y="1584"/>
                    <a:pt x="1584" y="1235"/>
                    <a:pt x="1584" y="792"/>
                  </a:cubicBezTo>
                  <a:cubicBezTo>
                    <a:pt x="1584" y="380"/>
                    <a:pt x="1236" y="0"/>
                    <a:pt x="79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" name="TextBox 1"/>
          <p:cNvSpPr txBox="1"/>
          <p:nvPr/>
        </p:nvSpPr>
        <p:spPr>
          <a:xfrm>
            <a:off x="3033371" y="1318095"/>
            <a:ext cx="362428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000" dirty="0" err="1" smtClean="0"/>
              <a:t>Ghi</a:t>
            </a:r>
            <a:r>
              <a:rPr lang="en-US" sz="2000" dirty="0" smtClean="0"/>
              <a:t> </a:t>
            </a:r>
            <a:r>
              <a:rPr lang="en-US" sz="2000" dirty="0" err="1" smtClean="0"/>
              <a:t>nhớ</a:t>
            </a:r>
            <a:r>
              <a:rPr lang="en-US" sz="2000" dirty="0" smtClean="0"/>
              <a:t> </a:t>
            </a:r>
            <a:r>
              <a:rPr lang="en-US" sz="2000" dirty="0" err="1" smtClean="0"/>
              <a:t>các</a:t>
            </a:r>
            <a:r>
              <a:rPr lang="en-US" sz="2000" dirty="0" smtClean="0"/>
              <a:t> </a:t>
            </a:r>
            <a:r>
              <a:rPr lang="en-US" sz="2000" dirty="0" err="1" smtClean="0"/>
              <a:t>kiến</a:t>
            </a:r>
            <a:r>
              <a:rPr lang="en-US" sz="2000" dirty="0" smtClean="0"/>
              <a:t> </a:t>
            </a:r>
            <a:r>
              <a:rPr lang="en-US" sz="2000" dirty="0" err="1" smtClean="0"/>
              <a:t>thức</a:t>
            </a:r>
            <a:r>
              <a:rPr lang="en-US" sz="2000" dirty="0" smtClean="0"/>
              <a:t> </a:t>
            </a:r>
            <a:r>
              <a:rPr lang="en-US" sz="2000" dirty="0" err="1" smtClean="0"/>
              <a:t>đã</a:t>
            </a:r>
            <a:r>
              <a:rPr lang="en-US" sz="2000" dirty="0" smtClean="0"/>
              <a:t> </a:t>
            </a:r>
            <a:r>
              <a:rPr lang="en-US" sz="2000" dirty="0" err="1" smtClean="0"/>
              <a:t>học</a:t>
            </a:r>
            <a:endParaRPr lang="en-US" sz="2000" dirty="0"/>
          </a:p>
        </p:txBody>
      </p:sp>
      <p:sp>
        <p:nvSpPr>
          <p:cNvPr id="3" name="TextBox 2"/>
          <p:cNvSpPr txBox="1"/>
          <p:nvPr/>
        </p:nvSpPr>
        <p:spPr>
          <a:xfrm>
            <a:off x="3002549" y="2316048"/>
            <a:ext cx="430237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000" dirty="0" err="1" smtClean="0"/>
              <a:t>Hoàn</a:t>
            </a:r>
            <a:r>
              <a:rPr lang="en-US" sz="2000" dirty="0" smtClean="0"/>
              <a:t> </a:t>
            </a:r>
            <a:r>
              <a:rPr lang="en-US" sz="2000" dirty="0" err="1" smtClean="0"/>
              <a:t>thành</a:t>
            </a:r>
            <a:r>
              <a:rPr lang="en-US" sz="2000" dirty="0" smtClean="0"/>
              <a:t> </a:t>
            </a:r>
            <a:r>
              <a:rPr lang="en-US" sz="2000" dirty="0" err="1" smtClean="0"/>
              <a:t>các</a:t>
            </a:r>
            <a:r>
              <a:rPr lang="en-US" sz="2000" dirty="0" smtClean="0"/>
              <a:t> </a:t>
            </a:r>
            <a:r>
              <a:rPr lang="en-US" sz="2000" dirty="0" err="1" smtClean="0"/>
              <a:t>bài</a:t>
            </a:r>
            <a:r>
              <a:rPr lang="en-US" sz="2000" dirty="0" smtClean="0"/>
              <a:t> </a:t>
            </a:r>
            <a:r>
              <a:rPr lang="en-US" sz="2000" dirty="0" err="1" smtClean="0"/>
              <a:t>tập</a:t>
            </a:r>
            <a:r>
              <a:rPr lang="en-US" sz="2000" dirty="0" smtClean="0"/>
              <a:t> </a:t>
            </a:r>
            <a:r>
              <a:rPr lang="en-US" sz="2000" dirty="0" err="1" smtClean="0"/>
              <a:t>còn</a:t>
            </a:r>
            <a:r>
              <a:rPr lang="en-US" sz="2000" dirty="0" smtClean="0"/>
              <a:t> </a:t>
            </a:r>
            <a:r>
              <a:rPr lang="en-US" sz="2000" dirty="0" err="1" smtClean="0"/>
              <a:t>lại</a:t>
            </a:r>
            <a:r>
              <a:rPr lang="en-US" sz="2000" dirty="0" smtClean="0"/>
              <a:t> </a:t>
            </a:r>
            <a:r>
              <a:rPr lang="en-US" sz="2000" dirty="0" err="1" smtClean="0"/>
              <a:t>trong</a:t>
            </a:r>
            <a:r>
              <a:rPr lang="en-US" sz="2000" dirty="0" smtClean="0"/>
              <a:t> SGK </a:t>
            </a:r>
            <a:r>
              <a:rPr lang="en-US" sz="2000" dirty="0" err="1" smtClean="0"/>
              <a:t>và</a:t>
            </a:r>
            <a:r>
              <a:rPr lang="en-US" sz="2000" dirty="0" smtClean="0"/>
              <a:t> </a:t>
            </a:r>
            <a:r>
              <a:rPr lang="en-US" sz="2000" dirty="0" err="1" smtClean="0"/>
              <a:t>làm</a:t>
            </a:r>
            <a:r>
              <a:rPr lang="en-US" sz="2000" dirty="0" smtClean="0"/>
              <a:t> </a:t>
            </a:r>
            <a:r>
              <a:rPr lang="en-US" sz="2000" dirty="0" err="1" smtClean="0"/>
              <a:t>bài</a:t>
            </a:r>
            <a:r>
              <a:rPr lang="en-US" sz="2000" dirty="0" smtClean="0"/>
              <a:t> </a:t>
            </a:r>
            <a:r>
              <a:rPr lang="en-US" sz="2000" dirty="0" err="1" smtClean="0"/>
              <a:t>tập</a:t>
            </a:r>
            <a:r>
              <a:rPr lang="en-US" sz="2000" dirty="0" smtClean="0"/>
              <a:t> </a:t>
            </a:r>
            <a:r>
              <a:rPr lang="en-US" sz="2000" dirty="0" err="1" smtClean="0"/>
              <a:t>trong</a:t>
            </a:r>
            <a:r>
              <a:rPr lang="en-US" sz="2000" dirty="0" smtClean="0"/>
              <a:t> SBT.</a:t>
            </a:r>
            <a:endParaRPr lang="en-US" sz="2000" dirty="0"/>
          </a:p>
        </p:txBody>
      </p:sp>
      <p:sp>
        <p:nvSpPr>
          <p:cNvPr id="79" name="TextBox 78"/>
          <p:cNvSpPr txBox="1"/>
          <p:nvPr/>
        </p:nvSpPr>
        <p:spPr>
          <a:xfrm>
            <a:off x="3027889" y="3448271"/>
            <a:ext cx="5396111" cy="958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000" dirty="0" err="1" smtClean="0"/>
              <a:t>Chuẩn</a:t>
            </a:r>
            <a:r>
              <a:rPr lang="en-US" sz="2000" dirty="0" smtClean="0"/>
              <a:t> </a:t>
            </a:r>
            <a:r>
              <a:rPr lang="en-US" sz="2000" dirty="0" err="1" smtClean="0"/>
              <a:t>bị</a:t>
            </a:r>
            <a:r>
              <a:rPr lang="en-US" sz="2000" dirty="0" smtClean="0"/>
              <a:t> </a:t>
            </a:r>
            <a:r>
              <a:rPr lang="en-US" sz="2000" dirty="0" err="1" smtClean="0"/>
              <a:t>bài</a:t>
            </a:r>
            <a:r>
              <a:rPr lang="en-US" sz="2000" dirty="0" smtClean="0"/>
              <a:t> </a:t>
            </a:r>
            <a:r>
              <a:rPr lang="en-US" sz="2000" dirty="0" err="1" smtClean="0"/>
              <a:t>mới</a:t>
            </a:r>
            <a:r>
              <a:rPr lang="en-US" sz="2000" dirty="0" smtClean="0"/>
              <a:t> </a:t>
            </a:r>
            <a:r>
              <a:rPr lang="en-US" sz="2000" dirty="0" smtClean="0"/>
              <a:t>– </a:t>
            </a:r>
            <a:r>
              <a:rPr lang="en-US" sz="2000" b="1" dirty="0" err="1" smtClean="0"/>
              <a:t>phần</a:t>
            </a:r>
            <a:r>
              <a:rPr lang="en-US" sz="2000" b="1" smtClean="0"/>
              <a:t> 2. </a:t>
            </a:r>
            <a:r>
              <a:rPr lang="en-US" sz="2000" b="1" dirty="0" err="1" smtClean="0"/>
              <a:t>Căn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bậc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hai</a:t>
            </a:r>
            <a:r>
              <a:rPr lang="en-US" sz="2000" b="1" dirty="0" smtClean="0"/>
              <a:t>.</a:t>
            </a:r>
          </a:p>
          <a:p>
            <a:pPr algn="just">
              <a:lnSpc>
                <a:spcPct val="150000"/>
              </a:lnSpc>
            </a:pPr>
            <a:r>
              <a:rPr lang="en-US" sz="2000" b="1" dirty="0" smtClean="0"/>
              <a:t> 3. </a:t>
            </a:r>
            <a:r>
              <a:rPr lang="en-US" sz="2000" b="1" dirty="0" err="1" smtClean="0"/>
              <a:t>Sử</a:t>
            </a:r>
            <a:r>
              <a:rPr lang="en-US" sz="2000" b="1" dirty="0" smtClean="0"/>
              <a:t> dụng </a:t>
            </a:r>
            <a:r>
              <a:rPr lang="en-US" sz="2000" b="1" dirty="0" err="1" smtClean="0"/>
              <a:t>máy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tính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cầm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tay</a:t>
            </a:r>
            <a:endParaRPr lang="en-US" sz="2000" dirty="0" smtClean="0"/>
          </a:p>
        </p:txBody>
      </p:sp>
    </p:spTree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6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6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7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26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7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8" dur="500"/>
                                        <p:tgtEl>
                                          <p:spTgt spid="26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7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7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45" name="Google Shape;3345;p71"/>
          <p:cNvGrpSpPr/>
          <p:nvPr/>
        </p:nvGrpSpPr>
        <p:grpSpPr>
          <a:xfrm>
            <a:off x="76200" y="76205"/>
            <a:ext cx="1552162" cy="755352"/>
            <a:chOff x="359700" y="4031500"/>
            <a:chExt cx="2217375" cy="1079075"/>
          </a:xfrm>
        </p:grpSpPr>
        <p:sp>
          <p:nvSpPr>
            <p:cNvPr id="3346" name="Google Shape;3346;p71"/>
            <p:cNvSpPr/>
            <p:nvPr/>
          </p:nvSpPr>
          <p:spPr>
            <a:xfrm>
              <a:off x="463050" y="4094575"/>
              <a:ext cx="2114025" cy="1016000"/>
            </a:xfrm>
            <a:custGeom>
              <a:avLst/>
              <a:gdLst/>
              <a:ahLst/>
              <a:cxnLst/>
              <a:rect l="l" t="t" r="r" b="b"/>
              <a:pathLst>
                <a:path w="84561" h="40640" extrusionOk="0">
                  <a:moveTo>
                    <a:pt x="76901" y="12068"/>
                  </a:moveTo>
                  <a:lnTo>
                    <a:pt x="76901" y="33040"/>
                  </a:lnTo>
                  <a:lnTo>
                    <a:pt x="33344" y="33040"/>
                  </a:lnTo>
                  <a:lnTo>
                    <a:pt x="76901" y="12068"/>
                  </a:lnTo>
                  <a:close/>
                  <a:moveTo>
                    <a:pt x="84561" y="1"/>
                  </a:moveTo>
                  <a:lnTo>
                    <a:pt x="0" y="40639"/>
                  </a:lnTo>
                  <a:lnTo>
                    <a:pt x="84561" y="40639"/>
                  </a:lnTo>
                  <a:lnTo>
                    <a:pt x="8456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7" name="Google Shape;3347;p71"/>
            <p:cNvSpPr/>
            <p:nvPr/>
          </p:nvSpPr>
          <p:spPr>
            <a:xfrm>
              <a:off x="359700" y="4031500"/>
              <a:ext cx="2190800" cy="1054000"/>
            </a:xfrm>
            <a:custGeom>
              <a:avLst/>
              <a:gdLst/>
              <a:ahLst/>
              <a:cxnLst/>
              <a:rect l="l" t="t" r="r" b="b"/>
              <a:pathLst>
                <a:path w="87632" h="42160" extrusionOk="0">
                  <a:moveTo>
                    <a:pt x="78847" y="13922"/>
                  </a:moveTo>
                  <a:lnTo>
                    <a:pt x="78847" y="33405"/>
                  </a:lnTo>
                  <a:lnTo>
                    <a:pt x="38329" y="33405"/>
                  </a:lnTo>
                  <a:lnTo>
                    <a:pt x="78847" y="13922"/>
                  </a:lnTo>
                  <a:close/>
                  <a:moveTo>
                    <a:pt x="80002" y="12129"/>
                  </a:moveTo>
                  <a:lnTo>
                    <a:pt x="33375" y="34560"/>
                  </a:lnTo>
                  <a:lnTo>
                    <a:pt x="80002" y="34560"/>
                  </a:lnTo>
                  <a:lnTo>
                    <a:pt x="80002" y="12129"/>
                  </a:lnTo>
                  <a:close/>
                  <a:moveTo>
                    <a:pt x="86476" y="1824"/>
                  </a:moveTo>
                  <a:lnTo>
                    <a:pt x="86476" y="41004"/>
                  </a:lnTo>
                  <a:lnTo>
                    <a:pt x="5016" y="41004"/>
                  </a:lnTo>
                  <a:lnTo>
                    <a:pt x="86476" y="1824"/>
                  </a:lnTo>
                  <a:close/>
                  <a:moveTo>
                    <a:pt x="87631" y="1"/>
                  </a:moveTo>
                  <a:lnTo>
                    <a:pt x="0" y="42159"/>
                  </a:lnTo>
                  <a:lnTo>
                    <a:pt x="87631" y="42159"/>
                  </a:lnTo>
                  <a:lnTo>
                    <a:pt x="876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48" name="Google Shape;3348;p71"/>
          <p:cNvGrpSpPr/>
          <p:nvPr/>
        </p:nvGrpSpPr>
        <p:grpSpPr>
          <a:xfrm>
            <a:off x="1856952" y="540003"/>
            <a:ext cx="1675047" cy="149573"/>
            <a:chOff x="4790625" y="1824675"/>
            <a:chExt cx="2392925" cy="213675"/>
          </a:xfrm>
        </p:grpSpPr>
        <p:sp>
          <p:nvSpPr>
            <p:cNvPr id="3349" name="Google Shape;3349;p71"/>
            <p:cNvSpPr/>
            <p:nvPr/>
          </p:nvSpPr>
          <p:spPr>
            <a:xfrm>
              <a:off x="5005675" y="1839225"/>
              <a:ext cx="2163450" cy="184675"/>
            </a:xfrm>
            <a:custGeom>
              <a:avLst/>
              <a:gdLst/>
              <a:ahLst/>
              <a:cxnLst/>
              <a:rect l="l" t="t" r="r" b="b"/>
              <a:pathLst>
                <a:path w="86538" h="7387" extrusionOk="0">
                  <a:moveTo>
                    <a:pt x="1" y="0"/>
                  </a:moveTo>
                  <a:lnTo>
                    <a:pt x="1" y="7387"/>
                  </a:lnTo>
                  <a:lnTo>
                    <a:pt x="82859" y="7387"/>
                  </a:lnTo>
                  <a:cubicBezTo>
                    <a:pt x="84926" y="7387"/>
                    <a:pt x="86537" y="5745"/>
                    <a:pt x="86537" y="3709"/>
                  </a:cubicBezTo>
                  <a:cubicBezTo>
                    <a:pt x="86537" y="1642"/>
                    <a:pt x="84865" y="0"/>
                    <a:pt x="8285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0" name="Google Shape;3350;p71"/>
            <p:cNvSpPr/>
            <p:nvPr/>
          </p:nvSpPr>
          <p:spPr>
            <a:xfrm>
              <a:off x="4991250" y="1825550"/>
              <a:ext cx="2192300" cy="212800"/>
            </a:xfrm>
            <a:custGeom>
              <a:avLst/>
              <a:gdLst/>
              <a:ahLst/>
              <a:cxnLst/>
              <a:rect l="l" t="t" r="r" b="b"/>
              <a:pathLst>
                <a:path w="87692" h="8512" extrusionOk="0">
                  <a:moveTo>
                    <a:pt x="83436" y="1125"/>
                  </a:moveTo>
                  <a:cubicBezTo>
                    <a:pt x="85138" y="1125"/>
                    <a:pt x="86567" y="2523"/>
                    <a:pt x="86567" y="4256"/>
                  </a:cubicBezTo>
                  <a:cubicBezTo>
                    <a:pt x="86567" y="5958"/>
                    <a:pt x="85138" y="7356"/>
                    <a:pt x="83436" y="7356"/>
                  </a:cubicBezTo>
                  <a:lnTo>
                    <a:pt x="1155" y="7356"/>
                  </a:lnTo>
                  <a:lnTo>
                    <a:pt x="1155" y="1125"/>
                  </a:lnTo>
                  <a:close/>
                  <a:moveTo>
                    <a:pt x="578" y="0"/>
                  </a:moveTo>
                  <a:cubicBezTo>
                    <a:pt x="274" y="0"/>
                    <a:pt x="0" y="243"/>
                    <a:pt x="0" y="547"/>
                  </a:cubicBezTo>
                  <a:lnTo>
                    <a:pt x="0" y="7934"/>
                  </a:lnTo>
                  <a:cubicBezTo>
                    <a:pt x="0" y="8238"/>
                    <a:pt x="274" y="8511"/>
                    <a:pt x="578" y="8511"/>
                  </a:cubicBezTo>
                  <a:lnTo>
                    <a:pt x="83436" y="8511"/>
                  </a:lnTo>
                  <a:cubicBezTo>
                    <a:pt x="85746" y="8511"/>
                    <a:pt x="87692" y="6566"/>
                    <a:pt x="87692" y="4225"/>
                  </a:cubicBezTo>
                  <a:cubicBezTo>
                    <a:pt x="87692" y="1885"/>
                    <a:pt x="85807" y="0"/>
                    <a:pt x="8343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1" name="Google Shape;3351;p71"/>
            <p:cNvSpPr/>
            <p:nvPr/>
          </p:nvSpPr>
          <p:spPr>
            <a:xfrm>
              <a:off x="6973800" y="1839225"/>
              <a:ext cx="28150" cy="184675"/>
            </a:xfrm>
            <a:custGeom>
              <a:avLst/>
              <a:gdLst/>
              <a:ahLst/>
              <a:cxnLst/>
              <a:rect l="l" t="t" r="r" b="b"/>
              <a:pathLst>
                <a:path w="1126" h="7387" extrusionOk="0">
                  <a:moveTo>
                    <a:pt x="1" y="0"/>
                  </a:moveTo>
                  <a:lnTo>
                    <a:pt x="1" y="7387"/>
                  </a:lnTo>
                  <a:lnTo>
                    <a:pt x="1125" y="7387"/>
                  </a:lnTo>
                  <a:lnTo>
                    <a:pt x="112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2" name="Google Shape;3352;p71"/>
            <p:cNvSpPr/>
            <p:nvPr/>
          </p:nvSpPr>
          <p:spPr>
            <a:xfrm>
              <a:off x="4790625" y="1824675"/>
              <a:ext cx="228750" cy="213675"/>
            </a:xfrm>
            <a:custGeom>
              <a:avLst/>
              <a:gdLst/>
              <a:ahLst/>
              <a:cxnLst/>
              <a:rect l="l" t="t" r="r" b="b"/>
              <a:pathLst>
                <a:path w="9150" h="8547" extrusionOk="0">
                  <a:moveTo>
                    <a:pt x="8025" y="1494"/>
                  </a:moveTo>
                  <a:lnTo>
                    <a:pt x="8025" y="7087"/>
                  </a:lnTo>
                  <a:lnTo>
                    <a:pt x="1946" y="4291"/>
                  </a:lnTo>
                  <a:lnTo>
                    <a:pt x="8025" y="1494"/>
                  </a:lnTo>
                  <a:close/>
                  <a:moveTo>
                    <a:pt x="8624" y="1"/>
                  </a:moveTo>
                  <a:cubicBezTo>
                    <a:pt x="8535" y="1"/>
                    <a:pt x="8444" y="23"/>
                    <a:pt x="8359" y="66"/>
                  </a:cubicBezTo>
                  <a:lnTo>
                    <a:pt x="335" y="3744"/>
                  </a:lnTo>
                  <a:cubicBezTo>
                    <a:pt x="122" y="3865"/>
                    <a:pt x="1" y="4048"/>
                    <a:pt x="1" y="4291"/>
                  </a:cubicBezTo>
                  <a:cubicBezTo>
                    <a:pt x="1" y="4503"/>
                    <a:pt x="153" y="4747"/>
                    <a:pt x="335" y="4807"/>
                  </a:cubicBezTo>
                  <a:lnTo>
                    <a:pt x="8359" y="8485"/>
                  </a:lnTo>
                  <a:cubicBezTo>
                    <a:pt x="8451" y="8546"/>
                    <a:pt x="8511" y="8546"/>
                    <a:pt x="8603" y="8546"/>
                  </a:cubicBezTo>
                  <a:cubicBezTo>
                    <a:pt x="8724" y="8546"/>
                    <a:pt x="8785" y="8485"/>
                    <a:pt x="8907" y="8455"/>
                  </a:cubicBezTo>
                  <a:cubicBezTo>
                    <a:pt x="9059" y="8333"/>
                    <a:pt x="9150" y="8151"/>
                    <a:pt x="9150" y="7969"/>
                  </a:cubicBezTo>
                  <a:lnTo>
                    <a:pt x="9150" y="582"/>
                  </a:lnTo>
                  <a:cubicBezTo>
                    <a:pt x="9150" y="400"/>
                    <a:pt x="9059" y="218"/>
                    <a:pt x="8907" y="96"/>
                  </a:cubicBezTo>
                  <a:cubicBezTo>
                    <a:pt x="8825" y="31"/>
                    <a:pt x="8726" y="1"/>
                    <a:pt x="862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3" name="Google Shape;3353;p71"/>
            <p:cNvSpPr/>
            <p:nvPr/>
          </p:nvSpPr>
          <p:spPr>
            <a:xfrm>
              <a:off x="4991250" y="1917500"/>
              <a:ext cx="2010700" cy="28125"/>
            </a:xfrm>
            <a:custGeom>
              <a:avLst/>
              <a:gdLst/>
              <a:ahLst/>
              <a:cxnLst/>
              <a:rect l="l" t="t" r="r" b="b"/>
              <a:pathLst>
                <a:path w="80428" h="1125" extrusionOk="0">
                  <a:moveTo>
                    <a:pt x="578" y="0"/>
                  </a:moveTo>
                  <a:cubicBezTo>
                    <a:pt x="274" y="0"/>
                    <a:pt x="0" y="274"/>
                    <a:pt x="0" y="578"/>
                  </a:cubicBezTo>
                  <a:cubicBezTo>
                    <a:pt x="0" y="882"/>
                    <a:pt x="274" y="1125"/>
                    <a:pt x="578" y="1125"/>
                  </a:cubicBezTo>
                  <a:lnTo>
                    <a:pt x="79880" y="1125"/>
                  </a:lnTo>
                  <a:cubicBezTo>
                    <a:pt x="80214" y="1125"/>
                    <a:pt x="80427" y="882"/>
                    <a:pt x="80427" y="578"/>
                  </a:cubicBezTo>
                  <a:cubicBezTo>
                    <a:pt x="80427" y="274"/>
                    <a:pt x="80154" y="0"/>
                    <a:pt x="7985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54" name="Google Shape;3354;p71"/>
          <p:cNvGrpSpPr/>
          <p:nvPr/>
        </p:nvGrpSpPr>
        <p:grpSpPr>
          <a:xfrm>
            <a:off x="76202" y="1060140"/>
            <a:ext cx="214917" cy="230335"/>
            <a:chOff x="424275" y="4593075"/>
            <a:chExt cx="307025" cy="329050"/>
          </a:xfrm>
        </p:grpSpPr>
        <p:sp>
          <p:nvSpPr>
            <p:cNvPr id="3355" name="Google Shape;3355;p71"/>
            <p:cNvSpPr/>
            <p:nvPr/>
          </p:nvSpPr>
          <p:spPr>
            <a:xfrm>
              <a:off x="424275" y="4593075"/>
              <a:ext cx="307025" cy="98800"/>
            </a:xfrm>
            <a:custGeom>
              <a:avLst/>
              <a:gdLst/>
              <a:ahLst/>
              <a:cxnLst/>
              <a:rect l="l" t="t" r="r" b="b"/>
              <a:pathLst>
                <a:path w="12281" h="3952" extrusionOk="0">
                  <a:moveTo>
                    <a:pt x="11126" y="1155"/>
                  </a:moveTo>
                  <a:lnTo>
                    <a:pt x="11126" y="2827"/>
                  </a:lnTo>
                  <a:lnTo>
                    <a:pt x="1156" y="2827"/>
                  </a:lnTo>
                  <a:lnTo>
                    <a:pt x="1156" y="1155"/>
                  </a:lnTo>
                  <a:close/>
                  <a:moveTo>
                    <a:pt x="578" y="0"/>
                  </a:moveTo>
                  <a:cubicBezTo>
                    <a:pt x="275" y="0"/>
                    <a:pt x="1" y="274"/>
                    <a:pt x="1" y="578"/>
                  </a:cubicBezTo>
                  <a:lnTo>
                    <a:pt x="1" y="3374"/>
                  </a:lnTo>
                  <a:cubicBezTo>
                    <a:pt x="1" y="3678"/>
                    <a:pt x="275" y="3951"/>
                    <a:pt x="578" y="3951"/>
                  </a:cubicBezTo>
                  <a:lnTo>
                    <a:pt x="11703" y="3951"/>
                  </a:lnTo>
                  <a:cubicBezTo>
                    <a:pt x="12007" y="3951"/>
                    <a:pt x="12281" y="3678"/>
                    <a:pt x="12281" y="3374"/>
                  </a:cubicBezTo>
                  <a:lnTo>
                    <a:pt x="12281" y="578"/>
                  </a:lnTo>
                  <a:cubicBezTo>
                    <a:pt x="12281" y="274"/>
                    <a:pt x="12007" y="0"/>
                    <a:pt x="1170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6" name="Google Shape;3356;p71"/>
            <p:cNvSpPr/>
            <p:nvPr/>
          </p:nvSpPr>
          <p:spPr>
            <a:xfrm>
              <a:off x="480525" y="4662200"/>
              <a:ext cx="194550" cy="161125"/>
            </a:xfrm>
            <a:custGeom>
              <a:avLst/>
              <a:gdLst/>
              <a:ahLst/>
              <a:cxnLst/>
              <a:rect l="l" t="t" r="r" b="b"/>
              <a:pathLst>
                <a:path w="7782" h="6445" extrusionOk="0">
                  <a:moveTo>
                    <a:pt x="6657" y="1156"/>
                  </a:moveTo>
                  <a:lnTo>
                    <a:pt x="6657" y="5290"/>
                  </a:lnTo>
                  <a:lnTo>
                    <a:pt x="1125" y="5290"/>
                  </a:lnTo>
                  <a:lnTo>
                    <a:pt x="1125" y="1156"/>
                  </a:lnTo>
                  <a:close/>
                  <a:moveTo>
                    <a:pt x="578" y="1"/>
                  </a:moveTo>
                  <a:cubicBezTo>
                    <a:pt x="274" y="1"/>
                    <a:pt x="0" y="275"/>
                    <a:pt x="0" y="579"/>
                  </a:cubicBezTo>
                  <a:lnTo>
                    <a:pt x="0" y="5867"/>
                  </a:lnTo>
                  <a:cubicBezTo>
                    <a:pt x="0" y="6171"/>
                    <a:pt x="274" y="6445"/>
                    <a:pt x="578" y="6445"/>
                  </a:cubicBezTo>
                  <a:lnTo>
                    <a:pt x="7204" y="6445"/>
                  </a:lnTo>
                  <a:cubicBezTo>
                    <a:pt x="7508" y="6445"/>
                    <a:pt x="7782" y="6202"/>
                    <a:pt x="7782" y="5867"/>
                  </a:cubicBezTo>
                  <a:lnTo>
                    <a:pt x="7782" y="579"/>
                  </a:lnTo>
                  <a:cubicBezTo>
                    <a:pt x="7782" y="275"/>
                    <a:pt x="7508" y="1"/>
                    <a:pt x="720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7" name="Google Shape;3357;p71"/>
            <p:cNvSpPr/>
            <p:nvPr/>
          </p:nvSpPr>
          <p:spPr>
            <a:xfrm>
              <a:off x="563350" y="4794425"/>
              <a:ext cx="28150" cy="127700"/>
            </a:xfrm>
            <a:custGeom>
              <a:avLst/>
              <a:gdLst/>
              <a:ahLst/>
              <a:cxnLst/>
              <a:rect l="l" t="t" r="r" b="b"/>
              <a:pathLst>
                <a:path w="1126" h="5108" extrusionOk="0">
                  <a:moveTo>
                    <a:pt x="547" y="1"/>
                  </a:moveTo>
                  <a:cubicBezTo>
                    <a:pt x="244" y="1"/>
                    <a:pt x="0" y="274"/>
                    <a:pt x="0" y="578"/>
                  </a:cubicBezTo>
                  <a:lnTo>
                    <a:pt x="0" y="4530"/>
                  </a:lnTo>
                  <a:cubicBezTo>
                    <a:pt x="0" y="4834"/>
                    <a:pt x="244" y="5107"/>
                    <a:pt x="547" y="5107"/>
                  </a:cubicBezTo>
                  <a:cubicBezTo>
                    <a:pt x="912" y="5107"/>
                    <a:pt x="1125" y="4864"/>
                    <a:pt x="1125" y="4530"/>
                  </a:cubicBezTo>
                  <a:lnTo>
                    <a:pt x="1125" y="578"/>
                  </a:lnTo>
                  <a:cubicBezTo>
                    <a:pt x="1125" y="274"/>
                    <a:pt x="851" y="1"/>
                    <a:pt x="54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58" name="Google Shape;3358;p71"/>
          <p:cNvGrpSpPr/>
          <p:nvPr/>
        </p:nvGrpSpPr>
        <p:grpSpPr>
          <a:xfrm>
            <a:off x="136911" y="1598697"/>
            <a:ext cx="346832" cy="1809080"/>
            <a:chOff x="4713875" y="2486650"/>
            <a:chExt cx="495475" cy="2584400"/>
          </a:xfrm>
        </p:grpSpPr>
        <p:sp>
          <p:nvSpPr>
            <p:cNvPr id="3359" name="Google Shape;3359;p71"/>
            <p:cNvSpPr/>
            <p:nvPr/>
          </p:nvSpPr>
          <p:spPr>
            <a:xfrm>
              <a:off x="4772400" y="2544400"/>
              <a:ext cx="436950" cy="2526650"/>
            </a:xfrm>
            <a:custGeom>
              <a:avLst/>
              <a:gdLst/>
              <a:ahLst/>
              <a:cxnLst/>
              <a:rect l="l" t="t" r="r" b="b"/>
              <a:pathLst>
                <a:path w="17478" h="101066" extrusionOk="0">
                  <a:moveTo>
                    <a:pt x="0" y="1"/>
                  </a:moveTo>
                  <a:lnTo>
                    <a:pt x="0" y="101066"/>
                  </a:lnTo>
                  <a:lnTo>
                    <a:pt x="17478" y="101066"/>
                  </a:lnTo>
                  <a:lnTo>
                    <a:pt x="17478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0" name="Google Shape;3360;p71"/>
            <p:cNvSpPr/>
            <p:nvPr/>
          </p:nvSpPr>
          <p:spPr>
            <a:xfrm>
              <a:off x="4713875" y="2486650"/>
              <a:ext cx="465850" cy="2554775"/>
            </a:xfrm>
            <a:custGeom>
              <a:avLst/>
              <a:gdLst/>
              <a:ahLst/>
              <a:cxnLst/>
              <a:rect l="l" t="t" r="r" b="b"/>
              <a:pathLst>
                <a:path w="18634" h="102191" extrusionOk="0">
                  <a:moveTo>
                    <a:pt x="17448" y="1125"/>
                  </a:moveTo>
                  <a:lnTo>
                    <a:pt x="17448" y="101066"/>
                  </a:lnTo>
                  <a:lnTo>
                    <a:pt x="1095" y="101066"/>
                  </a:lnTo>
                  <a:lnTo>
                    <a:pt x="1095" y="1125"/>
                  </a:lnTo>
                  <a:close/>
                  <a:moveTo>
                    <a:pt x="1" y="0"/>
                  </a:moveTo>
                  <a:lnTo>
                    <a:pt x="1" y="102190"/>
                  </a:lnTo>
                  <a:lnTo>
                    <a:pt x="18633" y="102190"/>
                  </a:lnTo>
                  <a:lnTo>
                    <a:pt x="1863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1" name="Google Shape;3361;p71"/>
            <p:cNvSpPr/>
            <p:nvPr/>
          </p:nvSpPr>
          <p:spPr>
            <a:xfrm>
              <a:off x="5036825" y="2582400"/>
              <a:ext cx="128450" cy="18250"/>
            </a:xfrm>
            <a:custGeom>
              <a:avLst/>
              <a:gdLst/>
              <a:ahLst/>
              <a:cxnLst/>
              <a:rect l="l" t="t" r="r" b="b"/>
              <a:pathLst>
                <a:path w="5138" h="730" extrusionOk="0">
                  <a:moveTo>
                    <a:pt x="1" y="0"/>
                  </a:moveTo>
                  <a:lnTo>
                    <a:pt x="1" y="730"/>
                  </a:lnTo>
                  <a:lnTo>
                    <a:pt x="5138" y="730"/>
                  </a:lnTo>
                  <a:lnTo>
                    <a:pt x="513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2" name="Google Shape;3362;p71"/>
            <p:cNvSpPr/>
            <p:nvPr/>
          </p:nvSpPr>
          <p:spPr>
            <a:xfrm>
              <a:off x="5036825" y="2796675"/>
              <a:ext cx="128450" cy="18275"/>
            </a:xfrm>
            <a:custGeom>
              <a:avLst/>
              <a:gdLst/>
              <a:ahLst/>
              <a:cxnLst/>
              <a:rect l="l" t="t" r="r" b="b"/>
              <a:pathLst>
                <a:path w="5138" h="731" extrusionOk="0">
                  <a:moveTo>
                    <a:pt x="1" y="1"/>
                  </a:moveTo>
                  <a:lnTo>
                    <a:pt x="1" y="730"/>
                  </a:lnTo>
                  <a:lnTo>
                    <a:pt x="5138" y="730"/>
                  </a:lnTo>
                  <a:lnTo>
                    <a:pt x="513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3" name="Google Shape;3363;p71"/>
            <p:cNvSpPr/>
            <p:nvPr/>
          </p:nvSpPr>
          <p:spPr>
            <a:xfrm>
              <a:off x="5036825" y="3011725"/>
              <a:ext cx="128450" cy="17500"/>
            </a:xfrm>
            <a:custGeom>
              <a:avLst/>
              <a:gdLst/>
              <a:ahLst/>
              <a:cxnLst/>
              <a:rect l="l" t="t" r="r" b="b"/>
              <a:pathLst>
                <a:path w="5138" h="700" extrusionOk="0">
                  <a:moveTo>
                    <a:pt x="1" y="1"/>
                  </a:moveTo>
                  <a:lnTo>
                    <a:pt x="1" y="700"/>
                  </a:lnTo>
                  <a:lnTo>
                    <a:pt x="5138" y="700"/>
                  </a:lnTo>
                  <a:lnTo>
                    <a:pt x="513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4" name="Google Shape;3364;p71"/>
            <p:cNvSpPr/>
            <p:nvPr/>
          </p:nvSpPr>
          <p:spPr>
            <a:xfrm>
              <a:off x="5036825" y="3225250"/>
              <a:ext cx="128450" cy="18275"/>
            </a:xfrm>
            <a:custGeom>
              <a:avLst/>
              <a:gdLst/>
              <a:ahLst/>
              <a:cxnLst/>
              <a:rect l="l" t="t" r="r" b="b"/>
              <a:pathLst>
                <a:path w="5138" h="731" extrusionOk="0">
                  <a:moveTo>
                    <a:pt x="1" y="1"/>
                  </a:moveTo>
                  <a:lnTo>
                    <a:pt x="1" y="730"/>
                  </a:lnTo>
                  <a:lnTo>
                    <a:pt x="5138" y="730"/>
                  </a:lnTo>
                  <a:lnTo>
                    <a:pt x="513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5" name="Google Shape;3365;p71"/>
            <p:cNvSpPr/>
            <p:nvPr/>
          </p:nvSpPr>
          <p:spPr>
            <a:xfrm>
              <a:off x="5036825" y="3440300"/>
              <a:ext cx="128450" cy="17500"/>
            </a:xfrm>
            <a:custGeom>
              <a:avLst/>
              <a:gdLst/>
              <a:ahLst/>
              <a:cxnLst/>
              <a:rect l="l" t="t" r="r" b="b"/>
              <a:pathLst>
                <a:path w="5138" h="700" extrusionOk="0">
                  <a:moveTo>
                    <a:pt x="1" y="1"/>
                  </a:moveTo>
                  <a:lnTo>
                    <a:pt x="1" y="700"/>
                  </a:lnTo>
                  <a:lnTo>
                    <a:pt x="5138" y="700"/>
                  </a:lnTo>
                  <a:lnTo>
                    <a:pt x="513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6" name="Google Shape;3366;p71"/>
            <p:cNvSpPr/>
            <p:nvPr/>
          </p:nvSpPr>
          <p:spPr>
            <a:xfrm>
              <a:off x="5036825" y="3654600"/>
              <a:ext cx="128450" cy="18250"/>
            </a:xfrm>
            <a:custGeom>
              <a:avLst/>
              <a:gdLst/>
              <a:ahLst/>
              <a:cxnLst/>
              <a:rect l="l" t="t" r="r" b="b"/>
              <a:pathLst>
                <a:path w="5138" h="730" extrusionOk="0">
                  <a:moveTo>
                    <a:pt x="1" y="0"/>
                  </a:moveTo>
                  <a:lnTo>
                    <a:pt x="1" y="730"/>
                  </a:lnTo>
                  <a:lnTo>
                    <a:pt x="5138" y="730"/>
                  </a:lnTo>
                  <a:lnTo>
                    <a:pt x="513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7" name="Google Shape;3367;p71"/>
            <p:cNvSpPr/>
            <p:nvPr/>
          </p:nvSpPr>
          <p:spPr>
            <a:xfrm>
              <a:off x="5036825" y="3868900"/>
              <a:ext cx="128450" cy="18250"/>
            </a:xfrm>
            <a:custGeom>
              <a:avLst/>
              <a:gdLst/>
              <a:ahLst/>
              <a:cxnLst/>
              <a:rect l="l" t="t" r="r" b="b"/>
              <a:pathLst>
                <a:path w="5138" h="730" extrusionOk="0">
                  <a:moveTo>
                    <a:pt x="1" y="0"/>
                  </a:moveTo>
                  <a:lnTo>
                    <a:pt x="1" y="730"/>
                  </a:lnTo>
                  <a:lnTo>
                    <a:pt x="5138" y="730"/>
                  </a:lnTo>
                  <a:lnTo>
                    <a:pt x="513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8" name="Google Shape;3368;p71"/>
            <p:cNvSpPr/>
            <p:nvPr/>
          </p:nvSpPr>
          <p:spPr>
            <a:xfrm>
              <a:off x="5036825" y="4083175"/>
              <a:ext cx="128450" cy="17500"/>
            </a:xfrm>
            <a:custGeom>
              <a:avLst/>
              <a:gdLst/>
              <a:ahLst/>
              <a:cxnLst/>
              <a:rect l="l" t="t" r="r" b="b"/>
              <a:pathLst>
                <a:path w="5138" h="700" extrusionOk="0">
                  <a:moveTo>
                    <a:pt x="1" y="1"/>
                  </a:moveTo>
                  <a:lnTo>
                    <a:pt x="1" y="700"/>
                  </a:lnTo>
                  <a:lnTo>
                    <a:pt x="5138" y="700"/>
                  </a:lnTo>
                  <a:lnTo>
                    <a:pt x="513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9" name="Google Shape;3369;p71"/>
            <p:cNvSpPr/>
            <p:nvPr/>
          </p:nvSpPr>
          <p:spPr>
            <a:xfrm>
              <a:off x="5036825" y="4297475"/>
              <a:ext cx="128450" cy="18250"/>
            </a:xfrm>
            <a:custGeom>
              <a:avLst/>
              <a:gdLst/>
              <a:ahLst/>
              <a:cxnLst/>
              <a:rect l="l" t="t" r="r" b="b"/>
              <a:pathLst>
                <a:path w="5138" h="730" extrusionOk="0">
                  <a:moveTo>
                    <a:pt x="1" y="0"/>
                  </a:moveTo>
                  <a:lnTo>
                    <a:pt x="1" y="730"/>
                  </a:lnTo>
                  <a:lnTo>
                    <a:pt x="5138" y="730"/>
                  </a:lnTo>
                  <a:lnTo>
                    <a:pt x="513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0" name="Google Shape;3370;p71"/>
            <p:cNvSpPr/>
            <p:nvPr/>
          </p:nvSpPr>
          <p:spPr>
            <a:xfrm>
              <a:off x="5036825" y="4512525"/>
              <a:ext cx="128450" cy="17500"/>
            </a:xfrm>
            <a:custGeom>
              <a:avLst/>
              <a:gdLst/>
              <a:ahLst/>
              <a:cxnLst/>
              <a:rect l="l" t="t" r="r" b="b"/>
              <a:pathLst>
                <a:path w="5138" h="700" extrusionOk="0">
                  <a:moveTo>
                    <a:pt x="1" y="0"/>
                  </a:moveTo>
                  <a:lnTo>
                    <a:pt x="1" y="699"/>
                  </a:lnTo>
                  <a:lnTo>
                    <a:pt x="5138" y="699"/>
                  </a:lnTo>
                  <a:lnTo>
                    <a:pt x="513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1" name="Google Shape;3371;p71"/>
            <p:cNvSpPr/>
            <p:nvPr/>
          </p:nvSpPr>
          <p:spPr>
            <a:xfrm>
              <a:off x="5036825" y="4726050"/>
              <a:ext cx="128450" cy="18250"/>
            </a:xfrm>
            <a:custGeom>
              <a:avLst/>
              <a:gdLst/>
              <a:ahLst/>
              <a:cxnLst/>
              <a:rect l="l" t="t" r="r" b="b"/>
              <a:pathLst>
                <a:path w="5138" h="730" extrusionOk="0">
                  <a:moveTo>
                    <a:pt x="1" y="0"/>
                  </a:moveTo>
                  <a:lnTo>
                    <a:pt x="1" y="730"/>
                  </a:lnTo>
                  <a:lnTo>
                    <a:pt x="5138" y="730"/>
                  </a:lnTo>
                  <a:lnTo>
                    <a:pt x="513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2" name="Google Shape;3372;p71"/>
            <p:cNvSpPr/>
            <p:nvPr/>
          </p:nvSpPr>
          <p:spPr>
            <a:xfrm>
              <a:off x="5036825" y="4960100"/>
              <a:ext cx="128450" cy="17500"/>
            </a:xfrm>
            <a:custGeom>
              <a:avLst/>
              <a:gdLst/>
              <a:ahLst/>
              <a:cxnLst/>
              <a:rect l="l" t="t" r="r" b="b"/>
              <a:pathLst>
                <a:path w="5138" h="700" extrusionOk="0">
                  <a:moveTo>
                    <a:pt x="1" y="0"/>
                  </a:moveTo>
                  <a:lnTo>
                    <a:pt x="1" y="699"/>
                  </a:lnTo>
                  <a:lnTo>
                    <a:pt x="5138" y="699"/>
                  </a:lnTo>
                  <a:lnTo>
                    <a:pt x="513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3" name="Google Shape;3373;p71"/>
            <p:cNvSpPr/>
            <p:nvPr/>
          </p:nvSpPr>
          <p:spPr>
            <a:xfrm>
              <a:off x="4831675" y="2500325"/>
              <a:ext cx="30400" cy="2526650"/>
            </a:xfrm>
            <a:custGeom>
              <a:avLst/>
              <a:gdLst/>
              <a:ahLst/>
              <a:cxnLst/>
              <a:rect l="l" t="t" r="r" b="b"/>
              <a:pathLst>
                <a:path w="1216" h="101066" extrusionOk="0">
                  <a:moveTo>
                    <a:pt x="0" y="1"/>
                  </a:moveTo>
                  <a:lnTo>
                    <a:pt x="0" y="101066"/>
                  </a:lnTo>
                  <a:lnTo>
                    <a:pt x="1216" y="101066"/>
                  </a:lnTo>
                  <a:lnTo>
                    <a:pt x="121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" name="TextBox 3"/>
          <p:cNvSpPr txBox="1"/>
          <p:nvPr/>
        </p:nvSpPr>
        <p:spPr>
          <a:xfrm>
            <a:off x="524710" y="1424726"/>
            <a:ext cx="802934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600" b="1" dirty="0" smtClean="0">
                <a:solidFill>
                  <a:srgbClr val="C00000"/>
                </a:solidFill>
              </a:rPr>
              <a:t>BÀI HỌC KẾT THÚC, </a:t>
            </a:r>
          </a:p>
          <a:p>
            <a:pPr algn="ctr">
              <a:lnSpc>
                <a:spcPct val="150000"/>
              </a:lnSpc>
            </a:pPr>
            <a:r>
              <a:rPr lang="en-US" sz="3600" b="1" dirty="0" smtClean="0">
                <a:solidFill>
                  <a:srgbClr val="C00000"/>
                </a:solidFill>
              </a:rPr>
              <a:t>CẢM ƠN CÁC EM ĐÃ LẮNG NGHE!</a:t>
            </a:r>
            <a:endParaRPr lang="en-US" sz="36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9" name="Google Shape;1079;p39"/>
          <p:cNvSpPr txBox="1">
            <a:spLocks noGrp="1"/>
          </p:cNvSpPr>
          <p:nvPr>
            <p:ph type="title"/>
          </p:nvPr>
        </p:nvSpPr>
        <p:spPr>
          <a:xfrm>
            <a:off x="720000" y="540000"/>
            <a:ext cx="7704000" cy="676800"/>
          </a:xfrm>
          <a:prstGeom prst="rect">
            <a:avLst/>
          </a:prstGeom>
        </p:spPr>
        <p:txBody>
          <a:bodyPr spcFirstLastPara="1" wrap="square" lIns="90000" tIns="91425" rIns="90000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dirty="0" smtClean="0">
                <a:solidFill>
                  <a:schemeClr val="tx2">
                    <a:lumMod val="25000"/>
                  </a:schemeClr>
                </a:solidFill>
                <a:latin typeface="+mn-lt"/>
              </a:rPr>
              <a:t>KHỞI ĐỘNG</a:t>
            </a:r>
            <a:endParaRPr sz="3200" b="1" dirty="0">
              <a:solidFill>
                <a:schemeClr val="tx2">
                  <a:lumMod val="25000"/>
                </a:schemeClr>
              </a:solidFill>
              <a:latin typeface="+mn-lt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713215" y="1172085"/>
            <a:ext cx="5717569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000" dirty="0" err="1" smtClean="0"/>
              <a:t>Một</a:t>
            </a:r>
            <a:r>
              <a:rPr lang="en-US" sz="2000" dirty="0" smtClean="0"/>
              <a:t> </a:t>
            </a:r>
            <a:r>
              <a:rPr lang="en-US" sz="2000" dirty="0" err="1"/>
              <a:t>hình</a:t>
            </a:r>
            <a:r>
              <a:rPr lang="en-US" sz="2000" dirty="0"/>
              <a:t> </a:t>
            </a:r>
            <a:r>
              <a:rPr lang="en-US" sz="2000" dirty="0" err="1"/>
              <a:t>vuông</a:t>
            </a:r>
            <a:r>
              <a:rPr lang="en-US" sz="2000" dirty="0"/>
              <a:t> </a:t>
            </a:r>
            <a:r>
              <a:rPr lang="en-US" sz="2000" dirty="0" err="1"/>
              <a:t>có</a:t>
            </a:r>
            <a:r>
              <a:rPr lang="en-US" sz="2000" dirty="0"/>
              <a:t> </a:t>
            </a:r>
            <a:r>
              <a:rPr lang="en-US" sz="2000" dirty="0" err="1"/>
              <a:t>diện</a:t>
            </a:r>
            <a:r>
              <a:rPr lang="en-US" sz="2000" dirty="0"/>
              <a:t> </a:t>
            </a:r>
            <a:r>
              <a:rPr lang="en-US" sz="2000" dirty="0" err="1"/>
              <a:t>tích</a:t>
            </a:r>
            <a:r>
              <a:rPr lang="en-US" sz="2000" dirty="0"/>
              <a:t> </a:t>
            </a:r>
            <a:r>
              <a:rPr lang="en-US" sz="2000" dirty="0" err="1"/>
              <a:t>bằng</a:t>
            </a:r>
            <a:r>
              <a:rPr lang="en-US" sz="2000" dirty="0"/>
              <a:t> 2 </a:t>
            </a:r>
            <a:r>
              <a:rPr lang="en-US" sz="2000" dirty="0" smtClean="0"/>
              <a:t>dm</a:t>
            </a:r>
            <a:r>
              <a:rPr lang="en-US" sz="2000" baseline="30000" dirty="0" smtClean="0"/>
              <a:t>2</a:t>
            </a:r>
            <a:r>
              <a:rPr lang="en-US" sz="2000" dirty="0" smtClean="0"/>
              <a:t>, </a:t>
            </a:r>
            <a:r>
              <a:rPr lang="en-US" sz="2000" dirty="0" err="1"/>
              <a:t>khi</a:t>
            </a:r>
            <a:r>
              <a:rPr lang="en-US" sz="2000" dirty="0"/>
              <a:t> </a:t>
            </a:r>
            <a:r>
              <a:rPr lang="en-US" sz="2000" dirty="0" err="1"/>
              <a:t>đó</a:t>
            </a:r>
            <a:r>
              <a:rPr lang="en-US" sz="2000" dirty="0"/>
              <a:t> </a:t>
            </a:r>
            <a:r>
              <a:rPr lang="en-US" sz="2000" dirty="0" err="1" smtClean="0"/>
              <a:t>số</a:t>
            </a:r>
            <a:r>
              <a:rPr lang="en-US" sz="2000" dirty="0" smtClean="0"/>
              <a:t> </a:t>
            </a:r>
            <a:r>
              <a:rPr lang="en-US" sz="2000" dirty="0" err="1"/>
              <a:t>nào</a:t>
            </a:r>
            <a:r>
              <a:rPr lang="en-US" sz="2000" dirty="0"/>
              <a:t> </a:t>
            </a:r>
            <a:r>
              <a:rPr lang="en-US" sz="2000" dirty="0" err="1"/>
              <a:t>biểu</a:t>
            </a:r>
            <a:r>
              <a:rPr lang="en-US" sz="2000" dirty="0"/>
              <a:t> </a:t>
            </a:r>
            <a:r>
              <a:rPr lang="en-US" sz="2000" dirty="0" err="1"/>
              <a:t>thị</a:t>
            </a:r>
            <a:r>
              <a:rPr lang="en-US" sz="2000" dirty="0"/>
              <a:t> </a:t>
            </a:r>
            <a:r>
              <a:rPr lang="en-US" sz="2000" dirty="0" err="1"/>
              <a:t>độ</a:t>
            </a:r>
            <a:r>
              <a:rPr lang="en-US" sz="2000" dirty="0"/>
              <a:t> </a:t>
            </a:r>
            <a:r>
              <a:rPr lang="en-US" sz="2000" dirty="0" err="1"/>
              <a:t>dài</a:t>
            </a:r>
            <a:r>
              <a:rPr lang="en-US" sz="2000" dirty="0"/>
              <a:t> </a:t>
            </a:r>
            <a:r>
              <a:rPr lang="en-US" sz="2000" dirty="0" err="1"/>
              <a:t>cạnh</a:t>
            </a:r>
            <a:r>
              <a:rPr lang="en-US" sz="2000" dirty="0"/>
              <a:t> </a:t>
            </a:r>
            <a:r>
              <a:rPr lang="en-US" sz="2000" dirty="0" err="1"/>
              <a:t>của</a:t>
            </a:r>
            <a:r>
              <a:rPr lang="en-US" sz="2000" dirty="0"/>
              <a:t> </a:t>
            </a:r>
            <a:r>
              <a:rPr lang="en-US" sz="2000" dirty="0" err="1"/>
              <a:t>hình</a:t>
            </a:r>
            <a:r>
              <a:rPr lang="en-US" sz="2000" dirty="0"/>
              <a:t> </a:t>
            </a:r>
            <a:r>
              <a:rPr lang="en-US" sz="2000" dirty="0" err="1"/>
              <a:t>vuông</a:t>
            </a:r>
            <a:r>
              <a:rPr lang="en-US" sz="2000" dirty="0"/>
              <a:t> </a:t>
            </a:r>
            <a:r>
              <a:rPr lang="en-US" sz="2000" dirty="0" err="1"/>
              <a:t>đó</a:t>
            </a:r>
            <a:r>
              <a:rPr lang="en-US" sz="2000" dirty="0"/>
              <a:t>?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2771" y="1216800"/>
            <a:ext cx="452896" cy="683919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1359910" y="2454230"/>
            <a:ext cx="1691515" cy="1691515"/>
          </a:xfrm>
          <a:prstGeom prst="rect">
            <a:avLst/>
          </a:prstGeom>
          <a:solidFill>
            <a:srgbClr val="92D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>
                <a:solidFill>
                  <a:schemeClr val="tx1"/>
                </a:solidFill>
              </a:rPr>
              <a:t>S = 2 dm</a:t>
            </a:r>
            <a:r>
              <a:rPr lang="en-US" sz="2000" baseline="30000" dirty="0" smtClean="0">
                <a:solidFill>
                  <a:schemeClr val="tx1"/>
                </a:solidFill>
              </a:rPr>
              <a:t>2</a:t>
            </a:r>
            <a:endParaRPr lang="en-US" sz="2000" dirty="0">
              <a:solidFill>
                <a:schemeClr val="tx1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6676" y="2200895"/>
            <a:ext cx="1232899" cy="788139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976676" y="2331225"/>
            <a:ext cx="12328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err="1" smtClean="0">
                <a:solidFill>
                  <a:srgbClr val="002060"/>
                </a:solidFill>
              </a:rPr>
              <a:t>Gợi</a:t>
            </a:r>
            <a:r>
              <a:rPr lang="en-US" sz="2000" b="1" dirty="0" smtClean="0">
                <a:solidFill>
                  <a:srgbClr val="002060"/>
                </a:solidFill>
              </a:rPr>
              <a:t> ý</a:t>
            </a:r>
            <a:endParaRPr lang="en-US" sz="2000" b="1" dirty="0">
              <a:solidFill>
                <a:srgbClr val="002060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126518" y="3002181"/>
            <a:ext cx="5297482" cy="1420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000" i="1" dirty="0" err="1"/>
              <a:t>Công</a:t>
            </a:r>
            <a:r>
              <a:rPr lang="en-US" sz="2000" i="1" dirty="0"/>
              <a:t> </a:t>
            </a:r>
            <a:r>
              <a:rPr lang="en-US" sz="2000" i="1" dirty="0" err="1"/>
              <a:t>thức</a:t>
            </a:r>
            <a:r>
              <a:rPr lang="en-US" sz="2000" i="1" dirty="0"/>
              <a:t> </a:t>
            </a:r>
            <a:r>
              <a:rPr lang="en-US" sz="2000" i="1" dirty="0" err="1"/>
              <a:t>tính</a:t>
            </a:r>
            <a:r>
              <a:rPr lang="en-US" sz="2000" i="1" dirty="0"/>
              <a:t> </a:t>
            </a:r>
            <a:r>
              <a:rPr lang="en-US" sz="2000" i="1" dirty="0" err="1"/>
              <a:t>diện</a:t>
            </a:r>
            <a:r>
              <a:rPr lang="en-US" sz="2000" i="1" dirty="0"/>
              <a:t> </a:t>
            </a:r>
            <a:r>
              <a:rPr lang="en-US" sz="2000" i="1" dirty="0" err="1"/>
              <a:t>tích</a:t>
            </a:r>
            <a:r>
              <a:rPr lang="en-US" sz="2000" i="1" dirty="0"/>
              <a:t> </a:t>
            </a:r>
            <a:r>
              <a:rPr lang="en-US" sz="2000" i="1" dirty="0" err="1"/>
              <a:t>hình</a:t>
            </a:r>
            <a:r>
              <a:rPr lang="en-US" sz="2000" i="1" dirty="0"/>
              <a:t> </a:t>
            </a:r>
            <a:r>
              <a:rPr lang="en-US" sz="2000" i="1" dirty="0" err="1"/>
              <a:t>vuông</a:t>
            </a:r>
            <a:r>
              <a:rPr lang="en-US" sz="2000" i="1" dirty="0"/>
              <a:t> </a:t>
            </a:r>
            <a:r>
              <a:rPr lang="en-US" sz="2000" i="1" dirty="0" err="1"/>
              <a:t>là</a:t>
            </a:r>
            <a:r>
              <a:rPr lang="en-US" sz="2000" i="1" dirty="0"/>
              <a:t> </a:t>
            </a:r>
            <a:r>
              <a:rPr lang="en-US" sz="2000" i="1" dirty="0" err="1"/>
              <a:t>gì</a:t>
            </a:r>
            <a:r>
              <a:rPr lang="en-US" sz="2000" i="1" dirty="0"/>
              <a:t>? </a:t>
            </a: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000" i="1" dirty="0" err="1" smtClean="0"/>
              <a:t>Từ</a:t>
            </a:r>
            <a:r>
              <a:rPr lang="en-US" sz="2000" i="1" dirty="0" smtClean="0"/>
              <a:t> </a:t>
            </a:r>
            <a:r>
              <a:rPr lang="en-US" sz="2000" i="1" dirty="0" err="1"/>
              <a:t>đó</a:t>
            </a:r>
            <a:r>
              <a:rPr lang="en-US" sz="2000" i="1" dirty="0"/>
              <a:t> </a:t>
            </a:r>
            <a:r>
              <a:rPr lang="en-US" sz="2000" i="1" dirty="0" err="1"/>
              <a:t>cạnh</a:t>
            </a:r>
            <a:r>
              <a:rPr lang="en-US" sz="2000" i="1" dirty="0"/>
              <a:t> </a:t>
            </a:r>
            <a:r>
              <a:rPr lang="en-US" sz="2000" i="1" dirty="0" err="1"/>
              <a:t>hình</a:t>
            </a:r>
            <a:r>
              <a:rPr lang="en-US" sz="2000" i="1" dirty="0"/>
              <a:t> </a:t>
            </a:r>
            <a:r>
              <a:rPr lang="en-US" sz="2000" i="1" dirty="0" err="1"/>
              <a:t>vuông</a:t>
            </a:r>
            <a:r>
              <a:rPr lang="en-US" sz="2000" i="1" dirty="0"/>
              <a:t> </a:t>
            </a:r>
            <a:r>
              <a:rPr lang="en-US" sz="2000" i="1" dirty="0" err="1"/>
              <a:t>bằng</a:t>
            </a:r>
            <a:r>
              <a:rPr lang="en-US" sz="2000" i="1" dirty="0"/>
              <a:t> </a:t>
            </a:r>
            <a:r>
              <a:rPr lang="en-US" sz="2000" i="1" dirty="0" err="1"/>
              <a:t>bao</a:t>
            </a:r>
            <a:r>
              <a:rPr lang="en-US" sz="2000" i="1" dirty="0"/>
              <a:t> </a:t>
            </a:r>
            <a:r>
              <a:rPr lang="en-US" sz="2000" i="1" dirty="0" err="1"/>
              <a:t>nhiêu</a:t>
            </a:r>
            <a:r>
              <a:rPr lang="en-US" sz="2000" i="1" dirty="0"/>
              <a:t> </a:t>
            </a:r>
            <a:r>
              <a:rPr lang="en-US" sz="2000" i="1" dirty="0" err="1"/>
              <a:t>để</a:t>
            </a:r>
            <a:r>
              <a:rPr lang="en-US" sz="2000" i="1" dirty="0"/>
              <a:t> </a:t>
            </a:r>
            <a:r>
              <a:rPr lang="en-US" sz="2000" i="1" dirty="0" err="1"/>
              <a:t>diện</a:t>
            </a:r>
            <a:r>
              <a:rPr lang="en-US" sz="2000" i="1" dirty="0"/>
              <a:t> </a:t>
            </a:r>
            <a:r>
              <a:rPr lang="en-US" sz="2000" i="1" dirty="0" err="1"/>
              <a:t>tích</a:t>
            </a:r>
            <a:r>
              <a:rPr lang="en-US" sz="2000" i="1" dirty="0"/>
              <a:t> </a:t>
            </a:r>
            <a:r>
              <a:rPr lang="en-US" sz="2000" i="1" dirty="0" err="1"/>
              <a:t>bằng</a:t>
            </a:r>
            <a:r>
              <a:rPr lang="en-US" sz="2000" i="1" dirty="0"/>
              <a:t> 2 </a:t>
            </a:r>
            <a:r>
              <a:rPr lang="en-US" sz="2000" i="1" dirty="0" smtClean="0"/>
              <a:t>dm</a:t>
            </a:r>
            <a:r>
              <a:rPr lang="en-US" sz="2000" i="1" baseline="30000" dirty="0" smtClean="0"/>
              <a:t>2</a:t>
            </a:r>
            <a:r>
              <a:rPr lang="en-US" sz="2000" i="1" dirty="0" smtClean="0"/>
              <a:t>? </a:t>
            </a:r>
            <a:endParaRPr lang="en-US" sz="2000" i="1" dirty="0"/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animBg="1"/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41" name="Google Shape;1341;p43"/>
          <p:cNvGrpSpPr/>
          <p:nvPr/>
        </p:nvGrpSpPr>
        <p:grpSpPr>
          <a:xfrm>
            <a:off x="8004465" y="76195"/>
            <a:ext cx="1063335" cy="1454810"/>
            <a:chOff x="3064150" y="3027700"/>
            <a:chExt cx="1519050" cy="2078300"/>
          </a:xfrm>
        </p:grpSpPr>
        <p:sp>
          <p:nvSpPr>
            <p:cNvPr id="1342" name="Google Shape;1342;p43"/>
            <p:cNvSpPr/>
            <p:nvPr/>
          </p:nvSpPr>
          <p:spPr>
            <a:xfrm>
              <a:off x="3118875" y="3080875"/>
              <a:ext cx="1464325" cy="2025125"/>
            </a:xfrm>
            <a:custGeom>
              <a:avLst/>
              <a:gdLst/>
              <a:ahLst/>
              <a:cxnLst/>
              <a:rect l="l" t="t" r="r" b="b"/>
              <a:pathLst>
                <a:path w="58573" h="81005" extrusionOk="0">
                  <a:moveTo>
                    <a:pt x="5107" y="1"/>
                  </a:moveTo>
                  <a:cubicBezTo>
                    <a:pt x="2280" y="1"/>
                    <a:pt x="0" y="2280"/>
                    <a:pt x="0" y="5107"/>
                  </a:cubicBezTo>
                  <a:lnTo>
                    <a:pt x="0" y="75929"/>
                  </a:lnTo>
                  <a:cubicBezTo>
                    <a:pt x="0" y="78725"/>
                    <a:pt x="2280" y="81005"/>
                    <a:pt x="5107" y="81005"/>
                  </a:cubicBezTo>
                  <a:lnTo>
                    <a:pt x="53466" y="81005"/>
                  </a:lnTo>
                  <a:cubicBezTo>
                    <a:pt x="56293" y="81005"/>
                    <a:pt x="58573" y="78725"/>
                    <a:pt x="58573" y="75929"/>
                  </a:cubicBezTo>
                  <a:lnTo>
                    <a:pt x="58573" y="5107"/>
                  </a:lnTo>
                  <a:cubicBezTo>
                    <a:pt x="58573" y="2280"/>
                    <a:pt x="56293" y="1"/>
                    <a:pt x="5346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3" name="Google Shape;1343;p43"/>
            <p:cNvSpPr/>
            <p:nvPr/>
          </p:nvSpPr>
          <p:spPr>
            <a:xfrm>
              <a:off x="3202450" y="3658400"/>
              <a:ext cx="258400" cy="250775"/>
            </a:xfrm>
            <a:custGeom>
              <a:avLst/>
              <a:gdLst/>
              <a:ahLst/>
              <a:cxnLst/>
              <a:rect l="l" t="t" r="r" b="b"/>
              <a:pathLst>
                <a:path w="10336" h="10031" extrusionOk="0">
                  <a:moveTo>
                    <a:pt x="1034" y="0"/>
                  </a:moveTo>
                  <a:cubicBezTo>
                    <a:pt x="457" y="0"/>
                    <a:pt x="1" y="456"/>
                    <a:pt x="1" y="1034"/>
                  </a:cubicBezTo>
                  <a:lnTo>
                    <a:pt x="1" y="8998"/>
                  </a:lnTo>
                  <a:cubicBezTo>
                    <a:pt x="1" y="9575"/>
                    <a:pt x="457" y="10031"/>
                    <a:pt x="1034" y="10031"/>
                  </a:cubicBezTo>
                  <a:lnTo>
                    <a:pt x="9332" y="10031"/>
                  </a:lnTo>
                  <a:cubicBezTo>
                    <a:pt x="9879" y="10031"/>
                    <a:pt x="10335" y="9575"/>
                    <a:pt x="10335" y="8998"/>
                  </a:cubicBezTo>
                  <a:lnTo>
                    <a:pt x="10335" y="1034"/>
                  </a:lnTo>
                  <a:cubicBezTo>
                    <a:pt x="10335" y="456"/>
                    <a:pt x="9879" y="0"/>
                    <a:pt x="933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4" name="Google Shape;1344;p43"/>
            <p:cNvSpPr/>
            <p:nvPr/>
          </p:nvSpPr>
          <p:spPr>
            <a:xfrm>
              <a:off x="3542875" y="3658400"/>
              <a:ext cx="258400" cy="250775"/>
            </a:xfrm>
            <a:custGeom>
              <a:avLst/>
              <a:gdLst/>
              <a:ahLst/>
              <a:cxnLst/>
              <a:rect l="l" t="t" r="r" b="b"/>
              <a:pathLst>
                <a:path w="10336" h="10031" extrusionOk="0">
                  <a:moveTo>
                    <a:pt x="1034" y="0"/>
                  </a:moveTo>
                  <a:cubicBezTo>
                    <a:pt x="457" y="0"/>
                    <a:pt x="1" y="456"/>
                    <a:pt x="1" y="1034"/>
                  </a:cubicBezTo>
                  <a:lnTo>
                    <a:pt x="1" y="8998"/>
                  </a:lnTo>
                  <a:cubicBezTo>
                    <a:pt x="1" y="9575"/>
                    <a:pt x="457" y="10031"/>
                    <a:pt x="1034" y="10031"/>
                  </a:cubicBezTo>
                  <a:lnTo>
                    <a:pt x="9302" y="10031"/>
                  </a:lnTo>
                  <a:cubicBezTo>
                    <a:pt x="9880" y="10031"/>
                    <a:pt x="10335" y="9575"/>
                    <a:pt x="10335" y="8998"/>
                  </a:cubicBezTo>
                  <a:lnTo>
                    <a:pt x="10335" y="1034"/>
                  </a:lnTo>
                  <a:cubicBezTo>
                    <a:pt x="10335" y="456"/>
                    <a:pt x="9880" y="0"/>
                    <a:pt x="930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5" name="Google Shape;1345;p43"/>
            <p:cNvSpPr/>
            <p:nvPr/>
          </p:nvSpPr>
          <p:spPr>
            <a:xfrm>
              <a:off x="3882550" y="3658400"/>
              <a:ext cx="258400" cy="250775"/>
            </a:xfrm>
            <a:custGeom>
              <a:avLst/>
              <a:gdLst/>
              <a:ahLst/>
              <a:cxnLst/>
              <a:rect l="l" t="t" r="r" b="b"/>
              <a:pathLst>
                <a:path w="10336" h="10031" extrusionOk="0">
                  <a:moveTo>
                    <a:pt x="1034" y="0"/>
                  </a:moveTo>
                  <a:cubicBezTo>
                    <a:pt x="457" y="0"/>
                    <a:pt x="1" y="456"/>
                    <a:pt x="1" y="1034"/>
                  </a:cubicBezTo>
                  <a:lnTo>
                    <a:pt x="1" y="8998"/>
                  </a:lnTo>
                  <a:cubicBezTo>
                    <a:pt x="1" y="9575"/>
                    <a:pt x="457" y="10031"/>
                    <a:pt x="1034" y="10031"/>
                  </a:cubicBezTo>
                  <a:lnTo>
                    <a:pt x="9332" y="10031"/>
                  </a:lnTo>
                  <a:cubicBezTo>
                    <a:pt x="9879" y="10031"/>
                    <a:pt x="10335" y="9575"/>
                    <a:pt x="10335" y="8998"/>
                  </a:cubicBezTo>
                  <a:lnTo>
                    <a:pt x="10335" y="1034"/>
                  </a:lnTo>
                  <a:cubicBezTo>
                    <a:pt x="10335" y="456"/>
                    <a:pt x="9879" y="0"/>
                    <a:pt x="933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6" name="Google Shape;1346;p43"/>
            <p:cNvSpPr/>
            <p:nvPr/>
          </p:nvSpPr>
          <p:spPr>
            <a:xfrm>
              <a:off x="4223000" y="3658400"/>
              <a:ext cx="258375" cy="250775"/>
            </a:xfrm>
            <a:custGeom>
              <a:avLst/>
              <a:gdLst/>
              <a:ahLst/>
              <a:cxnLst/>
              <a:rect l="l" t="t" r="r" b="b"/>
              <a:pathLst>
                <a:path w="10335" h="10031" extrusionOk="0">
                  <a:moveTo>
                    <a:pt x="1034" y="0"/>
                  </a:moveTo>
                  <a:cubicBezTo>
                    <a:pt x="456" y="0"/>
                    <a:pt x="0" y="456"/>
                    <a:pt x="0" y="1034"/>
                  </a:cubicBezTo>
                  <a:lnTo>
                    <a:pt x="0" y="8998"/>
                  </a:lnTo>
                  <a:cubicBezTo>
                    <a:pt x="0" y="9575"/>
                    <a:pt x="456" y="10031"/>
                    <a:pt x="1034" y="10031"/>
                  </a:cubicBezTo>
                  <a:lnTo>
                    <a:pt x="9301" y="10031"/>
                  </a:lnTo>
                  <a:cubicBezTo>
                    <a:pt x="9879" y="10031"/>
                    <a:pt x="10335" y="9575"/>
                    <a:pt x="10335" y="8998"/>
                  </a:cubicBezTo>
                  <a:lnTo>
                    <a:pt x="10335" y="1034"/>
                  </a:lnTo>
                  <a:cubicBezTo>
                    <a:pt x="10335" y="456"/>
                    <a:pt x="9879" y="0"/>
                    <a:pt x="930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7" name="Google Shape;1347;p43"/>
            <p:cNvSpPr/>
            <p:nvPr/>
          </p:nvSpPr>
          <p:spPr>
            <a:xfrm>
              <a:off x="3202450" y="3995800"/>
              <a:ext cx="258400" cy="250775"/>
            </a:xfrm>
            <a:custGeom>
              <a:avLst/>
              <a:gdLst/>
              <a:ahLst/>
              <a:cxnLst/>
              <a:rect l="l" t="t" r="r" b="b"/>
              <a:pathLst>
                <a:path w="10336" h="10031" extrusionOk="0">
                  <a:moveTo>
                    <a:pt x="1034" y="0"/>
                  </a:moveTo>
                  <a:cubicBezTo>
                    <a:pt x="457" y="0"/>
                    <a:pt x="1" y="456"/>
                    <a:pt x="1" y="1034"/>
                  </a:cubicBezTo>
                  <a:lnTo>
                    <a:pt x="1" y="8997"/>
                  </a:lnTo>
                  <a:cubicBezTo>
                    <a:pt x="1" y="9575"/>
                    <a:pt x="457" y="10031"/>
                    <a:pt x="1034" y="10031"/>
                  </a:cubicBezTo>
                  <a:lnTo>
                    <a:pt x="9332" y="10031"/>
                  </a:lnTo>
                  <a:cubicBezTo>
                    <a:pt x="9879" y="10031"/>
                    <a:pt x="10335" y="9575"/>
                    <a:pt x="10335" y="8997"/>
                  </a:cubicBezTo>
                  <a:lnTo>
                    <a:pt x="10335" y="1034"/>
                  </a:lnTo>
                  <a:cubicBezTo>
                    <a:pt x="10335" y="456"/>
                    <a:pt x="9879" y="0"/>
                    <a:pt x="933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8" name="Google Shape;1348;p43"/>
            <p:cNvSpPr/>
            <p:nvPr/>
          </p:nvSpPr>
          <p:spPr>
            <a:xfrm>
              <a:off x="3542875" y="3995800"/>
              <a:ext cx="258400" cy="250775"/>
            </a:xfrm>
            <a:custGeom>
              <a:avLst/>
              <a:gdLst/>
              <a:ahLst/>
              <a:cxnLst/>
              <a:rect l="l" t="t" r="r" b="b"/>
              <a:pathLst>
                <a:path w="10336" h="10031" extrusionOk="0">
                  <a:moveTo>
                    <a:pt x="1034" y="0"/>
                  </a:moveTo>
                  <a:cubicBezTo>
                    <a:pt x="457" y="0"/>
                    <a:pt x="1" y="456"/>
                    <a:pt x="1" y="1034"/>
                  </a:cubicBezTo>
                  <a:lnTo>
                    <a:pt x="1" y="8997"/>
                  </a:lnTo>
                  <a:cubicBezTo>
                    <a:pt x="1" y="9575"/>
                    <a:pt x="457" y="10031"/>
                    <a:pt x="1034" y="10031"/>
                  </a:cubicBezTo>
                  <a:lnTo>
                    <a:pt x="9302" y="10031"/>
                  </a:lnTo>
                  <a:cubicBezTo>
                    <a:pt x="9880" y="10031"/>
                    <a:pt x="10335" y="9575"/>
                    <a:pt x="10335" y="8997"/>
                  </a:cubicBezTo>
                  <a:lnTo>
                    <a:pt x="10335" y="1034"/>
                  </a:lnTo>
                  <a:cubicBezTo>
                    <a:pt x="10335" y="456"/>
                    <a:pt x="9880" y="0"/>
                    <a:pt x="930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9" name="Google Shape;1349;p43"/>
            <p:cNvSpPr/>
            <p:nvPr/>
          </p:nvSpPr>
          <p:spPr>
            <a:xfrm>
              <a:off x="3882550" y="3995800"/>
              <a:ext cx="258400" cy="250775"/>
            </a:xfrm>
            <a:custGeom>
              <a:avLst/>
              <a:gdLst/>
              <a:ahLst/>
              <a:cxnLst/>
              <a:rect l="l" t="t" r="r" b="b"/>
              <a:pathLst>
                <a:path w="10336" h="10031" extrusionOk="0">
                  <a:moveTo>
                    <a:pt x="1034" y="0"/>
                  </a:moveTo>
                  <a:cubicBezTo>
                    <a:pt x="457" y="0"/>
                    <a:pt x="1" y="456"/>
                    <a:pt x="1" y="1034"/>
                  </a:cubicBezTo>
                  <a:lnTo>
                    <a:pt x="1" y="8997"/>
                  </a:lnTo>
                  <a:cubicBezTo>
                    <a:pt x="1" y="9575"/>
                    <a:pt x="457" y="10031"/>
                    <a:pt x="1034" y="10031"/>
                  </a:cubicBezTo>
                  <a:lnTo>
                    <a:pt x="9332" y="10031"/>
                  </a:lnTo>
                  <a:cubicBezTo>
                    <a:pt x="9879" y="10031"/>
                    <a:pt x="10335" y="9575"/>
                    <a:pt x="10335" y="8997"/>
                  </a:cubicBezTo>
                  <a:lnTo>
                    <a:pt x="10335" y="1034"/>
                  </a:lnTo>
                  <a:cubicBezTo>
                    <a:pt x="10335" y="456"/>
                    <a:pt x="9879" y="0"/>
                    <a:pt x="933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0" name="Google Shape;1350;p43"/>
            <p:cNvSpPr/>
            <p:nvPr/>
          </p:nvSpPr>
          <p:spPr>
            <a:xfrm>
              <a:off x="4223000" y="3995800"/>
              <a:ext cx="258375" cy="250775"/>
            </a:xfrm>
            <a:custGeom>
              <a:avLst/>
              <a:gdLst/>
              <a:ahLst/>
              <a:cxnLst/>
              <a:rect l="l" t="t" r="r" b="b"/>
              <a:pathLst>
                <a:path w="10335" h="10031" extrusionOk="0">
                  <a:moveTo>
                    <a:pt x="1034" y="0"/>
                  </a:moveTo>
                  <a:cubicBezTo>
                    <a:pt x="456" y="0"/>
                    <a:pt x="0" y="456"/>
                    <a:pt x="0" y="1034"/>
                  </a:cubicBezTo>
                  <a:lnTo>
                    <a:pt x="0" y="8997"/>
                  </a:lnTo>
                  <a:cubicBezTo>
                    <a:pt x="0" y="9575"/>
                    <a:pt x="456" y="10031"/>
                    <a:pt x="1034" y="10031"/>
                  </a:cubicBezTo>
                  <a:lnTo>
                    <a:pt x="9301" y="10031"/>
                  </a:lnTo>
                  <a:cubicBezTo>
                    <a:pt x="9879" y="10031"/>
                    <a:pt x="10335" y="9575"/>
                    <a:pt x="10335" y="8997"/>
                  </a:cubicBezTo>
                  <a:lnTo>
                    <a:pt x="10335" y="1034"/>
                  </a:lnTo>
                  <a:cubicBezTo>
                    <a:pt x="10335" y="456"/>
                    <a:pt x="9879" y="0"/>
                    <a:pt x="930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1" name="Google Shape;1351;p43"/>
            <p:cNvSpPr/>
            <p:nvPr/>
          </p:nvSpPr>
          <p:spPr>
            <a:xfrm>
              <a:off x="3202450" y="4333950"/>
              <a:ext cx="258400" cy="250775"/>
            </a:xfrm>
            <a:custGeom>
              <a:avLst/>
              <a:gdLst/>
              <a:ahLst/>
              <a:cxnLst/>
              <a:rect l="l" t="t" r="r" b="b"/>
              <a:pathLst>
                <a:path w="10336" h="10031" extrusionOk="0">
                  <a:moveTo>
                    <a:pt x="1034" y="0"/>
                  </a:moveTo>
                  <a:cubicBezTo>
                    <a:pt x="457" y="0"/>
                    <a:pt x="1" y="456"/>
                    <a:pt x="1" y="1034"/>
                  </a:cubicBezTo>
                  <a:lnTo>
                    <a:pt x="1" y="8997"/>
                  </a:lnTo>
                  <a:cubicBezTo>
                    <a:pt x="1" y="9575"/>
                    <a:pt x="457" y="10031"/>
                    <a:pt x="1034" y="10031"/>
                  </a:cubicBezTo>
                  <a:lnTo>
                    <a:pt x="9332" y="10031"/>
                  </a:lnTo>
                  <a:cubicBezTo>
                    <a:pt x="9879" y="10031"/>
                    <a:pt x="10335" y="9575"/>
                    <a:pt x="10335" y="8997"/>
                  </a:cubicBezTo>
                  <a:lnTo>
                    <a:pt x="10335" y="1034"/>
                  </a:lnTo>
                  <a:cubicBezTo>
                    <a:pt x="10335" y="456"/>
                    <a:pt x="9879" y="0"/>
                    <a:pt x="933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2" name="Google Shape;1352;p43"/>
            <p:cNvSpPr/>
            <p:nvPr/>
          </p:nvSpPr>
          <p:spPr>
            <a:xfrm>
              <a:off x="3542875" y="4333950"/>
              <a:ext cx="258400" cy="250775"/>
            </a:xfrm>
            <a:custGeom>
              <a:avLst/>
              <a:gdLst/>
              <a:ahLst/>
              <a:cxnLst/>
              <a:rect l="l" t="t" r="r" b="b"/>
              <a:pathLst>
                <a:path w="10336" h="10031" extrusionOk="0">
                  <a:moveTo>
                    <a:pt x="1034" y="0"/>
                  </a:moveTo>
                  <a:cubicBezTo>
                    <a:pt x="457" y="0"/>
                    <a:pt x="1" y="456"/>
                    <a:pt x="1" y="1034"/>
                  </a:cubicBezTo>
                  <a:lnTo>
                    <a:pt x="1" y="8997"/>
                  </a:lnTo>
                  <a:cubicBezTo>
                    <a:pt x="1" y="9575"/>
                    <a:pt x="457" y="10031"/>
                    <a:pt x="1034" y="10031"/>
                  </a:cubicBezTo>
                  <a:lnTo>
                    <a:pt x="9302" y="10031"/>
                  </a:lnTo>
                  <a:cubicBezTo>
                    <a:pt x="9880" y="10031"/>
                    <a:pt x="10335" y="9575"/>
                    <a:pt x="10335" y="8997"/>
                  </a:cubicBezTo>
                  <a:lnTo>
                    <a:pt x="10335" y="1034"/>
                  </a:lnTo>
                  <a:cubicBezTo>
                    <a:pt x="10335" y="456"/>
                    <a:pt x="9880" y="0"/>
                    <a:pt x="930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3" name="Google Shape;1353;p43"/>
            <p:cNvSpPr/>
            <p:nvPr/>
          </p:nvSpPr>
          <p:spPr>
            <a:xfrm>
              <a:off x="3882550" y="4333950"/>
              <a:ext cx="258400" cy="250775"/>
            </a:xfrm>
            <a:custGeom>
              <a:avLst/>
              <a:gdLst/>
              <a:ahLst/>
              <a:cxnLst/>
              <a:rect l="l" t="t" r="r" b="b"/>
              <a:pathLst>
                <a:path w="10336" h="10031" extrusionOk="0">
                  <a:moveTo>
                    <a:pt x="1034" y="0"/>
                  </a:moveTo>
                  <a:cubicBezTo>
                    <a:pt x="457" y="0"/>
                    <a:pt x="1" y="456"/>
                    <a:pt x="1" y="1034"/>
                  </a:cubicBezTo>
                  <a:lnTo>
                    <a:pt x="1" y="8997"/>
                  </a:lnTo>
                  <a:cubicBezTo>
                    <a:pt x="1" y="9575"/>
                    <a:pt x="457" y="10031"/>
                    <a:pt x="1034" y="10031"/>
                  </a:cubicBezTo>
                  <a:lnTo>
                    <a:pt x="9332" y="10031"/>
                  </a:lnTo>
                  <a:cubicBezTo>
                    <a:pt x="9879" y="10031"/>
                    <a:pt x="10335" y="9575"/>
                    <a:pt x="10335" y="8997"/>
                  </a:cubicBezTo>
                  <a:lnTo>
                    <a:pt x="10335" y="1034"/>
                  </a:lnTo>
                  <a:cubicBezTo>
                    <a:pt x="10335" y="456"/>
                    <a:pt x="9879" y="0"/>
                    <a:pt x="933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4" name="Google Shape;1354;p43"/>
            <p:cNvSpPr/>
            <p:nvPr/>
          </p:nvSpPr>
          <p:spPr>
            <a:xfrm>
              <a:off x="4223000" y="4333950"/>
              <a:ext cx="258375" cy="250775"/>
            </a:xfrm>
            <a:custGeom>
              <a:avLst/>
              <a:gdLst/>
              <a:ahLst/>
              <a:cxnLst/>
              <a:rect l="l" t="t" r="r" b="b"/>
              <a:pathLst>
                <a:path w="10335" h="10031" extrusionOk="0">
                  <a:moveTo>
                    <a:pt x="1034" y="0"/>
                  </a:moveTo>
                  <a:cubicBezTo>
                    <a:pt x="456" y="0"/>
                    <a:pt x="0" y="456"/>
                    <a:pt x="0" y="1034"/>
                  </a:cubicBezTo>
                  <a:lnTo>
                    <a:pt x="0" y="8997"/>
                  </a:lnTo>
                  <a:cubicBezTo>
                    <a:pt x="0" y="9575"/>
                    <a:pt x="456" y="10031"/>
                    <a:pt x="1034" y="10031"/>
                  </a:cubicBezTo>
                  <a:lnTo>
                    <a:pt x="9301" y="10031"/>
                  </a:lnTo>
                  <a:cubicBezTo>
                    <a:pt x="9879" y="10031"/>
                    <a:pt x="10335" y="9575"/>
                    <a:pt x="10335" y="8997"/>
                  </a:cubicBezTo>
                  <a:lnTo>
                    <a:pt x="10335" y="1034"/>
                  </a:lnTo>
                  <a:cubicBezTo>
                    <a:pt x="10335" y="456"/>
                    <a:pt x="9879" y="0"/>
                    <a:pt x="930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5" name="Google Shape;1355;p43"/>
            <p:cNvSpPr/>
            <p:nvPr/>
          </p:nvSpPr>
          <p:spPr>
            <a:xfrm>
              <a:off x="3202450" y="4671325"/>
              <a:ext cx="258400" cy="250800"/>
            </a:xfrm>
            <a:custGeom>
              <a:avLst/>
              <a:gdLst/>
              <a:ahLst/>
              <a:cxnLst/>
              <a:rect l="l" t="t" r="r" b="b"/>
              <a:pathLst>
                <a:path w="10336" h="10032" extrusionOk="0">
                  <a:moveTo>
                    <a:pt x="1034" y="1"/>
                  </a:moveTo>
                  <a:cubicBezTo>
                    <a:pt x="457" y="1"/>
                    <a:pt x="1" y="457"/>
                    <a:pt x="1" y="1004"/>
                  </a:cubicBezTo>
                  <a:lnTo>
                    <a:pt x="1" y="8998"/>
                  </a:lnTo>
                  <a:cubicBezTo>
                    <a:pt x="1" y="9575"/>
                    <a:pt x="457" y="10031"/>
                    <a:pt x="1034" y="10031"/>
                  </a:cubicBezTo>
                  <a:lnTo>
                    <a:pt x="9332" y="10031"/>
                  </a:lnTo>
                  <a:cubicBezTo>
                    <a:pt x="9879" y="10031"/>
                    <a:pt x="10335" y="9575"/>
                    <a:pt x="10335" y="8998"/>
                  </a:cubicBezTo>
                  <a:lnTo>
                    <a:pt x="10335" y="1004"/>
                  </a:lnTo>
                  <a:cubicBezTo>
                    <a:pt x="10335" y="457"/>
                    <a:pt x="9879" y="1"/>
                    <a:pt x="933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6" name="Google Shape;1356;p43"/>
            <p:cNvSpPr/>
            <p:nvPr/>
          </p:nvSpPr>
          <p:spPr>
            <a:xfrm>
              <a:off x="3542875" y="4671325"/>
              <a:ext cx="258400" cy="250800"/>
            </a:xfrm>
            <a:custGeom>
              <a:avLst/>
              <a:gdLst/>
              <a:ahLst/>
              <a:cxnLst/>
              <a:rect l="l" t="t" r="r" b="b"/>
              <a:pathLst>
                <a:path w="10336" h="10032" extrusionOk="0">
                  <a:moveTo>
                    <a:pt x="1034" y="1"/>
                  </a:moveTo>
                  <a:cubicBezTo>
                    <a:pt x="457" y="1"/>
                    <a:pt x="1" y="457"/>
                    <a:pt x="1" y="1004"/>
                  </a:cubicBezTo>
                  <a:lnTo>
                    <a:pt x="1" y="8998"/>
                  </a:lnTo>
                  <a:cubicBezTo>
                    <a:pt x="1" y="9575"/>
                    <a:pt x="457" y="10031"/>
                    <a:pt x="1034" y="10031"/>
                  </a:cubicBezTo>
                  <a:lnTo>
                    <a:pt x="9302" y="10031"/>
                  </a:lnTo>
                  <a:cubicBezTo>
                    <a:pt x="9880" y="10031"/>
                    <a:pt x="10335" y="9575"/>
                    <a:pt x="10335" y="8998"/>
                  </a:cubicBezTo>
                  <a:lnTo>
                    <a:pt x="10335" y="1004"/>
                  </a:lnTo>
                  <a:cubicBezTo>
                    <a:pt x="10335" y="457"/>
                    <a:pt x="9880" y="1"/>
                    <a:pt x="930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7" name="Google Shape;1357;p43"/>
            <p:cNvSpPr/>
            <p:nvPr/>
          </p:nvSpPr>
          <p:spPr>
            <a:xfrm>
              <a:off x="3882550" y="4671325"/>
              <a:ext cx="258400" cy="250800"/>
            </a:xfrm>
            <a:custGeom>
              <a:avLst/>
              <a:gdLst/>
              <a:ahLst/>
              <a:cxnLst/>
              <a:rect l="l" t="t" r="r" b="b"/>
              <a:pathLst>
                <a:path w="10336" h="10032" extrusionOk="0">
                  <a:moveTo>
                    <a:pt x="1034" y="1"/>
                  </a:moveTo>
                  <a:cubicBezTo>
                    <a:pt x="457" y="1"/>
                    <a:pt x="1" y="457"/>
                    <a:pt x="1" y="1004"/>
                  </a:cubicBezTo>
                  <a:lnTo>
                    <a:pt x="1" y="8998"/>
                  </a:lnTo>
                  <a:cubicBezTo>
                    <a:pt x="1" y="9575"/>
                    <a:pt x="457" y="10031"/>
                    <a:pt x="1034" y="10031"/>
                  </a:cubicBezTo>
                  <a:lnTo>
                    <a:pt x="9332" y="10031"/>
                  </a:lnTo>
                  <a:cubicBezTo>
                    <a:pt x="9879" y="10031"/>
                    <a:pt x="10335" y="9575"/>
                    <a:pt x="10335" y="8998"/>
                  </a:cubicBezTo>
                  <a:lnTo>
                    <a:pt x="10335" y="1004"/>
                  </a:lnTo>
                  <a:cubicBezTo>
                    <a:pt x="10335" y="457"/>
                    <a:pt x="9879" y="1"/>
                    <a:pt x="933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8" name="Google Shape;1358;p43"/>
            <p:cNvSpPr/>
            <p:nvPr/>
          </p:nvSpPr>
          <p:spPr>
            <a:xfrm>
              <a:off x="4223000" y="4671325"/>
              <a:ext cx="258375" cy="250800"/>
            </a:xfrm>
            <a:custGeom>
              <a:avLst/>
              <a:gdLst/>
              <a:ahLst/>
              <a:cxnLst/>
              <a:rect l="l" t="t" r="r" b="b"/>
              <a:pathLst>
                <a:path w="10335" h="10032" extrusionOk="0">
                  <a:moveTo>
                    <a:pt x="1034" y="1"/>
                  </a:moveTo>
                  <a:cubicBezTo>
                    <a:pt x="456" y="1"/>
                    <a:pt x="0" y="457"/>
                    <a:pt x="0" y="1004"/>
                  </a:cubicBezTo>
                  <a:lnTo>
                    <a:pt x="0" y="8998"/>
                  </a:lnTo>
                  <a:cubicBezTo>
                    <a:pt x="0" y="9575"/>
                    <a:pt x="456" y="10031"/>
                    <a:pt x="1034" y="10031"/>
                  </a:cubicBezTo>
                  <a:lnTo>
                    <a:pt x="9301" y="10031"/>
                  </a:lnTo>
                  <a:cubicBezTo>
                    <a:pt x="9879" y="10031"/>
                    <a:pt x="10335" y="9575"/>
                    <a:pt x="10335" y="8998"/>
                  </a:cubicBezTo>
                  <a:lnTo>
                    <a:pt x="10335" y="1004"/>
                  </a:lnTo>
                  <a:cubicBezTo>
                    <a:pt x="10335" y="457"/>
                    <a:pt x="9879" y="1"/>
                    <a:pt x="930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9" name="Google Shape;1359;p43"/>
            <p:cNvSpPr/>
            <p:nvPr/>
          </p:nvSpPr>
          <p:spPr>
            <a:xfrm>
              <a:off x="3064150" y="3027700"/>
              <a:ext cx="1492450" cy="2054000"/>
            </a:xfrm>
            <a:custGeom>
              <a:avLst/>
              <a:gdLst/>
              <a:ahLst/>
              <a:cxnLst/>
              <a:rect l="l" t="t" r="r" b="b"/>
              <a:pathLst>
                <a:path w="59698" h="82160" extrusionOk="0">
                  <a:moveTo>
                    <a:pt x="54014" y="1155"/>
                  </a:moveTo>
                  <a:cubicBezTo>
                    <a:pt x="56537" y="1155"/>
                    <a:pt x="58543" y="3161"/>
                    <a:pt x="58543" y="5654"/>
                  </a:cubicBezTo>
                  <a:lnTo>
                    <a:pt x="58543" y="76475"/>
                  </a:lnTo>
                  <a:cubicBezTo>
                    <a:pt x="58543" y="78998"/>
                    <a:pt x="56537" y="81004"/>
                    <a:pt x="54014" y="81004"/>
                  </a:cubicBezTo>
                  <a:lnTo>
                    <a:pt x="5654" y="81004"/>
                  </a:lnTo>
                  <a:cubicBezTo>
                    <a:pt x="3162" y="81004"/>
                    <a:pt x="1125" y="78998"/>
                    <a:pt x="1125" y="76475"/>
                  </a:cubicBezTo>
                  <a:lnTo>
                    <a:pt x="1125" y="5654"/>
                  </a:lnTo>
                  <a:cubicBezTo>
                    <a:pt x="1125" y="3161"/>
                    <a:pt x="3131" y="1155"/>
                    <a:pt x="5654" y="1155"/>
                  </a:cubicBezTo>
                  <a:close/>
                  <a:moveTo>
                    <a:pt x="5654" y="0"/>
                  </a:moveTo>
                  <a:cubicBezTo>
                    <a:pt x="2554" y="0"/>
                    <a:pt x="1" y="2553"/>
                    <a:pt x="1" y="5654"/>
                  </a:cubicBezTo>
                  <a:lnTo>
                    <a:pt x="1" y="76475"/>
                  </a:lnTo>
                  <a:cubicBezTo>
                    <a:pt x="1" y="79606"/>
                    <a:pt x="2554" y="82159"/>
                    <a:pt x="5654" y="82159"/>
                  </a:cubicBezTo>
                  <a:lnTo>
                    <a:pt x="54014" y="82159"/>
                  </a:lnTo>
                  <a:cubicBezTo>
                    <a:pt x="57145" y="82159"/>
                    <a:pt x="59698" y="79606"/>
                    <a:pt x="59698" y="76475"/>
                  </a:cubicBezTo>
                  <a:lnTo>
                    <a:pt x="59698" y="5654"/>
                  </a:lnTo>
                  <a:cubicBezTo>
                    <a:pt x="59698" y="2553"/>
                    <a:pt x="57145" y="0"/>
                    <a:pt x="5401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0" name="Google Shape;1360;p43"/>
            <p:cNvSpPr/>
            <p:nvPr/>
          </p:nvSpPr>
          <p:spPr>
            <a:xfrm>
              <a:off x="3216900" y="3216900"/>
              <a:ext cx="1273600" cy="314625"/>
            </a:xfrm>
            <a:custGeom>
              <a:avLst/>
              <a:gdLst/>
              <a:ahLst/>
              <a:cxnLst/>
              <a:rect l="l" t="t" r="r" b="b"/>
              <a:pathLst>
                <a:path w="50944" h="12585" extrusionOk="0">
                  <a:moveTo>
                    <a:pt x="1338" y="1"/>
                  </a:moveTo>
                  <a:cubicBezTo>
                    <a:pt x="608" y="1"/>
                    <a:pt x="0" y="609"/>
                    <a:pt x="0" y="1308"/>
                  </a:cubicBezTo>
                  <a:lnTo>
                    <a:pt x="0" y="11247"/>
                  </a:lnTo>
                  <a:cubicBezTo>
                    <a:pt x="0" y="11946"/>
                    <a:pt x="608" y="12584"/>
                    <a:pt x="1338" y="12584"/>
                  </a:cubicBezTo>
                  <a:lnTo>
                    <a:pt x="49636" y="12584"/>
                  </a:lnTo>
                  <a:cubicBezTo>
                    <a:pt x="50335" y="12584"/>
                    <a:pt x="50943" y="11946"/>
                    <a:pt x="50943" y="11247"/>
                  </a:cubicBezTo>
                  <a:lnTo>
                    <a:pt x="50943" y="1308"/>
                  </a:lnTo>
                  <a:cubicBezTo>
                    <a:pt x="50943" y="609"/>
                    <a:pt x="50335" y="1"/>
                    <a:pt x="4963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1" name="Google Shape;1361;p43"/>
            <p:cNvSpPr/>
            <p:nvPr/>
          </p:nvSpPr>
          <p:spPr>
            <a:xfrm>
              <a:off x="3159150" y="3160675"/>
              <a:ext cx="1302475" cy="343500"/>
            </a:xfrm>
            <a:custGeom>
              <a:avLst/>
              <a:gdLst/>
              <a:ahLst/>
              <a:cxnLst/>
              <a:rect l="l" t="t" r="r" b="b"/>
              <a:pathLst>
                <a:path w="52099" h="13740" extrusionOk="0">
                  <a:moveTo>
                    <a:pt x="50214" y="1155"/>
                  </a:moveTo>
                  <a:cubicBezTo>
                    <a:pt x="50609" y="1155"/>
                    <a:pt x="50943" y="1490"/>
                    <a:pt x="50943" y="1854"/>
                  </a:cubicBezTo>
                  <a:lnTo>
                    <a:pt x="50943" y="11885"/>
                  </a:lnTo>
                  <a:cubicBezTo>
                    <a:pt x="50943" y="12280"/>
                    <a:pt x="50609" y="12615"/>
                    <a:pt x="50214" y="12615"/>
                  </a:cubicBezTo>
                  <a:lnTo>
                    <a:pt x="1854" y="12615"/>
                  </a:lnTo>
                  <a:cubicBezTo>
                    <a:pt x="1459" y="12615"/>
                    <a:pt x="1125" y="12280"/>
                    <a:pt x="1125" y="11885"/>
                  </a:cubicBezTo>
                  <a:lnTo>
                    <a:pt x="1125" y="1854"/>
                  </a:lnTo>
                  <a:cubicBezTo>
                    <a:pt x="1125" y="1490"/>
                    <a:pt x="1459" y="1155"/>
                    <a:pt x="1854" y="1155"/>
                  </a:cubicBezTo>
                  <a:close/>
                  <a:moveTo>
                    <a:pt x="1854" y="0"/>
                  </a:moveTo>
                  <a:cubicBezTo>
                    <a:pt x="821" y="0"/>
                    <a:pt x="0" y="851"/>
                    <a:pt x="0" y="1854"/>
                  </a:cubicBezTo>
                  <a:lnTo>
                    <a:pt x="0" y="11885"/>
                  </a:lnTo>
                  <a:cubicBezTo>
                    <a:pt x="0" y="12918"/>
                    <a:pt x="821" y="13739"/>
                    <a:pt x="1854" y="13739"/>
                  </a:cubicBezTo>
                  <a:lnTo>
                    <a:pt x="50214" y="13739"/>
                  </a:lnTo>
                  <a:cubicBezTo>
                    <a:pt x="51247" y="13739"/>
                    <a:pt x="52098" y="12918"/>
                    <a:pt x="52098" y="11885"/>
                  </a:cubicBezTo>
                  <a:lnTo>
                    <a:pt x="52098" y="1854"/>
                  </a:lnTo>
                  <a:cubicBezTo>
                    <a:pt x="52098" y="851"/>
                    <a:pt x="51247" y="0"/>
                    <a:pt x="5021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2" name="Google Shape;1362;p43"/>
            <p:cNvSpPr/>
            <p:nvPr/>
          </p:nvSpPr>
          <p:spPr>
            <a:xfrm>
              <a:off x="3159150" y="3615850"/>
              <a:ext cx="286500" cy="278900"/>
            </a:xfrm>
            <a:custGeom>
              <a:avLst/>
              <a:gdLst/>
              <a:ahLst/>
              <a:cxnLst/>
              <a:rect l="l" t="t" r="r" b="b"/>
              <a:pathLst>
                <a:path w="11460" h="11156" extrusionOk="0">
                  <a:moveTo>
                    <a:pt x="9909" y="1095"/>
                  </a:moveTo>
                  <a:cubicBezTo>
                    <a:pt x="10183" y="1095"/>
                    <a:pt x="10365" y="1277"/>
                    <a:pt x="10365" y="1550"/>
                  </a:cubicBezTo>
                  <a:lnTo>
                    <a:pt x="10365" y="9545"/>
                  </a:lnTo>
                  <a:cubicBezTo>
                    <a:pt x="10365" y="9788"/>
                    <a:pt x="10183" y="10000"/>
                    <a:pt x="9909" y="10000"/>
                  </a:cubicBezTo>
                  <a:lnTo>
                    <a:pt x="1641" y="10000"/>
                  </a:lnTo>
                  <a:cubicBezTo>
                    <a:pt x="1368" y="10000"/>
                    <a:pt x="1186" y="9788"/>
                    <a:pt x="1186" y="9545"/>
                  </a:cubicBezTo>
                  <a:lnTo>
                    <a:pt x="1186" y="1550"/>
                  </a:lnTo>
                  <a:cubicBezTo>
                    <a:pt x="1186" y="1277"/>
                    <a:pt x="1368" y="1095"/>
                    <a:pt x="1641" y="1095"/>
                  </a:cubicBezTo>
                  <a:close/>
                  <a:moveTo>
                    <a:pt x="1581" y="0"/>
                  </a:moveTo>
                  <a:cubicBezTo>
                    <a:pt x="699" y="0"/>
                    <a:pt x="0" y="730"/>
                    <a:pt x="0" y="1581"/>
                  </a:cubicBezTo>
                  <a:lnTo>
                    <a:pt x="0" y="9575"/>
                  </a:lnTo>
                  <a:cubicBezTo>
                    <a:pt x="0" y="10456"/>
                    <a:pt x="699" y="11155"/>
                    <a:pt x="1581" y="11155"/>
                  </a:cubicBezTo>
                  <a:lnTo>
                    <a:pt x="9879" y="11155"/>
                  </a:lnTo>
                  <a:cubicBezTo>
                    <a:pt x="10791" y="11155"/>
                    <a:pt x="11459" y="10456"/>
                    <a:pt x="11459" y="9575"/>
                  </a:cubicBezTo>
                  <a:lnTo>
                    <a:pt x="11459" y="1581"/>
                  </a:lnTo>
                  <a:cubicBezTo>
                    <a:pt x="11459" y="730"/>
                    <a:pt x="10760" y="0"/>
                    <a:pt x="987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3" name="Google Shape;1363;p43"/>
            <p:cNvSpPr/>
            <p:nvPr/>
          </p:nvSpPr>
          <p:spPr>
            <a:xfrm>
              <a:off x="3500325" y="3615850"/>
              <a:ext cx="286500" cy="278900"/>
            </a:xfrm>
            <a:custGeom>
              <a:avLst/>
              <a:gdLst/>
              <a:ahLst/>
              <a:cxnLst/>
              <a:rect l="l" t="t" r="r" b="b"/>
              <a:pathLst>
                <a:path w="11460" h="11156" extrusionOk="0">
                  <a:moveTo>
                    <a:pt x="9879" y="1095"/>
                  </a:moveTo>
                  <a:cubicBezTo>
                    <a:pt x="10123" y="1095"/>
                    <a:pt x="10335" y="1277"/>
                    <a:pt x="10335" y="1550"/>
                  </a:cubicBezTo>
                  <a:lnTo>
                    <a:pt x="10335" y="9545"/>
                  </a:lnTo>
                  <a:cubicBezTo>
                    <a:pt x="10335" y="9788"/>
                    <a:pt x="10123" y="10000"/>
                    <a:pt x="9879" y="10000"/>
                  </a:cubicBezTo>
                  <a:lnTo>
                    <a:pt x="1581" y="10000"/>
                  </a:lnTo>
                  <a:cubicBezTo>
                    <a:pt x="1308" y="10000"/>
                    <a:pt x="1125" y="9788"/>
                    <a:pt x="1125" y="9545"/>
                  </a:cubicBezTo>
                  <a:lnTo>
                    <a:pt x="1125" y="1550"/>
                  </a:lnTo>
                  <a:cubicBezTo>
                    <a:pt x="1125" y="1277"/>
                    <a:pt x="1308" y="1095"/>
                    <a:pt x="1581" y="1095"/>
                  </a:cubicBezTo>
                  <a:close/>
                  <a:moveTo>
                    <a:pt x="1581" y="0"/>
                  </a:moveTo>
                  <a:cubicBezTo>
                    <a:pt x="700" y="0"/>
                    <a:pt x="1" y="730"/>
                    <a:pt x="1" y="1581"/>
                  </a:cubicBezTo>
                  <a:lnTo>
                    <a:pt x="1" y="9575"/>
                  </a:lnTo>
                  <a:cubicBezTo>
                    <a:pt x="1" y="10456"/>
                    <a:pt x="700" y="11155"/>
                    <a:pt x="1581" y="11155"/>
                  </a:cubicBezTo>
                  <a:lnTo>
                    <a:pt x="9879" y="11155"/>
                  </a:lnTo>
                  <a:cubicBezTo>
                    <a:pt x="10730" y="11155"/>
                    <a:pt x="11460" y="10456"/>
                    <a:pt x="11460" y="9575"/>
                  </a:cubicBezTo>
                  <a:lnTo>
                    <a:pt x="11460" y="1581"/>
                  </a:lnTo>
                  <a:cubicBezTo>
                    <a:pt x="11460" y="730"/>
                    <a:pt x="10730" y="0"/>
                    <a:pt x="987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4" name="Google Shape;1364;p43"/>
            <p:cNvSpPr/>
            <p:nvPr/>
          </p:nvSpPr>
          <p:spPr>
            <a:xfrm>
              <a:off x="3840000" y="3615850"/>
              <a:ext cx="287275" cy="278900"/>
            </a:xfrm>
            <a:custGeom>
              <a:avLst/>
              <a:gdLst/>
              <a:ahLst/>
              <a:cxnLst/>
              <a:rect l="l" t="t" r="r" b="b"/>
              <a:pathLst>
                <a:path w="11491" h="11156" extrusionOk="0">
                  <a:moveTo>
                    <a:pt x="9879" y="1095"/>
                  </a:moveTo>
                  <a:cubicBezTo>
                    <a:pt x="10153" y="1095"/>
                    <a:pt x="10335" y="1277"/>
                    <a:pt x="10335" y="1550"/>
                  </a:cubicBezTo>
                  <a:lnTo>
                    <a:pt x="10335" y="9545"/>
                  </a:lnTo>
                  <a:cubicBezTo>
                    <a:pt x="10335" y="9788"/>
                    <a:pt x="10153" y="10000"/>
                    <a:pt x="9879" y="10000"/>
                  </a:cubicBezTo>
                  <a:lnTo>
                    <a:pt x="1612" y="10000"/>
                  </a:lnTo>
                  <a:cubicBezTo>
                    <a:pt x="1338" y="10000"/>
                    <a:pt x="1156" y="9788"/>
                    <a:pt x="1156" y="9545"/>
                  </a:cubicBezTo>
                  <a:lnTo>
                    <a:pt x="1156" y="1550"/>
                  </a:lnTo>
                  <a:cubicBezTo>
                    <a:pt x="1156" y="1277"/>
                    <a:pt x="1338" y="1095"/>
                    <a:pt x="1612" y="1095"/>
                  </a:cubicBezTo>
                  <a:close/>
                  <a:moveTo>
                    <a:pt x="1612" y="0"/>
                  </a:moveTo>
                  <a:cubicBezTo>
                    <a:pt x="730" y="0"/>
                    <a:pt x="1" y="730"/>
                    <a:pt x="1" y="1581"/>
                  </a:cubicBezTo>
                  <a:lnTo>
                    <a:pt x="1" y="9575"/>
                  </a:lnTo>
                  <a:cubicBezTo>
                    <a:pt x="1" y="10456"/>
                    <a:pt x="730" y="11155"/>
                    <a:pt x="1612" y="11155"/>
                  </a:cubicBezTo>
                  <a:lnTo>
                    <a:pt x="9879" y="11155"/>
                  </a:lnTo>
                  <a:cubicBezTo>
                    <a:pt x="10761" y="11155"/>
                    <a:pt x="11490" y="10456"/>
                    <a:pt x="11490" y="9575"/>
                  </a:cubicBezTo>
                  <a:lnTo>
                    <a:pt x="11490" y="1581"/>
                  </a:lnTo>
                  <a:cubicBezTo>
                    <a:pt x="11490" y="730"/>
                    <a:pt x="10761" y="0"/>
                    <a:pt x="987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5" name="Google Shape;1365;p43"/>
            <p:cNvSpPr/>
            <p:nvPr/>
          </p:nvSpPr>
          <p:spPr>
            <a:xfrm>
              <a:off x="4180425" y="3615850"/>
              <a:ext cx="286525" cy="278900"/>
            </a:xfrm>
            <a:custGeom>
              <a:avLst/>
              <a:gdLst/>
              <a:ahLst/>
              <a:cxnLst/>
              <a:rect l="l" t="t" r="r" b="b"/>
              <a:pathLst>
                <a:path w="11461" h="11156" extrusionOk="0">
                  <a:moveTo>
                    <a:pt x="9880" y="1095"/>
                  </a:moveTo>
                  <a:cubicBezTo>
                    <a:pt x="10123" y="1095"/>
                    <a:pt x="10335" y="1277"/>
                    <a:pt x="10335" y="1550"/>
                  </a:cubicBezTo>
                  <a:lnTo>
                    <a:pt x="10335" y="9545"/>
                  </a:lnTo>
                  <a:cubicBezTo>
                    <a:pt x="10335" y="9788"/>
                    <a:pt x="10123" y="10000"/>
                    <a:pt x="9880" y="10000"/>
                  </a:cubicBezTo>
                  <a:lnTo>
                    <a:pt x="1581" y="10000"/>
                  </a:lnTo>
                  <a:cubicBezTo>
                    <a:pt x="1308" y="10000"/>
                    <a:pt x="1126" y="9788"/>
                    <a:pt x="1126" y="9545"/>
                  </a:cubicBezTo>
                  <a:lnTo>
                    <a:pt x="1126" y="1550"/>
                  </a:lnTo>
                  <a:cubicBezTo>
                    <a:pt x="1126" y="1277"/>
                    <a:pt x="1308" y="1095"/>
                    <a:pt x="1581" y="1095"/>
                  </a:cubicBezTo>
                  <a:close/>
                  <a:moveTo>
                    <a:pt x="1581" y="0"/>
                  </a:moveTo>
                  <a:cubicBezTo>
                    <a:pt x="700" y="0"/>
                    <a:pt x="1" y="730"/>
                    <a:pt x="1" y="1581"/>
                  </a:cubicBezTo>
                  <a:lnTo>
                    <a:pt x="1" y="9575"/>
                  </a:lnTo>
                  <a:cubicBezTo>
                    <a:pt x="1" y="10456"/>
                    <a:pt x="700" y="11155"/>
                    <a:pt x="1581" y="11155"/>
                  </a:cubicBezTo>
                  <a:lnTo>
                    <a:pt x="9880" y="11155"/>
                  </a:lnTo>
                  <a:cubicBezTo>
                    <a:pt x="10731" y="11155"/>
                    <a:pt x="11460" y="10456"/>
                    <a:pt x="11460" y="9575"/>
                  </a:cubicBezTo>
                  <a:lnTo>
                    <a:pt x="11460" y="1581"/>
                  </a:lnTo>
                  <a:cubicBezTo>
                    <a:pt x="11460" y="730"/>
                    <a:pt x="10731" y="0"/>
                    <a:pt x="988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6" name="Google Shape;1366;p43"/>
            <p:cNvSpPr/>
            <p:nvPr/>
          </p:nvSpPr>
          <p:spPr>
            <a:xfrm>
              <a:off x="3159150" y="3953225"/>
              <a:ext cx="286500" cy="278925"/>
            </a:xfrm>
            <a:custGeom>
              <a:avLst/>
              <a:gdLst/>
              <a:ahLst/>
              <a:cxnLst/>
              <a:rect l="l" t="t" r="r" b="b"/>
              <a:pathLst>
                <a:path w="11460" h="11157" extrusionOk="0">
                  <a:moveTo>
                    <a:pt x="9909" y="1126"/>
                  </a:moveTo>
                  <a:cubicBezTo>
                    <a:pt x="10183" y="1126"/>
                    <a:pt x="10365" y="1308"/>
                    <a:pt x="10365" y="1581"/>
                  </a:cubicBezTo>
                  <a:lnTo>
                    <a:pt x="10365" y="9576"/>
                  </a:lnTo>
                  <a:cubicBezTo>
                    <a:pt x="10365" y="9819"/>
                    <a:pt x="10183" y="10031"/>
                    <a:pt x="9909" y="10031"/>
                  </a:cubicBezTo>
                  <a:lnTo>
                    <a:pt x="1641" y="10031"/>
                  </a:lnTo>
                  <a:cubicBezTo>
                    <a:pt x="1368" y="10031"/>
                    <a:pt x="1186" y="9819"/>
                    <a:pt x="1186" y="9576"/>
                  </a:cubicBezTo>
                  <a:lnTo>
                    <a:pt x="1186" y="1581"/>
                  </a:lnTo>
                  <a:cubicBezTo>
                    <a:pt x="1186" y="1308"/>
                    <a:pt x="1368" y="1126"/>
                    <a:pt x="1641" y="1126"/>
                  </a:cubicBezTo>
                  <a:close/>
                  <a:moveTo>
                    <a:pt x="1581" y="1"/>
                  </a:moveTo>
                  <a:cubicBezTo>
                    <a:pt x="699" y="1"/>
                    <a:pt x="0" y="700"/>
                    <a:pt x="0" y="1581"/>
                  </a:cubicBezTo>
                  <a:lnTo>
                    <a:pt x="0" y="9576"/>
                  </a:lnTo>
                  <a:cubicBezTo>
                    <a:pt x="0" y="10427"/>
                    <a:pt x="699" y="11156"/>
                    <a:pt x="1581" y="11156"/>
                  </a:cubicBezTo>
                  <a:lnTo>
                    <a:pt x="9879" y="11156"/>
                  </a:lnTo>
                  <a:cubicBezTo>
                    <a:pt x="10791" y="11156"/>
                    <a:pt x="11459" y="10487"/>
                    <a:pt x="11459" y="9576"/>
                  </a:cubicBezTo>
                  <a:lnTo>
                    <a:pt x="11459" y="1581"/>
                  </a:lnTo>
                  <a:cubicBezTo>
                    <a:pt x="11459" y="700"/>
                    <a:pt x="10760" y="1"/>
                    <a:pt x="987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7" name="Google Shape;1367;p43"/>
            <p:cNvSpPr/>
            <p:nvPr/>
          </p:nvSpPr>
          <p:spPr>
            <a:xfrm>
              <a:off x="3500325" y="3953225"/>
              <a:ext cx="286500" cy="278925"/>
            </a:xfrm>
            <a:custGeom>
              <a:avLst/>
              <a:gdLst/>
              <a:ahLst/>
              <a:cxnLst/>
              <a:rect l="l" t="t" r="r" b="b"/>
              <a:pathLst>
                <a:path w="11460" h="11157" extrusionOk="0">
                  <a:moveTo>
                    <a:pt x="9879" y="1126"/>
                  </a:moveTo>
                  <a:cubicBezTo>
                    <a:pt x="10123" y="1126"/>
                    <a:pt x="10335" y="1308"/>
                    <a:pt x="10335" y="1581"/>
                  </a:cubicBezTo>
                  <a:lnTo>
                    <a:pt x="10335" y="9576"/>
                  </a:lnTo>
                  <a:cubicBezTo>
                    <a:pt x="10335" y="9819"/>
                    <a:pt x="10123" y="10031"/>
                    <a:pt x="9879" y="10031"/>
                  </a:cubicBezTo>
                  <a:lnTo>
                    <a:pt x="1581" y="10031"/>
                  </a:lnTo>
                  <a:cubicBezTo>
                    <a:pt x="1308" y="10031"/>
                    <a:pt x="1125" y="9819"/>
                    <a:pt x="1125" y="9576"/>
                  </a:cubicBezTo>
                  <a:lnTo>
                    <a:pt x="1125" y="1581"/>
                  </a:lnTo>
                  <a:cubicBezTo>
                    <a:pt x="1125" y="1308"/>
                    <a:pt x="1308" y="1126"/>
                    <a:pt x="1581" y="1126"/>
                  </a:cubicBezTo>
                  <a:close/>
                  <a:moveTo>
                    <a:pt x="1581" y="1"/>
                  </a:moveTo>
                  <a:cubicBezTo>
                    <a:pt x="700" y="1"/>
                    <a:pt x="1" y="700"/>
                    <a:pt x="1" y="1581"/>
                  </a:cubicBezTo>
                  <a:lnTo>
                    <a:pt x="1" y="9576"/>
                  </a:lnTo>
                  <a:cubicBezTo>
                    <a:pt x="1" y="10427"/>
                    <a:pt x="700" y="11156"/>
                    <a:pt x="1581" y="11156"/>
                  </a:cubicBezTo>
                  <a:lnTo>
                    <a:pt x="9879" y="11156"/>
                  </a:lnTo>
                  <a:cubicBezTo>
                    <a:pt x="10730" y="11156"/>
                    <a:pt x="11460" y="10487"/>
                    <a:pt x="11460" y="9576"/>
                  </a:cubicBezTo>
                  <a:lnTo>
                    <a:pt x="11460" y="1581"/>
                  </a:lnTo>
                  <a:cubicBezTo>
                    <a:pt x="11460" y="700"/>
                    <a:pt x="10730" y="1"/>
                    <a:pt x="987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8" name="Google Shape;1368;p43"/>
            <p:cNvSpPr/>
            <p:nvPr/>
          </p:nvSpPr>
          <p:spPr>
            <a:xfrm>
              <a:off x="3840000" y="3953225"/>
              <a:ext cx="287275" cy="278925"/>
            </a:xfrm>
            <a:custGeom>
              <a:avLst/>
              <a:gdLst/>
              <a:ahLst/>
              <a:cxnLst/>
              <a:rect l="l" t="t" r="r" b="b"/>
              <a:pathLst>
                <a:path w="11491" h="11157" extrusionOk="0">
                  <a:moveTo>
                    <a:pt x="9879" y="1126"/>
                  </a:moveTo>
                  <a:cubicBezTo>
                    <a:pt x="10153" y="1126"/>
                    <a:pt x="10335" y="1308"/>
                    <a:pt x="10335" y="1581"/>
                  </a:cubicBezTo>
                  <a:lnTo>
                    <a:pt x="10335" y="9576"/>
                  </a:lnTo>
                  <a:cubicBezTo>
                    <a:pt x="10335" y="9819"/>
                    <a:pt x="10153" y="10031"/>
                    <a:pt x="9879" y="10031"/>
                  </a:cubicBezTo>
                  <a:lnTo>
                    <a:pt x="1612" y="10031"/>
                  </a:lnTo>
                  <a:cubicBezTo>
                    <a:pt x="1338" y="10031"/>
                    <a:pt x="1156" y="9819"/>
                    <a:pt x="1156" y="9576"/>
                  </a:cubicBezTo>
                  <a:lnTo>
                    <a:pt x="1156" y="1581"/>
                  </a:lnTo>
                  <a:cubicBezTo>
                    <a:pt x="1156" y="1308"/>
                    <a:pt x="1338" y="1126"/>
                    <a:pt x="1612" y="1126"/>
                  </a:cubicBezTo>
                  <a:close/>
                  <a:moveTo>
                    <a:pt x="1612" y="1"/>
                  </a:moveTo>
                  <a:cubicBezTo>
                    <a:pt x="730" y="1"/>
                    <a:pt x="1" y="700"/>
                    <a:pt x="1" y="1581"/>
                  </a:cubicBezTo>
                  <a:lnTo>
                    <a:pt x="1" y="9576"/>
                  </a:lnTo>
                  <a:cubicBezTo>
                    <a:pt x="1" y="10427"/>
                    <a:pt x="730" y="11156"/>
                    <a:pt x="1612" y="11156"/>
                  </a:cubicBezTo>
                  <a:lnTo>
                    <a:pt x="9879" y="11156"/>
                  </a:lnTo>
                  <a:cubicBezTo>
                    <a:pt x="10761" y="11156"/>
                    <a:pt x="11490" y="10487"/>
                    <a:pt x="11490" y="9576"/>
                  </a:cubicBezTo>
                  <a:lnTo>
                    <a:pt x="11490" y="1581"/>
                  </a:lnTo>
                  <a:cubicBezTo>
                    <a:pt x="11490" y="700"/>
                    <a:pt x="10761" y="1"/>
                    <a:pt x="987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9" name="Google Shape;1369;p43"/>
            <p:cNvSpPr/>
            <p:nvPr/>
          </p:nvSpPr>
          <p:spPr>
            <a:xfrm>
              <a:off x="4180425" y="3953225"/>
              <a:ext cx="286525" cy="278925"/>
            </a:xfrm>
            <a:custGeom>
              <a:avLst/>
              <a:gdLst/>
              <a:ahLst/>
              <a:cxnLst/>
              <a:rect l="l" t="t" r="r" b="b"/>
              <a:pathLst>
                <a:path w="11461" h="11157" extrusionOk="0">
                  <a:moveTo>
                    <a:pt x="9880" y="1126"/>
                  </a:moveTo>
                  <a:cubicBezTo>
                    <a:pt x="10123" y="1126"/>
                    <a:pt x="10335" y="1308"/>
                    <a:pt x="10335" y="1581"/>
                  </a:cubicBezTo>
                  <a:lnTo>
                    <a:pt x="10335" y="9576"/>
                  </a:lnTo>
                  <a:cubicBezTo>
                    <a:pt x="10335" y="9819"/>
                    <a:pt x="10123" y="10031"/>
                    <a:pt x="9880" y="10031"/>
                  </a:cubicBezTo>
                  <a:lnTo>
                    <a:pt x="1581" y="10031"/>
                  </a:lnTo>
                  <a:cubicBezTo>
                    <a:pt x="1308" y="10031"/>
                    <a:pt x="1126" y="9819"/>
                    <a:pt x="1126" y="9576"/>
                  </a:cubicBezTo>
                  <a:lnTo>
                    <a:pt x="1126" y="1581"/>
                  </a:lnTo>
                  <a:cubicBezTo>
                    <a:pt x="1126" y="1308"/>
                    <a:pt x="1308" y="1126"/>
                    <a:pt x="1581" y="1126"/>
                  </a:cubicBezTo>
                  <a:close/>
                  <a:moveTo>
                    <a:pt x="1581" y="1"/>
                  </a:moveTo>
                  <a:cubicBezTo>
                    <a:pt x="700" y="1"/>
                    <a:pt x="1" y="700"/>
                    <a:pt x="1" y="1581"/>
                  </a:cubicBezTo>
                  <a:lnTo>
                    <a:pt x="1" y="9576"/>
                  </a:lnTo>
                  <a:cubicBezTo>
                    <a:pt x="1" y="10427"/>
                    <a:pt x="700" y="11156"/>
                    <a:pt x="1581" y="11156"/>
                  </a:cubicBezTo>
                  <a:lnTo>
                    <a:pt x="9880" y="11156"/>
                  </a:lnTo>
                  <a:cubicBezTo>
                    <a:pt x="10731" y="11156"/>
                    <a:pt x="11460" y="10487"/>
                    <a:pt x="11460" y="9576"/>
                  </a:cubicBezTo>
                  <a:lnTo>
                    <a:pt x="11460" y="1581"/>
                  </a:lnTo>
                  <a:cubicBezTo>
                    <a:pt x="11460" y="700"/>
                    <a:pt x="10731" y="1"/>
                    <a:pt x="988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0" name="Google Shape;1370;p43"/>
            <p:cNvSpPr/>
            <p:nvPr/>
          </p:nvSpPr>
          <p:spPr>
            <a:xfrm>
              <a:off x="3159150" y="4291375"/>
              <a:ext cx="286500" cy="278925"/>
            </a:xfrm>
            <a:custGeom>
              <a:avLst/>
              <a:gdLst/>
              <a:ahLst/>
              <a:cxnLst/>
              <a:rect l="l" t="t" r="r" b="b"/>
              <a:pathLst>
                <a:path w="11460" h="11157" extrusionOk="0">
                  <a:moveTo>
                    <a:pt x="9909" y="1095"/>
                  </a:moveTo>
                  <a:cubicBezTo>
                    <a:pt x="10183" y="1095"/>
                    <a:pt x="10365" y="1278"/>
                    <a:pt x="10365" y="1551"/>
                  </a:cubicBezTo>
                  <a:lnTo>
                    <a:pt x="10365" y="9515"/>
                  </a:lnTo>
                  <a:cubicBezTo>
                    <a:pt x="10365" y="9788"/>
                    <a:pt x="10183" y="9971"/>
                    <a:pt x="9909" y="9971"/>
                  </a:cubicBezTo>
                  <a:lnTo>
                    <a:pt x="1641" y="9971"/>
                  </a:lnTo>
                  <a:cubicBezTo>
                    <a:pt x="1368" y="9971"/>
                    <a:pt x="1186" y="9788"/>
                    <a:pt x="1186" y="9515"/>
                  </a:cubicBezTo>
                  <a:lnTo>
                    <a:pt x="1186" y="1551"/>
                  </a:lnTo>
                  <a:cubicBezTo>
                    <a:pt x="1186" y="1278"/>
                    <a:pt x="1368" y="1095"/>
                    <a:pt x="1641" y="1095"/>
                  </a:cubicBezTo>
                  <a:close/>
                  <a:moveTo>
                    <a:pt x="1581" y="1"/>
                  </a:moveTo>
                  <a:cubicBezTo>
                    <a:pt x="699" y="1"/>
                    <a:pt x="0" y="700"/>
                    <a:pt x="0" y="1582"/>
                  </a:cubicBezTo>
                  <a:lnTo>
                    <a:pt x="0" y="9576"/>
                  </a:lnTo>
                  <a:cubicBezTo>
                    <a:pt x="0" y="10427"/>
                    <a:pt x="699" y="11156"/>
                    <a:pt x="1581" y="11156"/>
                  </a:cubicBezTo>
                  <a:lnTo>
                    <a:pt x="9879" y="11156"/>
                  </a:lnTo>
                  <a:cubicBezTo>
                    <a:pt x="10791" y="11156"/>
                    <a:pt x="11459" y="10427"/>
                    <a:pt x="11459" y="9576"/>
                  </a:cubicBezTo>
                  <a:lnTo>
                    <a:pt x="11459" y="1582"/>
                  </a:lnTo>
                  <a:cubicBezTo>
                    <a:pt x="11459" y="700"/>
                    <a:pt x="10760" y="1"/>
                    <a:pt x="987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1" name="Google Shape;1371;p43"/>
            <p:cNvSpPr/>
            <p:nvPr/>
          </p:nvSpPr>
          <p:spPr>
            <a:xfrm>
              <a:off x="3500325" y="4291375"/>
              <a:ext cx="286500" cy="278925"/>
            </a:xfrm>
            <a:custGeom>
              <a:avLst/>
              <a:gdLst/>
              <a:ahLst/>
              <a:cxnLst/>
              <a:rect l="l" t="t" r="r" b="b"/>
              <a:pathLst>
                <a:path w="11460" h="11157" extrusionOk="0">
                  <a:moveTo>
                    <a:pt x="9879" y="1095"/>
                  </a:moveTo>
                  <a:cubicBezTo>
                    <a:pt x="10123" y="1095"/>
                    <a:pt x="10335" y="1278"/>
                    <a:pt x="10335" y="1551"/>
                  </a:cubicBezTo>
                  <a:lnTo>
                    <a:pt x="10335" y="9515"/>
                  </a:lnTo>
                  <a:cubicBezTo>
                    <a:pt x="10335" y="9788"/>
                    <a:pt x="10123" y="9971"/>
                    <a:pt x="9879" y="9971"/>
                  </a:cubicBezTo>
                  <a:lnTo>
                    <a:pt x="1581" y="9971"/>
                  </a:lnTo>
                  <a:cubicBezTo>
                    <a:pt x="1308" y="9971"/>
                    <a:pt x="1125" y="9788"/>
                    <a:pt x="1125" y="9515"/>
                  </a:cubicBezTo>
                  <a:lnTo>
                    <a:pt x="1125" y="1551"/>
                  </a:lnTo>
                  <a:cubicBezTo>
                    <a:pt x="1125" y="1278"/>
                    <a:pt x="1308" y="1095"/>
                    <a:pt x="1581" y="1095"/>
                  </a:cubicBezTo>
                  <a:close/>
                  <a:moveTo>
                    <a:pt x="1581" y="1"/>
                  </a:moveTo>
                  <a:cubicBezTo>
                    <a:pt x="700" y="1"/>
                    <a:pt x="1" y="700"/>
                    <a:pt x="1" y="1582"/>
                  </a:cubicBezTo>
                  <a:lnTo>
                    <a:pt x="1" y="9576"/>
                  </a:lnTo>
                  <a:cubicBezTo>
                    <a:pt x="1" y="10427"/>
                    <a:pt x="700" y="11156"/>
                    <a:pt x="1581" y="11156"/>
                  </a:cubicBezTo>
                  <a:lnTo>
                    <a:pt x="9879" y="11156"/>
                  </a:lnTo>
                  <a:cubicBezTo>
                    <a:pt x="10730" y="11156"/>
                    <a:pt x="11460" y="10427"/>
                    <a:pt x="11460" y="9576"/>
                  </a:cubicBezTo>
                  <a:lnTo>
                    <a:pt x="11460" y="1582"/>
                  </a:lnTo>
                  <a:cubicBezTo>
                    <a:pt x="11460" y="700"/>
                    <a:pt x="10730" y="1"/>
                    <a:pt x="987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2" name="Google Shape;1372;p43"/>
            <p:cNvSpPr/>
            <p:nvPr/>
          </p:nvSpPr>
          <p:spPr>
            <a:xfrm>
              <a:off x="3840000" y="4291375"/>
              <a:ext cx="287275" cy="278925"/>
            </a:xfrm>
            <a:custGeom>
              <a:avLst/>
              <a:gdLst/>
              <a:ahLst/>
              <a:cxnLst/>
              <a:rect l="l" t="t" r="r" b="b"/>
              <a:pathLst>
                <a:path w="11491" h="11157" extrusionOk="0">
                  <a:moveTo>
                    <a:pt x="9879" y="1095"/>
                  </a:moveTo>
                  <a:cubicBezTo>
                    <a:pt x="10153" y="1095"/>
                    <a:pt x="10335" y="1278"/>
                    <a:pt x="10335" y="1551"/>
                  </a:cubicBezTo>
                  <a:lnTo>
                    <a:pt x="10335" y="9515"/>
                  </a:lnTo>
                  <a:cubicBezTo>
                    <a:pt x="10335" y="9788"/>
                    <a:pt x="10153" y="9971"/>
                    <a:pt x="9879" y="9971"/>
                  </a:cubicBezTo>
                  <a:lnTo>
                    <a:pt x="1612" y="9971"/>
                  </a:lnTo>
                  <a:cubicBezTo>
                    <a:pt x="1338" y="9971"/>
                    <a:pt x="1156" y="9788"/>
                    <a:pt x="1156" y="9515"/>
                  </a:cubicBezTo>
                  <a:lnTo>
                    <a:pt x="1156" y="1551"/>
                  </a:lnTo>
                  <a:cubicBezTo>
                    <a:pt x="1156" y="1278"/>
                    <a:pt x="1338" y="1095"/>
                    <a:pt x="1612" y="1095"/>
                  </a:cubicBezTo>
                  <a:close/>
                  <a:moveTo>
                    <a:pt x="1612" y="1"/>
                  </a:moveTo>
                  <a:cubicBezTo>
                    <a:pt x="730" y="1"/>
                    <a:pt x="1" y="700"/>
                    <a:pt x="1" y="1582"/>
                  </a:cubicBezTo>
                  <a:lnTo>
                    <a:pt x="1" y="9576"/>
                  </a:lnTo>
                  <a:cubicBezTo>
                    <a:pt x="1" y="10427"/>
                    <a:pt x="730" y="11156"/>
                    <a:pt x="1612" y="11156"/>
                  </a:cubicBezTo>
                  <a:lnTo>
                    <a:pt x="9879" y="11156"/>
                  </a:lnTo>
                  <a:cubicBezTo>
                    <a:pt x="10761" y="11156"/>
                    <a:pt x="11490" y="10427"/>
                    <a:pt x="11490" y="9576"/>
                  </a:cubicBezTo>
                  <a:lnTo>
                    <a:pt x="11490" y="1582"/>
                  </a:lnTo>
                  <a:cubicBezTo>
                    <a:pt x="11490" y="700"/>
                    <a:pt x="10761" y="1"/>
                    <a:pt x="987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3" name="Google Shape;1373;p43"/>
            <p:cNvSpPr/>
            <p:nvPr/>
          </p:nvSpPr>
          <p:spPr>
            <a:xfrm>
              <a:off x="4180425" y="4291375"/>
              <a:ext cx="286525" cy="278925"/>
            </a:xfrm>
            <a:custGeom>
              <a:avLst/>
              <a:gdLst/>
              <a:ahLst/>
              <a:cxnLst/>
              <a:rect l="l" t="t" r="r" b="b"/>
              <a:pathLst>
                <a:path w="11461" h="11157" extrusionOk="0">
                  <a:moveTo>
                    <a:pt x="9880" y="1095"/>
                  </a:moveTo>
                  <a:cubicBezTo>
                    <a:pt x="10123" y="1095"/>
                    <a:pt x="10335" y="1278"/>
                    <a:pt x="10335" y="1551"/>
                  </a:cubicBezTo>
                  <a:lnTo>
                    <a:pt x="10335" y="9515"/>
                  </a:lnTo>
                  <a:cubicBezTo>
                    <a:pt x="10335" y="9788"/>
                    <a:pt x="10123" y="9971"/>
                    <a:pt x="9880" y="9971"/>
                  </a:cubicBezTo>
                  <a:lnTo>
                    <a:pt x="1581" y="9971"/>
                  </a:lnTo>
                  <a:cubicBezTo>
                    <a:pt x="1308" y="9971"/>
                    <a:pt x="1126" y="9788"/>
                    <a:pt x="1126" y="9515"/>
                  </a:cubicBezTo>
                  <a:lnTo>
                    <a:pt x="1126" y="1551"/>
                  </a:lnTo>
                  <a:cubicBezTo>
                    <a:pt x="1126" y="1278"/>
                    <a:pt x="1308" y="1095"/>
                    <a:pt x="1581" y="1095"/>
                  </a:cubicBezTo>
                  <a:close/>
                  <a:moveTo>
                    <a:pt x="1581" y="1"/>
                  </a:moveTo>
                  <a:cubicBezTo>
                    <a:pt x="700" y="1"/>
                    <a:pt x="1" y="700"/>
                    <a:pt x="1" y="1582"/>
                  </a:cubicBezTo>
                  <a:lnTo>
                    <a:pt x="1" y="9576"/>
                  </a:lnTo>
                  <a:cubicBezTo>
                    <a:pt x="1" y="10427"/>
                    <a:pt x="700" y="11156"/>
                    <a:pt x="1581" y="11156"/>
                  </a:cubicBezTo>
                  <a:lnTo>
                    <a:pt x="9880" y="11156"/>
                  </a:lnTo>
                  <a:cubicBezTo>
                    <a:pt x="10731" y="11156"/>
                    <a:pt x="11460" y="10427"/>
                    <a:pt x="11460" y="9576"/>
                  </a:cubicBezTo>
                  <a:lnTo>
                    <a:pt x="11460" y="1582"/>
                  </a:lnTo>
                  <a:cubicBezTo>
                    <a:pt x="11460" y="700"/>
                    <a:pt x="10731" y="1"/>
                    <a:pt x="988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4" name="Google Shape;1374;p43"/>
            <p:cNvSpPr/>
            <p:nvPr/>
          </p:nvSpPr>
          <p:spPr>
            <a:xfrm>
              <a:off x="3159150" y="4628025"/>
              <a:ext cx="286500" cy="279650"/>
            </a:xfrm>
            <a:custGeom>
              <a:avLst/>
              <a:gdLst/>
              <a:ahLst/>
              <a:cxnLst/>
              <a:rect l="l" t="t" r="r" b="b"/>
              <a:pathLst>
                <a:path w="11460" h="11186" extrusionOk="0">
                  <a:moveTo>
                    <a:pt x="9909" y="1155"/>
                  </a:moveTo>
                  <a:cubicBezTo>
                    <a:pt x="10183" y="1155"/>
                    <a:pt x="10365" y="1338"/>
                    <a:pt x="10365" y="1611"/>
                  </a:cubicBezTo>
                  <a:lnTo>
                    <a:pt x="10365" y="9575"/>
                  </a:lnTo>
                  <a:cubicBezTo>
                    <a:pt x="10365" y="9848"/>
                    <a:pt x="10183" y="10031"/>
                    <a:pt x="9909" y="10031"/>
                  </a:cubicBezTo>
                  <a:lnTo>
                    <a:pt x="1641" y="10031"/>
                  </a:lnTo>
                  <a:cubicBezTo>
                    <a:pt x="1368" y="10031"/>
                    <a:pt x="1186" y="9848"/>
                    <a:pt x="1186" y="9575"/>
                  </a:cubicBezTo>
                  <a:lnTo>
                    <a:pt x="1186" y="1611"/>
                  </a:lnTo>
                  <a:cubicBezTo>
                    <a:pt x="1186" y="1338"/>
                    <a:pt x="1368" y="1155"/>
                    <a:pt x="1641" y="1155"/>
                  </a:cubicBezTo>
                  <a:close/>
                  <a:moveTo>
                    <a:pt x="1581" y="0"/>
                  </a:moveTo>
                  <a:cubicBezTo>
                    <a:pt x="699" y="0"/>
                    <a:pt x="0" y="730"/>
                    <a:pt x="0" y="1611"/>
                  </a:cubicBezTo>
                  <a:lnTo>
                    <a:pt x="0" y="9575"/>
                  </a:lnTo>
                  <a:cubicBezTo>
                    <a:pt x="0" y="10456"/>
                    <a:pt x="699" y="11186"/>
                    <a:pt x="1581" y="11186"/>
                  </a:cubicBezTo>
                  <a:lnTo>
                    <a:pt x="9879" y="11186"/>
                  </a:lnTo>
                  <a:cubicBezTo>
                    <a:pt x="10791" y="11186"/>
                    <a:pt x="11459" y="10456"/>
                    <a:pt x="11459" y="9575"/>
                  </a:cubicBezTo>
                  <a:lnTo>
                    <a:pt x="11459" y="1611"/>
                  </a:lnTo>
                  <a:cubicBezTo>
                    <a:pt x="11459" y="730"/>
                    <a:pt x="10760" y="0"/>
                    <a:pt x="987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5" name="Google Shape;1375;p43"/>
            <p:cNvSpPr/>
            <p:nvPr/>
          </p:nvSpPr>
          <p:spPr>
            <a:xfrm>
              <a:off x="3500325" y="4628025"/>
              <a:ext cx="286500" cy="279650"/>
            </a:xfrm>
            <a:custGeom>
              <a:avLst/>
              <a:gdLst/>
              <a:ahLst/>
              <a:cxnLst/>
              <a:rect l="l" t="t" r="r" b="b"/>
              <a:pathLst>
                <a:path w="11460" h="11186" extrusionOk="0">
                  <a:moveTo>
                    <a:pt x="9879" y="1155"/>
                  </a:moveTo>
                  <a:cubicBezTo>
                    <a:pt x="10123" y="1155"/>
                    <a:pt x="10335" y="1338"/>
                    <a:pt x="10335" y="1611"/>
                  </a:cubicBezTo>
                  <a:lnTo>
                    <a:pt x="10335" y="9575"/>
                  </a:lnTo>
                  <a:cubicBezTo>
                    <a:pt x="10335" y="9848"/>
                    <a:pt x="10123" y="10031"/>
                    <a:pt x="9879" y="10031"/>
                  </a:cubicBezTo>
                  <a:lnTo>
                    <a:pt x="1581" y="10031"/>
                  </a:lnTo>
                  <a:cubicBezTo>
                    <a:pt x="1308" y="10031"/>
                    <a:pt x="1125" y="9848"/>
                    <a:pt x="1125" y="9575"/>
                  </a:cubicBezTo>
                  <a:lnTo>
                    <a:pt x="1125" y="1611"/>
                  </a:lnTo>
                  <a:cubicBezTo>
                    <a:pt x="1125" y="1338"/>
                    <a:pt x="1308" y="1155"/>
                    <a:pt x="1581" y="1155"/>
                  </a:cubicBezTo>
                  <a:close/>
                  <a:moveTo>
                    <a:pt x="1581" y="0"/>
                  </a:moveTo>
                  <a:cubicBezTo>
                    <a:pt x="700" y="0"/>
                    <a:pt x="1" y="730"/>
                    <a:pt x="1" y="1611"/>
                  </a:cubicBezTo>
                  <a:lnTo>
                    <a:pt x="1" y="9575"/>
                  </a:lnTo>
                  <a:cubicBezTo>
                    <a:pt x="1" y="10456"/>
                    <a:pt x="700" y="11186"/>
                    <a:pt x="1581" y="11186"/>
                  </a:cubicBezTo>
                  <a:lnTo>
                    <a:pt x="9879" y="11186"/>
                  </a:lnTo>
                  <a:cubicBezTo>
                    <a:pt x="10730" y="11186"/>
                    <a:pt x="11460" y="10456"/>
                    <a:pt x="11460" y="9575"/>
                  </a:cubicBezTo>
                  <a:lnTo>
                    <a:pt x="11460" y="1611"/>
                  </a:lnTo>
                  <a:cubicBezTo>
                    <a:pt x="11460" y="730"/>
                    <a:pt x="10730" y="0"/>
                    <a:pt x="987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6" name="Google Shape;1376;p43"/>
            <p:cNvSpPr/>
            <p:nvPr/>
          </p:nvSpPr>
          <p:spPr>
            <a:xfrm>
              <a:off x="3840000" y="4628025"/>
              <a:ext cx="287275" cy="279650"/>
            </a:xfrm>
            <a:custGeom>
              <a:avLst/>
              <a:gdLst/>
              <a:ahLst/>
              <a:cxnLst/>
              <a:rect l="l" t="t" r="r" b="b"/>
              <a:pathLst>
                <a:path w="11491" h="11186" extrusionOk="0">
                  <a:moveTo>
                    <a:pt x="9879" y="1155"/>
                  </a:moveTo>
                  <a:cubicBezTo>
                    <a:pt x="10153" y="1155"/>
                    <a:pt x="10335" y="1338"/>
                    <a:pt x="10335" y="1611"/>
                  </a:cubicBezTo>
                  <a:lnTo>
                    <a:pt x="10335" y="9575"/>
                  </a:lnTo>
                  <a:cubicBezTo>
                    <a:pt x="10335" y="9848"/>
                    <a:pt x="10153" y="10031"/>
                    <a:pt x="9879" y="10031"/>
                  </a:cubicBezTo>
                  <a:lnTo>
                    <a:pt x="1612" y="10031"/>
                  </a:lnTo>
                  <a:cubicBezTo>
                    <a:pt x="1338" y="10031"/>
                    <a:pt x="1156" y="9848"/>
                    <a:pt x="1156" y="9575"/>
                  </a:cubicBezTo>
                  <a:lnTo>
                    <a:pt x="1156" y="1611"/>
                  </a:lnTo>
                  <a:cubicBezTo>
                    <a:pt x="1156" y="1338"/>
                    <a:pt x="1338" y="1155"/>
                    <a:pt x="1612" y="1155"/>
                  </a:cubicBezTo>
                  <a:close/>
                  <a:moveTo>
                    <a:pt x="1612" y="0"/>
                  </a:moveTo>
                  <a:cubicBezTo>
                    <a:pt x="730" y="0"/>
                    <a:pt x="1" y="730"/>
                    <a:pt x="1" y="1611"/>
                  </a:cubicBezTo>
                  <a:lnTo>
                    <a:pt x="1" y="9575"/>
                  </a:lnTo>
                  <a:cubicBezTo>
                    <a:pt x="1" y="10456"/>
                    <a:pt x="730" y="11186"/>
                    <a:pt x="1612" y="11186"/>
                  </a:cubicBezTo>
                  <a:lnTo>
                    <a:pt x="9879" y="11186"/>
                  </a:lnTo>
                  <a:cubicBezTo>
                    <a:pt x="10761" y="11186"/>
                    <a:pt x="11490" y="10456"/>
                    <a:pt x="11490" y="9575"/>
                  </a:cubicBezTo>
                  <a:lnTo>
                    <a:pt x="11490" y="1611"/>
                  </a:lnTo>
                  <a:cubicBezTo>
                    <a:pt x="11490" y="730"/>
                    <a:pt x="10761" y="0"/>
                    <a:pt x="987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7" name="Google Shape;1377;p43"/>
            <p:cNvSpPr/>
            <p:nvPr/>
          </p:nvSpPr>
          <p:spPr>
            <a:xfrm>
              <a:off x="4180425" y="4628025"/>
              <a:ext cx="286525" cy="279650"/>
            </a:xfrm>
            <a:custGeom>
              <a:avLst/>
              <a:gdLst/>
              <a:ahLst/>
              <a:cxnLst/>
              <a:rect l="l" t="t" r="r" b="b"/>
              <a:pathLst>
                <a:path w="11461" h="11186" extrusionOk="0">
                  <a:moveTo>
                    <a:pt x="9880" y="1155"/>
                  </a:moveTo>
                  <a:cubicBezTo>
                    <a:pt x="10123" y="1155"/>
                    <a:pt x="10335" y="1338"/>
                    <a:pt x="10335" y="1611"/>
                  </a:cubicBezTo>
                  <a:lnTo>
                    <a:pt x="10335" y="9575"/>
                  </a:lnTo>
                  <a:cubicBezTo>
                    <a:pt x="10335" y="9848"/>
                    <a:pt x="10123" y="10031"/>
                    <a:pt x="9880" y="10031"/>
                  </a:cubicBezTo>
                  <a:lnTo>
                    <a:pt x="1581" y="10031"/>
                  </a:lnTo>
                  <a:cubicBezTo>
                    <a:pt x="1308" y="10031"/>
                    <a:pt x="1126" y="9848"/>
                    <a:pt x="1126" y="9575"/>
                  </a:cubicBezTo>
                  <a:lnTo>
                    <a:pt x="1126" y="1611"/>
                  </a:lnTo>
                  <a:cubicBezTo>
                    <a:pt x="1126" y="1338"/>
                    <a:pt x="1308" y="1155"/>
                    <a:pt x="1581" y="1155"/>
                  </a:cubicBezTo>
                  <a:close/>
                  <a:moveTo>
                    <a:pt x="1581" y="0"/>
                  </a:moveTo>
                  <a:cubicBezTo>
                    <a:pt x="700" y="0"/>
                    <a:pt x="1" y="730"/>
                    <a:pt x="1" y="1611"/>
                  </a:cubicBezTo>
                  <a:lnTo>
                    <a:pt x="1" y="9575"/>
                  </a:lnTo>
                  <a:cubicBezTo>
                    <a:pt x="1" y="10456"/>
                    <a:pt x="700" y="11186"/>
                    <a:pt x="1581" y="11186"/>
                  </a:cubicBezTo>
                  <a:lnTo>
                    <a:pt x="9880" y="11186"/>
                  </a:lnTo>
                  <a:cubicBezTo>
                    <a:pt x="10731" y="11186"/>
                    <a:pt x="11460" y="10456"/>
                    <a:pt x="11460" y="9575"/>
                  </a:cubicBezTo>
                  <a:lnTo>
                    <a:pt x="11460" y="1611"/>
                  </a:lnTo>
                  <a:cubicBezTo>
                    <a:pt x="11460" y="730"/>
                    <a:pt x="10731" y="0"/>
                    <a:pt x="988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8" name="Google Shape;1378;p43"/>
            <p:cNvSpPr/>
            <p:nvPr/>
          </p:nvSpPr>
          <p:spPr>
            <a:xfrm>
              <a:off x="3064150" y="3027700"/>
              <a:ext cx="1492450" cy="2054000"/>
            </a:xfrm>
            <a:custGeom>
              <a:avLst/>
              <a:gdLst/>
              <a:ahLst/>
              <a:cxnLst/>
              <a:rect l="l" t="t" r="r" b="b"/>
              <a:pathLst>
                <a:path w="59698" h="82160" extrusionOk="0">
                  <a:moveTo>
                    <a:pt x="54014" y="1155"/>
                  </a:moveTo>
                  <a:cubicBezTo>
                    <a:pt x="56537" y="1155"/>
                    <a:pt x="58543" y="3161"/>
                    <a:pt x="58543" y="5654"/>
                  </a:cubicBezTo>
                  <a:lnTo>
                    <a:pt x="58543" y="76475"/>
                  </a:lnTo>
                  <a:cubicBezTo>
                    <a:pt x="58543" y="78998"/>
                    <a:pt x="56537" y="81004"/>
                    <a:pt x="54014" y="81004"/>
                  </a:cubicBezTo>
                  <a:lnTo>
                    <a:pt x="5654" y="81004"/>
                  </a:lnTo>
                  <a:cubicBezTo>
                    <a:pt x="3162" y="81004"/>
                    <a:pt x="1125" y="78998"/>
                    <a:pt x="1125" y="76475"/>
                  </a:cubicBezTo>
                  <a:lnTo>
                    <a:pt x="1125" y="5654"/>
                  </a:lnTo>
                  <a:cubicBezTo>
                    <a:pt x="1125" y="3161"/>
                    <a:pt x="3131" y="1155"/>
                    <a:pt x="5654" y="1155"/>
                  </a:cubicBezTo>
                  <a:close/>
                  <a:moveTo>
                    <a:pt x="5654" y="0"/>
                  </a:moveTo>
                  <a:cubicBezTo>
                    <a:pt x="2554" y="0"/>
                    <a:pt x="1" y="2553"/>
                    <a:pt x="1" y="5654"/>
                  </a:cubicBezTo>
                  <a:lnTo>
                    <a:pt x="1" y="76475"/>
                  </a:lnTo>
                  <a:cubicBezTo>
                    <a:pt x="1" y="79606"/>
                    <a:pt x="2554" y="82159"/>
                    <a:pt x="5654" y="82159"/>
                  </a:cubicBezTo>
                  <a:lnTo>
                    <a:pt x="54014" y="82159"/>
                  </a:lnTo>
                  <a:cubicBezTo>
                    <a:pt x="57145" y="82159"/>
                    <a:pt x="59698" y="79606"/>
                    <a:pt x="59698" y="76475"/>
                  </a:cubicBezTo>
                  <a:lnTo>
                    <a:pt x="59698" y="5654"/>
                  </a:lnTo>
                  <a:cubicBezTo>
                    <a:pt x="59698" y="2553"/>
                    <a:pt x="57145" y="0"/>
                    <a:pt x="5401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79" name="Google Shape;1379;p43"/>
          <p:cNvGrpSpPr/>
          <p:nvPr/>
        </p:nvGrpSpPr>
        <p:grpSpPr>
          <a:xfrm>
            <a:off x="7533293" y="1055972"/>
            <a:ext cx="242585" cy="475038"/>
            <a:chOff x="6833975" y="3957025"/>
            <a:chExt cx="346550" cy="678625"/>
          </a:xfrm>
        </p:grpSpPr>
        <p:sp>
          <p:nvSpPr>
            <p:cNvPr id="1380" name="Google Shape;1380;p43"/>
            <p:cNvSpPr/>
            <p:nvPr/>
          </p:nvSpPr>
          <p:spPr>
            <a:xfrm>
              <a:off x="6833975" y="4212350"/>
              <a:ext cx="303225" cy="376175"/>
            </a:xfrm>
            <a:custGeom>
              <a:avLst/>
              <a:gdLst/>
              <a:ahLst/>
              <a:cxnLst/>
              <a:rect l="l" t="t" r="r" b="b"/>
              <a:pathLst>
                <a:path w="12129" h="15047" extrusionOk="0">
                  <a:moveTo>
                    <a:pt x="1" y="1"/>
                  </a:moveTo>
                  <a:lnTo>
                    <a:pt x="1" y="15047"/>
                  </a:lnTo>
                  <a:lnTo>
                    <a:pt x="12129" y="15047"/>
                  </a:lnTo>
                  <a:lnTo>
                    <a:pt x="12129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1" name="Google Shape;1381;p43"/>
            <p:cNvSpPr/>
            <p:nvPr/>
          </p:nvSpPr>
          <p:spPr>
            <a:xfrm>
              <a:off x="6833975" y="3957025"/>
              <a:ext cx="303225" cy="255350"/>
            </a:xfrm>
            <a:custGeom>
              <a:avLst/>
              <a:gdLst/>
              <a:ahLst/>
              <a:cxnLst/>
              <a:rect l="l" t="t" r="r" b="b"/>
              <a:pathLst>
                <a:path w="12129" h="10214" extrusionOk="0">
                  <a:moveTo>
                    <a:pt x="1" y="1"/>
                  </a:moveTo>
                  <a:lnTo>
                    <a:pt x="1" y="10214"/>
                  </a:lnTo>
                  <a:lnTo>
                    <a:pt x="12129" y="10214"/>
                  </a:lnTo>
                  <a:lnTo>
                    <a:pt x="12129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2" name="Google Shape;1382;p43"/>
            <p:cNvSpPr/>
            <p:nvPr/>
          </p:nvSpPr>
          <p:spPr>
            <a:xfrm>
              <a:off x="6849175" y="3985150"/>
              <a:ext cx="331350" cy="650500"/>
            </a:xfrm>
            <a:custGeom>
              <a:avLst/>
              <a:gdLst/>
              <a:ahLst/>
              <a:cxnLst/>
              <a:rect l="l" t="t" r="r" b="b"/>
              <a:pathLst>
                <a:path w="13254" h="26020" extrusionOk="0">
                  <a:moveTo>
                    <a:pt x="12129" y="1156"/>
                  </a:moveTo>
                  <a:lnTo>
                    <a:pt x="12129" y="24895"/>
                  </a:lnTo>
                  <a:lnTo>
                    <a:pt x="1156" y="24895"/>
                  </a:lnTo>
                  <a:lnTo>
                    <a:pt x="1156" y="1156"/>
                  </a:lnTo>
                  <a:close/>
                  <a:moveTo>
                    <a:pt x="1" y="1"/>
                  </a:moveTo>
                  <a:lnTo>
                    <a:pt x="1" y="26019"/>
                  </a:lnTo>
                  <a:lnTo>
                    <a:pt x="13253" y="26019"/>
                  </a:lnTo>
                  <a:lnTo>
                    <a:pt x="1325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83" name="Google Shape;1383;p43"/>
          <p:cNvGrpSpPr/>
          <p:nvPr/>
        </p:nvGrpSpPr>
        <p:grpSpPr>
          <a:xfrm>
            <a:off x="80082" y="3640135"/>
            <a:ext cx="1279828" cy="1427160"/>
            <a:chOff x="5321800" y="3042900"/>
            <a:chExt cx="1828325" cy="2038800"/>
          </a:xfrm>
        </p:grpSpPr>
        <p:sp>
          <p:nvSpPr>
            <p:cNvPr id="1384" name="Google Shape;1384;p43"/>
            <p:cNvSpPr/>
            <p:nvPr/>
          </p:nvSpPr>
          <p:spPr>
            <a:xfrm rot="10800000">
              <a:off x="5404625" y="3080875"/>
              <a:ext cx="1745500" cy="1986375"/>
            </a:xfrm>
            <a:custGeom>
              <a:avLst/>
              <a:gdLst/>
              <a:ahLst/>
              <a:cxnLst/>
              <a:rect l="l" t="t" r="r" b="b"/>
              <a:pathLst>
                <a:path w="69820" h="79455" extrusionOk="0">
                  <a:moveTo>
                    <a:pt x="9484" y="25199"/>
                  </a:moveTo>
                  <a:lnTo>
                    <a:pt x="48816" y="69941"/>
                  </a:lnTo>
                  <a:lnTo>
                    <a:pt x="9484" y="69941"/>
                  </a:lnTo>
                  <a:lnTo>
                    <a:pt x="9484" y="25199"/>
                  </a:lnTo>
                  <a:close/>
                  <a:moveTo>
                    <a:pt x="0" y="1"/>
                  </a:moveTo>
                  <a:lnTo>
                    <a:pt x="0" y="79455"/>
                  </a:lnTo>
                  <a:lnTo>
                    <a:pt x="69819" y="79455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5" name="Google Shape;1385;p43"/>
            <p:cNvSpPr/>
            <p:nvPr/>
          </p:nvSpPr>
          <p:spPr>
            <a:xfrm rot="10800000">
              <a:off x="5321800" y="3042900"/>
              <a:ext cx="1791850" cy="2038800"/>
            </a:xfrm>
            <a:custGeom>
              <a:avLst/>
              <a:gdLst/>
              <a:ahLst/>
              <a:cxnLst/>
              <a:rect l="l" t="t" r="r" b="b"/>
              <a:pathLst>
                <a:path w="71674" h="81552" extrusionOk="0">
                  <a:moveTo>
                    <a:pt x="10639" y="28238"/>
                  </a:moveTo>
                  <a:lnTo>
                    <a:pt x="48147" y="70913"/>
                  </a:lnTo>
                  <a:lnTo>
                    <a:pt x="10639" y="70913"/>
                  </a:lnTo>
                  <a:lnTo>
                    <a:pt x="10639" y="28238"/>
                  </a:lnTo>
                  <a:close/>
                  <a:moveTo>
                    <a:pt x="9514" y="25198"/>
                  </a:moveTo>
                  <a:lnTo>
                    <a:pt x="9514" y="72038"/>
                  </a:lnTo>
                  <a:lnTo>
                    <a:pt x="50640" y="72038"/>
                  </a:lnTo>
                  <a:lnTo>
                    <a:pt x="9514" y="25198"/>
                  </a:lnTo>
                  <a:close/>
                  <a:moveTo>
                    <a:pt x="1155" y="3040"/>
                  </a:moveTo>
                  <a:lnTo>
                    <a:pt x="69150" y="80396"/>
                  </a:lnTo>
                  <a:lnTo>
                    <a:pt x="1155" y="80396"/>
                  </a:lnTo>
                  <a:lnTo>
                    <a:pt x="1155" y="3040"/>
                  </a:lnTo>
                  <a:close/>
                  <a:moveTo>
                    <a:pt x="0" y="0"/>
                  </a:moveTo>
                  <a:lnTo>
                    <a:pt x="0" y="81551"/>
                  </a:lnTo>
                  <a:lnTo>
                    <a:pt x="71673" y="8155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86" name="Google Shape;1386;p43"/>
          <p:cNvGrpSpPr/>
          <p:nvPr/>
        </p:nvGrpSpPr>
        <p:grpSpPr>
          <a:xfrm>
            <a:off x="1651402" y="3660390"/>
            <a:ext cx="171833" cy="943110"/>
            <a:chOff x="6952525" y="2517050"/>
            <a:chExt cx="245475" cy="1347300"/>
          </a:xfrm>
        </p:grpSpPr>
        <p:sp>
          <p:nvSpPr>
            <p:cNvPr id="1387" name="Google Shape;1387;p43"/>
            <p:cNvSpPr/>
            <p:nvPr/>
          </p:nvSpPr>
          <p:spPr>
            <a:xfrm>
              <a:off x="7012550" y="2731325"/>
              <a:ext cx="185450" cy="1119350"/>
            </a:xfrm>
            <a:custGeom>
              <a:avLst/>
              <a:gdLst/>
              <a:ahLst/>
              <a:cxnLst/>
              <a:rect l="l" t="t" r="r" b="b"/>
              <a:pathLst>
                <a:path w="7418" h="44774" extrusionOk="0">
                  <a:moveTo>
                    <a:pt x="1" y="1"/>
                  </a:moveTo>
                  <a:lnTo>
                    <a:pt x="1" y="43649"/>
                  </a:lnTo>
                  <a:cubicBezTo>
                    <a:pt x="1" y="44257"/>
                    <a:pt x="487" y="44774"/>
                    <a:pt x="1095" y="44774"/>
                  </a:cubicBezTo>
                  <a:lnTo>
                    <a:pt x="6323" y="44774"/>
                  </a:lnTo>
                  <a:cubicBezTo>
                    <a:pt x="6931" y="44774"/>
                    <a:pt x="7417" y="44257"/>
                    <a:pt x="7356" y="43710"/>
                  </a:cubicBezTo>
                  <a:lnTo>
                    <a:pt x="7356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8" name="Google Shape;1388;p43"/>
            <p:cNvSpPr/>
            <p:nvPr/>
          </p:nvSpPr>
          <p:spPr>
            <a:xfrm>
              <a:off x="6952525" y="2716900"/>
              <a:ext cx="214325" cy="1147450"/>
            </a:xfrm>
            <a:custGeom>
              <a:avLst/>
              <a:gdLst/>
              <a:ahLst/>
              <a:cxnLst/>
              <a:rect l="l" t="t" r="r" b="b"/>
              <a:pathLst>
                <a:path w="8573" h="45898" extrusionOk="0">
                  <a:moveTo>
                    <a:pt x="7417" y="1155"/>
                  </a:moveTo>
                  <a:lnTo>
                    <a:pt x="7417" y="44287"/>
                  </a:lnTo>
                  <a:cubicBezTo>
                    <a:pt x="7417" y="44560"/>
                    <a:pt x="7204" y="44803"/>
                    <a:pt x="6900" y="44803"/>
                  </a:cubicBezTo>
                  <a:lnTo>
                    <a:pt x="1672" y="44803"/>
                  </a:lnTo>
                  <a:cubicBezTo>
                    <a:pt x="1368" y="44803"/>
                    <a:pt x="1155" y="44591"/>
                    <a:pt x="1155" y="44287"/>
                  </a:cubicBezTo>
                  <a:lnTo>
                    <a:pt x="1155" y="1155"/>
                  </a:lnTo>
                  <a:close/>
                  <a:moveTo>
                    <a:pt x="578" y="0"/>
                  </a:moveTo>
                  <a:cubicBezTo>
                    <a:pt x="274" y="0"/>
                    <a:pt x="0" y="274"/>
                    <a:pt x="0" y="578"/>
                  </a:cubicBezTo>
                  <a:lnTo>
                    <a:pt x="0" y="44226"/>
                  </a:lnTo>
                  <a:cubicBezTo>
                    <a:pt x="0" y="45138"/>
                    <a:pt x="760" y="45898"/>
                    <a:pt x="1672" y="45898"/>
                  </a:cubicBezTo>
                  <a:lnTo>
                    <a:pt x="6900" y="45898"/>
                  </a:lnTo>
                  <a:cubicBezTo>
                    <a:pt x="7812" y="45898"/>
                    <a:pt x="8572" y="45199"/>
                    <a:pt x="8511" y="44287"/>
                  </a:cubicBezTo>
                  <a:lnTo>
                    <a:pt x="8511" y="578"/>
                  </a:lnTo>
                  <a:cubicBezTo>
                    <a:pt x="8511" y="274"/>
                    <a:pt x="8238" y="0"/>
                    <a:pt x="796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9" name="Google Shape;1389;p43"/>
            <p:cNvSpPr/>
            <p:nvPr/>
          </p:nvSpPr>
          <p:spPr>
            <a:xfrm>
              <a:off x="6966950" y="3655350"/>
              <a:ext cx="184700" cy="28900"/>
            </a:xfrm>
            <a:custGeom>
              <a:avLst/>
              <a:gdLst/>
              <a:ahLst/>
              <a:cxnLst/>
              <a:rect l="l" t="t" r="r" b="b"/>
              <a:pathLst>
                <a:path w="7388" h="1156" extrusionOk="0">
                  <a:moveTo>
                    <a:pt x="1" y="1"/>
                  </a:moveTo>
                  <a:lnTo>
                    <a:pt x="1" y="1156"/>
                  </a:lnTo>
                  <a:lnTo>
                    <a:pt x="7387" y="1156"/>
                  </a:lnTo>
                  <a:lnTo>
                    <a:pt x="7387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0" name="Google Shape;1390;p43"/>
            <p:cNvSpPr/>
            <p:nvPr/>
          </p:nvSpPr>
          <p:spPr>
            <a:xfrm>
              <a:off x="6952525" y="2517050"/>
              <a:ext cx="215075" cy="228750"/>
            </a:xfrm>
            <a:custGeom>
              <a:avLst/>
              <a:gdLst/>
              <a:ahLst/>
              <a:cxnLst/>
              <a:rect l="l" t="t" r="r" b="b"/>
              <a:pathLst>
                <a:path w="8603" h="9150" extrusionOk="0">
                  <a:moveTo>
                    <a:pt x="4256" y="1915"/>
                  </a:moveTo>
                  <a:lnTo>
                    <a:pt x="7083" y="7994"/>
                  </a:lnTo>
                  <a:lnTo>
                    <a:pt x="1490" y="7994"/>
                  </a:lnTo>
                  <a:lnTo>
                    <a:pt x="4256" y="1915"/>
                  </a:lnTo>
                  <a:close/>
                  <a:moveTo>
                    <a:pt x="4317" y="0"/>
                  </a:moveTo>
                  <a:cubicBezTo>
                    <a:pt x="4073" y="0"/>
                    <a:pt x="3861" y="152"/>
                    <a:pt x="3770" y="335"/>
                  </a:cubicBezTo>
                  <a:lnTo>
                    <a:pt x="92" y="8359"/>
                  </a:lnTo>
                  <a:cubicBezTo>
                    <a:pt x="0" y="8511"/>
                    <a:pt x="0" y="8724"/>
                    <a:pt x="122" y="8876"/>
                  </a:cubicBezTo>
                  <a:cubicBezTo>
                    <a:pt x="244" y="9028"/>
                    <a:pt x="426" y="9149"/>
                    <a:pt x="608" y="9149"/>
                  </a:cubicBezTo>
                  <a:lnTo>
                    <a:pt x="7995" y="9149"/>
                  </a:lnTo>
                  <a:cubicBezTo>
                    <a:pt x="8177" y="9149"/>
                    <a:pt x="8329" y="9058"/>
                    <a:pt x="8481" y="8876"/>
                  </a:cubicBezTo>
                  <a:cubicBezTo>
                    <a:pt x="8602" y="8724"/>
                    <a:pt x="8602" y="8541"/>
                    <a:pt x="8511" y="8359"/>
                  </a:cubicBezTo>
                  <a:lnTo>
                    <a:pt x="4833" y="335"/>
                  </a:lnTo>
                  <a:cubicBezTo>
                    <a:pt x="4712" y="91"/>
                    <a:pt x="4529" y="0"/>
                    <a:pt x="431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91" name="Google Shape;1391;p43"/>
          <p:cNvGrpSpPr/>
          <p:nvPr/>
        </p:nvGrpSpPr>
        <p:grpSpPr>
          <a:xfrm>
            <a:off x="6100822" y="540003"/>
            <a:ext cx="1675047" cy="149573"/>
            <a:chOff x="4790625" y="1824675"/>
            <a:chExt cx="2392925" cy="213675"/>
          </a:xfrm>
        </p:grpSpPr>
        <p:sp>
          <p:nvSpPr>
            <p:cNvPr id="1392" name="Google Shape;1392;p43"/>
            <p:cNvSpPr/>
            <p:nvPr/>
          </p:nvSpPr>
          <p:spPr>
            <a:xfrm>
              <a:off x="5005675" y="1839225"/>
              <a:ext cx="2163450" cy="184675"/>
            </a:xfrm>
            <a:custGeom>
              <a:avLst/>
              <a:gdLst/>
              <a:ahLst/>
              <a:cxnLst/>
              <a:rect l="l" t="t" r="r" b="b"/>
              <a:pathLst>
                <a:path w="86538" h="7387" extrusionOk="0">
                  <a:moveTo>
                    <a:pt x="1" y="0"/>
                  </a:moveTo>
                  <a:lnTo>
                    <a:pt x="1" y="7387"/>
                  </a:lnTo>
                  <a:lnTo>
                    <a:pt x="82859" y="7387"/>
                  </a:lnTo>
                  <a:cubicBezTo>
                    <a:pt x="84926" y="7387"/>
                    <a:pt x="86537" y="5745"/>
                    <a:pt x="86537" y="3709"/>
                  </a:cubicBezTo>
                  <a:cubicBezTo>
                    <a:pt x="86537" y="1642"/>
                    <a:pt x="84865" y="0"/>
                    <a:pt x="8285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3" name="Google Shape;1393;p43"/>
            <p:cNvSpPr/>
            <p:nvPr/>
          </p:nvSpPr>
          <p:spPr>
            <a:xfrm>
              <a:off x="4991250" y="1825550"/>
              <a:ext cx="2192300" cy="212800"/>
            </a:xfrm>
            <a:custGeom>
              <a:avLst/>
              <a:gdLst/>
              <a:ahLst/>
              <a:cxnLst/>
              <a:rect l="l" t="t" r="r" b="b"/>
              <a:pathLst>
                <a:path w="87692" h="8512" extrusionOk="0">
                  <a:moveTo>
                    <a:pt x="83436" y="1125"/>
                  </a:moveTo>
                  <a:cubicBezTo>
                    <a:pt x="85138" y="1125"/>
                    <a:pt x="86567" y="2523"/>
                    <a:pt x="86567" y="4256"/>
                  </a:cubicBezTo>
                  <a:cubicBezTo>
                    <a:pt x="86567" y="5958"/>
                    <a:pt x="85138" y="7356"/>
                    <a:pt x="83436" y="7356"/>
                  </a:cubicBezTo>
                  <a:lnTo>
                    <a:pt x="1155" y="7356"/>
                  </a:lnTo>
                  <a:lnTo>
                    <a:pt x="1155" y="1125"/>
                  </a:lnTo>
                  <a:close/>
                  <a:moveTo>
                    <a:pt x="578" y="0"/>
                  </a:moveTo>
                  <a:cubicBezTo>
                    <a:pt x="274" y="0"/>
                    <a:pt x="0" y="243"/>
                    <a:pt x="0" y="547"/>
                  </a:cubicBezTo>
                  <a:lnTo>
                    <a:pt x="0" y="7934"/>
                  </a:lnTo>
                  <a:cubicBezTo>
                    <a:pt x="0" y="8238"/>
                    <a:pt x="274" y="8511"/>
                    <a:pt x="578" y="8511"/>
                  </a:cubicBezTo>
                  <a:lnTo>
                    <a:pt x="83436" y="8511"/>
                  </a:lnTo>
                  <a:cubicBezTo>
                    <a:pt x="85746" y="8511"/>
                    <a:pt x="87692" y="6566"/>
                    <a:pt x="87692" y="4225"/>
                  </a:cubicBezTo>
                  <a:cubicBezTo>
                    <a:pt x="87692" y="1885"/>
                    <a:pt x="85807" y="0"/>
                    <a:pt x="8343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4" name="Google Shape;1394;p43"/>
            <p:cNvSpPr/>
            <p:nvPr/>
          </p:nvSpPr>
          <p:spPr>
            <a:xfrm>
              <a:off x="6973800" y="1839225"/>
              <a:ext cx="28150" cy="184675"/>
            </a:xfrm>
            <a:custGeom>
              <a:avLst/>
              <a:gdLst/>
              <a:ahLst/>
              <a:cxnLst/>
              <a:rect l="l" t="t" r="r" b="b"/>
              <a:pathLst>
                <a:path w="1126" h="7387" extrusionOk="0">
                  <a:moveTo>
                    <a:pt x="1" y="0"/>
                  </a:moveTo>
                  <a:lnTo>
                    <a:pt x="1" y="7387"/>
                  </a:lnTo>
                  <a:lnTo>
                    <a:pt x="1125" y="7387"/>
                  </a:lnTo>
                  <a:lnTo>
                    <a:pt x="112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5" name="Google Shape;1395;p43"/>
            <p:cNvSpPr/>
            <p:nvPr/>
          </p:nvSpPr>
          <p:spPr>
            <a:xfrm>
              <a:off x="4790625" y="1824675"/>
              <a:ext cx="228750" cy="213675"/>
            </a:xfrm>
            <a:custGeom>
              <a:avLst/>
              <a:gdLst/>
              <a:ahLst/>
              <a:cxnLst/>
              <a:rect l="l" t="t" r="r" b="b"/>
              <a:pathLst>
                <a:path w="9150" h="8547" extrusionOk="0">
                  <a:moveTo>
                    <a:pt x="8025" y="1494"/>
                  </a:moveTo>
                  <a:lnTo>
                    <a:pt x="8025" y="7087"/>
                  </a:lnTo>
                  <a:lnTo>
                    <a:pt x="1946" y="4291"/>
                  </a:lnTo>
                  <a:lnTo>
                    <a:pt x="8025" y="1494"/>
                  </a:lnTo>
                  <a:close/>
                  <a:moveTo>
                    <a:pt x="8624" y="1"/>
                  </a:moveTo>
                  <a:cubicBezTo>
                    <a:pt x="8535" y="1"/>
                    <a:pt x="8444" y="23"/>
                    <a:pt x="8359" y="66"/>
                  </a:cubicBezTo>
                  <a:lnTo>
                    <a:pt x="335" y="3744"/>
                  </a:lnTo>
                  <a:cubicBezTo>
                    <a:pt x="122" y="3865"/>
                    <a:pt x="1" y="4048"/>
                    <a:pt x="1" y="4291"/>
                  </a:cubicBezTo>
                  <a:cubicBezTo>
                    <a:pt x="1" y="4503"/>
                    <a:pt x="153" y="4747"/>
                    <a:pt x="335" y="4807"/>
                  </a:cubicBezTo>
                  <a:lnTo>
                    <a:pt x="8359" y="8485"/>
                  </a:lnTo>
                  <a:cubicBezTo>
                    <a:pt x="8451" y="8546"/>
                    <a:pt x="8511" y="8546"/>
                    <a:pt x="8603" y="8546"/>
                  </a:cubicBezTo>
                  <a:cubicBezTo>
                    <a:pt x="8724" y="8546"/>
                    <a:pt x="8785" y="8485"/>
                    <a:pt x="8907" y="8455"/>
                  </a:cubicBezTo>
                  <a:cubicBezTo>
                    <a:pt x="9059" y="8333"/>
                    <a:pt x="9150" y="8151"/>
                    <a:pt x="9150" y="7969"/>
                  </a:cubicBezTo>
                  <a:lnTo>
                    <a:pt x="9150" y="582"/>
                  </a:lnTo>
                  <a:cubicBezTo>
                    <a:pt x="9150" y="400"/>
                    <a:pt x="9059" y="218"/>
                    <a:pt x="8907" y="96"/>
                  </a:cubicBezTo>
                  <a:cubicBezTo>
                    <a:pt x="8825" y="31"/>
                    <a:pt x="8726" y="1"/>
                    <a:pt x="862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6" name="Google Shape;1396;p43"/>
            <p:cNvSpPr/>
            <p:nvPr/>
          </p:nvSpPr>
          <p:spPr>
            <a:xfrm>
              <a:off x="4991250" y="1917500"/>
              <a:ext cx="2010700" cy="28125"/>
            </a:xfrm>
            <a:custGeom>
              <a:avLst/>
              <a:gdLst/>
              <a:ahLst/>
              <a:cxnLst/>
              <a:rect l="l" t="t" r="r" b="b"/>
              <a:pathLst>
                <a:path w="80428" h="1125" extrusionOk="0">
                  <a:moveTo>
                    <a:pt x="578" y="0"/>
                  </a:moveTo>
                  <a:cubicBezTo>
                    <a:pt x="274" y="0"/>
                    <a:pt x="0" y="274"/>
                    <a:pt x="0" y="578"/>
                  </a:cubicBezTo>
                  <a:cubicBezTo>
                    <a:pt x="0" y="882"/>
                    <a:pt x="274" y="1125"/>
                    <a:pt x="578" y="1125"/>
                  </a:cubicBezTo>
                  <a:lnTo>
                    <a:pt x="79880" y="1125"/>
                  </a:lnTo>
                  <a:cubicBezTo>
                    <a:pt x="80214" y="1125"/>
                    <a:pt x="80427" y="882"/>
                    <a:pt x="80427" y="578"/>
                  </a:cubicBezTo>
                  <a:cubicBezTo>
                    <a:pt x="80427" y="274"/>
                    <a:pt x="80154" y="0"/>
                    <a:pt x="7985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97" name="Google Shape;1397;p43"/>
          <p:cNvGrpSpPr/>
          <p:nvPr/>
        </p:nvGrpSpPr>
        <p:grpSpPr>
          <a:xfrm>
            <a:off x="719998" y="1315852"/>
            <a:ext cx="246837" cy="387257"/>
            <a:chOff x="404525" y="4002625"/>
            <a:chExt cx="352625" cy="553225"/>
          </a:xfrm>
        </p:grpSpPr>
        <p:sp>
          <p:nvSpPr>
            <p:cNvPr id="1398" name="Google Shape;1398;p43"/>
            <p:cNvSpPr/>
            <p:nvPr/>
          </p:nvSpPr>
          <p:spPr>
            <a:xfrm>
              <a:off x="449375" y="4049750"/>
              <a:ext cx="307775" cy="506100"/>
            </a:xfrm>
            <a:custGeom>
              <a:avLst/>
              <a:gdLst/>
              <a:ahLst/>
              <a:cxnLst/>
              <a:rect l="l" t="t" r="r" b="b"/>
              <a:pathLst>
                <a:path w="12311" h="20244" extrusionOk="0">
                  <a:moveTo>
                    <a:pt x="0" y="0"/>
                  </a:moveTo>
                  <a:lnTo>
                    <a:pt x="0" y="20244"/>
                  </a:lnTo>
                  <a:lnTo>
                    <a:pt x="12310" y="20244"/>
                  </a:lnTo>
                  <a:lnTo>
                    <a:pt x="1231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9" name="Google Shape;1399;p43"/>
            <p:cNvSpPr/>
            <p:nvPr/>
          </p:nvSpPr>
          <p:spPr>
            <a:xfrm>
              <a:off x="510925" y="4017075"/>
              <a:ext cx="124625" cy="506850"/>
            </a:xfrm>
            <a:custGeom>
              <a:avLst/>
              <a:gdLst/>
              <a:ahLst/>
              <a:cxnLst/>
              <a:rect l="l" t="t" r="r" b="b"/>
              <a:pathLst>
                <a:path w="4985" h="20274" extrusionOk="0">
                  <a:moveTo>
                    <a:pt x="0" y="0"/>
                  </a:moveTo>
                  <a:lnTo>
                    <a:pt x="0" y="20274"/>
                  </a:lnTo>
                  <a:lnTo>
                    <a:pt x="4985" y="20274"/>
                  </a:lnTo>
                  <a:lnTo>
                    <a:pt x="4985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0" name="Google Shape;1400;p43"/>
            <p:cNvSpPr/>
            <p:nvPr/>
          </p:nvSpPr>
          <p:spPr>
            <a:xfrm>
              <a:off x="404525" y="4002625"/>
              <a:ext cx="337425" cy="534225"/>
            </a:xfrm>
            <a:custGeom>
              <a:avLst/>
              <a:gdLst/>
              <a:ahLst/>
              <a:cxnLst/>
              <a:rect l="l" t="t" r="r" b="b"/>
              <a:pathLst>
                <a:path w="13497" h="21369" extrusionOk="0">
                  <a:moveTo>
                    <a:pt x="12341" y="1125"/>
                  </a:moveTo>
                  <a:lnTo>
                    <a:pt x="12341" y="20244"/>
                  </a:lnTo>
                  <a:lnTo>
                    <a:pt x="1125" y="20244"/>
                  </a:lnTo>
                  <a:lnTo>
                    <a:pt x="1125" y="1125"/>
                  </a:lnTo>
                  <a:close/>
                  <a:moveTo>
                    <a:pt x="578" y="1"/>
                  </a:moveTo>
                  <a:cubicBezTo>
                    <a:pt x="274" y="1"/>
                    <a:pt x="1" y="244"/>
                    <a:pt x="1" y="548"/>
                  </a:cubicBezTo>
                  <a:lnTo>
                    <a:pt x="1" y="20822"/>
                  </a:lnTo>
                  <a:cubicBezTo>
                    <a:pt x="1" y="21126"/>
                    <a:pt x="274" y="21369"/>
                    <a:pt x="578" y="21369"/>
                  </a:cubicBezTo>
                  <a:lnTo>
                    <a:pt x="12919" y="21369"/>
                  </a:lnTo>
                  <a:cubicBezTo>
                    <a:pt x="13223" y="21369"/>
                    <a:pt x="13496" y="21156"/>
                    <a:pt x="13436" y="20822"/>
                  </a:cubicBezTo>
                  <a:lnTo>
                    <a:pt x="13436" y="548"/>
                  </a:lnTo>
                  <a:cubicBezTo>
                    <a:pt x="13436" y="244"/>
                    <a:pt x="13192" y="1"/>
                    <a:pt x="1288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1" name="Google Shape;1401;p43"/>
            <p:cNvSpPr/>
            <p:nvPr/>
          </p:nvSpPr>
          <p:spPr>
            <a:xfrm>
              <a:off x="496475" y="4002625"/>
              <a:ext cx="152775" cy="534225"/>
            </a:xfrm>
            <a:custGeom>
              <a:avLst/>
              <a:gdLst/>
              <a:ahLst/>
              <a:cxnLst/>
              <a:rect l="l" t="t" r="r" b="b"/>
              <a:pathLst>
                <a:path w="6111" h="21369" extrusionOk="0">
                  <a:moveTo>
                    <a:pt x="4985" y="1125"/>
                  </a:moveTo>
                  <a:lnTo>
                    <a:pt x="4985" y="20244"/>
                  </a:lnTo>
                  <a:lnTo>
                    <a:pt x="1156" y="20244"/>
                  </a:lnTo>
                  <a:lnTo>
                    <a:pt x="1156" y="1125"/>
                  </a:lnTo>
                  <a:close/>
                  <a:moveTo>
                    <a:pt x="578" y="1"/>
                  </a:moveTo>
                  <a:cubicBezTo>
                    <a:pt x="274" y="1"/>
                    <a:pt x="1" y="244"/>
                    <a:pt x="1" y="548"/>
                  </a:cubicBezTo>
                  <a:lnTo>
                    <a:pt x="1" y="20822"/>
                  </a:lnTo>
                  <a:cubicBezTo>
                    <a:pt x="1" y="21126"/>
                    <a:pt x="274" y="21369"/>
                    <a:pt x="578" y="21369"/>
                  </a:cubicBezTo>
                  <a:lnTo>
                    <a:pt x="5563" y="21369"/>
                  </a:lnTo>
                  <a:cubicBezTo>
                    <a:pt x="5867" y="21369"/>
                    <a:pt x="6110" y="21156"/>
                    <a:pt x="6110" y="20822"/>
                  </a:cubicBezTo>
                  <a:lnTo>
                    <a:pt x="6110" y="548"/>
                  </a:lnTo>
                  <a:cubicBezTo>
                    <a:pt x="6110" y="244"/>
                    <a:pt x="5837" y="1"/>
                    <a:pt x="556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2" name="Google Shape;1402;p43"/>
            <p:cNvSpPr/>
            <p:nvPr/>
          </p:nvSpPr>
          <p:spPr>
            <a:xfrm>
              <a:off x="496475" y="4172850"/>
              <a:ext cx="154275" cy="154275"/>
            </a:xfrm>
            <a:custGeom>
              <a:avLst/>
              <a:gdLst/>
              <a:ahLst/>
              <a:cxnLst/>
              <a:rect l="l" t="t" r="r" b="b"/>
              <a:pathLst>
                <a:path w="6171" h="6171" extrusionOk="0">
                  <a:moveTo>
                    <a:pt x="3071" y="1186"/>
                  </a:moveTo>
                  <a:cubicBezTo>
                    <a:pt x="4104" y="1186"/>
                    <a:pt x="4985" y="2037"/>
                    <a:pt x="5016" y="3131"/>
                  </a:cubicBezTo>
                  <a:cubicBezTo>
                    <a:pt x="5016" y="4195"/>
                    <a:pt x="4134" y="5076"/>
                    <a:pt x="3071" y="5076"/>
                  </a:cubicBezTo>
                  <a:cubicBezTo>
                    <a:pt x="2007" y="5076"/>
                    <a:pt x="1125" y="4195"/>
                    <a:pt x="1125" y="3131"/>
                  </a:cubicBezTo>
                  <a:cubicBezTo>
                    <a:pt x="1125" y="2067"/>
                    <a:pt x="2007" y="1186"/>
                    <a:pt x="3071" y="1186"/>
                  </a:cubicBezTo>
                  <a:close/>
                  <a:moveTo>
                    <a:pt x="3071" y="0"/>
                  </a:moveTo>
                  <a:cubicBezTo>
                    <a:pt x="1368" y="0"/>
                    <a:pt x="1" y="1429"/>
                    <a:pt x="1" y="3101"/>
                  </a:cubicBezTo>
                  <a:cubicBezTo>
                    <a:pt x="1" y="4803"/>
                    <a:pt x="1399" y="6171"/>
                    <a:pt x="3071" y="6171"/>
                  </a:cubicBezTo>
                  <a:cubicBezTo>
                    <a:pt x="4742" y="6171"/>
                    <a:pt x="6110" y="4803"/>
                    <a:pt x="6171" y="3101"/>
                  </a:cubicBezTo>
                  <a:cubicBezTo>
                    <a:pt x="6171" y="1398"/>
                    <a:pt x="4742" y="0"/>
                    <a:pt x="307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03" name="Google Shape;1403;p43"/>
          <p:cNvGrpSpPr/>
          <p:nvPr/>
        </p:nvGrpSpPr>
        <p:grpSpPr>
          <a:xfrm>
            <a:off x="80077" y="3181190"/>
            <a:ext cx="214917" cy="230335"/>
            <a:chOff x="424275" y="4593075"/>
            <a:chExt cx="307025" cy="329050"/>
          </a:xfrm>
        </p:grpSpPr>
        <p:sp>
          <p:nvSpPr>
            <p:cNvPr id="1404" name="Google Shape;1404;p43"/>
            <p:cNvSpPr/>
            <p:nvPr/>
          </p:nvSpPr>
          <p:spPr>
            <a:xfrm>
              <a:off x="424275" y="4593075"/>
              <a:ext cx="307025" cy="98800"/>
            </a:xfrm>
            <a:custGeom>
              <a:avLst/>
              <a:gdLst/>
              <a:ahLst/>
              <a:cxnLst/>
              <a:rect l="l" t="t" r="r" b="b"/>
              <a:pathLst>
                <a:path w="12281" h="3952" extrusionOk="0">
                  <a:moveTo>
                    <a:pt x="11126" y="1155"/>
                  </a:moveTo>
                  <a:lnTo>
                    <a:pt x="11126" y="2827"/>
                  </a:lnTo>
                  <a:lnTo>
                    <a:pt x="1156" y="2827"/>
                  </a:lnTo>
                  <a:lnTo>
                    <a:pt x="1156" y="1155"/>
                  </a:lnTo>
                  <a:close/>
                  <a:moveTo>
                    <a:pt x="578" y="0"/>
                  </a:moveTo>
                  <a:cubicBezTo>
                    <a:pt x="275" y="0"/>
                    <a:pt x="1" y="274"/>
                    <a:pt x="1" y="578"/>
                  </a:cubicBezTo>
                  <a:lnTo>
                    <a:pt x="1" y="3374"/>
                  </a:lnTo>
                  <a:cubicBezTo>
                    <a:pt x="1" y="3678"/>
                    <a:pt x="275" y="3951"/>
                    <a:pt x="578" y="3951"/>
                  </a:cubicBezTo>
                  <a:lnTo>
                    <a:pt x="11703" y="3951"/>
                  </a:lnTo>
                  <a:cubicBezTo>
                    <a:pt x="12007" y="3951"/>
                    <a:pt x="12281" y="3678"/>
                    <a:pt x="12281" y="3374"/>
                  </a:cubicBezTo>
                  <a:lnTo>
                    <a:pt x="12281" y="578"/>
                  </a:lnTo>
                  <a:cubicBezTo>
                    <a:pt x="12281" y="274"/>
                    <a:pt x="12007" y="0"/>
                    <a:pt x="1170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5" name="Google Shape;1405;p43"/>
            <p:cNvSpPr/>
            <p:nvPr/>
          </p:nvSpPr>
          <p:spPr>
            <a:xfrm>
              <a:off x="480525" y="4662200"/>
              <a:ext cx="194550" cy="161125"/>
            </a:xfrm>
            <a:custGeom>
              <a:avLst/>
              <a:gdLst/>
              <a:ahLst/>
              <a:cxnLst/>
              <a:rect l="l" t="t" r="r" b="b"/>
              <a:pathLst>
                <a:path w="7782" h="6445" extrusionOk="0">
                  <a:moveTo>
                    <a:pt x="6657" y="1156"/>
                  </a:moveTo>
                  <a:lnTo>
                    <a:pt x="6657" y="5290"/>
                  </a:lnTo>
                  <a:lnTo>
                    <a:pt x="1125" y="5290"/>
                  </a:lnTo>
                  <a:lnTo>
                    <a:pt x="1125" y="1156"/>
                  </a:lnTo>
                  <a:close/>
                  <a:moveTo>
                    <a:pt x="578" y="1"/>
                  </a:moveTo>
                  <a:cubicBezTo>
                    <a:pt x="274" y="1"/>
                    <a:pt x="0" y="275"/>
                    <a:pt x="0" y="579"/>
                  </a:cubicBezTo>
                  <a:lnTo>
                    <a:pt x="0" y="5867"/>
                  </a:lnTo>
                  <a:cubicBezTo>
                    <a:pt x="0" y="6171"/>
                    <a:pt x="274" y="6445"/>
                    <a:pt x="578" y="6445"/>
                  </a:cubicBezTo>
                  <a:lnTo>
                    <a:pt x="7204" y="6445"/>
                  </a:lnTo>
                  <a:cubicBezTo>
                    <a:pt x="7508" y="6445"/>
                    <a:pt x="7782" y="6202"/>
                    <a:pt x="7782" y="5867"/>
                  </a:cubicBezTo>
                  <a:lnTo>
                    <a:pt x="7782" y="579"/>
                  </a:lnTo>
                  <a:cubicBezTo>
                    <a:pt x="7782" y="275"/>
                    <a:pt x="7508" y="1"/>
                    <a:pt x="720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6" name="Google Shape;1406;p43"/>
            <p:cNvSpPr/>
            <p:nvPr/>
          </p:nvSpPr>
          <p:spPr>
            <a:xfrm>
              <a:off x="563350" y="4794425"/>
              <a:ext cx="28150" cy="127700"/>
            </a:xfrm>
            <a:custGeom>
              <a:avLst/>
              <a:gdLst/>
              <a:ahLst/>
              <a:cxnLst/>
              <a:rect l="l" t="t" r="r" b="b"/>
              <a:pathLst>
                <a:path w="1126" h="5108" extrusionOk="0">
                  <a:moveTo>
                    <a:pt x="547" y="1"/>
                  </a:moveTo>
                  <a:cubicBezTo>
                    <a:pt x="244" y="1"/>
                    <a:pt x="0" y="274"/>
                    <a:pt x="0" y="578"/>
                  </a:cubicBezTo>
                  <a:lnTo>
                    <a:pt x="0" y="4530"/>
                  </a:lnTo>
                  <a:cubicBezTo>
                    <a:pt x="0" y="4834"/>
                    <a:pt x="244" y="5107"/>
                    <a:pt x="547" y="5107"/>
                  </a:cubicBezTo>
                  <a:cubicBezTo>
                    <a:pt x="912" y="5107"/>
                    <a:pt x="1125" y="4864"/>
                    <a:pt x="1125" y="4530"/>
                  </a:cubicBezTo>
                  <a:lnTo>
                    <a:pt x="1125" y="578"/>
                  </a:lnTo>
                  <a:cubicBezTo>
                    <a:pt x="1125" y="274"/>
                    <a:pt x="851" y="1"/>
                    <a:pt x="54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07" name="Google Shape;1407;p43"/>
          <p:cNvGrpSpPr/>
          <p:nvPr/>
        </p:nvGrpSpPr>
        <p:grpSpPr>
          <a:xfrm>
            <a:off x="8852895" y="1731985"/>
            <a:ext cx="214918" cy="250565"/>
            <a:chOff x="6571050" y="2495000"/>
            <a:chExt cx="307025" cy="357950"/>
          </a:xfrm>
        </p:grpSpPr>
        <p:sp>
          <p:nvSpPr>
            <p:cNvPr id="1408" name="Google Shape;1408;p43"/>
            <p:cNvSpPr/>
            <p:nvPr/>
          </p:nvSpPr>
          <p:spPr>
            <a:xfrm>
              <a:off x="6571050" y="2495000"/>
              <a:ext cx="307025" cy="98825"/>
            </a:xfrm>
            <a:custGeom>
              <a:avLst/>
              <a:gdLst/>
              <a:ahLst/>
              <a:cxnLst/>
              <a:rect l="l" t="t" r="r" b="b"/>
              <a:pathLst>
                <a:path w="12281" h="3953" extrusionOk="0">
                  <a:moveTo>
                    <a:pt x="11126" y="1125"/>
                  </a:moveTo>
                  <a:lnTo>
                    <a:pt x="11126" y="2797"/>
                  </a:lnTo>
                  <a:lnTo>
                    <a:pt x="1125" y="2797"/>
                  </a:lnTo>
                  <a:lnTo>
                    <a:pt x="1125" y="1125"/>
                  </a:lnTo>
                  <a:close/>
                  <a:moveTo>
                    <a:pt x="578" y="1"/>
                  </a:moveTo>
                  <a:cubicBezTo>
                    <a:pt x="274" y="1"/>
                    <a:pt x="1" y="274"/>
                    <a:pt x="1" y="578"/>
                  </a:cubicBezTo>
                  <a:lnTo>
                    <a:pt x="1" y="3375"/>
                  </a:lnTo>
                  <a:cubicBezTo>
                    <a:pt x="1" y="3679"/>
                    <a:pt x="274" y="3952"/>
                    <a:pt x="578" y="3952"/>
                  </a:cubicBezTo>
                  <a:lnTo>
                    <a:pt x="11703" y="3952"/>
                  </a:lnTo>
                  <a:cubicBezTo>
                    <a:pt x="12007" y="3952"/>
                    <a:pt x="12281" y="3679"/>
                    <a:pt x="12281" y="3375"/>
                  </a:cubicBezTo>
                  <a:lnTo>
                    <a:pt x="12281" y="578"/>
                  </a:lnTo>
                  <a:cubicBezTo>
                    <a:pt x="12281" y="274"/>
                    <a:pt x="12007" y="1"/>
                    <a:pt x="1170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9" name="Google Shape;1409;p43"/>
            <p:cNvSpPr/>
            <p:nvPr/>
          </p:nvSpPr>
          <p:spPr>
            <a:xfrm>
              <a:off x="6597650" y="2563400"/>
              <a:ext cx="253825" cy="161125"/>
            </a:xfrm>
            <a:custGeom>
              <a:avLst/>
              <a:gdLst/>
              <a:ahLst/>
              <a:cxnLst/>
              <a:rect l="l" t="t" r="r" b="b"/>
              <a:pathLst>
                <a:path w="10153" h="6445" extrusionOk="0">
                  <a:moveTo>
                    <a:pt x="7934" y="1186"/>
                  </a:moveTo>
                  <a:lnTo>
                    <a:pt x="8846" y="5320"/>
                  </a:lnTo>
                  <a:lnTo>
                    <a:pt x="1338" y="5320"/>
                  </a:lnTo>
                  <a:lnTo>
                    <a:pt x="2189" y="1186"/>
                  </a:lnTo>
                  <a:close/>
                  <a:moveTo>
                    <a:pt x="1733" y="0"/>
                  </a:moveTo>
                  <a:cubicBezTo>
                    <a:pt x="1490" y="0"/>
                    <a:pt x="1216" y="183"/>
                    <a:pt x="1186" y="456"/>
                  </a:cubicBezTo>
                  <a:lnTo>
                    <a:pt x="31" y="5745"/>
                  </a:lnTo>
                  <a:cubicBezTo>
                    <a:pt x="1" y="5928"/>
                    <a:pt x="31" y="6080"/>
                    <a:pt x="153" y="6232"/>
                  </a:cubicBezTo>
                  <a:cubicBezTo>
                    <a:pt x="274" y="6383"/>
                    <a:pt x="426" y="6444"/>
                    <a:pt x="609" y="6444"/>
                  </a:cubicBezTo>
                  <a:lnTo>
                    <a:pt x="9545" y="6444"/>
                  </a:lnTo>
                  <a:cubicBezTo>
                    <a:pt x="9727" y="6444"/>
                    <a:pt x="9879" y="6383"/>
                    <a:pt x="10001" y="6232"/>
                  </a:cubicBezTo>
                  <a:cubicBezTo>
                    <a:pt x="10092" y="6080"/>
                    <a:pt x="10153" y="5897"/>
                    <a:pt x="10092" y="5745"/>
                  </a:cubicBezTo>
                  <a:lnTo>
                    <a:pt x="8967" y="456"/>
                  </a:lnTo>
                  <a:cubicBezTo>
                    <a:pt x="8876" y="183"/>
                    <a:pt x="8663" y="0"/>
                    <a:pt x="839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0" name="Google Shape;1410;p43"/>
            <p:cNvSpPr/>
            <p:nvPr/>
          </p:nvSpPr>
          <p:spPr>
            <a:xfrm>
              <a:off x="6710875" y="2697150"/>
              <a:ext cx="28150" cy="155800"/>
            </a:xfrm>
            <a:custGeom>
              <a:avLst/>
              <a:gdLst/>
              <a:ahLst/>
              <a:cxnLst/>
              <a:rect l="l" t="t" r="r" b="b"/>
              <a:pathLst>
                <a:path w="1126" h="6232" extrusionOk="0">
                  <a:moveTo>
                    <a:pt x="548" y="0"/>
                  </a:moveTo>
                  <a:cubicBezTo>
                    <a:pt x="244" y="0"/>
                    <a:pt x="1" y="274"/>
                    <a:pt x="1" y="578"/>
                  </a:cubicBezTo>
                  <a:lnTo>
                    <a:pt x="1" y="5654"/>
                  </a:lnTo>
                  <a:cubicBezTo>
                    <a:pt x="1" y="5958"/>
                    <a:pt x="244" y="6231"/>
                    <a:pt x="548" y="6231"/>
                  </a:cubicBezTo>
                  <a:cubicBezTo>
                    <a:pt x="852" y="6231"/>
                    <a:pt x="1125" y="5958"/>
                    <a:pt x="1125" y="5654"/>
                  </a:cubicBezTo>
                  <a:lnTo>
                    <a:pt x="1125" y="578"/>
                  </a:lnTo>
                  <a:cubicBezTo>
                    <a:pt x="1125" y="274"/>
                    <a:pt x="852" y="0"/>
                    <a:pt x="54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19" name="Google Shape;1419;p43"/>
          <p:cNvGrpSpPr/>
          <p:nvPr/>
        </p:nvGrpSpPr>
        <p:grpSpPr>
          <a:xfrm>
            <a:off x="8077160" y="1731985"/>
            <a:ext cx="346832" cy="1809080"/>
            <a:chOff x="4713875" y="2486650"/>
            <a:chExt cx="495475" cy="2584400"/>
          </a:xfrm>
        </p:grpSpPr>
        <p:sp>
          <p:nvSpPr>
            <p:cNvPr id="1420" name="Google Shape;1420;p43"/>
            <p:cNvSpPr/>
            <p:nvPr/>
          </p:nvSpPr>
          <p:spPr>
            <a:xfrm>
              <a:off x="4772400" y="2544400"/>
              <a:ext cx="436950" cy="2526650"/>
            </a:xfrm>
            <a:custGeom>
              <a:avLst/>
              <a:gdLst/>
              <a:ahLst/>
              <a:cxnLst/>
              <a:rect l="l" t="t" r="r" b="b"/>
              <a:pathLst>
                <a:path w="17478" h="101066" extrusionOk="0">
                  <a:moveTo>
                    <a:pt x="0" y="1"/>
                  </a:moveTo>
                  <a:lnTo>
                    <a:pt x="0" y="101066"/>
                  </a:lnTo>
                  <a:lnTo>
                    <a:pt x="17478" y="101066"/>
                  </a:lnTo>
                  <a:lnTo>
                    <a:pt x="17478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1" name="Google Shape;1421;p43"/>
            <p:cNvSpPr/>
            <p:nvPr/>
          </p:nvSpPr>
          <p:spPr>
            <a:xfrm>
              <a:off x="4713875" y="2486650"/>
              <a:ext cx="465850" cy="2554775"/>
            </a:xfrm>
            <a:custGeom>
              <a:avLst/>
              <a:gdLst/>
              <a:ahLst/>
              <a:cxnLst/>
              <a:rect l="l" t="t" r="r" b="b"/>
              <a:pathLst>
                <a:path w="18634" h="102191" extrusionOk="0">
                  <a:moveTo>
                    <a:pt x="17448" y="1125"/>
                  </a:moveTo>
                  <a:lnTo>
                    <a:pt x="17448" y="101066"/>
                  </a:lnTo>
                  <a:lnTo>
                    <a:pt x="1095" y="101066"/>
                  </a:lnTo>
                  <a:lnTo>
                    <a:pt x="1095" y="1125"/>
                  </a:lnTo>
                  <a:close/>
                  <a:moveTo>
                    <a:pt x="1" y="0"/>
                  </a:moveTo>
                  <a:lnTo>
                    <a:pt x="1" y="102190"/>
                  </a:lnTo>
                  <a:lnTo>
                    <a:pt x="18633" y="102190"/>
                  </a:lnTo>
                  <a:lnTo>
                    <a:pt x="1863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2" name="Google Shape;1422;p43"/>
            <p:cNvSpPr/>
            <p:nvPr/>
          </p:nvSpPr>
          <p:spPr>
            <a:xfrm>
              <a:off x="5036825" y="2582400"/>
              <a:ext cx="128450" cy="18250"/>
            </a:xfrm>
            <a:custGeom>
              <a:avLst/>
              <a:gdLst/>
              <a:ahLst/>
              <a:cxnLst/>
              <a:rect l="l" t="t" r="r" b="b"/>
              <a:pathLst>
                <a:path w="5138" h="730" extrusionOk="0">
                  <a:moveTo>
                    <a:pt x="1" y="0"/>
                  </a:moveTo>
                  <a:lnTo>
                    <a:pt x="1" y="730"/>
                  </a:lnTo>
                  <a:lnTo>
                    <a:pt x="5138" y="730"/>
                  </a:lnTo>
                  <a:lnTo>
                    <a:pt x="513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3" name="Google Shape;1423;p43"/>
            <p:cNvSpPr/>
            <p:nvPr/>
          </p:nvSpPr>
          <p:spPr>
            <a:xfrm>
              <a:off x="5036825" y="2796675"/>
              <a:ext cx="128450" cy="18275"/>
            </a:xfrm>
            <a:custGeom>
              <a:avLst/>
              <a:gdLst/>
              <a:ahLst/>
              <a:cxnLst/>
              <a:rect l="l" t="t" r="r" b="b"/>
              <a:pathLst>
                <a:path w="5138" h="731" extrusionOk="0">
                  <a:moveTo>
                    <a:pt x="1" y="1"/>
                  </a:moveTo>
                  <a:lnTo>
                    <a:pt x="1" y="730"/>
                  </a:lnTo>
                  <a:lnTo>
                    <a:pt x="5138" y="730"/>
                  </a:lnTo>
                  <a:lnTo>
                    <a:pt x="513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4" name="Google Shape;1424;p43"/>
            <p:cNvSpPr/>
            <p:nvPr/>
          </p:nvSpPr>
          <p:spPr>
            <a:xfrm>
              <a:off x="5036825" y="3011725"/>
              <a:ext cx="128450" cy="17500"/>
            </a:xfrm>
            <a:custGeom>
              <a:avLst/>
              <a:gdLst/>
              <a:ahLst/>
              <a:cxnLst/>
              <a:rect l="l" t="t" r="r" b="b"/>
              <a:pathLst>
                <a:path w="5138" h="700" extrusionOk="0">
                  <a:moveTo>
                    <a:pt x="1" y="1"/>
                  </a:moveTo>
                  <a:lnTo>
                    <a:pt x="1" y="700"/>
                  </a:lnTo>
                  <a:lnTo>
                    <a:pt x="5138" y="700"/>
                  </a:lnTo>
                  <a:lnTo>
                    <a:pt x="513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5" name="Google Shape;1425;p43"/>
            <p:cNvSpPr/>
            <p:nvPr/>
          </p:nvSpPr>
          <p:spPr>
            <a:xfrm>
              <a:off x="5036825" y="3225250"/>
              <a:ext cx="128450" cy="18275"/>
            </a:xfrm>
            <a:custGeom>
              <a:avLst/>
              <a:gdLst/>
              <a:ahLst/>
              <a:cxnLst/>
              <a:rect l="l" t="t" r="r" b="b"/>
              <a:pathLst>
                <a:path w="5138" h="731" extrusionOk="0">
                  <a:moveTo>
                    <a:pt x="1" y="1"/>
                  </a:moveTo>
                  <a:lnTo>
                    <a:pt x="1" y="730"/>
                  </a:lnTo>
                  <a:lnTo>
                    <a:pt x="5138" y="730"/>
                  </a:lnTo>
                  <a:lnTo>
                    <a:pt x="513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6" name="Google Shape;1426;p43"/>
            <p:cNvSpPr/>
            <p:nvPr/>
          </p:nvSpPr>
          <p:spPr>
            <a:xfrm>
              <a:off x="5036825" y="3440300"/>
              <a:ext cx="128450" cy="17500"/>
            </a:xfrm>
            <a:custGeom>
              <a:avLst/>
              <a:gdLst/>
              <a:ahLst/>
              <a:cxnLst/>
              <a:rect l="l" t="t" r="r" b="b"/>
              <a:pathLst>
                <a:path w="5138" h="700" extrusionOk="0">
                  <a:moveTo>
                    <a:pt x="1" y="1"/>
                  </a:moveTo>
                  <a:lnTo>
                    <a:pt x="1" y="700"/>
                  </a:lnTo>
                  <a:lnTo>
                    <a:pt x="5138" y="700"/>
                  </a:lnTo>
                  <a:lnTo>
                    <a:pt x="513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7" name="Google Shape;1427;p43"/>
            <p:cNvSpPr/>
            <p:nvPr/>
          </p:nvSpPr>
          <p:spPr>
            <a:xfrm>
              <a:off x="5036825" y="3654600"/>
              <a:ext cx="128450" cy="18250"/>
            </a:xfrm>
            <a:custGeom>
              <a:avLst/>
              <a:gdLst/>
              <a:ahLst/>
              <a:cxnLst/>
              <a:rect l="l" t="t" r="r" b="b"/>
              <a:pathLst>
                <a:path w="5138" h="730" extrusionOk="0">
                  <a:moveTo>
                    <a:pt x="1" y="0"/>
                  </a:moveTo>
                  <a:lnTo>
                    <a:pt x="1" y="730"/>
                  </a:lnTo>
                  <a:lnTo>
                    <a:pt x="5138" y="730"/>
                  </a:lnTo>
                  <a:lnTo>
                    <a:pt x="513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8" name="Google Shape;1428;p43"/>
            <p:cNvSpPr/>
            <p:nvPr/>
          </p:nvSpPr>
          <p:spPr>
            <a:xfrm>
              <a:off x="5036825" y="3868900"/>
              <a:ext cx="128450" cy="18250"/>
            </a:xfrm>
            <a:custGeom>
              <a:avLst/>
              <a:gdLst/>
              <a:ahLst/>
              <a:cxnLst/>
              <a:rect l="l" t="t" r="r" b="b"/>
              <a:pathLst>
                <a:path w="5138" h="730" extrusionOk="0">
                  <a:moveTo>
                    <a:pt x="1" y="0"/>
                  </a:moveTo>
                  <a:lnTo>
                    <a:pt x="1" y="730"/>
                  </a:lnTo>
                  <a:lnTo>
                    <a:pt x="5138" y="730"/>
                  </a:lnTo>
                  <a:lnTo>
                    <a:pt x="513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9" name="Google Shape;1429;p43"/>
            <p:cNvSpPr/>
            <p:nvPr/>
          </p:nvSpPr>
          <p:spPr>
            <a:xfrm>
              <a:off x="5036825" y="4083175"/>
              <a:ext cx="128450" cy="17500"/>
            </a:xfrm>
            <a:custGeom>
              <a:avLst/>
              <a:gdLst/>
              <a:ahLst/>
              <a:cxnLst/>
              <a:rect l="l" t="t" r="r" b="b"/>
              <a:pathLst>
                <a:path w="5138" h="700" extrusionOk="0">
                  <a:moveTo>
                    <a:pt x="1" y="1"/>
                  </a:moveTo>
                  <a:lnTo>
                    <a:pt x="1" y="700"/>
                  </a:lnTo>
                  <a:lnTo>
                    <a:pt x="5138" y="700"/>
                  </a:lnTo>
                  <a:lnTo>
                    <a:pt x="513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0" name="Google Shape;1430;p43"/>
            <p:cNvSpPr/>
            <p:nvPr/>
          </p:nvSpPr>
          <p:spPr>
            <a:xfrm>
              <a:off x="5036825" y="4297475"/>
              <a:ext cx="128450" cy="18250"/>
            </a:xfrm>
            <a:custGeom>
              <a:avLst/>
              <a:gdLst/>
              <a:ahLst/>
              <a:cxnLst/>
              <a:rect l="l" t="t" r="r" b="b"/>
              <a:pathLst>
                <a:path w="5138" h="730" extrusionOk="0">
                  <a:moveTo>
                    <a:pt x="1" y="0"/>
                  </a:moveTo>
                  <a:lnTo>
                    <a:pt x="1" y="730"/>
                  </a:lnTo>
                  <a:lnTo>
                    <a:pt x="5138" y="730"/>
                  </a:lnTo>
                  <a:lnTo>
                    <a:pt x="513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1" name="Google Shape;1431;p43"/>
            <p:cNvSpPr/>
            <p:nvPr/>
          </p:nvSpPr>
          <p:spPr>
            <a:xfrm>
              <a:off x="5036825" y="4512525"/>
              <a:ext cx="128450" cy="17500"/>
            </a:xfrm>
            <a:custGeom>
              <a:avLst/>
              <a:gdLst/>
              <a:ahLst/>
              <a:cxnLst/>
              <a:rect l="l" t="t" r="r" b="b"/>
              <a:pathLst>
                <a:path w="5138" h="700" extrusionOk="0">
                  <a:moveTo>
                    <a:pt x="1" y="0"/>
                  </a:moveTo>
                  <a:lnTo>
                    <a:pt x="1" y="699"/>
                  </a:lnTo>
                  <a:lnTo>
                    <a:pt x="5138" y="699"/>
                  </a:lnTo>
                  <a:lnTo>
                    <a:pt x="513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2" name="Google Shape;1432;p43"/>
            <p:cNvSpPr/>
            <p:nvPr/>
          </p:nvSpPr>
          <p:spPr>
            <a:xfrm>
              <a:off x="5036825" y="4726050"/>
              <a:ext cx="128450" cy="18250"/>
            </a:xfrm>
            <a:custGeom>
              <a:avLst/>
              <a:gdLst/>
              <a:ahLst/>
              <a:cxnLst/>
              <a:rect l="l" t="t" r="r" b="b"/>
              <a:pathLst>
                <a:path w="5138" h="730" extrusionOk="0">
                  <a:moveTo>
                    <a:pt x="1" y="0"/>
                  </a:moveTo>
                  <a:lnTo>
                    <a:pt x="1" y="730"/>
                  </a:lnTo>
                  <a:lnTo>
                    <a:pt x="5138" y="730"/>
                  </a:lnTo>
                  <a:lnTo>
                    <a:pt x="513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3" name="Google Shape;1433;p43"/>
            <p:cNvSpPr/>
            <p:nvPr/>
          </p:nvSpPr>
          <p:spPr>
            <a:xfrm>
              <a:off x="5036825" y="4960100"/>
              <a:ext cx="128450" cy="17500"/>
            </a:xfrm>
            <a:custGeom>
              <a:avLst/>
              <a:gdLst/>
              <a:ahLst/>
              <a:cxnLst/>
              <a:rect l="l" t="t" r="r" b="b"/>
              <a:pathLst>
                <a:path w="5138" h="700" extrusionOk="0">
                  <a:moveTo>
                    <a:pt x="1" y="0"/>
                  </a:moveTo>
                  <a:lnTo>
                    <a:pt x="1" y="699"/>
                  </a:lnTo>
                  <a:lnTo>
                    <a:pt x="5138" y="699"/>
                  </a:lnTo>
                  <a:lnTo>
                    <a:pt x="513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4" name="Google Shape;1434;p43"/>
            <p:cNvSpPr/>
            <p:nvPr/>
          </p:nvSpPr>
          <p:spPr>
            <a:xfrm>
              <a:off x="4831675" y="2500325"/>
              <a:ext cx="30400" cy="2526650"/>
            </a:xfrm>
            <a:custGeom>
              <a:avLst/>
              <a:gdLst/>
              <a:ahLst/>
              <a:cxnLst/>
              <a:rect l="l" t="t" r="r" b="b"/>
              <a:pathLst>
                <a:path w="1216" h="101066" extrusionOk="0">
                  <a:moveTo>
                    <a:pt x="0" y="1"/>
                  </a:moveTo>
                  <a:lnTo>
                    <a:pt x="0" y="101066"/>
                  </a:lnTo>
                  <a:lnTo>
                    <a:pt x="1216" y="101066"/>
                  </a:lnTo>
                  <a:lnTo>
                    <a:pt x="121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435" name="Google Shape;1435;p43"/>
          <p:cNvSpPr/>
          <p:nvPr/>
        </p:nvSpPr>
        <p:spPr>
          <a:xfrm>
            <a:off x="3122384" y="4975589"/>
            <a:ext cx="36448" cy="36501"/>
          </a:xfrm>
          <a:custGeom>
            <a:avLst/>
            <a:gdLst/>
            <a:ahLst/>
            <a:cxnLst/>
            <a:rect l="l" t="t" r="r" b="b"/>
            <a:pathLst>
              <a:path w="1144" h="1148" extrusionOk="0">
                <a:moveTo>
                  <a:pt x="574" y="1"/>
                </a:moveTo>
                <a:cubicBezTo>
                  <a:pt x="257" y="1"/>
                  <a:pt x="0" y="258"/>
                  <a:pt x="0" y="575"/>
                </a:cubicBezTo>
                <a:cubicBezTo>
                  <a:pt x="0" y="891"/>
                  <a:pt x="257" y="1148"/>
                  <a:pt x="574" y="1148"/>
                </a:cubicBezTo>
                <a:cubicBezTo>
                  <a:pt x="891" y="1148"/>
                  <a:pt x="1144" y="891"/>
                  <a:pt x="1144" y="575"/>
                </a:cubicBezTo>
                <a:cubicBezTo>
                  <a:pt x="1144" y="258"/>
                  <a:pt x="891" y="1"/>
                  <a:pt x="574" y="1"/>
                </a:cubicBezTo>
                <a:close/>
              </a:path>
            </a:pathLst>
          </a:custGeom>
          <a:solidFill>
            <a:srgbClr val="000000">
              <a:alpha val="128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900335" y="1521136"/>
            <a:ext cx="7131300" cy="16516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600" b="1" dirty="0" smtClean="0">
                <a:solidFill>
                  <a:srgbClr val="002060"/>
                </a:solidFill>
              </a:rPr>
              <a:t>BÀI 6: SỐ VÔ TỈ. CĂN BẬC HAI SỐ HỌC (2 </a:t>
            </a:r>
            <a:r>
              <a:rPr lang="en-US" sz="3600" b="1" dirty="0" err="1" smtClean="0">
                <a:solidFill>
                  <a:srgbClr val="002060"/>
                </a:solidFill>
              </a:rPr>
              <a:t>Tiết</a:t>
            </a:r>
            <a:r>
              <a:rPr lang="en-US" sz="3600" b="1" dirty="0" smtClean="0">
                <a:solidFill>
                  <a:srgbClr val="002060"/>
                </a:solidFill>
              </a:rPr>
              <a:t>)</a:t>
            </a:r>
            <a:endParaRPr lang="en-US" sz="3600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ransition spd="slow">
    <p:blinds dir="vert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9" name="Google Shape;1089;p40"/>
          <p:cNvSpPr txBox="1">
            <a:spLocks noGrp="1"/>
          </p:cNvSpPr>
          <p:nvPr>
            <p:ph type="title" idx="2"/>
          </p:nvPr>
        </p:nvSpPr>
        <p:spPr>
          <a:xfrm>
            <a:off x="2141253" y="1936755"/>
            <a:ext cx="720000" cy="39240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spcFirstLastPara="1" wrap="square" lIns="90000" tIns="91425" rIns="90000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002060"/>
                </a:solidFill>
                <a:latin typeface="+mn-lt"/>
              </a:rPr>
              <a:t>01</a:t>
            </a:r>
            <a:endParaRPr dirty="0">
              <a:solidFill>
                <a:srgbClr val="002060"/>
              </a:solidFill>
              <a:latin typeface="+mn-lt"/>
            </a:endParaRPr>
          </a:p>
        </p:txBody>
      </p:sp>
      <p:sp>
        <p:nvSpPr>
          <p:cNvPr id="1092" name="Google Shape;1092;p40"/>
          <p:cNvSpPr txBox="1">
            <a:spLocks noGrp="1"/>
          </p:cNvSpPr>
          <p:nvPr>
            <p:ph type="title" idx="4"/>
          </p:nvPr>
        </p:nvSpPr>
        <p:spPr>
          <a:xfrm>
            <a:off x="2141253" y="3108305"/>
            <a:ext cx="720000" cy="39240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spcFirstLastPara="1" wrap="square" lIns="90000" tIns="91425" rIns="90000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02060"/>
                </a:solidFill>
                <a:latin typeface="+mn-lt"/>
              </a:rPr>
              <a:t>02</a:t>
            </a:r>
            <a:endParaRPr>
              <a:solidFill>
                <a:srgbClr val="002060"/>
              </a:solidFill>
              <a:latin typeface="+mn-lt"/>
            </a:endParaRPr>
          </a:p>
        </p:txBody>
      </p:sp>
      <p:sp>
        <p:nvSpPr>
          <p:cNvPr id="1097" name="Google Shape;1097;p40"/>
          <p:cNvSpPr txBox="1">
            <a:spLocks noGrp="1"/>
          </p:cNvSpPr>
          <p:nvPr>
            <p:ph type="title" idx="9"/>
          </p:nvPr>
        </p:nvSpPr>
        <p:spPr>
          <a:xfrm>
            <a:off x="719998" y="673560"/>
            <a:ext cx="7704000" cy="676800"/>
          </a:xfrm>
          <a:prstGeom prst="rect">
            <a:avLst/>
          </a:prstGeom>
        </p:spPr>
        <p:txBody>
          <a:bodyPr spcFirstLastPara="1" wrap="square" lIns="90000" tIns="91425" rIns="90000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dirty="0" smtClean="0">
                <a:solidFill>
                  <a:schemeClr val="bg1">
                    <a:lumMod val="50000"/>
                  </a:schemeClr>
                </a:solidFill>
                <a:latin typeface="+mn-lt"/>
              </a:rPr>
              <a:t>NỘI DUNG BÀI HỌC</a:t>
            </a:r>
            <a:endParaRPr sz="3200" b="1" dirty="0">
              <a:solidFill>
                <a:schemeClr val="bg1">
                  <a:lumMod val="50000"/>
                </a:schemeClr>
              </a:solidFill>
              <a:latin typeface="+mn-lt"/>
            </a:endParaRPr>
          </a:p>
        </p:txBody>
      </p:sp>
      <p:grpSp>
        <p:nvGrpSpPr>
          <p:cNvPr id="1098" name="Google Shape;1098;p40"/>
          <p:cNvGrpSpPr/>
          <p:nvPr/>
        </p:nvGrpSpPr>
        <p:grpSpPr>
          <a:xfrm>
            <a:off x="7964565" y="3587470"/>
            <a:ext cx="1103235" cy="1479835"/>
            <a:chOff x="393738" y="1475915"/>
            <a:chExt cx="1103235" cy="1479835"/>
          </a:xfrm>
        </p:grpSpPr>
        <p:sp>
          <p:nvSpPr>
            <p:cNvPr id="1099" name="Google Shape;1099;p40"/>
            <p:cNvSpPr/>
            <p:nvPr/>
          </p:nvSpPr>
          <p:spPr>
            <a:xfrm>
              <a:off x="445345" y="1522202"/>
              <a:ext cx="1051627" cy="1433548"/>
            </a:xfrm>
            <a:custGeom>
              <a:avLst/>
              <a:gdLst/>
              <a:ahLst/>
              <a:cxnLst/>
              <a:rect l="l" t="t" r="r" b="b"/>
              <a:pathLst>
                <a:path w="60093" h="81917" extrusionOk="0">
                  <a:moveTo>
                    <a:pt x="4195" y="0"/>
                  </a:moveTo>
                  <a:cubicBezTo>
                    <a:pt x="1885" y="0"/>
                    <a:pt x="0" y="1885"/>
                    <a:pt x="0" y="4195"/>
                  </a:cubicBezTo>
                  <a:lnTo>
                    <a:pt x="0" y="77752"/>
                  </a:lnTo>
                  <a:cubicBezTo>
                    <a:pt x="0" y="80062"/>
                    <a:pt x="1885" y="81916"/>
                    <a:pt x="4195" y="81916"/>
                  </a:cubicBezTo>
                  <a:lnTo>
                    <a:pt x="60092" y="81916"/>
                  </a:lnTo>
                  <a:lnTo>
                    <a:pt x="6009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0" name="Google Shape;1100;p40"/>
            <p:cNvSpPr/>
            <p:nvPr/>
          </p:nvSpPr>
          <p:spPr>
            <a:xfrm>
              <a:off x="393738" y="1475915"/>
              <a:ext cx="1071315" cy="1453235"/>
            </a:xfrm>
            <a:custGeom>
              <a:avLst/>
              <a:gdLst/>
              <a:ahLst/>
              <a:cxnLst/>
              <a:rect l="l" t="t" r="r" b="b"/>
              <a:pathLst>
                <a:path w="61218" h="83042" extrusionOk="0">
                  <a:moveTo>
                    <a:pt x="60063" y="1125"/>
                  </a:moveTo>
                  <a:lnTo>
                    <a:pt x="60063" y="81947"/>
                  </a:lnTo>
                  <a:lnTo>
                    <a:pt x="4742" y="81947"/>
                  </a:lnTo>
                  <a:cubicBezTo>
                    <a:pt x="2736" y="81947"/>
                    <a:pt x="1125" y="80306"/>
                    <a:pt x="1125" y="78330"/>
                  </a:cubicBezTo>
                  <a:lnTo>
                    <a:pt x="1125" y="4742"/>
                  </a:lnTo>
                  <a:cubicBezTo>
                    <a:pt x="1125" y="2736"/>
                    <a:pt x="2767" y="1125"/>
                    <a:pt x="4742" y="1125"/>
                  </a:cubicBezTo>
                  <a:close/>
                  <a:moveTo>
                    <a:pt x="4742" y="1"/>
                  </a:moveTo>
                  <a:cubicBezTo>
                    <a:pt x="2128" y="1"/>
                    <a:pt x="1" y="2128"/>
                    <a:pt x="1" y="4742"/>
                  </a:cubicBezTo>
                  <a:lnTo>
                    <a:pt x="1" y="78300"/>
                  </a:lnTo>
                  <a:cubicBezTo>
                    <a:pt x="1" y="80914"/>
                    <a:pt x="2128" y="83041"/>
                    <a:pt x="4742" y="83041"/>
                  </a:cubicBezTo>
                  <a:lnTo>
                    <a:pt x="61218" y="83041"/>
                  </a:lnTo>
                  <a:lnTo>
                    <a:pt x="6121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1" name="Google Shape;1101;p40"/>
            <p:cNvSpPr/>
            <p:nvPr/>
          </p:nvSpPr>
          <p:spPr>
            <a:xfrm>
              <a:off x="586290" y="1485488"/>
              <a:ext cx="20230" cy="1428770"/>
            </a:xfrm>
            <a:custGeom>
              <a:avLst/>
              <a:gdLst/>
              <a:ahLst/>
              <a:cxnLst/>
              <a:rect l="l" t="t" r="r" b="b"/>
              <a:pathLst>
                <a:path w="1156" h="81644" extrusionOk="0">
                  <a:moveTo>
                    <a:pt x="1" y="1"/>
                  </a:moveTo>
                  <a:lnTo>
                    <a:pt x="1" y="81643"/>
                  </a:lnTo>
                  <a:lnTo>
                    <a:pt x="1156" y="81643"/>
                  </a:lnTo>
                  <a:lnTo>
                    <a:pt x="115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2" name="Google Shape;1102;p40"/>
            <p:cNvSpPr/>
            <p:nvPr/>
          </p:nvSpPr>
          <p:spPr>
            <a:xfrm>
              <a:off x="783638" y="1853058"/>
              <a:ext cx="486203" cy="19688"/>
            </a:xfrm>
            <a:custGeom>
              <a:avLst/>
              <a:gdLst/>
              <a:ahLst/>
              <a:cxnLst/>
              <a:rect l="l" t="t" r="r" b="b"/>
              <a:pathLst>
                <a:path w="27783" h="1125" extrusionOk="0">
                  <a:moveTo>
                    <a:pt x="578" y="0"/>
                  </a:moveTo>
                  <a:cubicBezTo>
                    <a:pt x="274" y="0"/>
                    <a:pt x="1" y="243"/>
                    <a:pt x="1" y="547"/>
                  </a:cubicBezTo>
                  <a:cubicBezTo>
                    <a:pt x="1" y="851"/>
                    <a:pt x="274" y="1125"/>
                    <a:pt x="578" y="1125"/>
                  </a:cubicBezTo>
                  <a:lnTo>
                    <a:pt x="27174" y="1125"/>
                  </a:lnTo>
                  <a:cubicBezTo>
                    <a:pt x="27539" y="1125"/>
                    <a:pt x="27782" y="851"/>
                    <a:pt x="27782" y="547"/>
                  </a:cubicBezTo>
                  <a:cubicBezTo>
                    <a:pt x="27782" y="243"/>
                    <a:pt x="27539" y="0"/>
                    <a:pt x="2720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3" name="Google Shape;1103;p40"/>
            <p:cNvSpPr/>
            <p:nvPr/>
          </p:nvSpPr>
          <p:spPr>
            <a:xfrm>
              <a:off x="783638" y="1933908"/>
              <a:ext cx="486203" cy="20230"/>
            </a:xfrm>
            <a:custGeom>
              <a:avLst/>
              <a:gdLst/>
              <a:ahLst/>
              <a:cxnLst/>
              <a:rect l="l" t="t" r="r" b="b"/>
              <a:pathLst>
                <a:path w="27783" h="1156" extrusionOk="0">
                  <a:moveTo>
                    <a:pt x="578" y="0"/>
                  </a:moveTo>
                  <a:cubicBezTo>
                    <a:pt x="274" y="0"/>
                    <a:pt x="1" y="274"/>
                    <a:pt x="1" y="578"/>
                  </a:cubicBezTo>
                  <a:cubicBezTo>
                    <a:pt x="1" y="882"/>
                    <a:pt x="274" y="1155"/>
                    <a:pt x="578" y="1155"/>
                  </a:cubicBezTo>
                  <a:lnTo>
                    <a:pt x="27174" y="1155"/>
                  </a:lnTo>
                  <a:cubicBezTo>
                    <a:pt x="27539" y="1155"/>
                    <a:pt x="27782" y="882"/>
                    <a:pt x="27782" y="578"/>
                  </a:cubicBezTo>
                  <a:cubicBezTo>
                    <a:pt x="27782" y="274"/>
                    <a:pt x="27539" y="0"/>
                    <a:pt x="2720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4" name="Google Shape;1104;p40"/>
            <p:cNvSpPr/>
            <p:nvPr/>
          </p:nvSpPr>
          <p:spPr>
            <a:xfrm>
              <a:off x="783638" y="2015283"/>
              <a:ext cx="486203" cy="19705"/>
            </a:xfrm>
            <a:custGeom>
              <a:avLst/>
              <a:gdLst/>
              <a:ahLst/>
              <a:cxnLst/>
              <a:rect l="l" t="t" r="r" b="b"/>
              <a:pathLst>
                <a:path w="27783" h="1126" extrusionOk="0">
                  <a:moveTo>
                    <a:pt x="578" y="1"/>
                  </a:moveTo>
                  <a:cubicBezTo>
                    <a:pt x="274" y="1"/>
                    <a:pt x="1" y="244"/>
                    <a:pt x="1" y="548"/>
                  </a:cubicBezTo>
                  <a:cubicBezTo>
                    <a:pt x="1" y="852"/>
                    <a:pt x="274" y="1125"/>
                    <a:pt x="578" y="1125"/>
                  </a:cubicBezTo>
                  <a:lnTo>
                    <a:pt x="27174" y="1125"/>
                  </a:lnTo>
                  <a:cubicBezTo>
                    <a:pt x="27539" y="1125"/>
                    <a:pt x="27752" y="852"/>
                    <a:pt x="27782" y="548"/>
                  </a:cubicBezTo>
                  <a:cubicBezTo>
                    <a:pt x="27782" y="244"/>
                    <a:pt x="27539" y="1"/>
                    <a:pt x="2720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5" name="Google Shape;1105;p40"/>
            <p:cNvSpPr/>
            <p:nvPr/>
          </p:nvSpPr>
          <p:spPr>
            <a:xfrm>
              <a:off x="783638" y="2096133"/>
              <a:ext cx="486203" cy="20230"/>
            </a:xfrm>
            <a:custGeom>
              <a:avLst/>
              <a:gdLst/>
              <a:ahLst/>
              <a:cxnLst/>
              <a:rect l="l" t="t" r="r" b="b"/>
              <a:pathLst>
                <a:path w="27783" h="1156" extrusionOk="0">
                  <a:moveTo>
                    <a:pt x="578" y="1"/>
                  </a:moveTo>
                  <a:cubicBezTo>
                    <a:pt x="274" y="1"/>
                    <a:pt x="1" y="275"/>
                    <a:pt x="1" y="578"/>
                  </a:cubicBezTo>
                  <a:cubicBezTo>
                    <a:pt x="1" y="882"/>
                    <a:pt x="274" y="1156"/>
                    <a:pt x="578" y="1156"/>
                  </a:cubicBezTo>
                  <a:lnTo>
                    <a:pt x="27174" y="1156"/>
                  </a:lnTo>
                  <a:cubicBezTo>
                    <a:pt x="27539" y="1156"/>
                    <a:pt x="27782" y="882"/>
                    <a:pt x="27782" y="578"/>
                  </a:cubicBezTo>
                  <a:cubicBezTo>
                    <a:pt x="27782" y="275"/>
                    <a:pt x="27539" y="1"/>
                    <a:pt x="2720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06" name="Google Shape;1106;p40"/>
          <p:cNvGrpSpPr/>
          <p:nvPr/>
        </p:nvGrpSpPr>
        <p:grpSpPr>
          <a:xfrm>
            <a:off x="7493393" y="3611398"/>
            <a:ext cx="242585" cy="475038"/>
            <a:chOff x="6833975" y="3957025"/>
            <a:chExt cx="346550" cy="678625"/>
          </a:xfrm>
        </p:grpSpPr>
        <p:sp>
          <p:nvSpPr>
            <p:cNvPr id="1107" name="Google Shape;1107;p40"/>
            <p:cNvSpPr/>
            <p:nvPr/>
          </p:nvSpPr>
          <p:spPr>
            <a:xfrm>
              <a:off x="6833975" y="4212350"/>
              <a:ext cx="303225" cy="376175"/>
            </a:xfrm>
            <a:custGeom>
              <a:avLst/>
              <a:gdLst/>
              <a:ahLst/>
              <a:cxnLst/>
              <a:rect l="l" t="t" r="r" b="b"/>
              <a:pathLst>
                <a:path w="12129" h="15047" extrusionOk="0">
                  <a:moveTo>
                    <a:pt x="1" y="1"/>
                  </a:moveTo>
                  <a:lnTo>
                    <a:pt x="1" y="15047"/>
                  </a:lnTo>
                  <a:lnTo>
                    <a:pt x="12129" y="15047"/>
                  </a:lnTo>
                  <a:lnTo>
                    <a:pt x="12129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8" name="Google Shape;1108;p40"/>
            <p:cNvSpPr/>
            <p:nvPr/>
          </p:nvSpPr>
          <p:spPr>
            <a:xfrm>
              <a:off x="6833975" y="3957025"/>
              <a:ext cx="303225" cy="255350"/>
            </a:xfrm>
            <a:custGeom>
              <a:avLst/>
              <a:gdLst/>
              <a:ahLst/>
              <a:cxnLst/>
              <a:rect l="l" t="t" r="r" b="b"/>
              <a:pathLst>
                <a:path w="12129" h="10214" extrusionOk="0">
                  <a:moveTo>
                    <a:pt x="1" y="1"/>
                  </a:moveTo>
                  <a:lnTo>
                    <a:pt x="1" y="10214"/>
                  </a:lnTo>
                  <a:lnTo>
                    <a:pt x="12129" y="10214"/>
                  </a:lnTo>
                  <a:lnTo>
                    <a:pt x="12129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9" name="Google Shape;1109;p40"/>
            <p:cNvSpPr/>
            <p:nvPr/>
          </p:nvSpPr>
          <p:spPr>
            <a:xfrm>
              <a:off x="6849175" y="3985150"/>
              <a:ext cx="331350" cy="650500"/>
            </a:xfrm>
            <a:custGeom>
              <a:avLst/>
              <a:gdLst/>
              <a:ahLst/>
              <a:cxnLst/>
              <a:rect l="l" t="t" r="r" b="b"/>
              <a:pathLst>
                <a:path w="13254" h="26020" extrusionOk="0">
                  <a:moveTo>
                    <a:pt x="12129" y="1156"/>
                  </a:moveTo>
                  <a:lnTo>
                    <a:pt x="12129" y="24895"/>
                  </a:lnTo>
                  <a:lnTo>
                    <a:pt x="1156" y="24895"/>
                  </a:lnTo>
                  <a:lnTo>
                    <a:pt x="1156" y="1156"/>
                  </a:lnTo>
                  <a:close/>
                  <a:moveTo>
                    <a:pt x="1" y="1"/>
                  </a:moveTo>
                  <a:lnTo>
                    <a:pt x="1" y="26019"/>
                  </a:lnTo>
                  <a:lnTo>
                    <a:pt x="13253" y="26019"/>
                  </a:lnTo>
                  <a:lnTo>
                    <a:pt x="1325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10" name="Google Shape;1110;p40"/>
          <p:cNvGrpSpPr/>
          <p:nvPr/>
        </p:nvGrpSpPr>
        <p:grpSpPr>
          <a:xfrm>
            <a:off x="80082" y="76210"/>
            <a:ext cx="1279828" cy="1427160"/>
            <a:chOff x="5321800" y="3042900"/>
            <a:chExt cx="1828325" cy="2038800"/>
          </a:xfrm>
        </p:grpSpPr>
        <p:sp>
          <p:nvSpPr>
            <p:cNvPr id="1111" name="Google Shape;1111;p40"/>
            <p:cNvSpPr/>
            <p:nvPr/>
          </p:nvSpPr>
          <p:spPr>
            <a:xfrm flipH="1">
              <a:off x="5404625" y="3080875"/>
              <a:ext cx="1745500" cy="1986375"/>
            </a:xfrm>
            <a:custGeom>
              <a:avLst/>
              <a:gdLst/>
              <a:ahLst/>
              <a:cxnLst/>
              <a:rect l="l" t="t" r="r" b="b"/>
              <a:pathLst>
                <a:path w="69820" h="79455" extrusionOk="0">
                  <a:moveTo>
                    <a:pt x="9484" y="25199"/>
                  </a:moveTo>
                  <a:lnTo>
                    <a:pt x="48816" y="69941"/>
                  </a:lnTo>
                  <a:lnTo>
                    <a:pt x="9484" y="69941"/>
                  </a:lnTo>
                  <a:lnTo>
                    <a:pt x="9484" y="25199"/>
                  </a:lnTo>
                  <a:close/>
                  <a:moveTo>
                    <a:pt x="0" y="1"/>
                  </a:moveTo>
                  <a:lnTo>
                    <a:pt x="0" y="79455"/>
                  </a:lnTo>
                  <a:lnTo>
                    <a:pt x="69819" y="79455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2" name="Google Shape;1112;p40"/>
            <p:cNvSpPr/>
            <p:nvPr/>
          </p:nvSpPr>
          <p:spPr>
            <a:xfrm flipH="1">
              <a:off x="5321800" y="3042900"/>
              <a:ext cx="1791850" cy="2038800"/>
            </a:xfrm>
            <a:custGeom>
              <a:avLst/>
              <a:gdLst/>
              <a:ahLst/>
              <a:cxnLst/>
              <a:rect l="l" t="t" r="r" b="b"/>
              <a:pathLst>
                <a:path w="71674" h="81552" extrusionOk="0">
                  <a:moveTo>
                    <a:pt x="10639" y="28238"/>
                  </a:moveTo>
                  <a:lnTo>
                    <a:pt x="48147" y="70913"/>
                  </a:lnTo>
                  <a:lnTo>
                    <a:pt x="10639" y="70913"/>
                  </a:lnTo>
                  <a:lnTo>
                    <a:pt x="10639" y="28238"/>
                  </a:lnTo>
                  <a:close/>
                  <a:moveTo>
                    <a:pt x="9514" y="25198"/>
                  </a:moveTo>
                  <a:lnTo>
                    <a:pt x="9514" y="72038"/>
                  </a:lnTo>
                  <a:lnTo>
                    <a:pt x="50640" y="72038"/>
                  </a:lnTo>
                  <a:lnTo>
                    <a:pt x="9514" y="25198"/>
                  </a:lnTo>
                  <a:close/>
                  <a:moveTo>
                    <a:pt x="1155" y="3040"/>
                  </a:moveTo>
                  <a:lnTo>
                    <a:pt x="69150" y="80396"/>
                  </a:lnTo>
                  <a:lnTo>
                    <a:pt x="1155" y="80396"/>
                  </a:lnTo>
                  <a:lnTo>
                    <a:pt x="1155" y="3040"/>
                  </a:lnTo>
                  <a:close/>
                  <a:moveTo>
                    <a:pt x="0" y="0"/>
                  </a:moveTo>
                  <a:lnTo>
                    <a:pt x="0" y="81551"/>
                  </a:lnTo>
                  <a:lnTo>
                    <a:pt x="71673" y="8155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13" name="Google Shape;1113;p40"/>
          <p:cNvGrpSpPr/>
          <p:nvPr/>
        </p:nvGrpSpPr>
        <p:grpSpPr>
          <a:xfrm>
            <a:off x="1651402" y="560265"/>
            <a:ext cx="171833" cy="943110"/>
            <a:chOff x="6952525" y="2517050"/>
            <a:chExt cx="245475" cy="1347300"/>
          </a:xfrm>
        </p:grpSpPr>
        <p:sp>
          <p:nvSpPr>
            <p:cNvPr id="1114" name="Google Shape;1114;p40"/>
            <p:cNvSpPr/>
            <p:nvPr/>
          </p:nvSpPr>
          <p:spPr>
            <a:xfrm>
              <a:off x="7012550" y="2731325"/>
              <a:ext cx="185450" cy="1119350"/>
            </a:xfrm>
            <a:custGeom>
              <a:avLst/>
              <a:gdLst/>
              <a:ahLst/>
              <a:cxnLst/>
              <a:rect l="l" t="t" r="r" b="b"/>
              <a:pathLst>
                <a:path w="7418" h="44774" extrusionOk="0">
                  <a:moveTo>
                    <a:pt x="1" y="1"/>
                  </a:moveTo>
                  <a:lnTo>
                    <a:pt x="1" y="43649"/>
                  </a:lnTo>
                  <a:cubicBezTo>
                    <a:pt x="1" y="44257"/>
                    <a:pt x="487" y="44774"/>
                    <a:pt x="1095" y="44774"/>
                  </a:cubicBezTo>
                  <a:lnTo>
                    <a:pt x="6323" y="44774"/>
                  </a:lnTo>
                  <a:cubicBezTo>
                    <a:pt x="6931" y="44774"/>
                    <a:pt x="7417" y="44257"/>
                    <a:pt x="7356" y="43710"/>
                  </a:cubicBezTo>
                  <a:lnTo>
                    <a:pt x="7356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5" name="Google Shape;1115;p40"/>
            <p:cNvSpPr/>
            <p:nvPr/>
          </p:nvSpPr>
          <p:spPr>
            <a:xfrm>
              <a:off x="6952525" y="2716900"/>
              <a:ext cx="214325" cy="1147450"/>
            </a:xfrm>
            <a:custGeom>
              <a:avLst/>
              <a:gdLst/>
              <a:ahLst/>
              <a:cxnLst/>
              <a:rect l="l" t="t" r="r" b="b"/>
              <a:pathLst>
                <a:path w="8573" h="45898" extrusionOk="0">
                  <a:moveTo>
                    <a:pt x="7417" y="1155"/>
                  </a:moveTo>
                  <a:lnTo>
                    <a:pt x="7417" y="44287"/>
                  </a:lnTo>
                  <a:cubicBezTo>
                    <a:pt x="7417" y="44560"/>
                    <a:pt x="7204" y="44803"/>
                    <a:pt x="6900" y="44803"/>
                  </a:cubicBezTo>
                  <a:lnTo>
                    <a:pt x="1672" y="44803"/>
                  </a:lnTo>
                  <a:cubicBezTo>
                    <a:pt x="1368" y="44803"/>
                    <a:pt x="1155" y="44591"/>
                    <a:pt x="1155" y="44287"/>
                  </a:cubicBezTo>
                  <a:lnTo>
                    <a:pt x="1155" y="1155"/>
                  </a:lnTo>
                  <a:close/>
                  <a:moveTo>
                    <a:pt x="578" y="0"/>
                  </a:moveTo>
                  <a:cubicBezTo>
                    <a:pt x="274" y="0"/>
                    <a:pt x="0" y="274"/>
                    <a:pt x="0" y="578"/>
                  </a:cubicBezTo>
                  <a:lnTo>
                    <a:pt x="0" y="44226"/>
                  </a:lnTo>
                  <a:cubicBezTo>
                    <a:pt x="0" y="45138"/>
                    <a:pt x="760" y="45898"/>
                    <a:pt x="1672" y="45898"/>
                  </a:cubicBezTo>
                  <a:lnTo>
                    <a:pt x="6900" y="45898"/>
                  </a:lnTo>
                  <a:cubicBezTo>
                    <a:pt x="7812" y="45898"/>
                    <a:pt x="8572" y="45199"/>
                    <a:pt x="8511" y="44287"/>
                  </a:cubicBezTo>
                  <a:lnTo>
                    <a:pt x="8511" y="578"/>
                  </a:lnTo>
                  <a:cubicBezTo>
                    <a:pt x="8511" y="274"/>
                    <a:pt x="8238" y="0"/>
                    <a:pt x="796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6" name="Google Shape;1116;p40"/>
            <p:cNvSpPr/>
            <p:nvPr/>
          </p:nvSpPr>
          <p:spPr>
            <a:xfrm>
              <a:off x="6966950" y="3655350"/>
              <a:ext cx="184700" cy="28900"/>
            </a:xfrm>
            <a:custGeom>
              <a:avLst/>
              <a:gdLst/>
              <a:ahLst/>
              <a:cxnLst/>
              <a:rect l="l" t="t" r="r" b="b"/>
              <a:pathLst>
                <a:path w="7388" h="1156" extrusionOk="0">
                  <a:moveTo>
                    <a:pt x="1" y="1"/>
                  </a:moveTo>
                  <a:lnTo>
                    <a:pt x="1" y="1156"/>
                  </a:lnTo>
                  <a:lnTo>
                    <a:pt x="7387" y="1156"/>
                  </a:lnTo>
                  <a:lnTo>
                    <a:pt x="7387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7" name="Google Shape;1117;p40"/>
            <p:cNvSpPr/>
            <p:nvPr/>
          </p:nvSpPr>
          <p:spPr>
            <a:xfrm>
              <a:off x="6952525" y="2517050"/>
              <a:ext cx="215075" cy="228750"/>
            </a:xfrm>
            <a:custGeom>
              <a:avLst/>
              <a:gdLst/>
              <a:ahLst/>
              <a:cxnLst/>
              <a:rect l="l" t="t" r="r" b="b"/>
              <a:pathLst>
                <a:path w="8603" h="9150" extrusionOk="0">
                  <a:moveTo>
                    <a:pt x="4256" y="1915"/>
                  </a:moveTo>
                  <a:lnTo>
                    <a:pt x="7083" y="7994"/>
                  </a:lnTo>
                  <a:lnTo>
                    <a:pt x="1490" y="7994"/>
                  </a:lnTo>
                  <a:lnTo>
                    <a:pt x="4256" y="1915"/>
                  </a:lnTo>
                  <a:close/>
                  <a:moveTo>
                    <a:pt x="4317" y="0"/>
                  </a:moveTo>
                  <a:cubicBezTo>
                    <a:pt x="4073" y="0"/>
                    <a:pt x="3861" y="152"/>
                    <a:pt x="3770" y="335"/>
                  </a:cubicBezTo>
                  <a:lnTo>
                    <a:pt x="92" y="8359"/>
                  </a:lnTo>
                  <a:cubicBezTo>
                    <a:pt x="0" y="8511"/>
                    <a:pt x="0" y="8724"/>
                    <a:pt x="122" y="8876"/>
                  </a:cubicBezTo>
                  <a:cubicBezTo>
                    <a:pt x="244" y="9028"/>
                    <a:pt x="426" y="9149"/>
                    <a:pt x="608" y="9149"/>
                  </a:cubicBezTo>
                  <a:lnTo>
                    <a:pt x="7995" y="9149"/>
                  </a:lnTo>
                  <a:cubicBezTo>
                    <a:pt x="8177" y="9149"/>
                    <a:pt x="8329" y="9058"/>
                    <a:pt x="8481" y="8876"/>
                  </a:cubicBezTo>
                  <a:cubicBezTo>
                    <a:pt x="8602" y="8724"/>
                    <a:pt x="8602" y="8541"/>
                    <a:pt x="8511" y="8359"/>
                  </a:cubicBezTo>
                  <a:lnTo>
                    <a:pt x="4833" y="335"/>
                  </a:lnTo>
                  <a:cubicBezTo>
                    <a:pt x="4712" y="91"/>
                    <a:pt x="4529" y="0"/>
                    <a:pt x="431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18" name="Google Shape;1118;p40"/>
          <p:cNvGrpSpPr/>
          <p:nvPr/>
        </p:nvGrpSpPr>
        <p:grpSpPr>
          <a:xfrm>
            <a:off x="6060922" y="4917733"/>
            <a:ext cx="1675047" cy="149572"/>
            <a:chOff x="4790625" y="1824675"/>
            <a:chExt cx="2392925" cy="213675"/>
          </a:xfrm>
        </p:grpSpPr>
        <p:sp>
          <p:nvSpPr>
            <p:cNvPr id="1119" name="Google Shape;1119;p40"/>
            <p:cNvSpPr/>
            <p:nvPr/>
          </p:nvSpPr>
          <p:spPr>
            <a:xfrm>
              <a:off x="5005675" y="1839225"/>
              <a:ext cx="2163450" cy="184675"/>
            </a:xfrm>
            <a:custGeom>
              <a:avLst/>
              <a:gdLst/>
              <a:ahLst/>
              <a:cxnLst/>
              <a:rect l="l" t="t" r="r" b="b"/>
              <a:pathLst>
                <a:path w="86538" h="7387" extrusionOk="0">
                  <a:moveTo>
                    <a:pt x="1" y="0"/>
                  </a:moveTo>
                  <a:lnTo>
                    <a:pt x="1" y="7387"/>
                  </a:lnTo>
                  <a:lnTo>
                    <a:pt x="82859" y="7387"/>
                  </a:lnTo>
                  <a:cubicBezTo>
                    <a:pt x="84926" y="7387"/>
                    <a:pt x="86537" y="5745"/>
                    <a:pt x="86537" y="3709"/>
                  </a:cubicBezTo>
                  <a:cubicBezTo>
                    <a:pt x="86537" y="1642"/>
                    <a:pt x="84865" y="0"/>
                    <a:pt x="8285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0" name="Google Shape;1120;p40"/>
            <p:cNvSpPr/>
            <p:nvPr/>
          </p:nvSpPr>
          <p:spPr>
            <a:xfrm>
              <a:off x="4991250" y="1825550"/>
              <a:ext cx="2192300" cy="212800"/>
            </a:xfrm>
            <a:custGeom>
              <a:avLst/>
              <a:gdLst/>
              <a:ahLst/>
              <a:cxnLst/>
              <a:rect l="l" t="t" r="r" b="b"/>
              <a:pathLst>
                <a:path w="87692" h="8512" extrusionOk="0">
                  <a:moveTo>
                    <a:pt x="83436" y="1125"/>
                  </a:moveTo>
                  <a:cubicBezTo>
                    <a:pt x="85138" y="1125"/>
                    <a:pt x="86567" y="2523"/>
                    <a:pt x="86567" y="4256"/>
                  </a:cubicBezTo>
                  <a:cubicBezTo>
                    <a:pt x="86567" y="5958"/>
                    <a:pt x="85138" y="7356"/>
                    <a:pt x="83436" y="7356"/>
                  </a:cubicBezTo>
                  <a:lnTo>
                    <a:pt x="1155" y="7356"/>
                  </a:lnTo>
                  <a:lnTo>
                    <a:pt x="1155" y="1125"/>
                  </a:lnTo>
                  <a:close/>
                  <a:moveTo>
                    <a:pt x="578" y="0"/>
                  </a:moveTo>
                  <a:cubicBezTo>
                    <a:pt x="274" y="0"/>
                    <a:pt x="0" y="243"/>
                    <a:pt x="0" y="547"/>
                  </a:cubicBezTo>
                  <a:lnTo>
                    <a:pt x="0" y="7934"/>
                  </a:lnTo>
                  <a:cubicBezTo>
                    <a:pt x="0" y="8238"/>
                    <a:pt x="274" y="8511"/>
                    <a:pt x="578" y="8511"/>
                  </a:cubicBezTo>
                  <a:lnTo>
                    <a:pt x="83436" y="8511"/>
                  </a:lnTo>
                  <a:cubicBezTo>
                    <a:pt x="85746" y="8511"/>
                    <a:pt x="87692" y="6566"/>
                    <a:pt x="87692" y="4225"/>
                  </a:cubicBezTo>
                  <a:cubicBezTo>
                    <a:pt x="87692" y="1885"/>
                    <a:pt x="85807" y="0"/>
                    <a:pt x="8343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1" name="Google Shape;1121;p40"/>
            <p:cNvSpPr/>
            <p:nvPr/>
          </p:nvSpPr>
          <p:spPr>
            <a:xfrm>
              <a:off x="6973800" y="1839225"/>
              <a:ext cx="28150" cy="184675"/>
            </a:xfrm>
            <a:custGeom>
              <a:avLst/>
              <a:gdLst/>
              <a:ahLst/>
              <a:cxnLst/>
              <a:rect l="l" t="t" r="r" b="b"/>
              <a:pathLst>
                <a:path w="1126" h="7387" extrusionOk="0">
                  <a:moveTo>
                    <a:pt x="1" y="0"/>
                  </a:moveTo>
                  <a:lnTo>
                    <a:pt x="1" y="7387"/>
                  </a:lnTo>
                  <a:lnTo>
                    <a:pt x="1125" y="7387"/>
                  </a:lnTo>
                  <a:lnTo>
                    <a:pt x="112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2" name="Google Shape;1122;p40"/>
            <p:cNvSpPr/>
            <p:nvPr/>
          </p:nvSpPr>
          <p:spPr>
            <a:xfrm>
              <a:off x="4790625" y="1824675"/>
              <a:ext cx="228750" cy="213675"/>
            </a:xfrm>
            <a:custGeom>
              <a:avLst/>
              <a:gdLst/>
              <a:ahLst/>
              <a:cxnLst/>
              <a:rect l="l" t="t" r="r" b="b"/>
              <a:pathLst>
                <a:path w="9150" h="8547" extrusionOk="0">
                  <a:moveTo>
                    <a:pt x="8025" y="1494"/>
                  </a:moveTo>
                  <a:lnTo>
                    <a:pt x="8025" y="7087"/>
                  </a:lnTo>
                  <a:lnTo>
                    <a:pt x="1946" y="4291"/>
                  </a:lnTo>
                  <a:lnTo>
                    <a:pt x="8025" y="1494"/>
                  </a:lnTo>
                  <a:close/>
                  <a:moveTo>
                    <a:pt x="8624" y="1"/>
                  </a:moveTo>
                  <a:cubicBezTo>
                    <a:pt x="8535" y="1"/>
                    <a:pt x="8444" y="23"/>
                    <a:pt x="8359" y="66"/>
                  </a:cubicBezTo>
                  <a:lnTo>
                    <a:pt x="335" y="3744"/>
                  </a:lnTo>
                  <a:cubicBezTo>
                    <a:pt x="122" y="3865"/>
                    <a:pt x="1" y="4048"/>
                    <a:pt x="1" y="4291"/>
                  </a:cubicBezTo>
                  <a:cubicBezTo>
                    <a:pt x="1" y="4503"/>
                    <a:pt x="153" y="4747"/>
                    <a:pt x="335" y="4807"/>
                  </a:cubicBezTo>
                  <a:lnTo>
                    <a:pt x="8359" y="8485"/>
                  </a:lnTo>
                  <a:cubicBezTo>
                    <a:pt x="8451" y="8546"/>
                    <a:pt x="8511" y="8546"/>
                    <a:pt x="8603" y="8546"/>
                  </a:cubicBezTo>
                  <a:cubicBezTo>
                    <a:pt x="8724" y="8546"/>
                    <a:pt x="8785" y="8485"/>
                    <a:pt x="8907" y="8455"/>
                  </a:cubicBezTo>
                  <a:cubicBezTo>
                    <a:pt x="9059" y="8333"/>
                    <a:pt x="9150" y="8151"/>
                    <a:pt x="9150" y="7969"/>
                  </a:cubicBezTo>
                  <a:lnTo>
                    <a:pt x="9150" y="582"/>
                  </a:lnTo>
                  <a:cubicBezTo>
                    <a:pt x="9150" y="400"/>
                    <a:pt x="9059" y="218"/>
                    <a:pt x="8907" y="96"/>
                  </a:cubicBezTo>
                  <a:cubicBezTo>
                    <a:pt x="8825" y="31"/>
                    <a:pt x="8726" y="1"/>
                    <a:pt x="862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3" name="Google Shape;1123;p40"/>
            <p:cNvSpPr/>
            <p:nvPr/>
          </p:nvSpPr>
          <p:spPr>
            <a:xfrm>
              <a:off x="4991250" y="1917500"/>
              <a:ext cx="2010700" cy="28125"/>
            </a:xfrm>
            <a:custGeom>
              <a:avLst/>
              <a:gdLst/>
              <a:ahLst/>
              <a:cxnLst/>
              <a:rect l="l" t="t" r="r" b="b"/>
              <a:pathLst>
                <a:path w="80428" h="1125" extrusionOk="0">
                  <a:moveTo>
                    <a:pt x="578" y="0"/>
                  </a:moveTo>
                  <a:cubicBezTo>
                    <a:pt x="274" y="0"/>
                    <a:pt x="0" y="274"/>
                    <a:pt x="0" y="578"/>
                  </a:cubicBezTo>
                  <a:cubicBezTo>
                    <a:pt x="0" y="882"/>
                    <a:pt x="274" y="1125"/>
                    <a:pt x="578" y="1125"/>
                  </a:cubicBezTo>
                  <a:lnTo>
                    <a:pt x="79880" y="1125"/>
                  </a:lnTo>
                  <a:cubicBezTo>
                    <a:pt x="80214" y="1125"/>
                    <a:pt x="80427" y="882"/>
                    <a:pt x="80427" y="578"/>
                  </a:cubicBezTo>
                  <a:cubicBezTo>
                    <a:pt x="80427" y="274"/>
                    <a:pt x="80154" y="0"/>
                    <a:pt x="7985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24" name="Google Shape;1124;p40"/>
          <p:cNvGrpSpPr/>
          <p:nvPr/>
        </p:nvGrpSpPr>
        <p:grpSpPr>
          <a:xfrm>
            <a:off x="719998" y="1731965"/>
            <a:ext cx="246837" cy="387257"/>
            <a:chOff x="404525" y="4002625"/>
            <a:chExt cx="352625" cy="553225"/>
          </a:xfrm>
        </p:grpSpPr>
        <p:sp>
          <p:nvSpPr>
            <p:cNvPr id="1125" name="Google Shape;1125;p40"/>
            <p:cNvSpPr/>
            <p:nvPr/>
          </p:nvSpPr>
          <p:spPr>
            <a:xfrm>
              <a:off x="449375" y="4049750"/>
              <a:ext cx="307775" cy="506100"/>
            </a:xfrm>
            <a:custGeom>
              <a:avLst/>
              <a:gdLst/>
              <a:ahLst/>
              <a:cxnLst/>
              <a:rect l="l" t="t" r="r" b="b"/>
              <a:pathLst>
                <a:path w="12311" h="20244" extrusionOk="0">
                  <a:moveTo>
                    <a:pt x="0" y="0"/>
                  </a:moveTo>
                  <a:lnTo>
                    <a:pt x="0" y="20244"/>
                  </a:lnTo>
                  <a:lnTo>
                    <a:pt x="12310" y="20244"/>
                  </a:lnTo>
                  <a:lnTo>
                    <a:pt x="1231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6" name="Google Shape;1126;p40"/>
            <p:cNvSpPr/>
            <p:nvPr/>
          </p:nvSpPr>
          <p:spPr>
            <a:xfrm>
              <a:off x="510925" y="4017075"/>
              <a:ext cx="124625" cy="506850"/>
            </a:xfrm>
            <a:custGeom>
              <a:avLst/>
              <a:gdLst/>
              <a:ahLst/>
              <a:cxnLst/>
              <a:rect l="l" t="t" r="r" b="b"/>
              <a:pathLst>
                <a:path w="4985" h="20274" extrusionOk="0">
                  <a:moveTo>
                    <a:pt x="0" y="0"/>
                  </a:moveTo>
                  <a:lnTo>
                    <a:pt x="0" y="20274"/>
                  </a:lnTo>
                  <a:lnTo>
                    <a:pt x="4985" y="20274"/>
                  </a:lnTo>
                  <a:lnTo>
                    <a:pt x="4985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7" name="Google Shape;1127;p40"/>
            <p:cNvSpPr/>
            <p:nvPr/>
          </p:nvSpPr>
          <p:spPr>
            <a:xfrm>
              <a:off x="404525" y="4002625"/>
              <a:ext cx="337425" cy="534225"/>
            </a:xfrm>
            <a:custGeom>
              <a:avLst/>
              <a:gdLst/>
              <a:ahLst/>
              <a:cxnLst/>
              <a:rect l="l" t="t" r="r" b="b"/>
              <a:pathLst>
                <a:path w="13497" h="21369" extrusionOk="0">
                  <a:moveTo>
                    <a:pt x="12341" y="1125"/>
                  </a:moveTo>
                  <a:lnTo>
                    <a:pt x="12341" y="20244"/>
                  </a:lnTo>
                  <a:lnTo>
                    <a:pt x="1125" y="20244"/>
                  </a:lnTo>
                  <a:lnTo>
                    <a:pt x="1125" y="1125"/>
                  </a:lnTo>
                  <a:close/>
                  <a:moveTo>
                    <a:pt x="578" y="1"/>
                  </a:moveTo>
                  <a:cubicBezTo>
                    <a:pt x="274" y="1"/>
                    <a:pt x="1" y="244"/>
                    <a:pt x="1" y="548"/>
                  </a:cubicBezTo>
                  <a:lnTo>
                    <a:pt x="1" y="20822"/>
                  </a:lnTo>
                  <a:cubicBezTo>
                    <a:pt x="1" y="21126"/>
                    <a:pt x="274" y="21369"/>
                    <a:pt x="578" y="21369"/>
                  </a:cubicBezTo>
                  <a:lnTo>
                    <a:pt x="12919" y="21369"/>
                  </a:lnTo>
                  <a:cubicBezTo>
                    <a:pt x="13223" y="21369"/>
                    <a:pt x="13496" y="21156"/>
                    <a:pt x="13436" y="20822"/>
                  </a:cubicBezTo>
                  <a:lnTo>
                    <a:pt x="13436" y="548"/>
                  </a:lnTo>
                  <a:cubicBezTo>
                    <a:pt x="13436" y="244"/>
                    <a:pt x="13192" y="1"/>
                    <a:pt x="1288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8" name="Google Shape;1128;p40"/>
            <p:cNvSpPr/>
            <p:nvPr/>
          </p:nvSpPr>
          <p:spPr>
            <a:xfrm>
              <a:off x="496475" y="4002625"/>
              <a:ext cx="152775" cy="534225"/>
            </a:xfrm>
            <a:custGeom>
              <a:avLst/>
              <a:gdLst/>
              <a:ahLst/>
              <a:cxnLst/>
              <a:rect l="l" t="t" r="r" b="b"/>
              <a:pathLst>
                <a:path w="6111" h="21369" extrusionOk="0">
                  <a:moveTo>
                    <a:pt x="4985" y="1125"/>
                  </a:moveTo>
                  <a:lnTo>
                    <a:pt x="4985" y="20244"/>
                  </a:lnTo>
                  <a:lnTo>
                    <a:pt x="1156" y="20244"/>
                  </a:lnTo>
                  <a:lnTo>
                    <a:pt x="1156" y="1125"/>
                  </a:lnTo>
                  <a:close/>
                  <a:moveTo>
                    <a:pt x="578" y="1"/>
                  </a:moveTo>
                  <a:cubicBezTo>
                    <a:pt x="274" y="1"/>
                    <a:pt x="1" y="244"/>
                    <a:pt x="1" y="548"/>
                  </a:cubicBezTo>
                  <a:lnTo>
                    <a:pt x="1" y="20822"/>
                  </a:lnTo>
                  <a:cubicBezTo>
                    <a:pt x="1" y="21126"/>
                    <a:pt x="274" y="21369"/>
                    <a:pt x="578" y="21369"/>
                  </a:cubicBezTo>
                  <a:lnTo>
                    <a:pt x="5563" y="21369"/>
                  </a:lnTo>
                  <a:cubicBezTo>
                    <a:pt x="5867" y="21369"/>
                    <a:pt x="6110" y="21156"/>
                    <a:pt x="6110" y="20822"/>
                  </a:cubicBezTo>
                  <a:lnTo>
                    <a:pt x="6110" y="548"/>
                  </a:lnTo>
                  <a:cubicBezTo>
                    <a:pt x="6110" y="244"/>
                    <a:pt x="5837" y="1"/>
                    <a:pt x="556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9" name="Google Shape;1129;p40"/>
            <p:cNvSpPr/>
            <p:nvPr/>
          </p:nvSpPr>
          <p:spPr>
            <a:xfrm>
              <a:off x="496475" y="4172850"/>
              <a:ext cx="154275" cy="154275"/>
            </a:xfrm>
            <a:custGeom>
              <a:avLst/>
              <a:gdLst/>
              <a:ahLst/>
              <a:cxnLst/>
              <a:rect l="l" t="t" r="r" b="b"/>
              <a:pathLst>
                <a:path w="6171" h="6171" extrusionOk="0">
                  <a:moveTo>
                    <a:pt x="3071" y="1186"/>
                  </a:moveTo>
                  <a:cubicBezTo>
                    <a:pt x="4104" y="1186"/>
                    <a:pt x="4985" y="2037"/>
                    <a:pt x="5016" y="3131"/>
                  </a:cubicBezTo>
                  <a:cubicBezTo>
                    <a:pt x="5016" y="4195"/>
                    <a:pt x="4134" y="5076"/>
                    <a:pt x="3071" y="5076"/>
                  </a:cubicBezTo>
                  <a:cubicBezTo>
                    <a:pt x="2007" y="5076"/>
                    <a:pt x="1125" y="4195"/>
                    <a:pt x="1125" y="3131"/>
                  </a:cubicBezTo>
                  <a:cubicBezTo>
                    <a:pt x="1125" y="2067"/>
                    <a:pt x="2007" y="1186"/>
                    <a:pt x="3071" y="1186"/>
                  </a:cubicBezTo>
                  <a:close/>
                  <a:moveTo>
                    <a:pt x="3071" y="0"/>
                  </a:moveTo>
                  <a:cubicBezTo>
                    <a:pt x="1368" y="0"/>
                    <a:pt x="1" y="1429"/>
                    <a:pt x="1" y="3101"/>
                  </a:cubicBezTo>
                  <a:cubicBezTo>
                    <a:pt x="1" y="4803"/>
                    <a:pt x="1399" y="6171"/>
                    <a:pt x="3071" y="6171"/>
                  </a:cubicBezTo>
                  <a:cubicBezTo>
                    <a:pt x="4742" y="6171"/>
                    <a:pt x="6110" y="4803"/>
                    <a:pt x="6171" y="3101"/>
                  </a:cubicBezTo>
                  <a:cubicBezTo>
                    <a:pt x="6171" y="1398"/>
                    <a:pt x="4742" y="0"/>
                    <a:pt x="307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30" name="Google Shape;1130;p40"/>
          <p:cNvGrpSpPr/>
          <p:nvPr/>
        </p:nvGrpSpPr>
        <p:grpSpPr>
          <a:xfrm>
            <a:off x="80077" y="1731965"/>
            <a:ext cx="214917" cy="230335"/>
            <a:chOff x="424275" y="4593075"/>
            <a:chExt cx="307025" cy="329050"/>
          </a:xfrm>
        </p:grpSpPr>
        <p:sp>
          <p:nvSpPr>
            <p:cNvPr id="1131" name="Google Shape;1131;p40"/>
            <p:cNvSpPr/>
            <p:nvPr/>
          </p:nvSpPr>
          <p:spPr>
            <a:xfrm>
              <a:off x="424275" y="4593075"/>
              <a:ext cx="307025" cy="98800"/>
            </a:xfrm>
            <a:custGeom>
              <a:avLst/>
              <a:gdLst/>
              <a:ahLst/>
              <a:cxnLst/>
              <a:rect l="l" t="t" r="r" b="b"/>
              <a:pathLst>
                <a:path w="12281" h="3952" extrusionOk="0">
                  <a:moveTo>
                    <a:pt x="11126" y="1155"/>
                  </a:moveTo>
                  <a:lnTo>
                    <a:pt x="11126" y="2827"/>
                  </a:lnTo>
                  <a:lnTo>
                    <a:pt x="1156" y="2827"/>
                  </a:lnTo>
                  <a:lnTo>
                    <a:pt x="1156" y="1155"/>
                  </a:lnTo>
                  <a:close/>
                  <a:moveTo>
                    <a:pt x="578" y="0"/>
                  </a:moveTo>
                  <a:cubicBezTo>
                    <a:pt x="275" y="0"/>
                    <a:pt x="1" y="274"/>
                    <a:pt x="1" y="578"/>
                  </a:cubicBezTo>
                  <a:lnTo>
                    <a:pt x="1" y="3374"/>
                  </a:lnTo>
                  <a:cubicBezTo>
                    <a:pt x="1" y="3678"/>
                    <a:pt x="275" y="3951"/>
                    <a:pt x="578" y="3951"/>
                  </a:cubicBezTo>
                  <a:lnTo>
                    <a:pt x="11703" y="3951"/>
                  </a:lnTo>
                  <a:cubicBezTo>
                    <a:pt x="12007" y="3951"/>
                    <a:pt x="12281" y="3678"/>
                    <a:pt x="12281" y="3374"/>
                  </a:cubicBezTo>
                  <a:lnTo>
                    <a:pt x="12281" y="578"/>
                  </a:lnTo>
                  <a:cubicBezTo>
                    <a:pt x="12281" y="274"/>
                    <a:pt x="12007" y="0"/>
                    <a:pt x="1170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2" name="Google Shape;1132;p40"/>
            <p:cNvSpPr/>
            <p:nvPr/>
          </p:nvSpPr>
          <p:spPr>
            <a:xfrm>
              <a:off x="480525" y="4662200"/>
              <a:ext cx="194550" cy="161125"/>
            </a:xfrm>
            <a:custGeom>
              <a:avLst/>
              <a:gdLst/>
              <a:ahLst/>
              <a:cxnLst/>
              <a:rect l="l" t="t" r="r" b="b"/>
              <a:pathLst>
                <a:path w="7782" h="6445" extrusionOk="0">
                  <a:moveTo>
                    <a:pt x="6657" y="1156"/>
                  </a:moveTo>
                  <a:lnTo>
                    <a:pt x="6657" y="5290"/>
                  </a:lnTo>
                  <a:lnTo>
                    <a:pt x="1125" y="5290"/>
                  </a:lnTo>
                  <a:lnTo>
                    <a:pt x="1125" y="1156"/>
                  </a:lnTo>
                  <a:close/>
                  <a:moveTo>
                    <a:pt x="578" y="1"/>
                  </a:moveTo>
                  <a:cubicBezTo>
                    <a:pt x="274" y="1"/>
                    <a:pt x="0" y="275"/>
                    <a:pt x="0" y="579"/>
                  </a:cubicBezTo>
                  <a:lnTo>
                    <a:pt x="0" y="5867"/>
                  </a:lnTo>
                  <a:cubicBezTo>
                    <a:pt x="0" y="6171"/>
                    <a:pt x="274" y="6445"/>
                    <a:pt x="578" y="6445"/>
                  </a:cubicBezTo>
                  <a:lnTo>
                    <a:pt x="7204" y="6445"/>
                  </a:lnTo>
                  <a:cubicBezTo>
                    <a:pt x="7508" y="6445"/>
                    <a:pt x="7782" y="6202"/>
                    <a:pt x="7782" y="5867"/>
                  </a:cubicBezTo>
                  <a:lnTo>
                    <a:pt x="7782" y="579"/>
                  </a:lnTo>
                  <a:cubicBezTo>
                    <a:pt x="7782" y="275"/>
                    <a:pt x="7508" y="1"/>
                    <a:pt x="720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3" name="Google Shape;1133;p40"/>
            <p:cNvSpPr/>
            <p:nvPr/>
          </p:nvSpPr>
          <p:spPr>
            <a:xfrm>
              <a:off x="563350" y="4794425"/>
              <a:ext cx="28150" cy="127700"/>
            </a:xfrm>
            <a:custGeom>
              <a:avLst/>
              <a:gdLst/>
              <a:ahLst/>
              <a:cxnLst/>
              <a:rect l="l" t="t" r="r" b="b"/>
              <a:pathLst>
                <a:path w="1126" h="5108" extrusionOk="0">
                  <a:moveTo>
                    <a:pt x="547" y="1"/>
                  </a:moveTo>
                  <a:cubicBezTo>
                    <a:pt x="244" y="1"/>
                    <a:pt x="0" y="274"/>
                    <a:pt x="0" y="578"/>
                  </a:cubicBezTo>
                  <a:lnTo>
                    <a:pt x="0" y="4530"/>
                  </a:lnTo>
                  <a:cubicBezTo>
                    <a:pt x="0" y="4834"/>
                    <a:pt x="244" y="5107"/>
                    <a:pt x="547" y="5107"/>
                  </a:cubicBezTo>
                  <a:cubicBezTo>
                    <a:pt x="912" y="5107"/>
                    <a:pt x="1125" y="4864"/>
                    <a:pt x="1125" y="4530"/>
                  </a:cubicBezTo>
                  <a:lnTo>
                    <a:pt x="1125" y="578"/>
                  </a:lnTo>
                  <a:cubicBezTo>
                    <a:pt x="1125" y="274"/>
                    <a:pt x="851" y="1"/>
                    <a:pt x="54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34" name="Google Shape;1134;p40"/>
          <p:cNvGrpSpPr/>
          <p:nvPr/>
        </p:nvGrpSpPr>
        <p:grpSpPr>
          <a:xfrm>
            <a:off x="8852895" y="3108305"/>
            <a:ext cx="214918" cy="250565"/>
            <a:chOff x="6571050" y="2495000"/>
            <a:chExt cx="307025" cy="357950"/>
          </a:xfrm>
        </p:grpSpPr>
        <p:sp>
          <p:nvSpPr>
            <p:cNvPr id="1135" name="Google Shape;1135;p40"/>
            <p:cNvSpPr/>
            <p:nvPr/>
          </p:nvSpPr>
          <p:spPr>
            <a:xfrm>
              <a:off x="6571050" y="2495000"/>
              <a:ext cx="307025" cy="98825"/>
            </a:xfrm>
            <a:custGeom>
              <a:avLst/>
              <a:gdLst/>
              <a:ahLst/>
              <a:cxnLst/>
              <a:rect l="l" t="t" r="r" b="b"/>
              <a:pathLst>
                <a:path w="12281" h="3953" extrusionOk="0">
                  <a:moveTo>
                    <a:pt x="11126" y="1125"/>
                  </a:moveTo>
                  <a:lnTo>
                    <a:pt x="11126" y="2797"/>
                  </a:lnTo>
                  <a:lnTo>
                    <a:pt x="1125" y="2797"/>
                  </a:lnTo>
                  <a:lnTo>
                    <a:pt x="1125" y="1125"/>
                  </a:lnTo>
                  <a:close/>
                  <a:moveTo>
                    <a:pt x="578" y="1"/>
                  </a:moveTo>
                  <a:cubicBezTo>
                    <a:pt x="274" y="1"/>
                    <a:pt x="1" y="274"/>
                    <a:pt x="1" y="578"/>
                  </a:cubicBezTo>
                  <a:lnTo>
                    <a:pt x="1" y="3375"/>
                  </a:lnTo>
                  <a:cubicBezTo>
                    <a:pt x="1" y="3679"/>
                    <a:pt x="274" y="3952"/>
                    <a:pt x="578" y="3952"/>
                  </a:cubicBezTo>
                  <a:lnTo>
                    <a:pt x="11703" y="3952"/>
                  </a:lnTo>
                  <a:cubicBezTo>
                    <a:pt x="12007" y="3952"/>
                    <a:pt x="12281" y="3679"/>
                    <a:pt x="12281" y="3375"/>
                  </a:cubicBezTo>
                  <a:lnTo>
                    <a:pt x="12281" y="578"/>
                  </a:lnTo>
                  <a:cubicBezTo>
                    <a:pt x="12281" y="274"/>
                    <a:pt x="12007" y="1"/>
                    <a:pt x="1170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6" name="Google Shape;1136;p40"/>
            <p:cNvSpPr/>
            <p:nvPr/>
          </p:nvSpPr>
          <p:spPr>
            <a:xfrm>
              <a:off x="6597650" y="2563400"/>
              <a:ext cx="253825" cy="161125"/>
            </a:xfrm>
            <a:custGeom>
              <a:avLst/>
              <a:gdLst/>
              <a:ahLst/>
              <a:cxnLst/>
              <a:rect l="l" t="t" r="r" b="b"/>
              <a:pathLst>
                <a:path w="10153" h="6445" extrusionOk="0">
                  <a:moveTo>
                    <a:pt x="7934" y="1186"/>
                  </a:moveTo>
                  <a:lnTo>
                    <a:pt x="8846" y="5320"/>
                  </a:lnTo>
                  <a:lnTo>
                    <a:pt x="1338" y="5320"/>
                  </a:lnTo>
                  <a:lnTo>
                    <a:pt x="2189" y="1186"/>
                  </a:lnTo>
                  <a:close/>
                  <a:moveTo>
                    <a:pt x="1733" y="0"/>
                  </a:moveTo>
                  <a:cubicBezTo>
                    <a:pt x="1490" y="0"/>
                    <a:pt x="1216" y="183"/>
                    <a:pt x="1186" y="456"/>
                  </a:cubicBezTo>
                  <a:lnTo>
                    <a:pt x="31" y="5745"/>
                  </a:lnTo>
                  <a:cubicBezTo>
                    <a:pt x="1" y="5928"/>
                    <a:pt x="31" y="6080"/>
                    <a:pt x="153" y="6232"/>
                  </a:cubicBezTo>
                  <a:cubicBezTo>
                    <a:pt x="274" y="6383"/>
                    <a:pt x="426" y="6444"/>
                    <a:pt x="609" y="6444"/>
                  </a:cubicBezTo>
                  <a:lnTo>
                    <a:pt x="9545" y="6444"/>
                  </a:lnTo>
                  <a:cubicBezTo>
                    <a:pt x="9727" y="6444"/>
                    <a:pt x="9879" y="6383"/>
                    <a:pt x="10001" y="6232"/>
                  </a:cubicBezTo>
                  <a:cubicBezTo>
                    <a:pt x="10092" y="6080"/>
                    <a:pt x="10153" y="5897"/>
                    <a:pt x="10092" y="5745"/>
                  </a:cubicBezTo>
                  <a:lnTo>
                    <a:pt x="8967" y="456"/>
                  </a:lnTo>
                  <a:cubicBezTo>
                    <a:pt x="8876" y="183"/>
                    <a:pt x="8663" y="0"/>
                    <a:pt x="839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7" name="Google Shape;1137;p40"/>
            <p:cNvSpPr/>
            <p:nvPr/>
          </p:nvSpPr>
          <p:spPr>
            <a:xfrm>
              <a:off x="6710875" y="2697150"/>
              <a:ext cx="28150" cy="155800"/>
            </a:xfrm>
            <a:custGeom>
              <a:avLst/>
              <a:gdLst/>
              <a:ahLst/>
              <a:cxnLst/>
              <a:rect l="l" t="t" r="r" b="b"/>
              <a:pathLst>
                <a:path w="1126" h="6232" extrusionOk="0">
                  <a:moveTo>
                    <a:pt x="548" y="0"/>
                  </a:moveTo>
                  <a:cubicBezTo>
                    <a:pt x="244" y="0"/>
                    <a:pt x="1" y="274"/>
                    <a:pt x="1" y="578"/>
                  </a:cubicBezTo>
                  <a:lnTo>
                    <a:pt x="1" y="5654"/>
                  </a:lnTo>
                  <a:cubicBezTo>
                    <a:pt x="1" y="5958"/>
                    <a:pt x="244" y="6231"/>
                    <a:pt x="548" y="6231"/>
                  </a:cubicBezTo>
                  <a:cubicBezTo>
                    <a:pt x="852" y="6231"/>
                    <a:pt x="1125" y="5958"/>
                    <a:pt x="1125" y="5654"/>
                  </a:cubicBezTo>
                  <a:lnTo>
                    <a:pt x="1125" y="578"/>
                  </a:lnTo>
                  <a:cubicBezTo>
                    <a:pt x="1125" y="274"/>
                    <a:pt x="852" y="0"/>
                    <a:pt x="54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38" name="Google Shape;1138;p40"/>
          <p:cNvGrpSpPr/>
          <p:nvPr/>
        </p:nvGrpSpPr>
        <p:grpSpPr>
          <a:xfrm>
            <a:off x="8077160" y="1549785"/>
            <a:ext cx="346832" cy="1809080"/>
            <a:chOff x="4713875" y="2486650"/>
            <a:chExt cx="495475" cy="2584400"/>
          </a:xfrm>
        </p:grpSpPr>
        <p:sp>
          <p:nvSpPr>
            <p:cNvPr id="1139" name="Google Shape;1139;p40"/>
            <p:cNvSpPr/>
            <p:nvPr/>
          </p:nvSpPr>
          <p:spPr>
            <a:xfrm>
              <a:off x="4772400" y="2544400"/>
              <a:ext cx="436950" cy="2526650"/>
            </a:xfrm>
            <a:custGeom>
              <a:avLst/>
              <a:gdLst/>
              <a:ahLst/>
              <a:cxnLst/>
              <a:rect l="l" t="t" r="r" b="b"/>
              <a:pathLst>
                <a:path w="17478" h="101066" extrusionOk="0">
                  <a:moveTo>
                    <a:pt x="0" y="1"/>
                  </a:moveTo>
                  <a:lnTo>
                    <a:pt x="0" y="101066"/>
                  </a:lnTo>
                  <a:lnTo>
                    <a:pt x="17478" y="101066"/>
                  </a:lnTo>
                  <a:lnTo>
                    <a:pt x="17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0" name="Google Shape;1140;p40"/>
            <p:cNvSpPr/>
            <p:nvPr/>
          </p:nvSpPr>
          <p:spPr>
            <a:xfrm>
              <a:off x="4713875" y="2486650"/>
              <a:ext cx="465850" cy="2554775"/>
            </a:xfrm>
            <a:custGeom>
              <a:avLst/>
              <a:gdLst/>
              <a:ahLst/>
              <a:cxnLst/>
              <a:rect l="l" t="t" r="r" b="b"/>
              <a:pathLst>
                <a:path w="18634" h="102191" extrusionOk="0">
                  <a:moveTo>
                    <a:pt x="17448" y="1125"/>
                  </a:moveTo>
                  <a:lnTo>
                    <a:pt x="17448" y="101066"/>
                  </a:lnTo>
                  <a:lnTo>
                    <a:pt x="1095" y="101066"/>
                  </a:lnTo>
                  <a:lnTo>
                    <a:pt x="1095" y="1125"/>
                  </a:lnTo>
                  <a:close/>
                  <a:moveTo>
                    <a:pt x="1" y="0"/>
                  </a:moveTo>
                  <a:lnTo>
                    <a:pt x="1" y="102190"/>
                  </a:lnTo>
                  <a:lnTo>
                    <a:pt x="18633" y="102190"/>
                  </a:lnTo>
                  <a:lnTo>
                    <a:pt x="1863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1" name="Google Shape;1141;p40"/>
            <p:cNvSpPr/>
            <p:nvPr/>
          </p:nvSpPr>
          <p:spPr>
            <a:xfrm>
              <a:off x="5036825" y="2582400"/>
              <a:ext cx="128450" cy="18250"/>
            </a:xfrm>
            <a:custGeom>
              <a:avLst/>
              <a:gdLst/>
              <a:ahLst/>
              <a:cxnLst/>
              <a:rect l="l" t="t" r="r" b="b"/>
              <a:pathLst>
                <a:path w="5138" h="730" extrusionOk="0">
                  <a:moveTo>
                    <a:pt x="1" y="0"/>
                  </a:moveTo>
                  <a:lnTo>
                    <a:pt x="1" y="730"/>
                  </a:lnTo>
                  <a:lnTo>
                    <a:pt x="5138" y="730"/>
                  </a:lnTo>
                  <a:lnTo>
                    <a:pt x="513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2" name="Google Shape;1142;p40"/>
            <p:cNvSpPr/>
            <p:nvPr/>
          </p:nvSpPr>
          <p:spPr>
            <a:xfrm>
              <a:off x="5036825" y="2796675"/>
              <a:ext cx="128450" cy="18275"/>
            </a:xfrm>
            <a:custGeom>
              <a:avLst/>
              <a:gdLst/>
              <a:ahLst/>
              <a:cxnLst/>
              <a:rect l="l" t="t" r="r" b="b"/>
              <a:pathLst>
                <a:path w="5138" h="731" extrusionOk="0">
                  <a:moveTo>
                    <a:pt x="1" y="1"/>
                  </a:moveTo>
                  <a:lnTo>
                    <a:pt x="1" y="730"/>
                  </a:lnTo>
                  <a:lnTo>
                    <a:pt x="5138" y="730"/>
                  </a:lnTo>
                  <a:lnTo>
                    <a:pt x="513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3" name="Google Shape;1143;p40"/>
            <p:cNvSpPr/>
            <p:nvPr/>
          </p:nvSpPr>
          <p:spPr>
            <a:xfrm>
              <a:off x="5036825" y="3011725"/>
              <a:ext cx="128450" cy="17500"/>
            </a:xfrm>
            <a:custGeom>
              <a:avLst/>
              <a:gdLst/>
              <a:ahLst/>
              <a:cxnLst/>
              <a:rect l="l" t="t" r="r" b="b"/>
              <a:pathLst>
                <a:path w="5138" h="700" extrusionOk="0">
                  <a:moveTo>
                    <a:pt x="1" y="1"/>
                  </a:moveTo>
                  <a:lnTo>
                    <a:pt x="1" y="700"/>
                  </a:lnTo>
                  <a:lnTo>
                    <a:pt x="5138" y="700"/>
                  </a:lnTo>
                  <a:lnTo>
                    <a:pt x="513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4" name="Google Shape;1144;p40"/>
            <p:cNvSpPr/>
            <p:nvPr/>
          </p:nvSpPr>
          <p:spPr>
            <a:xfrm>
              <a:off x="5036825" y="3225250"/>
              <a:ext cx="128450" cy="18275"/>
            </a:xfrm>
            <a:custGeom>
              <a:avLst/>
              <a:gdLst/>
              <a:ahLst/>
              <a:cxnLst/>
              <a:rect l="l" t="t" r="r" b="b"/>
              <a:pathLst>
                <a:path w="5138" h="731" extrusionOk="0">
                  <a:moveTo>
                    <a:pt x="1" y="1"/>
                  </a:moveTo>
                  <a:lnTo>
                    <a:pt x="1" y="730"/>
                  </a:lnTo>
                  <a:lnTo>
                    <a:pt x="5138" y="730"/>
                  </a:lnTo>
                  <a:lnTo>
                    <a:pt x="513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5" name="Google Shape;1145;p40"/>
            <p:cNvSpPr/>
            <p:nvPr/>
          </p:nvSpPr>
          <p:spPr>
            <a:xfrm>
              <a:off x="5036825" y="3440300"/>
              <a:ext cx="128450" cy="17500"/>
            </a:xfrm>
            <a:custGeom>
              <a:avLst/>
              <a:gdLst/>
              <a:ahLst/>
              <a:cxnLst/>
              <a:rect l="l" t="t" r="r" b="b"/>
              <a:pathLst>
                <a:path w="5138" h="700" extrusionOk="0">
                  <a:moveTo>
                    <a:pt x="1" y="1"/>
                  </a:moveTo>
                  <a:lnTo>
                    <a:pt x="1" y="700"/>
                  </a:lnTo>
                  <a:lnTo>
                    <a:pt x="5138" y="700"/>
                  </a:lnTo>
                  <a:lnTo>
                    <a:pt x="513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6" name="Google Shape;1146;p40"/>
            <p:cNvSpPr/>
            <p:nvPr/>
          </p:nvSpPr>
          <p:spPr>
            <a:xfrm>
              <a:off x="5036825" y="3654600"/>
              <a:ext cx="128450" cy="18250"/>
            </a:xfrm>
            <a:custGeom>
              <a:avLst/>
              <a:gdLst/>
              <a:ahLst/>
              <a:cxnLst/>
              <a:rect l="l" t="t" r="r" b="b"/>
              <a:pathLst>
                <a:path w="5138" h="730" extrusionOk="0">
                  <a:moveTo>
                    <a:pt x="1" y="0"/>
                  </a:moveTo>
                  <a:lnTo>
                    <a:pt x="1" y="730"/>
                  </a:lnTo>
                  <a:lnTo>
                    <a:pt x="5138" y="730"/>
                  </a:lnTo>
                  <a:lnTo>
                    <a:pt x="513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7" name="Google Shape;1147;p40"/>
            <p:cNvSpPr/>
            <p:nvPr/>
          </p:nvSpPr>
          <p:spPr>
            <a:xfrm>
              <a:off x="5036825" y="3868900"/>
              <a:ext cx="128450" cy="18250"/>
            </a:xfrm>
            <a:custGeom>
              <a:avLst/>
              <a:gdLst/>
              <a:ahLst/>
              <a:cxnLst/>
              <a:rect l="l" t="t" r="r" b="b"/>
              <a:pathLst>
                <a:path w="5138" h="730" extrusionOk="0">
                  <a:moveTo>
                    <a:pt x="1" y="0"/>
                  </a:moveTo>
                  <a:lnTo>
                    <a:pt x="1" y="730"/>
                  </a:lnTo>
                  <a:lnTo>
                    <a:pt x="5138" y="730"/>
                  </a:lnTo>
                  <a:lnTo>
                    <a:pt x="513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8" name="Google Shape;1148;p40"/>
            <p:cNvSpPr/>
            <p:nvPr/>
          </p:nvSpPr>
          <p:spPr>
            <a:xfrm>
              <a:off x="5036825" y="4083175"/>
              <a:ext cx="128450" cy="17500"/>
            </a:xfrm>
            <a:custGeom>
              <a:avLst/>
              <a:gdLst/>
              <a:ahLst/>
              <a:cxnLst/>
              <a:rect l="l" t="t" r="r" b="b"/>
              <a:pathLst>
                <a:path w="5138" h="700" extrusionOk="0">
                  <a:moveTo>
                    <a:pt x="1" y="1"/>
                  </a:moveTo>
                  <a:lnTo>
                    <a:pt x="1" y="700"/>
                  </a:lnTo>
                  <a:lnTo>
                    <a:pt x="5138" y="700"/>
                  </a:lnTo>
                  <a:lnTo>
                    <a:pt x="513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9" name="Google Shape;1149;p40"/>
            <p:cNvSpPr/>
            <p:nvPr/>
          </p:nvSpPr>
          <p:spPr>
            <a:xfrm>
              <a:off x="5036825" y="4297475"/>
              <a:ext cx="128450" cy="18250"/>
            </a:xfrm>
            <a:custGeom>
              <a:avLst/>
              <a:gdLst/>
              <a:ahLst/>
              <a:cxnLst/>
              <a:rect l="l" t="t" r="r" b="b"/>
              <a:pathLst>
                <a:path w="5138" h="730" extrusionOk="0">
                  <a:moveTo>
                    <a:pt x="1" y="0"/>
                  </a:moveTo>
                  <a:lnTo>
                    <a:pt x="1" y="730"/>
                  </a:lnTo>
                  <a:lnTo>
                    <a:pt x="5138" y="730"/>
                  </a:lnTo>
                  <a:lnTo>
                    <a:pt x="513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0" name="Google Shape;1150;p40"/>
            <p:cNvSpPr/>
            <p:nvPr/>
          </p:nvSpPr>
          <p:spPr>
            <a:xfrm>
              <a:off x="5036825" y="4512525"/>
              <a:ext cx="128450" cy="17500"/>
            </a:xfrm>
            <a:custGeom>
              <a:avLst/>
              <a:gdLst/>
              <a:ahLst/>
              <a:cxnLst/>
              <a:rect l="l" t="t" r="r" b="b"/>
              <a:pathLst>
                <a:path w="5138" h="700" extrusionOk="0">
                  <a:moveTo>
                    <a:pt x="1" y="0"/>
                  </a:moveTo>
                  <a:lnTo>
                    <a:pt x="1" y="699"/>
                  </a:lnTo>
                  <a:lnTo>
                    <a:pt x="5138" y="699"/>
                  </a:lnTo>
                  <a:lnTo>
                    <a:pt x="513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1" name="Google Shape;1151;p40"/>
            <p:cNvSpPr/>
            <p:nvPr/>
          </p:nvSpPr>
          <p:spPr>
            <a:xfrm>
              <a:off x="5036825" y="4726050"/>
              <a:ext cx="128450" cy="18250"/>
            </a:xfrm>
            <a:custGeom>
              <a:avLst/>
              <a:gdLst/>
              <a:ahLst/>
              <a:cxnLst/>
              <a:rect l="l" t="t" r="r" b="b"/>
              <a:pathLst>
                <a:path w="5138" h="730" extrusionOk="0">
                  <a:moveTo>
                    <a:pt x="1" y="0"/>
                  </a:moveTo>
                  <a:lnTo>
                    <a:pt x="1" y="730"/>
                  </a:lnTo>
                  <a:lnTo>
                    <a:pt x="5138" y="730"/>
                  </a:lnTo>
                  <a:lnTo>
                    <a:pt x="513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2" name="Google Shape;1152;p40"/>
            <p:cNvSpPr/>
            <p:nvPr/>
          </p:nvSpPr>
          <p:spPr>
            <a:xfrm>
              <a:off x="5036825" y="4960100"/>
              <a:ext cx="128450" cy="17500"/>
            </a:xfrm>
            <a:custGeom>
              <a:avLst/>
              <a:gdLst/>
              <a:ahLst/>
              <a:cxnLst/>
              <a:rect l="l" t="t" r="r" b="b"/>
              <a:pathLst>
                <a:path w="5138" h="700" extrusionOk="0">
                  <a:moveTo>
                    <a:pt x="1" y="0"/>
                  </a:moveTo>
                  <a:lnTo>
                    <a:pt x="1" y="699"/>
                  </a:lnTo>
                  <a:lnTo>
                    <a:pt x="5138" y="699"/>
                  </a:lnTo>
                  <a:lnTo>
                    <a:pt x="513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3" name="Google Shape;1153;p40"/>
            <p:cNvSpPr/>
            <p:nvPr/>
          </p:nvSpPr>
          <p:spPr>
            <a:xfrm>
              <a:off x="4831675" y="2500325"/>
              <a:ext cx="30400" cy="2526650"/>
            </a:xfrm>
            <a:custGeom>
              <a:avLst/>
              <a:gdLst/>
              <a:ahLst/>
              <a:cxnLst/>
              <a:rect l="l" t="t" r="r" b="b"/>
              <a:pathLst>
                <a:path w="1216" h="101066" extrusionOk="0">
                  <a:moveTo>
                    <a:pt x="0" y="1"/>
                  </a:moveTo>
                  <a:lnTo>
                    <a:pt x="0" y="101066"/>
                  </a:lnTo>
                  <a:lnTo>
                    <a:pt x="1216" y="101066"/>
                  </a:lnTo>
                  <a:lnTo>
                    <a:pt x="121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" name="TextBox 8"/>
          <p:cNvSpPr txBox="1"/>
          <p:nvPr/>
        </p:nvSpPr>
        <p:spPr>
          <a:xfrm>
            <a:off x="3178006" y="1888389"/>
            <a:ext cx="154112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 smtClean="0"/>
              <a:t>Số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vô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tỉ</a:t>
            </a:r>
            <a:endParaRPr lang="en-US" sz="2400" b="1" dirty="0"/>
          </a:p>
        </p:txBody>
      </p:sp>
      <p:sp>
        <p:nvSpPr>
          <p:cNvPr id="76" name="TextBox 75"/>
          <p:cNvSpPr txBox="1"/>
          <p:nvPr/>
        </p:nvSpPr>
        <p:spPr>
          <a:xfrm>
            <a:off x="3178006" y="3081891"/>
            <a:ext cx="302335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 smtClean="0"/>
              <a:t>Căn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bậc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hai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số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học</a:t>
            </a:r>
            <a:endParaRPr lang="en-US" sz="2400" b="1" dirty="0"/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0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10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0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89" grpId="0" animBg="1"/>
      <p:bldP spid="1092" grpId="0" animBg="1"/>
      <p:bldP spid="9" grpId="0"/>
      <p:bldP spid="7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0000" y="540000"/>
            <a:ext cx="1714975" cy="676800"/>
          </a:xfrm>
        </p:spPr>
        <p:txBody>
          <a:bodyPr/>
          <a:lstStyle/>
          <a:p>
            <a:pPr algn="l"/>
            <a:r>
              <a:rPr lang="en-US" sz="2400" b="1" dirty="0" smtClean="0">
                <a:solidFill>
                  <a:srgbClr val="0070C0"/>
                </a:solidFill>
                <a:latin typeface="+mn-lt"/>
              </a:rPr>
              <a:t>1. </a:t>
            </a:r>
            <a:r>
              <a:rPr lang="en-US" sz="2400" b="1" dirty="0" err="1" smtClean="0">
                <a:solidFill>
                  <a:srgbClr val="0070C0"/>
                </a:solidFill>
                <a:latin typeface="+mn-lt"/>
              </a:rPr>
              <a:t>Số</a:t>
            </a:r>
            <a:r>
              <a:rPr lang="en-US" sz="2400" b="1" dirty="0" smtClean="0">
                <a:solidFill>
                  <a:srgbClr val="0070C0"/>
                </a:solidFill>
                <a:latin typeface="+mn-lt"/>
              </a:rPr>
              <a:t> </a:t>
            </a:r>
            <a:r>
              <a:rPr lang="en-US" sz="2400" b="1" dirty="0" err="1" smtClean="0">
                <a:solidFill>
                  <a:srgbClr val="0070C0"/>
                </a:solidFill>
                <a:latin typeface="+mn-lt"/>
              </a:rPr>
              <a:t>vô</a:t>
            </a:r>
            <a:r>
              <a:rPr lang="en-US" sz="2400" b="1" dirty="0" smtClean="0">
                <a:solidFill>
                  <a:srgbClr val="0070C0"/>
                </a:solidFill>
                <a:latin typeface="+mn-lt"/>
              </a:rPr>
              <a:t> </a:t>
            </a:r>
            <a:r>
              <a:rPr lang="en-US" sz="2400" b="1" dirty="0" err="1" smtClean="0">
                <a:solidFill>
                  <a:srgbClr val="0070C0"/>
                </a:solidFill>
                <a:latin typeface="+mn-lt"/>
              </a:rPr>
              <a:t>tỉ</a:t>
            </a:r>
            <a:endParaRPr lang="en-US" sz="2400" b="1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119970" y="1317715"/>
            <a:ext cx="611096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i="1" dirty="0" err="1" smtClean="0"/>
              <a:t>Thảo</a:t>
            </a:r>
            <a:r>
              <a:rPr lang="en-US" sz="2000" i="1" dirty="0" smtClean="0"/>
              <a:t> </a:t>
            </a:r>
            <a:r>
              <a:rPr lang="en-US" sz="2000" i="1" dirty="0" err="1"/>
              <a:t>luận</a:t>
            </a:r>
            <a:r>
              <a:rPr lang="en-US" sz="2000" i="1" dirty="0"/>
              <a:t> </a:t>
            </a:r>
            <a:r>
              <a:rPr lang="en-US" sz="2000" i="1" dirty="0" err="1"/>
              <a:t>nhóm</a:t>
            </a:r>
            <a:r>
              <a:rPr lang="en-US" sz="2000" i="1" dirty="0"/>
              <a:t> 4, </a:t>
            </a:r>
            <a:r>
              <a:rPr lang="en-US" sz="2000" i="1" dirty="0" err="1" smtClean="0"/>
              <a:t>hoàn</a:t>
            </a:r>
            <a:r>
              <a:rPr lang="en-US" sz="2000" i="1" dirty="0" smtClean="0"/>
              <a:t> </a:t>
            </a:r>
            <a:r>
              <a:rPr lang="en-US" sz="2000" i="1" dirty="0" err="1" smtClean="0"/>
              <a:t>thành</a:t>
            </a:r>
            <a:r>
              <a:rPr lang="en-US" sz="2000" i="1" dirty="0" smtClean="0"/>
              <a:t> </a:t>
            </a:r>
            <a:r>
              <a:rPr lang="en-US" sz="2000" i="1" dirty="0" err="1"/>
              <a:t>các</a:t>
            </a:r>
            <a:r>
              <a:rPr lang="en-US" sz="2000" i="1" dirty="0"/>
              <a:t> </a:t>
            </a:r>
            <a:r>
              <a:rPr lang="en-US" sz="2000" b="1" i="1" dirty="0" smtClean="0"/>
              <a:t>HĐ1</a:t>
            </a:r>
            <a:r>
              <a:rPr lang="en-US" sz="2000" i="1" dirty="0"/>
              <a:t>, </a:t>
            </a:r>
            <a:r>
              <a:rPr lang="en-US" sz="2000" b="1" i="1" dirty="0" smtClean="0"/>
              <a:t>HĐ2</a:t>
            </a:r>
            <a:r>
              <a:rPr lang="en-US" sz="2000" i="1" dirty="0"/>
              <a:t>, </a:t>
            </a:r>
            <a:r>
              <a:rPr lang="en-US" sz="2000" b="1" i="1" dirty="0"/>
              <a:t>HĐ3</a:t>
            </a:r>
            <a:r>
              <a:rPr lang="en-US" sz="2000" i="1" dirty="0"/>
              <a:t>.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854" y="775594"/>
            <a:ext cx="1236262" cy="918955"/>
          </a:xfrm>
          <a:prstGeom prst="rect">
            <a:avLst/>
          </a:prstGeom>
        </p:spPr>
      </p:pic>
      <p:sp>
        <p:nvSpPr>
          <p:cNvPr id="6" name="Round Same Side Corner Rectangle 5"/>
          <p:cNvSpPr/>
          <p:nvPr/>
        </p:nvSpPr>
        <p:spPr>
          <a:xfrm flipV="1">
            <a:off x="945224" y="2109357"/>
            <a:ext cx="764120" cy="418382"/>
          </a:xfrm>
          <a:prstGeom prst="round2SameRect">
            <a:avLst>
              <a:gd name="adj1" fmla="val 31884"/>
              <a:gd name="adj2" fmla="val 0"/>
            </a:avLst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945223" y="2127629"/>
            <a:ext cx="7641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>
                <a:solidFill>
                  <a:schemeClr val="accent4"/>
                </a:solidFill>
              </a:rPr>
              <a:t>HĐ1</a:t>
            </a:r>
            <a:endParaRPr lang="en-US" sz="2000" b="1" dirty="0">
              <a:solidFill>
                <a:schemeClr val="accent4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842907" y="1911871"/>
            <a:ext cx="3684590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000" dirty="0" err="1" smtClean="0"/>
              <a:t>Cắt</a:t>
            </a:r>
            <a:r>
              <a:rPr lang="en-US" sz="2000" dirty="0" smtClean="0"/>
              <a:t> </a:t>
            </a:r>
            <a:r>
              <a:rPr lang="en-US" sz="2000" dirty="0" err="1" smtClean="0"/>
              <a:t>một</a:t>
            </a:r>
            <a:r>
              <a:rPr lang="en-US" sz="2000" dirty="0" smtClean="0"/>
              <a:t> </a:t>
            </a:r>
            <a:r>
              <a:rPr lang="en-US" sz="2000" dirty="0" err="1" smtClean="0"/>
              <a:t>hình</a:t>
            </a:r>
            <a:r>
              <a:rPr lang="en-US" sz="2000" dirty="0" smtClean="0"/>
              <a:t> </a:t>
            </a:r>
            <a:r>
              <a:rPr lang="en-US" sz="2000" dirty="0" err="1" smtClean="0"/>
              <a:t>vuông</a:t>
            </a:r>
            <a:r>
              <a:rPr lang="en-US" sz="2000" dirty="0" smtClean="0"/>
              <a:t> </a:t>
            </a:r>
            <a:r>
              <a:rPr lang="en-US" sz="2000" dirty="0" err="1" smtClean="0"/>
              <a:t>có</a:t>
            </a:r>
            <a:r>
              <a:rPr lang="en-US" sz="2000" dirty="0" smtClean="0"/>
              <a:t> </a:t>
            </a:r>
            <a:r>
              <a:rPr lang="en-US" sz="2000" dirty="0" err="1" smtClean="0"/>
              <a:t>cạnh</a:t>
            </a:r>
            <a:r>
              <a:rPr lang="en-US" sz="2000" dirty="0" smtClean="0"/>
              <a:t> </a:t>
            </a:r>
            <a:r>
              <a:rPr lang="en-US" sz="2000" dirty="0" err="1" smtClean="0"/>
              <a:t>bằng</a:t>
            </a:r>
            <a:r>
              <a:rPr lang="en-US" sz="2000" dirty="0" smtClean="0"/>
              <a:t> 2 </a:t>
            </a:r>
            <a:r>
              <a:rPr lang="en-US" sz="2000" dirty="0" err="1" smtClean="0"/>
              <a:t>dm</a:t>
            </a:r>
            <a:r>
              <a:rPr lang="en-US" sz="2000" dirty="0" smtClean="0"/>
              <a:t>, </a:t>
            </a:r>
            <a:r>
              <a:rPr lang="en-US" sz="2000" dirty="0" err="1" smtClean="0"/>
              <a:t>rồi</a:t>
            </a:r>
            <a:r>
              <a:rPr lang="en-US" sz="2000" dirty="0" smtClean="0"/>
              <a:t> </a:t>
            </a:r>
            <a:r>
              <a:rPr lang="en-US" sz="2000" dirty="0" err="1" smtClean="0"/>
              <a:t>cắt</a:t>
            </a:r>
            <a:r>
              <a:rPr lang="en-US" sz="2000" dirty="0" smtClean="0"/>
              <a:t> </a:t>
            </a:r>
            <a:r>
              <a:rPr lang="en-US" sz="2000" dirty="0" err="1" smtClean="0"/>
              <a:t>nó</a:t>
            </a:r>
            <a:r>
              <a:rPr lang="en-US" sz="2000" dirty="0" smtClean="0"/>
              <a:t> </a:t>
            </a:r>
            <a:r>
              <a:rPr lang="en-US" sz="2000" dirty="0" err="1" smtClean="0"/>
              <a:t>thành</a:t>
            </a:r>
            <a:r>
              <a:rPr lang="en-US" sz="2000" dirty="0" smtClean="0"/>
              <a:t> </a:t>
            </a:r>
            <a:r>
              <a:rPr lang="en-US" sz="2000" dirty="0" err="1" smtClean="0"/>
              <a:t>bốn</a:t>
            </a:r>
            <a:r>
              <a:rPr lang="en-US" sz="2000" dirty="0" smtClean="0"/>
              <a:t> tam </a:t>
            </a:r>
            <a:r>
              <a:rPr lang="en-US" sz="2000" dirty="0" err="1" smtClean="0"/>
              <a:t>giác</a:t>
            </a:r>
            <a:r>
              <a:rPr lang="en-US" sz="2000" dirty="0" smtClean="0"/>
              <a:t> </a:t>
            </a:r>
            <a:r>
              <a:rPr lang="en-US" sz="2000" dirty="0" err="1" smtClean="0"/>
              <a:t>vuông</a:t>
            </a:r>
            <a:r>
              <a:rPr lang="en-US" sz="2000" dirty="0" smtClean="0"/>
              <a:t> </a:t>
            </a:r>
            <a:r>
              <a:rPr lang="en-US" sz="2000" dirty="0" err="1" smtClean="0"/>
              <a:t>bằng</a:t>
            </a:r>
            <a:r>
              <a:rPr lang="en-US" sz="2000" dirty="0" smtClean="0"/>
              <a:t> </a:t>
            </a:r>
            <a:r>
              <a:rPr lang="en-US" sz="2000" dirty="0" err="1" smtClean="0"/>
              <a:t>nhau</a:t>
            </a:r>
            <a:r>
              <a:rPr lang="en-US" sz="2000" dirty="0" smtClean="0"/>
              <a:t> </a:t>
            </a:r>
            <a:r>
              <a:rPr lang="en-US" sz="2000" dirty="0" err="1" smtClean="0"/>
              <a:t>dọc</a:t>
            </a:r>
            <a:r>
              <a:rPr lang="en-US" sz="2000" dirty="0" smtClean="0"/>
              <a:t> </a:t>
            </a:r>
            <a:r>
              <a:rPr lang="en-US" sz="2000" dirty="0" err="1" smtClean="0"/>
              <a:t>theo</a:t>
            </a:r>
            <a:r>
              <a:rPr lang="en-US" sz="2000" dirty="0" smtClean="0"/>
              <a:t> </a:t>
            </a:r>
            <a:r>
              <a:rPr lang="en-US" sz="2000" dirty="0" err="1" smtClean="0"/>
              <a:t>hai</a:t>
            </a:r>
            <a:r>
              <a:rPr lang="en-US" sz="2000" dirty="0" smtClean="0"/>
              <a:t> </a:t>
            </a:r>
            <a:r>
              <a:rPr lang="en-US" sz="2000" dirty="0" err="1" smtClean="0"/>
              <a:t>đường</a:t>
            </a:r>
            <a:r>
              <a:rPr lang="en-US" sz="2000" dirty="0" smtClean="0"/>
              <a:t> </a:t>
            </a:r>
            <a:r>
              <a:rPr lang="en-US" sz="2000" dirty="0" err="1" smtClean="0"/>
              <a:t>chéo</a:t>
            </a:r>
            <a:r>
              <a:rPr lang="en-US" sz="2000" dirty="0" smtClean="0"/>
              <a:t> </a:t>
            </a:r>
            <a:r>
              <a:rPr lang="en-US" sz="2000" dirty="0" err="1" smtClean="0"/>
              <a:t>của</a:t>
            </a:r>
            <a:r>
              <a:rPr lang="en-US" sz="2000" dirty="0" smtClean="0"/>
              <a:t> </a:t>
            </a:r>
            <a:r>
              <a:rPr lang="en-US" sz="2000" dirty="0" err="1" smtClean="0"/>
              <a:t>hình</a:t>
            </a:r>
            <a:r>
              <a:rPr lang="en-US" sz="2000" dirty="0" smtClean="0"/>
              <a:t> </a:t>
            </a:r>
            <a:r>
              <a:rPr lang="en-US" sz="2000" dirty="0" err="1" smtClean="0"/>
              <a:t>vuông</a:t>
            </a:r>
            <a:r>
              <a:rPr lang="en-US" sz="2000" dirty="0" smtClean="0"/>
              <a:t>.</a:t>
            </a:r>
            <a:endParaRPr lang="en-US" sz="2000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0089" y="2004695"/>
            <a:ext cx="2307833" cy="2307833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 rot="5400000">
            <a:off x="7788880" y="2856781"/>
            <a:ext cx="10274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dirty="0" smtClean="0">
                <a:solidFill>
                  <a:srgbClr val="0070C0"/>
                </a:solidFill>
              </a:rPr>
              <a:t>2 </a:t>
            </a:r>
            <a:r>
              <a:rPr lang="en-US" sz="1800" dirty="0" err="1" smtClean="0">
                <a:solidFill>
                  <a:srgbClr val="0070C0"/>
                </a:solidFill>
              </a:rPr>
              <a:t>dm</a:t>
            </a:r>
            <a:endParaRPr lang="en-US" sz="1800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ransition spd="med"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17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6" grpId="0" animBg="1"/>
      <p:bldP spid="7" grpId="0"/>
      <p:bldP spid="8" grpId="0"/>
      <p:bldP spid="1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09" name="Google Shape;1709;p48"/>
          <p:cNvGrpSpPr/>
          <p:nvPr/>
        </p:nvGrpSpPr>
        <p:grpSpPr>
          <a:xfrm>
            <a:off x="7457293" y="4243340"/>
            <a:ext cx="1552162" cy="755352"/>
            <a:chOff x="359700" y="4031500"/>
            <a:chExt cx="2217375" cy="1079075"/>
          </a:xfrm>
        </p:grpSpPr>
        <p:sp>
          <p:nvSpPr>
            <p:cNvPr id="1710" name="Google Shape;1710;p48"/>
            <p:cNvSpPr/>
            <p:nvPr/>
          </p:nvSpPr>
          <p:spPr>
            <a:xfrm>
              <a:off x="463050" y="4094575"/>
              <a:ext cx="2114025" cy="1016000"/>
            </a:xfrm>
            <a:custGeom>
              <a:avLst/>
              <a:gdLst/>
              <a:ahLst/>
              <a:cxnLst/>
              <a:rect l="l" t="t" r="r" b="b"/>
              <a:pathLst>
                <a:path w="84561" h="40640" extrusionOk="0">
                  <a:moveTo>
                    <a:pt x="76901" y="12068"/>
                  </a:moveTo>
                  <a:lnTo>
                    <a:pt x="76901" y="33040"/>
                  </a:lnTo>
                  <a:lnTo>
                    <a:pt x="33344" y="33040"/>
                  </a:lnTo>
                  <a:lnTo>
                    <a:pt x="76901" y="12068"/>
                  </a:lnTo>
                  <a:close/>
                  <a:moveTo>
                    <a:pt x="84561" y="1"/>
                  </a:moveTo>
                  <a:lnTo>
                    <a:pt x="0" y="40639"/>
                  </a:lnTo>
                  <a:lnTo>
                    <a:pt x="84561" y="40639"/>
                  </a:lnTo>
                  <a:lnTo>
                    <a:pt x="8456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1" name="Google Shape;1711;p48"/>
            <p:cNvSpPr/>
            <p:nvPr/>
          </p:nvSpPr>
          <p:spPr>
            <a:xfrm>
              <a:off x="359700" y="4031500"/>
              <a:ext cx="2190800" cy="1054000"/>
            </a:xfrm>
            <a:custGeom>
              <a:avLst/>
              <a:gdLst/>
              <a:ahLst/>
              <a:cxnLst/>
              <a:rect l="l" t="t" r="r" b="b"/>
              <a:pathLst>
                <a:path w="87632" h="42160" extrusionOk="0">
                  <a:moveTo>
                    <a:pt x="78847" y="13922"/>
                  </a:moveTo>
                  <a:lnTo>
                    <a:pt x="78847" y="33405"/>
                  </a:lnTo>
                  <a:lnTo>
                    <a:pt x="38329" y="33405"/>
                  </a:lnTo>
                  <a:lnTo>
                    <a:pt x="78847" y="13922"/>
                  </a:lnTo>
                  <a:close/>
                  <a:moveTo>
                    <a:pt x="80002" y="12129"/>
                  </a:moveTo>
                  <a:lnTo>
                    <a:pt x="33375" y="34560"/>
                  </a:lnTo>
                  <a:lnTo>
                    <a:pt x="80002" y="34560"/>
                  </a:lnTo>
                  <a:lnTo>
                    <a:pt x="80002" y="12129"/>
                  </a:lnTo>
                  <a:close/>
                  <a:moveTo>
                    <a:pt x="86476" y="1824"/>
                  </a:moveTo>
                  <a:lnTo>
                    <a:pt x="86476" y="41004"/>
                  </a:lnTo>
                  <a:lnTo>
                    <a:pt x="5016" y="41004"/>
                  </a:lnTo>
                  <a:lnTo>
                    <a:pt x="86476" y="1824"/>
                  </a:lnTo>
                  <a:close/>
                  <a:moveTo>
                    <a:pt x="87631" y="1"/>
                  </a:moveTo>
                  <a:lnTo>
                    <a:pt x="0" y="42159"/>
                  </a:lnTo>
                  <a:lnTo>
                    <a:pt x="87631" y="42159"/>
                  </a:lnTo>
                  <a:lnTo>
                    <a:pt x="876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712" name="Google Shape;1712;p48"/>
          <p:cNvGrpSpPr/>
          <p:nvPr/>
        </p:nvGrpSpPr>
        <p:grpSpPr>
          <a:xfrm>
            <a:off x="6819370" y="475957"/>
            <a:ext cx="1675047" cy="149573"/>
            <a:chOff x="4790625" y="1824675"/>
            <a:chExt cx="2392925" cy="213675"/>
          </a:xfrm>
        </p:grpSpPr>
        <p:sp>
          <p:nvSpPr>
            <p:cNvPr id="1713" name="Google Shape;1713;p48"/>
            <p:cNvSpPr/>
            <p:nvPr/>
          </p:nvSpPr>
          <p:spPr>
            <a:xfrm>
              <a:off x="5005675" y="1839225"/>
              <a:ext cx="2163450" cy="184675"/>
            </a:xfrm>
            <a:custGeom>
              <a:avLst/>
              <a:gdLst/>
              <a:ahLst/>
              <a:cxnLst/>
              <a:rect l="l" t="t" r="r" b="b"/>
              <a:pathLst>
                <a:path w="86538" h="7387" extrusionOk="0">
                  <a:moveTo>
                    <a:pt x="1" y="0"/>
                  </a:moveTo>
                  <a:lnTo>
                    <a:pt x="1" y="7387"/>
                  </a:lnTo>
                  <a:lnTo>
                    <a:pt x="82859" y="7387"/>
                  </a:lnTo>
                  <a:cubicBezTo>
                    <a:pt x="84926" y="7387"/>
                    <a:pt x="86537" y="5745"/>
                    <a:pt x="86537" y="3709"/>
                  </a:cubicBezTo>
                  <a:cubicBezTo>
                    <a:pt x="86537" y="1642"/>
                    <a:pt x="84865" y="0"/>
                    <a:pt x="8285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4" name="Google Shape;1714;p48"/>
            <p:cNvSpPr/>
            <p:nvPr/>
          </p:nvSpPr>
          <p:spPr>
            <a:xfrm>
              <a:off x="4991250" y="1825550"/>
              <a:ext cx="2192300" cy="212800"/>
            </a:xfrm>
            <a:custGeom>
              <a:avLst/>
              <a:gdLst/>
              <a:ahLst/>
              <a:cxnLst/>
              <a:rect l="l" t="t" r="r" b="b"/>
              <a:pathLst>
                <a:path w="87692" h="8512" extrusionOk="0">
                  <a:moveTo>
                    <a:pt x="83436" y="1125"/>
                  </a:moveTo>
                  <a:cubicBezTo>
                    <a:pt x="85138" y="1125"/>
                    <a:pt x="86567" y="2523"/>
                    <a:pt x="86567" y="4256"/>
                  </a:cubicBezTo>
                  <a:cubicBezTo>
                    <a:pt x="86567" y="5958"/>
                    <a:pt x="85138" y="7356"/>
                    <a:pt x="83436" y="7356"/>
                  </a:cubicBezTo>
                  <a:lnTo>
                    <a:pt x="1155" y="7356"/>
                  </a:lnTo>
                  <a:lnTo>
                    <a:pt x="1155" y="1125"/>
                  </a:lnTo>
                  <a:close/>
                  <a:moveTo>
                    <a:pt x="578" y="0"/>
                  </a:moveTo>
                  <a:cubicBezTo>
                    <a:pt x="274" y="0"/>
                    <a:pt x="0" y="243"/>
                    <a:pt x="0" y="547"/>
                  </a:cubicBezTo>
                  <a:lnTo>
                    <a:pt x="0" y="7934"/>
                  </a:lnTo>
                  <a:cubicBezTo>
                    <a:pt x="0" y="8238"/>
                    <a:pt x="274" y="8511"/>
                    <a:pt x="578" y="8511"/>
                  </a:cubicBezTo>
                  <a:lnTo>
                    <a:pt x="83436" y="8511"/>
                  </a:lnTo>
                  <a:cubicBezTo>
                    <a:pt x="85746" y="8511"/>
                    <a:pt x="87692" y="6566"/>
                    <a:pt x="87692" y="4225"/>
                  </a:cubicBezTo>
                  <a:cubicBezTo>
                    <a:pt x="87692" y="1885"/>
                    <a:pt x="85807" y="0"/>
                    <a:pt x="8343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5" name="Google Shape;1715;p48"/>
            <p:cNvSpPr/>
            <p:nvPr/>
          </p:nvSpPr>
          <p:spPr>
            <a:xfrm>
              <a:off x="6973800" y="1839225"/>
              <a:ext cx="28150" cy="184675"/>
            </a:xfrm>
            <a:custGeom>
              <a:avLst/>
              <a:gdLst/>
              <a:ahLst/>
              <a:cxnLst/>
              <a:rect l="l" t="t" r="r" b="b"/>
              <a:pathLst>
                <a:path w="1126" h="7387" extrusionOk="0">
                  <a:moveTo>
                    <a:pt x="1" y="0"/>
                  </a:moveTo>
                  <a:lnTo>
                    <a:pt x="1" y="7387"/>
                  </a:lnTo>
                  <a:lnTo>
                    <a:pt x="1125" y="7387"/>
                  </a:lnTo>
                  <a:lnTo>
                    <a:pt x="112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6" name="Google Shape;1716;p48"/>
            <p:cNvSpPr/>
            <p:nvPr/>
          </p:nvSpPr>
          <p:spPr>
            <a:xfrm>
              <a:off x="4790625" y="1824675"/>
              <a:ext cx="228750" cy="213675"/>
            </a:xfrm>
            <a:custGeom>
              <a:avLst/>
              <a:gdLst/>
              <a:ahLst/>
              <a:cxnLst/>
              <a:rect l="l" t="t" r="r" b="b"/>
              <a:pathLst>
                <a:path w="9150" h="8547" extrusionOk="0">
                  <a:moveTo>
                    <a:pt x="8025" y="1494"/>
                  </a:moveTo>
                  <a:lnTo>
                    <a:pt x="8025" y="7087"/>
                  </a:lnTo>
                  <a:lnTo>
                    <a:pt x="1946" y="4291"/>
                  </a:lnTo>
                  <a:lnTo>
                    <a:pt x="8025" y="1494"/>
                  </a:lnTo>
                  <a:close/>
                  <a:moveTo>
                    <a:pt x="8624" y="1"/>
                  </a:moveTo>
                  <a:cubicBezTo>
                    <a:pt x="8535" y="1"/>
                    <a:pt x="8444" y="23"/>
                    <a:pt x="8359" y="66"/>
                  </a:cubicBezTo>
                  <a:lnTo>
                    <a:pt x="335" y="3744"/>
                  </a:lnTo>
                  <a:cubicBezTo>
                    <a:pt x="122" y="3865"/>
                    <a:pt x="1" y="4048"/>
                    <a:pt x="1" y="4291"/>
                  </a:cubicBezTo>
                  <a:cubicBezTo>
                    <a:pt x="1" y="4503"/>
                    <a:pt x="153" y="4747"/>
                    <a:pt x="335" y="4807"/>
                  </a:cubicBezTo>
                  <a:lnTo>
                    <a:pt x="8359" y="8485"/>
                  </a:lnTo>
                  <a:cubicBezTo>
                    <a:pt x="8451" y="8546"/>
                    <a:pt x="8511" y="8546"/>
                    <a:pt x="8603" y="8546"/>
                  </a:cubicBezTo>
                  <a:cubicBezTo>
                    <a:pt x="8724" y="8546"/>
                    <a:pt x="8785" y="8485"/>
                    <a:pt x="8907" y="8455"/>
                  </a:cubicBezTo>
                  <a:cubicBezTo>
                    <a:pt x="9059" y="8333"/>
                    <a:pt x="9150" y="8151"/>
                    <a:pt x="9150" y="7969"/>
                  </a:cubicBezTo>
                  <a:lnTo>
                    <a:pt x="9150" y="582"/>
                  </a:lnTo>
                  <a:cubicBezTo>
                    <a:pt x="9150" y="400"/>
                    <a:pt x="9059" y="218"/>
                    <a:pt x="8907" y="96"/>
                  </a:cubicBezTo>
                  <a:cubicBezTo>
                    <a:pt x="8825" y="31"/>
                    <a:pt x="8726" y="1"/>
                    <a:pt x="862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7" name="Google Shape;1717;p48"/>
            <p:cNvSpPr/>
            <p:nvPr/>
          </p:nvSpPr>
          <p:spPr>
            <a:xfrm>
              <a:off x="4991250" y="1917500"/>
              <a:ext cx="2010700" cy="28125"/>
            </a:xfrm>
            <a:custGeom>
              <a:avLst/>
              <a:gdLst/>
              <a:ahLst/>
              <a:cxnLst/>
              <a:rect l="l" t="t" r="r" b="b"/>
              <a:pathLst>
                <a:path w="80428" h="1125" extrusionOk="0">
                  <a:moveTo>
                    <a:pt x="578" y="0"/>
                  </a:moveTo>
                  <a:cubicBezTo>
                    <a:pt x="274" y="0"/>
                    <a:pt x="0" y="274"/>
                    <a:pt x="0" y="578"/>
                  </a:cubicBezTo>
                  <a:cubicBezTo>
                    <a:pt x="0" y="882"/>
                    <a:pt x="274" y="1125"/>
                    <a:pt x="578" y="1125"/>
                  </a:cubicBezTo>
                  <a:lnTo>
                    <a:pt x="79880" y="1125"/>
                  </a:lnTo>
                  <a:cubicBezTo>
                    <a:pt x="80214" y="1125"/>
                    <a:pt x="80427" y="882"/>
                    <a:pt x="80427" y="578"/>
                  </a:cubicBezTo>
                  <a:cubicBezTo>
                    <a:pt x="80427" y="274"/>
                    <a:pt x="80154" y="0"/>
                    <a:pt x="7985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718" name="Google Shape;1718;p48"/>
          <p:cNvGrpSpPr/>
          <p:nvPr/>
        </p:nvGrpSpPr>
        <p:grpSpPr>
          <a:xfrm>
            <a:off x="76202" y="1060140"/>
            <a:ext cx="214917" cy="230335"/>
            <a:chOff x="424275" y="4593075"/>
            <a:chExt cx="307025" cy="329050"/>
          </a:xfrm>
        </p:grpSpPr>
        <p:sp>
          <p:nvSpPr>
            <p:cNvPr id="1719" name="Google Shape;1719;p48"/>
            <p:cNvSpPr/>
            <p:nvPr/>
          </p:nvSpPr>
          <p:spPr>
            <a:xfrm>
              <a:off x="424275" y="4593075"/>
              <a:ext cx="307025" cy="98800"/>
            </a:xfrm>
            <a:custGeom>
              <a:avLst/>
              <a:gdLst/>
              <a:ahLst/>
              <a:cxnLst/>
              <a:rect l="l" t="t" r="r" b="b"/>
              <a:pathLst>
                <a:path w="12281" h="3952" extrusionOk="0">
                  <a:moveTo>
                    <a:pt x="11126" y="1155"/>
                  </a:moveTo>
                  <a:lnTo>
                    <a:pt x="11126" y="2827"/>
                  </a:lnTo>
                  <a:lnTo>
                    <a:pt x="1156" y="2827"/>
                  </a:lnTo>
                  <a:lnTo>
                    <a:pt x="1156" y="1155"/>
                  </a:lnTo>
                  <a:close/>
                  <a:moveTo>
                    <a:pt x="578" y="0"/>
                  </a:moveTo>
                  <a:cubicBezTo>
                    <a:pt x="275" y="0"/>
                    <a:pt x="1" y="274"/>
                    <a:pt x="1" y="578"/>
                  </a:cubicBezTo>
                  <a:lnTo>
                    <a:pt x="1" y="3374"/>
                  </a:lnTo>
                  <a:cubicBezTo>
                    <a:pt x="1" y="3678"/>
                    <a:pt x="275" y="3951"/>
                    <a:pt x="578" y="3951"/>
                  </a:cubicBezTo>
                  <a:lnTo>
                    <a:pt x="11703" y="3951"/>
                  </a:lnTo>
                  <a:cubicBezTo>
                    <a:pt x="12007" y="3951"/>
                    <a:pt x="12281" y="3678"/>
                    <a:pt x="12281" y="3374"/>
                  </a:cubicBezTo>
                  <a:lnTo>
                    <a:pt x="12281" y="578"/>
                  </a:lnTo>
                  <a:cubicBezTo>
                    <a:pt x="12281" y="274"/>
                    <a:pt x="12007" y="0"/>
                    <a:pt x="1170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0" name="Google Shape;1720;p48"/>
            <p:cNvSpPr/>
            <p:nvPr/>
          </p:nvSpPr>
          <p:spPr>
            <a:xfrm>
              <a:off x="480525" y="4662200"/>
              <a:ext cx="194550" cy="161125"/>
            </a:xfrm>
            <a:custGeom>
              <a:avLst/>
              <a:gdLst/>
              <a:ahLst/>
              <a:cxnLst/>
              <a:rect l="l" t="t" r="r" b="b"/>
              <a:pathLst>
                <a:path w="7782" h="6445" extrusionOk="0">
                  <a:moveTo>
                    <a:pt x="6657" y="1156"/>
                  </a:moveTo>
                  <a:lnTo>
                    <a:pt x="6657" y="5290"/>
                  </a:lnTo>
                  <a:lnTo>
                    <a:pt x="1125" y="5290"/>
                  </a:lnTo>
                  <a:lnTo>
                    <a:pt x="1125" y="1156"/>
                  </a:lnTo>
                  <a:close/>
                  <a:moveTo>
                    <a:pt x="578" y="1"/>
                  </a:moveTo>
                  <a:cubicBezTo>
                    <a:pt x="274" y="1"/>
                    <a:pt x="0" y="275"/>
                    <a:pt x="0" y="579"/>
                  </a:cubicBezTo>
                  <a:lnTo>
                    <a:pt x="0" y="5867"/>
                  </a:lnTo>
                  <a:cubicBezTo>
                    <a:pt x="0" y="6171"/>
                    <a:pt x="274" y="6445"/>
                    <a:pt x="578" y="6445"/>
                  </a:cubicBezTo>
                  <a:lnTo>
                    <a:pt x="7204" y="6445"/>
                  </a:lnTo>
                  <a:cubicBezTo>
                    <a:pt x="7508" y="6445"/>
                    <a:pt x="7782" y="6202"/>
                    <a:pt x="7782" y="5867"/>
                  </a:cubicBezTo>
                  <a:lnTo>
                    <a:pt x="7782" y="579"/>
                  </a:lnTo>
                  <a:cubicBezTo>
                    <a:pt x="7782" y="275"/>
                    <a:pt x="7508" y="1"/>
                    <a:pt x="720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1" name="Google Shape;1721;p48"/>
            <p:cNvSpPr/>
            <p:nvPr/>
          </p:nvSpPr>
          <p:spPr>
            <a:xfrm>
              <a:off x="563350" y="4794425"/>
              <a:ext cx="28150" cy="127700"/>
            </a:xfrm>
            <a:custGeom>
              <a:avLst/>
              <a:gdLst/>
              <a:ahLst/>
              <a:cxnLst/>
              <a:rect l="l" t="t" r="r" b="b"/>
              <a:pathLst>
                <a:path w="1126" h="5108" extrusionOk="0">
                  <a:moveTo>
                    <a:pt x="547" y="1"/>
                  </a:moveTo>
                  <a:cubicBezTo>
                    <a:pt x="244" y="1"/>
                    <a:pt x="0" y="274"/>
                    <a:pt x="0" y="578"/>
                  </a:cubicBezTo>
                  <a:lnTo>
                    <a:pt x="0" y="4530"/>
                  </a:lnTo>
                  <a:cubicBezTo>
                    <a:pt x="0" y="4834"/>
                    <a:pt x="244" y="5107"/>
                    <a:pt x="547" y="5107"/>
                  </a:cubicBezTo>
                  <a:cubicBezTo>
                    <a:pt x="912" y="5107"/>
                    <a:pt x="1125" y="4864"/>
                    <a:pt x="1125" y="4530"/>
                  </a:cubicBezTo>
                  <a:lnTo>
                    <a:pt x="1125" y="578"/>
                  </a:lnTo>
                  <a:cubicBezTo>
                    <a:pt x="1125" y="274"/>
                    <a:pt x="851" y="1"/>
                    <a:pt x="54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722" name="Google Shape;1722;p48"/>
          <p:cNvGrpSpPr/>
          <p:nvPr/>
        </p:nvGrpSpPr>
        <p:grpSpPr>
          <a:xfrm>
            <a:off x="719997" y="1136360"/>
            <a:ext cx="346832" cy="1809080"/>
            <a:chOff x="4713875" y="2486650"/>
            <a:chExt cx="495475" cy="2584400"/>
          </a:xfrm>
        </p:grpSpPr>
        <p:sp>
          <p:nvSpPr>
            <p:cNvPr id="1723" name="Google Shape;1723;p48"/>
            <p:cNvSpPr/>
            <p:nvPr/>
          </p:nvSpPr>
          <p:spPr>
            <a:xfrm>
              <a:off x="4772400" y="2544400"/>
              <a:ext cx="436950" cy="2526650"/>
            </a:xfrm>
            <a:custGeom>
              <a:avLst/>
              <a:gdLst/>
              <a:ahLst/>
              <a:cxnLst/>
              <a:rect l="l" t="t" r="r" b="b"/>
              <a:pathLst>
                <a:path w="17478" h="101066" extrusionOk="0">
                  <a:moveTo>
                    <a:pt x="0" y="1"/>
                  </a:moveTo>
                  <a:lnTo>
                    <a:pt x="0" y="101066"/>
                  </a:lnTo>
                  <a:lnTo>
                    <a:pt x="17478" y="101066"/>
                  </a:lnTo>
                  <a:lnTo>
                    <a:pt x="17478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4" name="Google Shape;1724;p48"/>
            <p:cNvSpPr/>
            <p:nvPr/>
          </p:nvSpPr>
          <p:spPr>
            <a:xfrm>
              <a:off x="4713875" y="2486650"/>
              <a:ext cx="465850" cy="2554775"/>
            </a:xfrm>
            <a:custGeom>
              <a:avLst/>
              <a:gdLst/>
              <a:ahLst/>
              <a:cxnLst/>
              <a:rect l="l" t="t" r="r" b="b"/>
              <a:pathLst>
                <a:path w="18634" h="102191" extrusionOk="0">
                  <a:moveTo>
                    <a:pt x="17448" y="1125"/>
                  </a:moveTo>
                  <a:lnTo>
                    <a:pt x="17448" y="101066"/>
                  </a:lnTo>
                  <a:lnTo>
                    <a:pt x="1095" y="101066"/>
                  </a:lnTo>
                  <a:lnTo>
                    <a:pt x="1095" y="1125"/>
                  </a:lnTo>
                  <a:close/>
                  <a:moveTo>
                    <a:pt x="1" y="0"/>
                  </a:moveTo>
                  <a:lnTo>
                    <a:pt x="1" y="102190"/>
                  </a:lnTo>
                  <a:lnTo>
                    <a:pt x="18633" y="102190"/>
                  </a:lnTo>
                  <a:lnTo>
                    <a:pt x="1863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5" name="Google Shape;1725;p48"/>
            <p:cNvSpPr/>
            <p:nvPr/>
          </p:nvSpPr>
          <p:spPr>
            <a:xfrm>
              <a:off x="5036825" y="2582400"/>
              <a:ext cx="128450" cy="18250"/>
            </a:xfrm>
            <a:custGeom>
              <a:avLst/>
              <a:gdLst/>
              <a:ahLst/>
              <a:cxnLst/>
              <a:rect l="l" t="t" r="r" b="b"/>
              <a:pathLst>
                <a:path w="5138" h="730" extrusionOk="0">
                  <a:moveTo>
                    <a:pt x="1" y="0"/>
                  </a:moveTo>
                  <a:lnTo>
                    <a:pt x="1" y="730"/>
                  </a:lnTo>
                  <a:lnTo>
                    <a:pt x="5138" y="730"/>
                  </a:lnTo>
                  <a:lnTo>
                    <a:pt x="513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6" name="Google Shape;1726;p48"/>
            <p:cNvSpPr/>
            <p:nvPr/>
          </p:nvSpPr>
          <p:spPr>
            <a:xfrm>
              <a:off x="5036825" y="2796675"/>
              <a:ext cx="128450" cy="18275"/>
            </a:xfrm>
            <a:custGeom>
              <a:avLst/>
              <a:gdLst/>
              <a:ahLst/>
              <a:cxnLst/>
              <a:rect l="l" t="t" r="r" b="b"/>
              <a:pathLst>
                <a:path w="5138" h="731" extrusionOk="0">
                  <a:moveTo>
                    <a:pt x="1" y="1"/>
                  </a:moveTo>
                  <a:lnTo>
                    <a:pt x="1" y="730"/>
                  </a:lnTo>
                  <a:lnTo>
                    <a:pt x="5138" y="730"/>
                  </a:lnTo>
                  <a:lnTo>
                    <a:pt x="513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7" name="Google Shape;1727;p48"/>
            <p:cNvSpPr/>
            <p:nvPr/>
          </p:nvSpPr>
          <p:spPr>
            <a:xfrm>
              <a:off x="5036825" y="3011725"/>
              <a:ext cx="128450" cy="17500"/>
            </a:xfrm>
            <a:custGeom>
              <a:avLst/>
              <a:gdLst/>
              <a:ahLst/>
              <a:cxnLst/>
              <a:rect l="l" t="t" r="r" b="b"/>
              <a:pathLst>
                <a:path w="5138" h="700" extrusionOk="0">
                  <a:moveTo>
                    <a:pt x="1" y="1"/>
                  </a:moveTo>
                  <a:lnTo>
                    <a:pt x="1" y="700"/>
                  </a:lnTo>
                  <a:lnTo>
                    <a:pt x="5138" y="700"/>
                  </a:lnTo>
                  <a:lnTo>
                    <a:pt x="513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8" name="Google Shape;1728;p48"/>
            <p:cNvSpPr/>
            <p:nvPr/>
          </p:nvSpPr>
          <p:spPr>
            <a:xfrm>
              <a:off x="5036825" y="3225250"/>
              <a:ext cx="128450" cy="18275"/>
            </a:xfrm>
            <a:custGeom>
              <a:avLst/>
              <a:gdLst/>
              <a:ahLst/>
              <a:cxnLst/>
              <a:rect l="l" t="t" r="r" b="b"/>
              <a:pathLst>
                <a:path w="5138" h="731" extrusionOk="0">
                  <a:moveTo>
                    <a:pt x="1" y="1"/>
                  </a:moveTo>
                  <a:lnTo>
                    <a:pt x="1" y="730"/>
                  </a:lnTo>
                  <a:lnTo>
                    <a:pt x="5138" y="730"/>
                  </a:lnTo>
                  <a:lnTo>
                    <a:pt x="513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9" name="Google Shape;1729;p48"/>
            <p:cNvSpPr/>
            <p:nvPr/>
          </p:nvSpPr>
          <p:spPr>
            <a:xfrm>
              <a:off x="5036825" y="3440300"/>
              <a:ext cx="128450" cy="17500"/>
            </a:xfrm>
            <a:custGeom>
              <a:avLst/>
              <a:gdLst/>
              <a:ahLst/>
              <a:cxnLst/>
              <a:rect l="l" t="t" r="r" b="b"/>
              <a:pathLst>
                <a:path w="5138" h="700" extrusionOk="0">
                  <a:moveTo>
                    <a:pt x="1" y="1"/>
                  </a:moveTo>
                  <a:lnTo>
                    <a:pt x="1" y="700"/>
                  </a:lnTo>
                  <a:lnTo>
                    <a:pt x="5138" y="700"/>
                  </a:lnTo>
                  <a:lnTo>
                    <a:pt x="513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0" name="Google Shape;1730;p48"/>
            <p:cNvSpPr/>
            <p:nvPr/>
          </p:nvSpPr>
          <p:spPr>
            <a:xfrm>
              <a:off x="5036825" y="3654600"/>
              <a:ext cx="128450" cy="18250"/>
            </a:xfrm>
            <a:custGeom>
              <a:avLst/>
              <a:gdLst/>
              <a:ahLst/>
              <a:cxnLst/>
              <a:rect l="l" t="t" r="r" b="b"/>
              <a:pathLst>
                <a:path w="5138" h="730" extrusionOk="0">
                  <a:moveTo>
                    <a:pt x="1" y="0"/>
                  </a:moveTo>
                  <a:lnTo>
                    <a:pt x="1" y="730"/>
                  </a:lnTo>
                  <a:lnTo>
                    <a:pt x="5138" y="730"/>
                  </a:lnTo>
                  <a:lnTo>
                    <a:pt x="513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1" name="Google Shape;1731;p48"/>
            <p:cNvSpPr/>
            <p:nvPr/>
          </p:nvSpPr>
          <p:spPr>
            <a:xfrm>
              <a:off x="5036825" y="3868900"/>
              <a:ext cx="128450" cy="18250"/>
            </a:xfrm>
            <a:custGeom>
              <a:avLst/>
              <a:gdLst/>
              <a:ahLst/>
              <a:cxnLst/>
              <a:rect l="l" t="t" r="r" b="b"/>
              <a:pathLst>
                <a:path w="5138" h="730" extrusionOk="0">
                  <a:moveTo>
                    <a:pt x="1" y="0"/>
                  </a:moveTo>
                  <a:lnTo>
                    <a:pt x="1" y="730"/>
                  </a:lnTo>
                  <a:lnTo>
                    <a:pt x="5138" y="730"/>
                  </a:lnTo>
                  <a:lnTo>
                    <a:pt x="513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2" name="Google Shape;1732;p48"/>
            <p:cNvSpPr/>
            <p:nvPr/>
          </p:nvSpPr>
          <p:spPr>
            <a:xfrm>
              <a:off x="5036825" y="4083175"/>
              <a:ext cx="128450" cy="17500"/>
            </a:xfrm>
            <a:custGeom>
              <a:avLst/>
              <a:gdLst/>
              <a:ahLst/>
              <a:cxnLst/>
              <a:rect l="l" t="t" r="r" b="b"/>
              <a:pathLst>
                <a:path w="5138" h="700" extrusionOk="0">
                  <a:moveTo>
                    <a:pt x="1" y="1"/>
                  </a:moveTo>
                  <a:lnTo>
                    <a:pt x="1" y="700"/>
                  </a:lnTo>
                  <a:lnTo>
                    <a:pt x="5138" y="700"/>
                  </a:lnTo>
                  <a:lnTo>
                    <a:pt x="513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3" name="Google Shape;1733;p48"/>
            <p:cNvSpPr/>
            <p:nvPr/>
          </p:nvSpPr>
          <p:spPr>
            <a:xfrm>
              <a:off x="5036825" y="4297475"/>
              <a:ext cx="128450" cy="18250"/>
            </a:xfrm>
            <a:custGeom>
              <a:avLst/>
              <a:gdLst/>
              <a:ahLst/>
              <a:cxnLst/>
              <a:rect l="l" t="t" r="r" b="b"/>
              <a:pathLst>
                <a:path w="5138" h="730" extrusionOk="0">
                  <a:moveTo>
                    <a:pt x="1" y="0"/>
                  </a:moveTo>
                  <a:lnTo>
                    <a:pt x="1" y="730"/>
                  </a:lnTo>
                  <a:lnTo>
                    <a:pt x="5138" y="730"/>
                  </a:lnTo>
                  <a:lnTo>
                    <a:pt x="513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4" name="Google Shape;1734;p48"/>
            <p:cNvSpPr/>
            <p:nvPr/>
          </p:nvSpPr>
          <p:spPr>
            <a:xfrm>
              <a:off x="5036825" y="4512525"/>
              <a:ext cx="128450" cy="17500"/>
            </a:xfrm>
            <a:custGeom>
              <a:avLst/>
              <a:gdLst/>
              <a:ahLst/>
              <a:cxnLst/>
              <a:rect l="l" t="t" r="r" b="b"/>
              <a:pathLst>
                <a:path w="5138" h="700" extrusionOk="0">
                  <a:moveTo>
                    <a:pt x="1" y="0"/>
                  </a:moveTo>
                  <a:lnTo>
                    <a:pt x="1" y="699"/>
                  </a:lnTo>
                  <a:lnTo>
                    <a:pt x="5138" y="699"/>
                  </a:lnTo>
                  <a:lnTo>
                    <a:pt x="513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5" name="Google Shape;1735;p48"/>
            <p:cNvSpPr/>
            <p:nvPr/>
          </p:nvSpPr>
          <p:spPr>
            <a:xfrm>
              <a:off x="5036825" y="4726050"/>
              <a:ext cx="128450" cy="18250"/>
            </a:xfrm>
            <a:custGeom>
              <a:avLst/>
              <a:gdLst/>
              <a:ahLst/>
              <a:cxnLst/>
              <a:rect l="l" t="t" r="r" b="b"/>
              <a:pathLst>
                <a:path w="5138" h="730" extrusionOk="0">
                  <a:moveTo>
                    <a:pt x="1" y="0"/>
                  </a:moveTo>
                  <a:lnTo>
                    <a:pt x="1" y="730"/>
                  </a:lnTo>
                  <a:lnTo>
                    <a:pt x="5138" y="730"/>
                  </a:lnTo>
                  <a:lnTo>
                    <a:pt x="513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6" name="Google Shape;1736;p48"/>
            <p:cNvSpPr/>
            <p:nvPr/>
          </p:nvSpPr>
          <p:spPr>
            <a:xfrm>
              <a:off x="5036825" y="4960100"/>
              <a:ext cx="128450" cy="17500"/>
            </a:xfrm>
            <a:custGeom>
              <a:avLst/>
              <a:gdLst/>
              <a:ahLst/>
              <a:cxnLst/>
              <a:rect l="l" t="t" r="r" b="b"/>
              <a:pathLst>
                <a:path w="5138" h="700" extrusionOk="0">
                  <a:moveTo>
                    <a:pt x="1" y="0"/>
                  </a:moveTo>
                  <a:lnTo>
                    <a:pt x="1" y="699"/>
                  </a:lnTo>
                  <a:lnTo>
                    <a:pt x="5138" y="699"/>
                  </a:lnTo>
                  <a:lnTo>
                    <a:pt x="513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7" name="Google Shape;1737;p48"/>
            <p:cNvSpPr/>
            <p:nvPr/>
          </p:nvSpPr>
          <p:spPr>
            <a:xfrm>
              <a:off x="4831675" y="2500325"/>
              <a:ext cx="30400" cy="2526650"/>
            </a:xfrm>
            <a:custGeom>
              <a:avLst/>
              <a:gdLst/>
              <a:ahLst/>
              <a:cxnLst/>
              <a:rect l="l" t="t" r="r" b="b"/>
              <a:pathLst>
                <a:path w="1216" h="101066" extrusionOk="0">
                  <a:moveTo>
                    <a:pt x="0" y="1"/>
                  </a:moveTo>
                  <a:lnTo>
                    <a:pt x="0" y="101066"/>
                  </a:lnTo>
                  <a:lnTo>
                    <a:pt x="1216" y="101066"/>
                  </a:lnTo>
                  <a:lnTo>
                    <a:pt x="121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7" name="Round Same Side Corner Rectangle 36"/>
          <p:cNvSpPr/>
          <p:nvPr/>
        </p:nvSpPr>
        <p:spPr>
          <a:xfrm flipV="1">
            <a:off x="1249744" y="406224"/>
            <a:ext cx="764120" cy="418382"/>
          </a:xfrm>
          <a:prstGeom prst="round2SameRect">
            <a:avLst>
              <a:gd name="adj1" fmla="val 31884"/>
              <a:gd name="adj2" fmla="val 0"/>
            </a:avLst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TextBox 37"/>
          <p:cNvSpPr txBox="1"/>
          <p:nvPr/>
        </p:nvSpPr>
        <p:spPr>
          <a:xfrm>
            <a:off x="1249743" y="424496"/>
            <a:ext cx="7641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>
                <a:solidFill>
                  <a:schemeClr val="accent4"/>
                </a:solidFill>
              </a:rPr>
              <a:t>HĐ2</a:t>
            </a:r>
            <a:endParaRPr lang="en-US" sz="2000" b="1" dirty="0">
              <a:solidFill>
                <a:schemeClr val="accent4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602562" y="977339"/>
            <a:ext cx="383226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000" dirty="0" err="1" smtClean="0"/>
              <a:t>Lấy</a:t>
            </a:r>
            <a:r>
              <a:rPr lang="en-US" sz="2000" dirty="0" smtClean="0"/>
              <a:t> </a:t>
            </a:r>
            <a:r>
              <a:rPr lang="en-US" sz="2000" dirty="0" err="1" smtClean="0"/>
              <a:t>hai</a:t>
            </a:r>
            <a:r>
              <a:rPr lang="en-US" sz="2000" dirty="0" smtClean="0"/>
              <a:t> </a:t>
            </a:r>
            <a:r>
              <a:rPr lang="en-US" sz="2000" dirty="0" err="1" smtClean="0"/>
              <a:t>trong</a:t>
            </a:r>
            <a:r>
              <a:rPr lang="en-US" sz="2000" dirty="0" smtClean="0"/>
              <a:t> </a:t>
            </a:r>
            <a:r>
              <a:rPr lang="en-US" sz="2000" dirty="0" err="1" smtClean="0"/>
              <a:t>bốn</a:t>
            </a:r>
            <a:r>
              <a:rPr lang="en-US" sz="2000" dirty="0" smtClean="0"/>
              <a:t> tam </a:t>
            </a:r>
            <a:r>
              <a:rPr lang="en-US" sz="2000" dirty="0" err="1" smtClean="0"/>
              <a:t>giác</a:t>
            </a:r>
            <a:r>
              <a:rPr lang="en-US" sz="2000" dirty="0" smtClean="0"/>
              <a:t> </a:t>
            </a:r>
            <a:r>
              <a:rPr lang="en-US" sz="2000" dirty="0" err="1" smtClean="0"/>
              <a:t>nhận</a:t>
            </a:r>
            <a:r>
              <a:rPr lang="en-US" sz="2000" dirty="0" smtClean="0"/>
              <a:t> </a:t>
            </a:r>
            <a:r>
              <a:rPr lang="en-US" sz="2000" dirty="0" err="1" smtClean="0"/>
              <a:t>được</a:t>
            </a:r>
            <a:r>
              <a:rPr lang="en-US" sz="2000" dirty="0" smtClean="0"/>
              <a:t> ở </a:t>
            </a:r>
            <a:r>
              <a:rPr lang="en-US" sz="2000" dirty="0" err="1" smtClean="0"/>
              <a:t>trên</a:t>
            </a:r>
            <a:r>
              <a:rPr lang="en-US" sz="2000" dirty="0" smtClean="0"/>
              <a:t> </a:t>
            </a:r>
            <a:r>
              <a:rPr lang="en-US" sz="2000" dirty="0" err="1" smtClean="0"/>
              <a:t>ghép</a:t>
            </a:r>
            <a:r>
              <a:rPr lang="en-US" sz="2000" dirty="0" smtClean="0"/>
              <a:t> </a:t>
            </a:r>
            <a:r>
              <a:rPr lang="en-US" sz="2000" dirty="0" err="1" smtClean="0"/>
              <a:t>thành</a:t>
            </a:r>
            <a:r>
              <a:rPr lang="en-US" sz="2000" dirty="0" smtClean="0"/>
              <a:t> </a:t>
            </a:r>
            <a:r>
              <a:rPr lang="en-US" sz="2000" dirty="0" err="1" smtClean="0"/>
              <a:t>một</a:t>
            </a:r>
            <a:r>
              <a:rPr lang="en-US" sz="2000" dirty="0" smtClean="0"/>
              <a:t> </a:t>
            </a:r>
            <a:r>
              <a:rPr lang="en-US" sz="2000" dirty="0" err="1" smtClean="0"/>
              <a:t>hình</a:t>
            </a:r>
            <a:r>
              <a:rPr lang="en-US" sz="2000" dirty="0" smtClean="0"/>
              <a:t> </a:t>
            </a:r>
            <a:r>
              <a:rPr lang="en-US" sz="2000" dirty="0" err="1" smtClean="0"/>
              <a:t>vuông</a:t>
            </a:r>
            <a:r>
              <a:rPr lang="en-US" sz="2000" dirty="0" smtClean="0"/>
              <a:t>. </a:t>
            </a:r>
            <a:r>
              <a:rPr lang="en-US" sz="2000" dirty="0" err="1" smtClean="0"/>
              <a:t>Em</a:t>
            </a:r>
            <a:r>
              <a:rPr lang="en-US" sz="2000" dirty="0" smtClean="0"/>
              <a:t> </a:t>
            </a:r>
            <a:r>
              <a:rPr lang="en-US" sz="2000" dirty="0" err="1" smtClean="0"/>
              <a:t>hãy</a:t>
            </a:r>
            <a:r>
              <a:rPr lang="en-US" sz="2000" dirty="0" smtClean="0"/>
              <a:t> </a:t>
            </a:r>
            <a:r>
              <a:rPr lang="en-US" sz="2000" dirty="0" err="1" smtClean="0"/>
              <a:t>tính</a:t>
            </a:r>
            <a:r>
              <a:rPr lang="en-US" sz="2000" dirty="0" smtClean="0"/>
              <a:t> </a:t>
            </a:r>
            <a:r>
              <a:rPr lang="en-US" sz="2000" dirty="0" err="1" smtClean="0"/>
              <a:t>diện</a:t>
            </a:r>
            <a:r>
              <a:rPr lang="en-US" sz="2000" dirty="0" smtClean="0"/>
              <a:t> </a:t>
            </a:r>
            <a:r>
              <a:rPr lang="en-US" sz="2000" dirty="0" err="1" smtClean="0"/>
              <a:t>tích</a:t>
            </a:r>
            <a:r>
              <a:rPr lang="en-US" sz="2000" dirty="0" smtClean="0"/>
              <a:t> </a:t>
            </a:r>
            <a:r>
              <a:rPr lang="en-US" sz="2000" dirty="0" err="1" smtClean="0"/>
              <a:t>hình</a:t>
            </a:r>
            <a:r>
              <a:rPr lang="en-US" sz="2000" dirty="0" smtClean="0"/>
              <a:t> </a:t>
            </a:r>
            <a:r>
              <a:rPr lang="en-US" sz="2000" dirty="0" err="1" smtClean="0"/>
              <a:t>vuông</a:t>
            </a:r>
            <a:r>
              <a:rPr lang="en-US" sz="2000" dirty="0" smtClean="0"/>
              <a:t> </a:t>
            </a:r>
            <a:r>
              <a:rPr lang="en-US" sz="2000" dirty="0" err="1" smtClean="0"/>
              <a:t>nhận</a:t>
            </a:r>
            <a:r>
              <a:rPr lang="en-US" sz="2000" dirty="0" smtClean="0"/>
              <a:t> </a:t>
            </a:r>
            <a:r>
              <a:rPr lang="en-US" sz="2000" dirty="0" err="1" smtClean="0"/>
              <a:t>được</a:t>
            </a:r>
            <a:r>
              <a:rPr lang="en-US" sz="2000" dirty="0" smtClean="0"/>
              <a:t>.</a:t>
            </a:r>
            <a:endParaRPr lang="en-US" sz="20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49381" y="831557"/>
            <a:ext cx="2139978" cy="211879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285114" y="1503913"/>
            <a:ext cx="10685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schemeClr val="accent5"/>
                </a:solidFill>
              </a:rPr>
              <a:t>2 </a:t>
            </a:r>
            <a:r>
              <a:rPr lang="en-US" sz="2000" dirty="0" err="1" smtClean="0">
                <a:solidFill>
                  <a:schemeClr val="accent5"/>
                </a:solidFill>
              </a:rPr>
              <a:t>dm</a:t>
            </a:r>
            <a:endParaRPr lang="en-US" sz="2000" dirty="0">
              <a:solidFill>
                <a:schemeClr val="accent5"/>
              </a:solidFill>
            </a:endParaRPr>
          </a:p>
        </p:txBody>
      </p:sp>
      <p:sp>
        <p:nvSpPr>
          <p:cNvPr id="36" name="Round Same Side Corner Rectangle 35"/>
          <p:cNvSpPr/>
          <p:nvPr/>
        </p:nvSpPr>
        <p:spPr>
          <a:xfrm flipV="1">
            <a:off x="1768799" y="3161454"/>
            <a:ext cx="764120" cy="418382"/>
          </a:xfrm>
          <a:prstGeom prst="round2SameRect">
            <a:avLst>
              <a:gd name="adj1" fmla="val 31884"/>
              <a:gd name="adj2" fmla="val 0"/>
            </a:avLst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TextBox 38"/>
          <p:cNvSpPr txBox="1"/>
          <p:nvPr/>
        </p:nvSpPr>
        <p:spPr>
          <a:xfrm>
            <a:off x="1768799" y="3169873"/>
            <a:ext cx="7641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>
                <a:solidFill>
                  <a:schemeClr val="accent4"/>
                </a:solidFill>
              </a:rPr>
              <a:t>HĐ3</a:t>
            </a:r>
            <a:endParaRPr lang="en-US" sz="2000" b="1" dirty="0">
              <a:solidFill>
                <a:schemeClr val="accent4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636269" y="3004335"/>
            <a:ext cx="5597105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000" dirty="0" err="1" smtClean="0"/>
              <a:t>Dùng</a:t>
            </a:r>
            <a:r>
              <a:rPr lang="en-US" sz="2000" dirty="0" smtClean="0"/>
              <a:t> </a:t>
            </a:r>
            <a:r>
              <a:rPr lang="en-US" sz="2000" dirty="0" err="1" smtClean="0"/>
              <a:t>thước</a:t>
            </a:r>
            <a:r>
              <a:rPr lang="en-US" sz="2000" dirty="0" smtClean="0"/>
              <a:t> </a:t>
            </a:r>
            <a:r>
              <a:rPr lang="en-US" sz="2000" dirty="0" err="1" smtClean="0"/>
              <a:t>có</a:t>
            </a:r>
            <a:r>
              <a:rPr lang="en-US" sz="2000" dirty="0" smtClean="0"/>
              <a:t> </a:t>
            </a:r>
            <a:r>
              <a:rPr lang="en-US" sz="2000" dirty="0" err="1" smtClean="0"/>
              <a:t>vạch</a:t>
            </a:r>
            <a:r>
              <a:rPr lang="en-US" sz="2000" dirty="0" smtClean="0"/>
              <a:t> chia </a:t>
            </a:r>
            <a:r>
              <a:rPr lang="en-US" sz="2000" dirty="0" err="1" smtClean="0"/>
              <a:t>để</a:t>
            </a:r>
            <a:r>
              <a:rPr lang="en-US" sz="2000" dirty="0" smtClean="0"/>
              <a:t> </a:t>
            </a:r>
            <a:r>
              <a:rPr lang="en-US" sz="2000" dirty="0" err="1" smtClean="0"/>
              <a:t>đo</a:t>
            </a:r>
            <a:r>
              <a:rPr lang="en-US" sz="2000" dirty="0" smtClean="0"/>
              <a:t> </a:t>
            </a:r>
            <a:r>
              <a:rPr lang="en-US" sz="2000" dirty="0" err="1" smtClean="0"/>
              <a:t>độ</a:t>
            </a:r>
            <a:r>
              <a:rPr lang="en-US" sz="2000" dirty="0" smtClean="0"/>
              <a:t> </a:t>
            </a:r>
            <a:r>
              <a:rPr lang="en-US" sz="2000" dirty="0" err="1" smtClean="0"/>
              <a:t>dài</a:t>
            </a:r>
            <a:r>
              <a:rPr lang="en-US" sz="2000" dirty="0" smtClean="0"/>
              <a:t> </a:t>
            </a:r>
            <a:r>
              <a:rPr lang="en-US" sz="2000" dirty="0" err="1" smtClean="0"/>
              <a:t>cạnh</a:t>
            </a:r>
            <a:r>
              <a:rPr lang="en-US" sz="2000" dirty="0" smtClean="0"/>
              <a:t> </a:t>
            </a:r>
            <a:r>
              <a:rPr lang="en-US" sz="2000" dirty="0" err="1" smtClean="0"/>
              <a:t>hình</a:t>
            </a:r>
            <a:r>
              <a:rPr lang="en-US" sz="2000" dirty="0" smtClean="0"/>
              <a:t> </a:t>
            </a:r>
            <a:r>
              <a:rPr lang="en-US" sz="2000" dirty="0" err="1" smtClean="0"/>
              <a:t>vuông</a:t>
            </a:r>
            <a:r>
              <a:rPr lang="en-US" sz="2000" dirty="0" smtClean="0"/>
              <a:t> </a:t>
            </a:r>
            <a:r>
              <a:rPr lang="en-US" sz="2000" dirty="0" err="1" smtClean="0"/>
              <a:t>nhận</a:t>
            </a:r>
            <a:r>
              <a:rPr lang="en-US" sz="2000" dirty="0" smtClean="0"/>
              <a:t> </a:t>
            </a:r>
            <a:r>
              <a:rPr lang="en-US" sz="2000" dirty="0" err="1" smtClean="0"/>
              <a:t>được</a:t>
            </a:r>
            <a:r>
              <a:rPr lang="en-US" sz="2000" dirty="0" smtClean="0"/>
              <a:t> </a:t>
            </a:r>
            <a:r>
              <a:rPr lang="en-US" sz="2000" dirty="0" err="1" smtClean="0"/>
              <a:t>trong</a:t>
            </a:r>
            <a:r>
              <a:rPr lang="en-US" sz="2000" dirty="0" smtClean="0"/>
              <a:t> </a:t>
            </a:r>
            <a:r>
              <a:rPr lang="en-US" sz="2000" b="1" dirty="0" smtClean="0"/>
              <a:t>HĐ2</a:t>
            </a:r>
            <a:r>
              <a:rPr lang="en-US" sz="2000" dirty="0" smtClean="0"/>
              <a:t>. </a:t>
            </a:r>
            <a:r>
              <a:rPr lang="en-US" sz="2000" dirty="0" err="1" smtClean="0"/>
              <a:t>Độ</a:t>
            </a:r>
            <a:r>
              <a:rPr lang="en-US" sz="2000" dirty="0" smtClean="0"/>
              <a:t> </a:t>
            </a:r>
            <a:r>
              <a:rPr lang="en-US" sz="2000" dirty="0" err="1" smtClean="0"/>
              <a:t>dài</a:t>
            </a:r>
            <a:r>
              <a:rPr lang="en-US" sz="2000" dirty="0" smtClean="0"/>
              <a:t> </a:t>
            </a:r>
            <a:r>
              <a:rPr lang="en-US" sz="2000" dirty="0" err="1" smtClean="0"/>
              <a:t>cạnh</a:t>
            </a:r>
            <a:r>
              <a:rPr lang="en-US" sz="2000" dirty="0" smtClean="0"/>
              <a:t> </a:t>
            </a:r>
            <a:r>
              <a:rPr lang="en-US" sz="2000" dirty="0" err="1" smtClean="0"/>
              <a:t>hình</a:t>
            </a:r>
            <a:r>
              <a:rPr lang="en-US" sz="2000" dirty="0" smtClean="0"/>
              <a:t> </a:t>
            </a:r>
            <a:r>
              <a:rPr lang="en-US" sz="2000" dirty="0" err="1" smtClean="0"/>
              <a:t>vuông</a:t>
            </a:r>
            <a:r>
              <a:rPr lang="en-US" sz="2000" dirty="0" smtClean="0"/>
              <a:t> </a:t>
            </a:r>
            <a:r>
              <a:rPr lang="en-US" sz="2000" dirty="0" err="1" smtClean="0"/>
              <a:t>này</a:t>
            </a:r>
            <a:r>
              <a:rPr lang="en-US" sz="2000" dirty="0" smtClean="0"/>
              <a:t> </a:t>
            </a:r>
            <a:r>
              <a:rPr lang="en-US" sz="2000" dirty="0" err="1" smtClean="0"/>
              <a:t>bằng</a:t>
            </a:r>
            <a:r>
              <a:rPr lang="en-US" sz="2000" dirty="0" smtClean="0"/>
              <a:t> </a:t>
            </a:r>
            <a:r>
              <a:rPr lang="en-US" sz="2000" dirty="0" err="1" smtClean="0"/>
              <a:t>bao</a:t>
            </a:r>
            <a:r>
              <a:rPr lang="en-US" sz="2000" dirty="0" smtClean="0"/>
              <a:t> </a:t>
            </a:r>
            <a:r>
              <a:rPr lang="en-US" sz="2000" dirty="0" err="1" smtClean="0"/>
              <a:t>nhiêu</a:t>
            </a:r>
            <a:r>
              <a:rPr lang="en-US" sz="2000" dirty="0" smtClean="0"/>
              <a:t> </a:t>
            </a:r>
            <a:r>
              <a:rPr lang="en-US" sz="2000" dirty="0" err="1" smtClean="0"/>
              <a:t>đề</a:t>
            </a:r>
            <a:r>
              <a:rPr lang="en-US" sz="2000" dirty="0" smtClean="0"/>
              <a:t> xi </a:t>
            </a:r>
            <a:r>
              <a:rPr lang="en-US" sz="2000" dirty="0" err="1" smtClean="0"/>
              <a:t>mét</a:t>
            </a:r>
            <a:r>
              <a:rPr lang="en-US" sz="2000" dirty="0" smtClean="0"/>
              <a:t>?</a:t>
            </a:r>
            <a:endParaRPr lang="en-US" sz="2000" dirty="0"/>
          </a:p>
        </p:txBody>
      </p:sp>
      <p:cxnSp>
        <p:nvCxnSpPr>
          <p:cNvPr id="7" name="Straight Arrow Connector 6"/>
          <p:cNvCxnSpPr/>
          <p:nvPr/>
        </p:nvCxnSpPr>
        <p:spPr>
          <a:xfrm flipH="1">
            <a:off x="1941816" y="3986373"/>
            <a:ext cx="591103" cy="0"/>
          </a:xfrm>
          <a:prstGeom prst="straightConnector1">
            <a:avLst/>
          </a:prstGeom>
          <a:ln w="381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719997" y="3552640"/>
            <a:ext cx="1293867" cy="958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000" dirty="0" err="1" smtClean="0">
                <a:solidFill>
                  <a:schemeClr val="tx2">
                    <a:lumMod val="50000"/>
                  </a:schemeClr>
                </a:solidFill>
              </a:rPr>
              <a:t>Xấp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tx2">
                    <a:lumMod val="50000"/>
                  </a:schemeClr>
                </a:solidFill>
              </a:rPr>
              <a:t>xỉ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</a:rPr>
              <a:t> 1,4 </a:t>
            </a:r>
            <a:r>
              <a:rPr lang="en-US" sz="2000" dirty="0" err="1" smtClean="0">
                <a:solidFill>
                  <a:schemeClr val="tx2">
                    <a:lumMod val="50000"/>
                  </a:schemeClr>
                </a:solidFill>
              </a:rPr>
              <a:t>dm</a:t>
            </a:r>
            <a:endParaRPr lang="en-US" sz="2000" dirty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42" name="Picture 4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961947" flipV="1">
            <a:off x="9009284" y="3842464"/>
            <a:ext cx="1900187" cy="379013"/>
          </a:xfrm>
          <a:prstGeom prst="rect">
            <a:avLst/>
          </a:prstGeom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8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" presetID="1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8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3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9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1.97531E-6 L -0.25434 -0.31636 " pathEditMode="relative" rAng="0" ptsTypes="AA">
                                      <p:cBhvr>
                                        <p:cTn id="40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726" y="-1583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 animBg="1"/>
      <p:bldP spid="38" grpId="0"/>
      <p:bldP spid="4" grpId="0"/>
      <p:bldP spid="3" grpId="0"/>
      <p:bldP spid="36" grpId="0" animBg="1"/>
      <p:bldP spid="39" grpId="0"/>
      <p:bldP spid="5" grpId="0"/>
      <p:bldP spid="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67" name="Google Shape;1467;p45"/>
          <p:cNvGrpSpPr/>
          <p:nvPr/>
        </p:nvGrpSpPr>
        <p:grpSpPr>
          <a:xfrm>
            <a:off x="8825218" y="1784635"/>
            <a:ext cx="242585" cy="475038"/>
            <a:chOff x="6833975" y="3957025"/>
            <a:chExt cx="346550" cy="678625"/>
          </a:xfrm>
        </p:grpSpPr>
        <p:sp>
          <p:nvSpPr>
            <p:cNvPr id="1468" name="Google Shape;1468;p45"/>
            <p:cNvSpPr/>
            <p:nvPr/>
          </p:nvSpPr>
          <p:spPr>
            <a:xfrm>
              <a:off x="6833975" y="4212350"/>
              <a:ext cx="303225" cy="376175"/>
            </a:xfrm>
            <a:custGeom>
              <a:avLst/>
              <a:gdLst/>
              <a:ahLst/>
              <a:cxnLst/>
              <a:rect l="l" t="t" r="r" b="b"/>
              <a:pathLst>
                <a:path w="12129" h="15047" extrusionOk="0">
                  <a:moveTo>
                    <a:pt x="1" y="1"/>
                  </a:moveTo>
                  <a:lnTo>
                    <a:pt x="1" y="15047"/>
                  </a:lnTo>
                  <a:lnTo>
                    <a:pt x="12129" y="15047"/>
                  </a:lnTo>
                  <a:lnTo>
                    <a:pt x="1212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9" name="Google Shape;1469;p45"/>
            <p:cNvSpPr/>
            <p:nvPr/>
          </p:nvSpPr>
          <p:spPr>
            <a:xfrm>
              <a:off x="6833975" y="3957025"/>
              <a:ext cx="303225" cy="255350"/>
            </a:xfrm>
            <a:custGeom>
              <a:avLst/>
              <a:gdLst/>
              <a:ahLst/>
              <a:cxnLst/>
              <a:rect l="l" t="t" r="r" b="b"/>
              <a:pathLst>
                <a:path w="12129" h="10214" extrusionOk="0">
                  <a:moveTo>
                    <a:pt x="1" y="1"/>
                  </a:moveTo>
                  <a:lnTo>
                    <a:pt x="1" y="10214"/>
                  </a:lnTo>
                  <a:lnTo>
                    <a:pt x="12129" y="10214"/>
                  </a:lnTo>
                  <a:lnTo>
                    <a:pt x="12129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0" name="Google Shape;1470;p45"/>
            <p:cNvSpPr/>
            <p:nvPr/>
          </p:nvSpPr>
          <p:spPr>
            <a:xfrm>
              <a:off x="6849175" y="3985150"/>
              <a:ext cx="331350" cy="650500"/>
            </a:xfrm>
            <a:custGeom>
              <a:avLst/>
              <a:gdLst/>
              <a:ahLst/>
              <a:cxnLst/>
              <a:rect l="l" t="t" r="r" b="b"/>
              <a:pathLst>
                <a:path w="13254" h="26020" extrusionOk="0">
                  <a:moveTo>
                    <a:pt x="12129" y="1156"/>
                  </a:moveTo>
                  <a:lnTo>
                    <a:pt x="12129" y="24895"/>
                  </a:lnTo>
                  <a:lnTo>
                    <a:pt x="1156" y="24895"/>
                  </a:lnTo>
                  <a:lnTo>
                    <a:pt x="1156" y="1156"/>
                  </a:lnTo>
                  <a:close/>
                  <a:moveTo>
                    <a:pt x="1" y="1"/>
                  </a:moveTo>
                  <a:lnTo>
                    <a:pt x="1" y="26019"/>
                  </a:lnTo>
                  <a:lnTo>
                    <a:pt x="13253" y="26019"/>
                  </a:lnTo>
                  <a:lnTo>
                    <a:pt x="1325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71" name="Google Shape;1471;p45"/>
          <p:cNvGrpSpPr/>
          <p:nvPr/>
        </p:nvGrpSpPr>
        <p:grpSpPr>
          <a:xfrm>
            <a:off x="6060897" y="76195"/>
            <a:ext cx="1675047" cy="149573"/>
            <a:chOff x="4790625" y="1824675"/>
            <a:chExt cx="2392925" cy="213675"/>
          </a:xfrm>
        </p:grpSpPr>
        <p:sp>
          <p:nvSpPr>
            <p:cNvPr id="1472" name="Google Shape;1472;p45"/>
            <p:cNvSpPr/>
            <p:nvPr/>
          </p:nvSpPr>
          <p:spPr>
            <a:xfrm>
              <a:off x="5005675" y="1839225"/>
              <a:ext cx="2163450" cy="184675"/>
            </a:xfrm>
            <a:custGeom>
              <a:avLst/>
              <a:gdLst/>
              <a:ahLst/>
              <a:cxnLst/>
              <a:rect l="l" t="t" r="r" b="b"/>
              <a:pathLst>
                <a:path w="86538" h="7387" extrusionOk="0">
                  <a:moveTo>
                    <a:pt x="1" y="0"/>
                  </a:moveTo>
                  <a:lnTo>
                    <a:pt x="1" y="7387"/>
                  </a:lnTo>
                  <a:lnTo>
                    <a:pt x="82859" y="7387"/>
                  </a:lnTo>
                  <a:cubicBezTo>
                    <a:pt x="84926" y="7387"/>
                    <a:pt x="86537" y="5745"/>
                    <a:pt x="86537" y="3709"/>
                  </a:cubicBezTo>
                  <a:cubicBezTo>
                    <a:pt x="86537" y="1642"/>
                    <a:pt x="84865" y="0"/>
                    <a:pt x="8285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3" name="Google Shape;1473;p45"/>
            <p:cNvSpPr/>
            <p:nvPr/>
          </p:nvSpPr>
          <p:spPr>
            <a:xfrm>
              <a:off x="4991250" y="1825550"/>
              <a:ext cx="2192300" cy="212800"/>
            </a:xfrm>
            <a:custGeom>
              <a:avLst/>
              <a:gdLst/>
              <a:ahLst/>
              <a:cxnLst/>
              <a:rect l="l" t="t" r="r" b="b"/>
              <a:pathLst>
                <a:path w="87692" h="8512" extrusionOk="0">
                  <a:moveTo>
                    <a:pt x="83436" y="1125"/>
                  </a:moveTo>
                  <a:cubicBezTo>
                    <a:pt x="85138" y="1125"/>
                    <a:pt x="86567" y="2523"/>
                    <a:pt x="86567" y="4256"/>
                  </a:cubicBezTo>
                  <a:cubicBezTo>
                    <a:pt x="86567" y="5958"/>
                    <a:pt x="85138" y="7356"/>
                    <a:pt x="83436" y="7356"/>
                  </a:cubicBezTo>
                  <a:lnTo>
                    <a:pt x="1155" y="7356"/>
                  </a:lnTo>
                  <a:lnTo>
                    <a:pt x="1155" y="1125"/>
                  </a:lnTo>
                  <a:close/>
                  <a:moveTo>
                    <a:pt x="578" y="0"/>
                  </a:moveTo>
                  <a:cubicBezTo>
                    <a:pt x="274" y="0"/>
                    <a:pt x="0" y="243"/>
                    <a:pt x="0" y="547"/>
                  </a:cubicBezTo>
                  <a:lnTo>
                    <a:pt x="0" y="7934"/>
                  </a:lnTo>
                  <a:cubicBezTo>
                    <a:pt x="0" y="8238"/>
                    <a:pt x="274" y="8511"/>
                    <a:pt x="578" y="8511"/>
                  </a:cubicBezTo>
                  <a:lnTo>
                    <a:pt x="83436" y="8511"/>
                  </a:lnTo>
                  <a:cubicBezTo>
                    <a:pt x="85746" y="8511"/>
                    <a:pt x="87692" y="6566"/>
                    <a:pt x="87692" y="4225"/>
                  </a:cubicBezTo>
                  <a:cubicBezTo>
                    <a:pt x="87692" y="1885"/>
                    <a:pt x="85807" y="0"/>
                    <a:pt x="8343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4" name="Google Shape;1474;p45"/>
            <p:cNvSpPr/>
            <p:nvPr/>
          </p:nvSpPr>
          <p:spPr>
            <a:xfrm>
              <a:off x="6973800" y="1839225"/>
              <a:ext cx="28150" cy="184675"/>
            </a:xfrm>
            <a:custGeom>
              <a:avLst/>
              <a:gdLst/>
              <a:ahLst/>
              <a:cxnLst/>
              <a:rect l="l" t="t" r="r" b="b"/>
              <a:pathLst>
                <a:path w="1126" h="7387" extrusionOk="0">
                  <a:moveTo>
                    <a:pt x="1" y="0"/>
                  </a:moveTo>
                  <a:lnTo>
                    <a:pt x="1" y="7387"/>
                  </a:lnTo>
                  <a:lnTo>
                    <a:pt x="1125" y="7387"/>
                  </a:lnTo>
                  <a:lnTo>
                    <a:pt x="112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5" name="Google Shape;1475;p45"/>
            <p:cNvSpPr/>
            <p:nvPr/>
          </p:nvSpPr>
          <p:spPr>
            <a:xfrm>
              <a:off x="4790625" y="1824675"/>
              <a:ext cx="228750" cy="213675"/>
            </a:xfrm>
            <a:custGeom>
              <a:avLst/>
              <a:gdLst/>
              <a:ahLst/>
              <a:cxnLst/>
              <a:rect l="l" t="t" r="r" b="b"/>
              <a:pathLst>
                <a:path w="9150" h="8547" extrusionOk="0">
                  <a:moveTo>
                    <a:pt x="8025" y="1494"/>
                  </a:moveTo>
                  <a:lnTo>
                    <a:pt x="8025" y="7087"/>
                  </a:lnTo>
                  <a:lnTo>
                    <a:pt x="1946" y="4291"/>
                  </a:lnTo>
                  <a:lnTo>
                    <a:pt x="8025" y="1494"/>
                  </a:lnTo>
                  <a:close/>
                  <a:moveTo>
                    <a:pt x="8624" y="1"/>
                  </a:moveTo>
                  <a:cubicBezTo>
                    <a:pt x="8535" y="1"/>
                    <a:pt x="8444" y="23"/>
                    <a:pt x="8359" y="66"/>
                  </a:cubicBezTo>
                  <a:lnTo>
                    <a:pt x="335" y="3744"/>
                  </a:lnTo>
                  <a:cubicBezTo>
                    <a:pt x="122" y="3865"/>
                    <a:pt x="1" y="4048"/>
                    <a:pt x="1" y="4291"/>
                  </a:cubicBezTo>
                  <a:cubicBezTo>
                    <a:pt x="1" y="4503"/>
                    <a:pt x="153" y="4747"/>
                    <a:pt x="335" y="4807"/>
                  </a:cubicBezTo>
                  <a:lnTo>
                    <a:pt x="8359" y="8485"/>
                  </a:lnTo>
                  <a:cubicBezTo>
                    <a:pt x="8451" y="8546"/>
                    <a:pt x="8511" y="8546"/>
                    <a:pt x="8603" y="8546"/>
                  </a:cubicBezTo>
                  <a:cubicBezTo>
                    <a:pt x="8724" y="8546"/>
                    <a:pt x="8785" y="8485"/>
                    <a:pt x="8907" y="8455"/>
                  </a:cubicBezTo>
                  <a:cubicBezTo>
                    <a:pt x="9059" y="8333"/>
                    <a:pt x="9150" y="8151"/>
                    <a:pt x="9150" y="7969"/>
                  </a:cubicBezTo>
                  <a:lnTo>
                    <a:pt x="9150" y="582"/>
                  </a:lnTo>
                  <a:cubicBezTo>
                    <a:pt x="9150" y="400"/>
                    <a:pt x="9059" y="218"/>
                    <a:pt x="8907" y="96"/>
                  </a:cubicBezTo>
                  <a:cubicBezTo>
                    <a:pt x="8825" y="31"/>
                    <a:pt x="8726" y="1"/>
                    <a:pt x="862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6" name="Google Shape;1476;p45"/>
            <p:cNvSpPr/>
            <p:nvPr/>
          </p:nvSpPr>
          <p:spPr>
            <a:xfrm>
              <a:off x="4991250" y="1917500"/>
              <a:ext cx="2010700" cy="28125"/>
            </a:xfrm>
            <a:custGeom>
              <a:avLst/>
              <a:gdLst/>
              <a:ahLst/>
              <a:cxnLst/>
              <a:rect l="l" t="t" r="r" b="b"/>
              <a:pathLst>
                <a:path w="80428" h="1125" extrusionOk="0">
                  <a:moveTo>
                    <a:pt x="578" y="0"/>
                  </a:moveTo>
                  <a:cubicBezTo>
                    <a:pt x="274" y="0"/>
                    <a:pt x="0" y="274"/>
                    <a:pt x="0" y="578"/>
                  </a:cubicBezTo>
                  <a:cubicBezTo>
                    <a:pt x="0" y="882"/>
                    <a:pt x="274" y="1125"/>
                    <a:pt x="578" y="1125"/>
                  </a:cubicBezTo>
                  <a:lnTo>
                    <a:pt x="79880" y="1125"/>
                  </a:lnTo>
                  <a:cubicBezTo>
                    <a:pt x="80214" y="1125"/>
                    <a:pt x="80427" y="882"/>
                    <a:pt x="80427" y="578"/>
                  </a:cubicBezTo>
                  <a:cubicBezTo>
                    <a:pt x="80427" y="274"/>
                    <a:pt x="80154" y="0"/>
                    <a:pt x="7985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77" name="Google Shape;1477;p45"/>
          <p:cNvGrpSpPr/>
          <p:nvPr/>
        </p:nvGrpSpPr>
        <p:grpSpPr>
          <a:xfrm>
            <a:off x="8852883" y="2488272"/>
            <a:ext cx="214918" cy="250565"/>
            <a:chOff x="6571050" y="2495000"/>
            <a:chExt cx="307025" cy="357950"/>
          </a:xfrm>
        </p:grpSpPr>
        <p:sp>
          <p:nvSpPr>
            <p:cNvPr id="1478" name="Google Shape;1478;p45"/>
            <p:cNvSpPr/>
            <p:nvPr/>
          </p:nvSpPr>
          <p:spPr>
            <a:xfrm>
              <a:off x="6571050" y="2495000"/>
              <a:ext cx="307025" cy="98825"/>
            </a:xfrm>
            <a:custGeom>
              <a:avLst/>
              <a:gdLst/>
              <a:ahLst/>
              <a:cxnLst/>
              <a:rect l="l" t="t" r="r" b="b"/>
              <a:pathLst>
                <a:path w="12281" h="3953" extrusionOk="0">
                  <a:moveTo>
                    <a:pt x="11126" y="1125"/>
                  </a:moveTo>
                  <a:lnTo>
                    <a:pt x="11126" y="2797"/>
                  </a:lnTo>
                  <a:lnTo>
                    <a:pt x="1125" y="2797"/>
                  </a:lnTo>
                  <a:lnTo>
                    <a:pt x="1125" y="1125"/>
                  </a:lnTo>
                  <a:close/>
                  <a:moveTo>
                    <a:pt x="578" y="1"/>
                  </a:moveTo>
                  <a:cubicBezTo>
                    <a:pt x="274" y="1"/>
                    <a:pt x="1" y="274"/>
                    <a:pt x="1" y="578"/>
                  </a:cubicBezTo>
                  <a:lnTo>
                    <a:pt x="1" y="3375"/>
                  </a:lnTo>
                  <a:cubicBezTo>
                    <a:pt x="1" y="3679"/>
                    <a:pt x="274" y="3952"/>
                    <a:pt x="578" y="3952"/>
                  </a:cubicBezTo>
                  <a:lnTo>
                    <a:pt x="11703" y="3952"/>
                  </a:lnTo>
                  <a:cubicBezTo>
                    <a:pt x="12007" y="3952"/>
                    <a:pt x="12281" y="3679"/>
                    <a:pt x="12281" y="3375"/>
                  </a:cubicBezTo>
                  <a:lnTo>
                    <a:pt x="12281" y="578"/>
                  </a:lnTo>
                  <a:cubicBezTo>
                    <a:pt x="12281" y="274"/>
                    <a:pt x="12007" y="1"/>
                    <a:pt x="1170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9" name="Google Shape;1479;p45"/>
            <p:cNvSpPr/>
            <p:nvPr/>
          </p:nvSpPr>
          <p:spPr>
            <a:xfrm>
              <a:off x="6597650" y="2563400"/>
              <a:ext cx="253825" cy="161125"/>
            </a:xfrm>
            <a:custGeom>
              <a:avLst/>
              <a:gdLst/>
              <a:ahLst/>
              <a:cxnLst/>
              <a:rect l="l" t="t" r="r" b="b"/>
              <a:pathLst>
                <a:path w="10153" h="6445" extrusionOk="0">
                  <a:moveTo>
                    <a:pt x="7934" y="1186"/>
                  </a:moveTo>
                  <a:lnTo>
                    <a:pt x="8846" y="5320"/>
                  </a:lnTo>
                  <a:lnTo>
                    <a:pt x="1338" y="5320"/>
                  </a:lnTo>
                  <a:lnTo>
                    <a:pt x="2189" y="1186"/>
                  </a:lnTo>
                  <a:close/>
                  <a:moveTo>
                    <a:pt x="1733" y="0"/>
                  </a:moveTo>
                  <a:cubicBezTo>
                    <a:pt x="1490" y="0"/>
                    <a:pt x="1216" y="183"/>
                    <a:pt x="1186" y="456"/>
                  </a:cubicBezTo>
                  <a:lnTo>
                    <a:pt x="31" y="5745"/>
                  </a:lnTo>
                  <a:cubicBezTo>
                    <a:pt x="1" y="5928"/>
                    <a:pt x="31" y="6080"/>
                    <a:pt x="153" y="6232"/>
                  </a:cubicBezTo>
                  <a:cubicBezTo>
                    <a:pt x="274" y="6383"/>
                    <a:pt x="426" y="6444"/>
                    <a:pt x="609" y="6444"/>
                  </a:cubicBezTo>
                  <a:lnTo>
                    <a:pt x="9545" y="6444"/>
                  </a:lnTo>
                  <a:cubicBezTo>
                    <a:pt x="9727" y="6444"/>
                    <a:pt x="9879" y="6383"/>
                    <a:pt x="10001" y="6232"/>
                  </a:cubicBezTo>
                  <a:cubicBezTo>
                    <a:pt x="10092" y="6080"/>
                    <a:pt x="10153" y="5897"/>
                    <a:pt x="10092" y="5745"/>
                  </a:cubicBezTo>
                  <a:lnTo>
                    <a:pt x="8967" y="456"/>
                  </a:lnTo>
                  <a:cubicBezTo>
                    <a:pt x="8876" y="183"/>
                    <a:pt x="8663" y="0"/>
                    <a:pt x="839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0" name="Google Shape;1480;p45"/>
            <p:cNvSpPr/>
            <p:nvPr/>
          </p:nvSpPr>
          <p:spPr>
            <a:xfrm>
              <a:off x="6710875" y="2697150"/>
              <a:ext cx="28150" cy="155800"/>
            </a:xfrm>
            <a:custGeom>
              <a:avLst/>
              <a:gdLst/>
              <a:ahLst/>
              <a:cxnLst/>
              <a:rect l="l" t="t" r="r" b="b"/>
              <a:pathLst>
                <a:path w="1126" h="6232" extrusionOk="0">
                  <a:moveTo>
                    <a:pt x="548" y="0"/>
                  </a:moveTo>
                  <a:cubicBezTo>
                    <a:pt x="244" y="0"/>
                    <a:pt x="1" y="274"/>
                    <a:pt x="1" y="578"/>
                  </a:cubicBezTo>
                  <a:lnTo>
                    <a:pt x="1" y="5654"/>
                  </a:lnTo>
                  <a:cubicBezTo>
                    <a:pt x="1" y="5958"/>
                    <a:pt x="244" y="6231"/>
                    <a:pt x="548" y="6231"/>
                  </a:cubicBezTo>
                  <a:cubicBezTo>
                    <a:pt x="852" y="6231"/>
                    <a:pt x="1125" y="5958"/>
                    <a:pt x="1125" y="5654"/>
                  </a:cubicBezTo>
                  <a:lnTo>
                    <a:pt x="1125" y="578"/>
                  </a:lnTo>
                  <a:cubicBezTo>
                    <a:pt x="1125" y="274"/>
                    <a:pt x="852" y="0"/>
                    <a:pt x="54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81" name="Google Shape;1481;p45"/>
          <p:cNvGrpSpPr/>
          <p:nvPr/>
        </p:nvGrpSpPr>
        <p:grpSpPr>
          <a:xfrm>
            <a:off x="7964555" y="76190"/>
            <a:ext cx="1103235" cy="1479835"/>
            <a:chOff x="393738" y="1475915"/>
            <a:chExt cx="1103235" cy="1479835"/>
          </a:xfrm>
        </p:grpSpPr>
        <p:sp>
          <p:nvSpPr>
            <p:cNvPr id="1482" name="Google Shape;1482;p45"/>
            <p:cNvSpPr/>
            <p:nvPr/>
          </p:nvSpPr>
          <p:spPr>
            <a:xfrm>
              <a:off x="445345" y="1522202"/>
              <a:ext cx="1051627" cy="1433548"/>
            </a:xfrm>
            <a:custGeom>
              <a:avLst/>
              <a:gdLst/>
              <a:ahLst/>
              <a:cxnLst/>
              <a:rect l="l" t="t" r="r" b="b"/>
              <a:pathLst>
                <a:path w="60093" h="81917" extrusionOk="0">
                  <a:moveTo>
                    <a:pt x="4195" y="0"/>
                  </a:moveTo>
                  <a:cubicBezTo>
                    <a:pt x="1885" y="0"/>
                    <a:pt x="0" y="1885"/>
                    <a:pt x="0" y="4195"/>
                  </a:cubicBezTo>
                  <a:lnTo>
                    <a:pt x="0" y="77752"/>
                  </a:lnTo>
                  <a:cubicBezTo>
                    <a:pt x="0" y="80062"/>
                    <a:pt x="1885" y="81916"/>
                    <a:pt x="4195" y="81916"/>
                  </a:cubicBezTo>
                  <a:lnTo>
                    <a:pt x="60092" y="81916"/>
                  </a:lnTo>
                  <a:lnTo>
                    <a:pt x="6009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3" name="Google Shape;1483;p45"/>
            <p:cNvSpPr/>
            <p:nvPr/>
          </p:nvSpPr>
          <p:spPr>
            <a:xfrm>
              <a:off x="393738" y="1475915"/>
              <a:ext cx="1071315" cy="1453235"/>
            </a:xfrm>
            <a:custGeom>
              <a:avLst/>
              <a:gdLst/>
              <a:ahLst/>
              <a:cxnLst/>
              <a:rect l="l" t="t" r="r" b="b"/>
              <a:pathLst>
                <a:path w="61218" h="83042" extrusionOk="0">
                  <a:moveTo>
                    <a:pt x="60063" y="1125"/>
                  </a:moveTo>
                  <a:lnTo>
                    <a:pt x="60063" y="81947"/>
                  </a:lnTo>
                  <a:lnTo>
                    <a:pt x="4742" y="81947"/>
                  </a:lnTo>
                  <a:cubicBezTo>
                    <a:pt x="2736" y="81947"/>
                    <a:pt x="1125" y="80306"/>
                    <a:pt x="1125" y="78330"/>
                  </a:cubicBezTo>
                  <a:lnTo>
                    <a:pt x="1125" y="4742"/>
                  </a:lnTo>
                  <a:cubicBezTo>
                    <a:pt x="1125" y="2736"/>
                    <a:pt x="2767" y="1125"/>
                    <a:pt x="4742" y="1125"/>
                  </a:cubicBezTo>
                  <a:close/>
                  <a:moveTo>
                    <a:pt x="4742" y="1"/>
                  </a:moveTo>
                  <a:cubicBezTo>
                    <a:pt x="2128" y="1"/>
                    <a:pt x="1" y="2128"/>
                    <a:pt x="1" y="4742"/>
                  </a:cubicBezTo>
                  <a:lnTo>
                    <a:pt x="1" y="78300"/>
                  </a:lnTo>
                  <a:cubicBezTo>
                    <a:pt x="1" y="80914"/>
                    <a:pt x="2128" y="83041"/>
                    <a:pt x="4742" y="83041"/>
                  </a:cubicBezTo>
                  <a:lnTo>
                    <a:pt x="61218" y="83041"/>
                  </a:lnTo>
                  <a:lnTo>
                    <a:pt x="6121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4" name="Google Shape;1484;p45"/>
            <p:cNvSpPr/>
            <p:nvPr/>
          </p:nvSpPr>
          <p:spPr>
            <a:xfrm>
              <a:off x="586290" y="1485488"/>
              <a:ext cx="20230" cy="1428770"/>
            </a:xfrm>
            <a:custGeom>
              <a:avLst/>
              <a:gdLst/>
              <a:ahLst/>
              <a:cxnLst/>
              <a:rect l="l" t="t" r="r" b="b"/>
              <a:pathLst>
                <a:path w="1156" h="81644" extrusionOk="0">
                  <a:moveTo>
                    <a:pt x="1" y="1"/>
                  </a:moveTo>
                  <a:lnTo>
                    <a:pt x="1" y="81643"/>
                  </a:lnTo>
                  <a:lnTo>
                    <a:pt x="1156" y="81643"/>
                  </a:lnTo>
                  <a:lnTo>
                    <a:pt x="115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5" name="Google Shape;1485;p45"/>
            <p:cNvSpPr/>
            <p:nvPr/>
          </p:nvSpPr>
          <p:spPr>
            <a:xfrm>
              <a:off x="783638" y="1853058"/>
              <a:ext cx="486203" cy="19688"/>
            </a:xfrm>
            <a:custGeom>
              <a:avLst/>
              <a:gdLst/>
              <a:ahLst/>
              <a:cxnLst/>
              <a:rect l="l" t="t" r="r" b="b"/>
              <a:pathLst>
                <a:path w="27783" h="1125" extrusionOk="0">
                  <a:moveTo>
                    <a:pt x="578" y="0"/>
                  </a:moveTo>
                  <a:cubicBezTo>
                    <a:pt x="274" y="0"/>
                    <a:pt x="1" y="243"/>
                    <a:pt x="1" y="547"/>
                  </a:cubicBezTo>
                  <a:cubicBezTo>
                    <a:pt x="1" y="851"/>
                    <a:pt x="274" y="1125"/>
                    <a:pt x="578" y="1125"/>
                  </a:cubicBezTo>
                  <a:lnTo>
                    <a:pt x="27174" y="1125"/>
                  </a:lnTo>
                  <a:cubicBezTo>
                    <a:pt x="27539" y="1125"/>
                    <a:pt x="27782" y="851"/>
                    <a:pt x="27782" y="547"/>
                  </a:cubicBezTo>
                  <a:cubicBezTo>
                    <a:pt x="27782" y="243"/>
                    <a:pt x="27539" y="0"/>
                    <a:pt x="2720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6" name="Google Shape;1486;p45"/>
            <p:cNvSpPr/>
            <p:nvPr/>
          </p:nvSpPr>
          <p:spPr>
            <a:xfrm>
              <a:off x="783638" y="1933908"/>
              <a:ext cx="486203" cy="20230"/>
            </a:xfrm>
            <a:custGeom>
              <a:avLst/>
              <a:gdLst/>
              <a:ahLst/>
              <a:cxnLst/>
              <a:rect l="l" t="t" r="r" b="b"/>
              <a:pathLst>
                <a:path w="27783" h="1156" extrusionOk="0">
                  <a:moveTo>
                    <a:pt x="578" y="0"/>
                  </a:moveTo>
                  <a:cubicBezTo>
                    <a:pt x="274" y="0"/>
                    <a:pt x="1" y="274"/>
                    <a:pt x="1" y="578"/>
                  </a:cubicBezTo>
                  <a:cubicBezTo>
                    <a:pt x="1" y="882"/>
                    <a:pt x="274" y="1155"/>
                    <a:pt x="578" y="1155"/>
                  </a:cubicBezTo>
                  <a:lnTo>
                    <a:pt x="27174" y="1155"/>
                  </a:lnTo>
                  <a:cubicBezTo>
                    <a:pt x="27539" y="1155"/>
                    <a:pt x="27782" y="882"/>
                    <a:pt x="27782" y="578"/>
                  </a:cubicBezTo>
                  <a:cubicBezTo>
                    <a:pt x="27782" y="274"/>
                    <a:pt x="27539" y="0"/>
                    <a:pt x="2720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7" name="Google Shape;1487;p45"/>
            <p:cNvSpPr/>
            <p:nvPr/>
          </p:nvSpPr>
          <p:spPr>
            <a:xfrm>
              <a:off x="783638" y="2015283"/>
              <a:ext cx="486203" cy="19705"/>
            </a:xfrm>
            <a:custGeom>
              <a:avLst/>
              <a:gdLst/>
              <a:ahLst/>
              <a:cxnLst/>
              <a:rect l="l" t="t" r="r" b="b"/>
              <a:pathLst>
                <a:path w="27783" h="1126" extrusionOk="0">
                  <a:moveTo>
                    <a:pt x="578" y="1"/>
                  </a:moveTo>
                  <a:cubicBezTo>
                    <a:pt x="274" y="1"/>
                    <a:pt x="1" y="244"/>
                    <a:pt x="1" y="548"/>
                  </a:cubicBezTo>
                  <a:cubicBezTo>
                    <a:pt x="1" y="852"/>
                    <a:pt x="274" y="1125"/>
                    <a:pt x="578" y="1125"/>
                  </a:cubicBezTo>
                  <a:lnTo>
                    <a:pt x="27174" y="1125"/>
                  </a:lnTo>
                  <a:cubicBezTo>
                    <a:pt x="27539" y="1125"/>
                    <a:pt x="27752" y="852"/>
                    <a:pt x="27782" y="548"/>
                  </a:cubicBezTo>
                  <a:cubicBezTo>
                    <a:pt x="27782" y="244"/>
                    <a:pt x="27539" y="1"/>
                    <a:pt x="2720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8" name="Google Shape;1488;p45"/>
            <p:cNvSpPr/>
            <p:nvPr/>
          </p:nvSpPr>
          <p:spPr>
            <a:xfrm>
              <a:off x="783638" y="2096133"/>
              <a:ext cx="486203" cy="20230"/>
            </a:xfrm>
            <a:custGeom>
              <a:avLst/>
              <a:gdLst/>
              <a:ahLst/>
              <a:cxnLst/>
              <a:rect l="l" t="t" r="r" b="b"/>
              <a:pathLst>
                <a:path w="27783" h="1156" extrusionOk="0">
                  <a:moveTo>
                    <a:pt x="578" y="1"/>
                  </a:moveTo>
                  <a:cubicBezTo>
                    <a:pt x="274" y="1"/>
                    <a:pt x="1" y="275"/>
                    <a:pt x="1" y="578"/>
                  </a:cubicBezTo>
                  <a:cubicBezTo>
                    <a:pt x="1" y="882"/>
                    <a:pt x="274" y="1156"/>
                    <a:pt x="578" y="1156"/>
                  </a:cubicBezTo>
                  <a:lnTo>
                    <a:pt x="27174" y="1156"/>
                  </a:lnTo>
                  <a:cubicBezTo>
                    <a:pt x="27539" y="1156"/>
                    <a:pt x="27782" y="882"/>
                    <a:pt x="27782" y="578"/>
                  </a:cubicBezTo>
                  <a:cubicBezTo>
                    <a:pt x="27782" y="275"/>
                    <a:pt x="27539" y="1"/>
                    <a:pt x="2720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52" name="Picture 5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190" y="534183"/>
            <a:ext cx="2139978" cy="2118790"/>
          </a:xfrm>
          <a:prstGeom prst="rect">
            <a:avLst/>
          </a:prstGeom>
        </p:spPr>
      </p:pic>
      <p:sp>
        <p:nvSpPr>
          <p:cNvPr id="53" name="TextBox 52"/>
          <p:cNvSpPr txBox="1"/>
          <p:nvPr/>
        </p:nvSpPr>
        <p:spPr>
          <a:xfrm>
            <a:off x="1219923" y="1206539"/>
            <a:ext cx="10685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schemeClr val="accent5"/>
                </a:solidFill>
              </a:rPr>
              <a:t>2 </a:t>
            </a:r>
            <a:r>
              <a:rPr lang="en-US" sz="2000" dirty="0" err="1" smtClean="0">
                <a:solidFill>
                  <a:schemeClr val="accent5"/>
                </a:solidFill>
              </a:rPr>
              <a:t>dm</a:t>
            </a:r>
            <a:endParaRPr lang="en-US" sz="2000" dirty="0">
              <a:solidFill>
                <a:schemeClr val="accent5"/>
              </a:solidFill>
            </a:endParaRPr>
          </a:p>
        </p:txBody>
      </p:sp>
      <p:cxnSp>
        <p:nvCxnSpPr>
          <p:cNvPr id="8" name="Straight Arrow Connector 7"/>
          <p:cNvCxnSpPr/>
          <p:nvPr/>
        </p:nvCxnSpPr>
        <p:spPr>
          <a:xfrm>
            <a:off x="2748488" y="1313798"/>
            <a:ext cx="575352" cy="0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3323840" y="1010553"/>
            <a:ext cx="451267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000" dirty="0" err="1" smtClean="0"/>
              <a:t>Hình</a:t>
            </a:r>
            <a:r>
              <a:rPr lang="en-US" sz="2000" dirty="0" smtClean="0"/>
              <a:t> </a:t>
            </a:r>
            <a:r>
              <a:rPr lang="en-US" sz="2000" dirty="0" err="1" smtClean="0"/>
              <a:t>vuông</a:t>
            </a:r>
            <a:r>
              <a:rPr lang="en-US" sz="2000" dirty="0" smtClean="0"/>
              <a:t> </a:t>
            </a:r>
            <a:r>
              <a:rPr lang="en-US" sz="2000" dirty="0" err="1" smtClean="0"/>
              <a:t>có</a:t>
            </a:r>
            <a:r>
              <a:rPr lang="en-US" sz="2000" dirty="0" smtClean="0"/>
              <a:t> </a:t>
            </a:r>
            <a:r>
              <a:rPr lang="en-US" sz="2000" dirty="0" err="1" smtClean="0"/>
              <a:t>diện</a:t>
            </a:r>
            <a:r>
              <a:rPr lang="en-US" sz="2000" dirty="0" smtClean="0"/>
              <a:t> </a:t>
            </a:r>
            <a:r>
              <a:rPr lang="en-US" sz="2000" dirty="0" err="1" smtClean="0"/>
              <a:t>tích</a:t>
            </a:r>
            <a:r>
              <a:rPr lang="en-US" sz="2000" dirty="0" smtClean="0"/>
              <a:t> </a:t>
            </a:r>
            <a:r>
              <a:rPr lang="en-US" sz="2000" dirty="0" err="1" smtClean="0"/>
              <a:t>bằng</a:t>
            </a:r>
            <a:r>
              <a:rPr lang="en-US" sz="2000" dirty="0" smtClean="0"/>
              <a:t> 2 dm</a:t>
            </a:r>
            <a:r>
              <a:rPr lang="en-US" sz="2000" baseline="30000" dirty="0" smtClean="0"/>
              <a:t>2</a:t>
            </a:r>
            <a:r>
              <a:rPr lang="en-US" sz="2000" dirty="0" smtClean="0"/>
              <a:t>. </a:t>
            </a:r>
            <a:r>
              <a:rPr lang="en-US" sz="2000" dirty="0" err="1" smtClean="0"/>
              <a:t>Nếu</a:t>
            </a:r>
            <a:r>
              <a:rPr lang="en-US" sz="2000" dirty="0" smtClean="0"/>
              <a:t> </a:t>
            </a:r>
            <a:r>
              <a:rPr lang="en-US" sz="2000" dirty="0" err="1" smtClean="0"/>
              <a:t>độ</a:t>
            </a:r>
            <a:r>
              <a:rPr lang="en-US" sz="2000" dirty="0" smtClean="0"/>
              <a:t> </a:t>
            </a:r>
            <a:r>
              <a:rPr lang="en-US" sz="2000" dirty="0" err="1" smtClean="0"/>
              <a:t>dài</a:t>
            </a:r>
            <a:r>
              <a:rPr lang="en-US" sz="2000" dirty="0" smtClean="0"/>
              <a:t> </a:t>
            </a:r>
            <a:r>
              <a:rPr lang="en-US" sz="2000" dirty="0" err="1" smtClean="0"/>
              <a:t>cạnh</a:t>
            </a:r>
            <a:r>
              <a:rPr lang="en-US" sz="2000" dirty="0" smtClean="0"/>
              <a:t> </a:t>
            </a:r>
            <a:r>
              <a:rPr lang="en-US" sz="2000" dirty="0" err="1" smtClean="0"/>
              <a:t>hình</a:t>
            </a:r>
            <a:r>
              <a:rPr lang="en-US" sz="2000" dirty="0" smtClean="0"/>
              <a:t> </a:t>
            </a:r>
            <a:r>
              <a:rPr lang="en-US" sz="2000" dirty="0" err="1" smtClean="0"/>
              <a:t>vuông</a:t>
            </a:r>
            <a:r>
              <a:rPr lang="en-US" sz="2000" dirty="0" smtClean="0"/>
              <a:t> </a:t>
            </a:r>
            <a:r>
              <a:rPr lang="en-US" sz="2000" dirty="0" err="1" smtClean="0"/>
              <a:t>đó</a:t>
            </a:r>
            <a:r>
              <a:rPr lang="en-US" sz="2000" dirty="0" smtClean="0"/>
              <a:t> </a:t>
            </a:r>
            <a:r>
              <a:rPr lang="en-US" sz="2000" dirty="0" err="1" smtClean="0"/>
              <a:t>là</a:t>
            </a:r>
            <a:r>
              <a:rPr lang="en-US" sz="2000" dirty="0" smtClean="0"/>
              <a:t> x (</a:t>
            </a:r>
            <a:r>
              <a:rPr lang="en-US" sz="2000" dirty="0" err="1" smtClean="0"/>
              <a:t>dm</a:t>
            </a:r>
            <a:r>
              <a:rPr lang="en-US" sz="2000" dirty="0" smtClean="0"/>
              <a:t>) (x &gt; 0) </a:t>
            </a:r>
            <a:r>
              <a:rPr lang="en-US" sz="2000" dirty="0" err="1" smtClean="0"/>
              <a:t>thì</a:t>
            </a:r>
            <a:r>
              <a:rPr lang="en-US" sz="2000" dirty="0" smtClean="0"/>
              <a:t> </a:t>
            </a:r>
            <a:r>
              <a:rPr lang="en-US" sz="2000" dirty="0" smtClean="0">
                <a:solidFill>
                  <a:srgbClr val="0070C0"/>
                </a:solidFill>
              </a:rPr>
              <a:t>x</a:t>
            </a:r>
            <a:r>
              <a:rPr lang="en-US" sz="2000" baseline="30000" dirty="0" smtClean="0">
                <a:solidFill>
                  <a:srgbClr val="0070C0"/>
                </a:solidFill>
              </a:rPr>
              <a:t>2</a:t>
            </a:r>
            <a:r>
              <a:rPr lang="en-US" sz="2000" dirty="0" smtClean="0">
                <a:solidFill>
                  <a:srgbClr val="0070C0"/>
                </a:solidFill>
              </a:rPr>
              <a:t> = 2</a:t>
            </a:r>
            <a:r>
              <a:rPr lang="en-US" sz="2000" dirty="0" smtClean="0"/>
              <a:t>.</a:t>
            </a:r>
            <a:endParaRPr lang="en-US" sz="2000" dirty="0"/>
          </a:p>
        </p:txBody>
      </p:sp>
      <p:sp>
        <p:nvSpPr>
          <p:cNvPr id="10" name="TextBox 9"/>
          <p:cNvSpPr txBox="1"/>
          <p:nvPr/>
        </p:nvSpPr>
        <p:spPr>
          <a:xfrm>
            <a:off x="986470" y="2848655"/>
            <a:ext cx="35240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err="1" smtClean="0"/>
              <a:t>Người</a:t>
            </a:r>
            <a:r>
              <a:rPr lang="en-US" sz="2000" dirty="0" smtClean="0"/>
              <a:t> ta </a:t>
            </a:r>
            <a:r>
              <a:rPr lang="en-US" sz="2000" dirty="0" err="1" smtClean="0"/>
              <a:t>chứng</a:t>
            </a:r>
            <a:r>
              <a:rPr lang="en-US" sz="2000" dirty="0" smtClean="0"/>
              <a:t> minh </a:t>
            </a:r>
            <a:r>
              <a:rPr lang="en-US" sz="2000" dirty="0" err="1" smtClean="0"/>
              <a:t>được</a:t>
            </a:r>
            <a:r>
              <a:rPr lang="en-US" sz="2000" dirty="0" smtClean="0"/>
              <a:t>:</a:t>
            </a:r>
            <a:endParaRPr lang="en-US" sz="2000" dirty="0"/>
          </a:p>
        </p:txBody>
      </p:sp>
      <p:sp>
        <p:nvSpPr>
          <p:cNvPr id="11" name="TextBox 10"/>
          <p:cNvSpPr txBox="1"/>
          <p:nvPr/>
        </p:nvSpPr>
        <p:spPr>
          <a:xfrm>
            <a:off x="1950431" y="3409484"/>
            <a:ext cx="565839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i="1" dirty="0" smtClean="0"/>
              <a:t>x = 1,4142135623730950488016887... </a:t>
            </a:r>
            <a:endParaRPr lang="en-US" sz="2000" i="1" dirty="0"/>
          </a:p>
        </p:txBody>
      </p:sp>
      <p:sp>
        <p:nvSpPr>
          <p:cNvPr id="12" name="Down Arrow 11"/>
          <p:cNvSpPr/>
          <p:nvPr/>
        </p:nvSpPr>
        <p:spPr>
          <a:xfrm>
            <a:off x="4510506" y="3809594"/>
            <a:ext cx="143687" cy="300069"/>
          </a:xfrm>
          <a:prstGeom prst="downArrow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3965900" y="4170368"/>
            <a:ext cx="123289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err="1" smtClean="0">
                <a:solidFill>
                  <a:srgbClr val="0070C0"/>
                </a:solidFill>
              </a:rPr>
              <a:t>Số</a:t>
            </a:r>
            <a:r>
              <a:rPr lang="en-US" sz="2000" dirty="0" smtClean="0">
                <a:solidFill>
                  <a:srgbClr val="0070C0"/>
                </a:solidFill>
              </a:rPr>
              <a:t> </a:t>
            </a:r>
            <a:r>
              <a:rPr lang="en-US" sz="2000" dirty="0" err="1" smtClean="0">
                <a:solidFill>
                  <a:srgbClr val="0070C0"/>
                </a:solidFill>
              </a:rPr>
              <a:t>vô</a:t>
            </a:r>
            <a:r>
              <a:rPr lang="en-US" sz="2000" dirty="0" smtClean="0">
                <a:solidFill>
                  <a:srgbClr val="0070C0"/>
                </a:solidFill>
              </a:rPr>
              <a:t> </a:t>
            </a:r>
            <a:r>
              <a:rPr lang="en-US" sz="2000" dirty="0" err="1" smtClean="0">
                <a:solidFill>
                  <a:srgbClr val="0070C0"/>
                </a:solidFill>
              </a:rPr>
              <a:t>tỉ</a:t>
            </a:r>
            <a:endParaRPr lang="en-US" sz="2000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ransition spd="slow">
    <p:plu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10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" grpId="0"/>
      <p:bldP spid="9" grpId="0"/>
      <p:bldP spid="10" grpId="0"/>
      <p:bldP spid="11" grpId="0"/>
      <p:bldP spid="12" grpId="0" animBg="1"/>
      <p:bldP spid="1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46" name="Google Shape;1746;p49"/>
          <p:cNvGrpSpPr/>
          <p:nvPr/>
        </p:nvGrpSpPr>
        <p:grpSpPr>
          <a:xfrm>
            <a:off x="8077173" y="1004710"/>
            <a:ext cx="346832" cy="1809080"/>
            <a:chOff x="4713875" y="2486650"/>
            <a:chExt cx="495475" cy="2584400"/>
          </a:xfrm>
        </p:grpSpPr>
        <p:sp>
          <p:nvSpPr>
            <p:cNvPr id="1747" name="Google Shape;1747;p49"/>
            <p:cNvSpPr/>
            <p:nvPr/>
          </p:nvSpPr>
          <p:spPr>
            <a:xfrm>
              <a:off x="4772400" y="2544400"/>
              <a:ext cx="436950" cy="2526650"/>
            </a:xfrm>
            <a:custGeom>
              <a:avLst/>
              <a:gdLst/>
              <a:ahLst/>
              <a:cxnLst/>
              <a:rect l="l" t="t" r="r" b="b"/>
              <a:pathLst>
                <a:path w="17478" h="101066" extrusionOk="0">
                  <a:moveTo>
                    <a:pt x="0" y="1"/>
                  </a:moveTo>
                  <a:lnTo>
                    <a:pt x="0" y="101066"/>
                  </a:lnTo>
                  <a:lnTo>
                    <a:pt x="17478" y="101066"/>
                  </a:lnTo>
                  <a:lnTo>
                    <a:pt x="17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8" name="Google Shape;1748;p49"/>
            <p:cNvSpPr/>
            <p:nvPr/>
          </p:nvSpPr>
          <p:spPr>
            <a:xfrm>
              <a:off x="4713875" y="2486650"/>
              <a:ext cx="465850" cy="2554775"/>
            </a:xfrm>
            <a:custGeom>
              <a:avLst/>
              <a:gdLst/>
              <a:ahLst/>
              <a:cxnLst/>
              <a:rect l="l" t="t" r="r" b="b"/>
              <a:pathLst>
                <a:path w="18634" h="102191" extrusionOk="0">
                  <a:moveTo>
                    <a:pt x="17448" y="1125"/>
                  </a:moveTo>
                  <a:lnTo>
                    <a:pt x="17448" y="101066"/>
                  </a:lnTo>
                  <a:lnTo>
                    <a:pt x="1095" y="101066"/>
                  </a:lnTo>
                  <a:lnTo>
                    <a:pt x="1095" y="1125"/>
                  </a:lnTo>
                  <a:close/>
                  <a:moveTo>
                    <a:pt x="1" y="0"/>
                  </a:moveTo>
                  <a:lnTo>
                    <a:pt x="1" y="102190"/>
                  </a:lnTo>
                  <a:lnTo>
                    <a:pt x="18633" y="102190"/>
                  </a:lnTo>
                  <a:lnTo>
                    <a:pt x="1863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9" name="Google Shape;1749;p49"/>
            <p:cNvSpPr/>
            <p:nvPr/>
          </p:nvSpPr>
          <p:spPr>
            <a:xfrm>
              <a:off x="5036825" y="2582400"/>
              <a:ext cx="128450" cy="18250"/>
            </a:xfrm>
            <a:custGeom>
              <a:avLst/>
              <a:gdLst/>
              <a:ahLst/>
              <a:cxnLst/>
              <a:rect l="l" t="t" r="r" b="b"/>
              <a:pathLst>
                <a:path w="5138" h="730" extrusionOk="0">
                  <a:moveTo>
                    <a:pt x="1" y="0"/>
                  </a:moveTo>
                  <a:lnTo>
                    <a:pt x="1" y="730"/>
                  </a:lnTo>
                  <a:lnTo>
                    <a:pt x="5138" y="730"/>
                  </a:lnTo>
                  <a:lnTo>
                    <a:pt x="513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0" name="Google Shape;1750;p49"/>
            <p:cNvSpPr/>
            <p:nvPr/>
          </p:nvSpPr>
          <p:spPr>
            <a:xfrm>
              <a:off x="5036825" y="2796675"/>
              <a:ext cx="128450" cy="18275"/>
            </a:xfrm>
            <a:custGeom>
              <a:avLst/>
              <a:gdLst/>
              <a:ahLst/>
              <a:cxnLst/>
              <a:rect l="l" t="t" r="r" b="b"/>
              <a:pathLst>
                <a:path w="5138" h="731" extrusionOk="0">
                  <a:moveTo>
                    <a:pt x="1" y="1"/>
                  </a:moveTo>
                  <a:lnTo>
                    <a:pt x="1" y="730"/>
                  </a:lnTo>
                  <a:lnTo>
                    <a:pt x="5138" y="730"/>
                  </a:lnTo>
                  <a:lnTo>
                    <a:pt x="513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1" name="Google Shape;1751;p49"/>
            <p:cNvSpPr/>
            <p:nvPr/>
          </p:nvSpPr>
          <p:spPr>
            <a:xfrm>
              <a:off x="5036825" y="3011725"/>
              <a:ext cx="128450" cy="17500"/>
            </a:xfrm>
            <a:custGeom>
              <a:avLst/>
              <a:gdLst/>
              <a:ahLst/>
              <a:cxnLst/>
              <a:rect l="l" t="t" r="r" b="b"/>
              <a:pathLst>
                <a:path w="5138" h="700" extrusionOk="0">
                  <a:moveTo>
                    <a:pt x="1" y="1"/>
                  </a:moveTo>
                  <a:lnTo>
                    <a:pt x="1" y="700"/>
                  </a:lnTo>
                  <a:lnTo>
                    <a:pt x="5138" y="700"/>
                  </a:lnTo>
                  <a:lnTo>
                    <a:pt x="513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2" name="Google Shape;1752;p49"/>
            <p:cNvSpPr/>
            <p:nvPr/>
          </p:nvSpPr>
          <p:spPr>
            <a:xfrm>
              <a:off x="5036825" y="3225250"/>
              <a:ext cx="128450" cy="18275"/>
            </a:xfrm>
            <a:custGeom>
              <a:avLst/>
              <a:gdLst/>
              <a:ahLst/>
              <a:cxnLst/>
              <a:rect l="l" t="t" r="r" b="b"/>
              <a:pathLst>
                <a:path w="5138" h="731" extrusionOk="0">
                  <a:moveTo>
                    <a:pt x="1" y="1"/>
                  </a:moveTo>
                  <a:lnTo>
                    <a:pt x="1" y="730"/>
                  </a:lnTo>
                  <a:lnTo>
                    <a:pt x="5138" y="730"/>
                  </a:lnTo>
                  <a:lnTo>
                    <a:pt x="513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3" name="Google Shape;1753;p49"/>
            <p:cNvSpPr/>
            <p:nvPr/>
          </p:nvSpPr>
          <p:spPr>
            <a:xfrm>
              <a:off x="5036825" y="3440300"/>
              <a:ext cx="128450" cy="17500"/>
            </a:xfrm>
            <a:custGeom>
              <a:avLst/>
              <a:gdLst/>
              <a:ahLst/>
              <a:cxnLst/>
              <a:rect l="l" t="t" r="r" b="b"/>
              <a:pathLst>
                <a:path w="5138" h="700" extrusionOk="0">
                  <a:moveTo>
                    <a:pt x="1" y="1"/>
                  </a:moveTo>
                  <a:lnTo>
                    <a:pt x="1" y="700"/>
                  </a:lnTo>
                  <a:lnTo>
                    <a:pt x="5138" y="700"/>
                  </a:lnTo>
                  <a:lnTo>
                    <a:pt x="513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4" name="Google Shape;1754;p49"/>
            <p:cNvSpPr/>
            <p:nvPr/>
          </p:nvSpPr>
          <p:spPr>
            <a:xfrm>
              <a:off x="5036825" y="3654600"/>
              <a:ext cx="128450" cy="18250"/>
            </a:xfrm>
            <a:custGeom>
              <a:avLst/>
              <a:gdLst/>
              <a:ahLst/>
              <a:cxnLst/>
              <a:rect l="l" t="t" r="r" b="b"/>
              <a:pathLst>
                <a:path w="5138" h="730" extrusionOk="0">
                  <a:moveTo>
                    <a:pt x="1" y="0"/>
                  </a:moveTo>
                  <a:lnTo>
                    <a:pt x="1" y="730"/>
                  </a:lnTo>
                  <a:lnTo>
                    <a:pt x="5138" y="730"/>
                  </a:lnTo>
                  <a:lnTo>
                    <a:pt x="513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5" name="Google Shape;1755;p49"/>
            <p:cNvSpPr/>
            <p:nvPr/>
          </p:nvSpPr>
          <p:spPr>
            <a:xfrm>
              <a:off x="5036825" y="3868900"/>
              <a:ext cx="128450" cy="18250"/>
            </a:xfrm>
            <a:custGeom>
              <a:avLst/>
              <a:gdLst/>
              <a:ahLst/>
              <a:cxnLst/>
              <a:rect l="l" t="t" r="r" b="b"/>
              <a:pathLst>
                <a:path w="5138" h="730" extrusionOk="0">
                  <a:moveTo>
                    <a:pt x="1" y="0"/>
                  </a:moveTo>
                  <a:lnTo>
                    <a:pt x="1" y="730"/>
                  </a:lnTo>
                  <a:lnTo>
                    <a:pt x="5138" y="730"/>
                  </a:lnTo>
                  <a:lnTo>
                    <a:pt x="513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6" name="Google Shape;1756;p49"/>
            <p:cNvSpPr/>
            <p:nvPr/>
          </p:nvSpPr>
          <p:spPr>
            <a:xfrm>
              <a:off x="5036825" y="4083175"/>
              <a:ext cx="128450" cy="17500"/>
            </a:xfrm>
            <a:custGeom>
              <a:avLst/>
              <a:gdLst/>
              <a:ahLst/>
              <a:cxnLst/>
              <a:rect l="l" t="t" r="r" b="b"/>
              <a:pathLst>
                <a:path w="5138" h="700" extrusionOk="0">
                  <a:moveTo>
                    <a:pt x="1" y="1"/>
                  </a:moveTo>
                  <a:lnTo>
                    <a:pt x="1" y="700"/>
                  </a:lnTo>
                  <a:lnTo>
                    <a:pt x="5138" y="700"/>
                  </a:lnTo>
                  <a:lnTo>
                    <a:pt x="513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7" name="Google Shape;1757;p49"/>
            <p:cNvSpPr/>
            <p:nvPr/>
          </p:nvSpPr>
          <p:spPr>
            <a:xfrm>
              <a:off x="5036825" y="4297475"/>
              <a:ext cx="128450" cy="18250"/>
            </a:xfrm>
            <a:custGeom>
              <a:avLst/>
              <a:gdLst/>
              <a:ahLst/>
              <a:cxnLst/>
              <a:rect l="l" t="t" r="r" b="b"/>
              <a:pathLst>
                <a:path w="5138" h="730" extrusionOk="0">
                  <a:moveTo>
                    <a:pt x="1" y="0"/>
                  </a:moveTo>
                  <a:lnTo>
                    <a:pt x="1" y="730"/>
                  </a:lnTo>
                  <a:lnTo>
                    <a:pt x="5138" y="730"/>
                  </a:lnTo>
                  <a:lnTo>
                    <a:pt x="513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8" name="Google Shape;1758;p49"/>
            <p:cNvSpPr/>
            <p:nvPr/>
          </p:nvSpPr>
          <p:spPr>
            <a:xfrm>
              <a:off x="5036825" y="4512525"/>
              <a:ext cx="128450" cy="17500"/>
            </a:xfrm>
            <a:custGeom>
              <a:avLst/>
              <a:gdLst/>
              <a:ahLst/>
              <a:cxnLst/>
              <a:rect l="l" t="t" r="r" b="b"/>
              <a:pathLst>
                <a:path w="5138" h="700" extrusionOk="0">
                  <a:moveTo>
                    <a:pt x="1" y="0"/>
                  </a:moveTo>
                  <a:lnTo>
                    <a:pt x="1" y="699"/>
                  </a:lnTo>
                  <a:lnTo>
                    <a:pt x="5138" y="699"/>
                  </a:lnTo>
                  <a:lnTo>
                    <a:pt x="513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9" name="Google Shape;1759;p49"/>
            <p:cNvSpPr/>
            <p:nvPr/>
          </p:nvSpPr>
          <p:spPr>
            <a:xfrm>
              <a:off x="5036825" y="4726050"/>
              <a:ext cx="128450" cy="18250"/>
            </a:xfrm>
            <a:custGeom>
              <a:avLst/>
              <a:gdLst/>
              <a:ahLst/>
              <a:cxnLst/>
              <a:rect l="l" t="t" r="r" b="b"/>
              <a:pathLst>
                <a:path w="5138" h="730" extrusionOk="0">
                  <a:moveTo>
                    <a:pt x="1" y="0"/>
                  </a:moveTo>
                  <a:lnTo>
                    <a:pt x="1" y="730"/>
                  </a:lnTo>
                  <a:lnTo>
                    <a:pt x="5138" y="730"/>
                  </a:lnTo>
                  <a:lnTo>
                    <a:pt x="513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0" name="Google Shape;1760;p49"/>
            <p:cNvSpPr/>
            <p:nvPr/>
          </p:nvSpPr>
          <p:spPr>
            <a:xfrm>
              <a:off x="5036825" y="4960100"/>
              <a:ext cx="128450" cy="17500"/>
            </a:xfrm>
            <a:custGeom>
              <a:avLst/>
              <a:gdLst/>
              <a:ahLst/>
              <a:cxnLst/>
              <a:rect l="l" t="t" r="r" b="b"/>
              <a:pathLst>
                <a:path w="5138" h="700" extrusionOk="0">
                  <a:moveTo>
                    <a:pt x="1" y="0"/>
                  </a:moveTo>
                  <a:lnTo>
                    <a:pt x="1" y="699"/>
                  </a:lnTo>
                  <a:lnTo>
                    <a:pt x="5138" y="699"/>
                  </a:lnTo>
                  <a:lnTo>
                    <a:pt x="513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1" name="Google Shape;1761;p49"/>
            <p:cNvSpPr/>
            <p:nvPr/>
          </p:nvSpPr>
          <p:spPr>
            <a:xfrm>
              <a:off x="4831675" y="2500325"/>
              <a:ext cx="30400" cy="2526650"/>
            </a:xfrm>
            <a:custGeom>
              <a:avLst/>
              <a:gdLst/>
              <a:ahLst/>
              <a:cxnLst/>
              <a:rect l="l" t="t" r="r" b="b"/>
              <a:pathLst>
                <a:path w="1216" h="101066" extrusionOk="0">
                  <a:moveTo>
                    <a:pt x="0" y="1"/>
                  </a:moveTo>
                  <a:lnTo>
                    <a:pt x="0" y="101066"/>
                  </a:lnTo>
                  <a:lnTo>
                    <a:pt x="1216" y="101066"/>
                  </a:lnTo>
                  <a:lnTo>
                    <a:pt x="121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762" name="Google Shape;1762;p49"/>
          <p:cNvGrpSpPr/>
          <p:nvPr/>
        </p:nvGrpSpPr>
        <p:grpSpPr>
          <a:xfrm>
            <a:off x="76202" y="4429515"/>
            <a:ext cx="327163" cy="637788"/>
            <a:chOff x="2114275" y="3036050"/>
            <a:chExt cx="467375" cy="911125"/>
          </a:xfrm>
        </p:grpSpPr>
        <p:sp>
          <p:nvSpPr>
            <p:cNvPr id="1763" name="Google Shape;1763;p49"/>
            <p:cNvSpPr/>
            <p:nvPr/>
          </p:nvSpPr>
          <p:spPr>
            <a:xfrm>
              <a:off x="2174325" y="3440300"/>
              <a:ext cx="407325" cy="506875"/>
            </a:xfrm>
            <a:custGeom>
              <a:avLst/>
              <a:gdLst/>
              <a:ahLst/>
              <a:cxnLst/>
              <a:rect l="l" t="t" r="r" b="b"/>
              <a:pathLst>
                <a:path w="16293" h="20275" extrusionOk="0">
                  <a:moveTo>
                    <a:pt x="0" y="1"/>
                  </a:moveTo>
                  <a:lnTo>
                    <a:pt x="0" y="20275"/>
                  </a:lnTo>
                  <a:lnTo>
                    <a:pt x="16292" y="20275"/>
                  </a:lnTo>
                  <a:lnTo>
                    <a:pt x="16292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4" name="Google Shape;1764;p49"/>
            <p:cNvSpPr/>
            <p:nvPr/>
          </p:nvSpPr>
          <p:spPr>
            <a:xfrm>
              <a:off x="2174325" y="3096075"/>
              <a:ext cx="407325" cy="343500"/>
            </a:xfrm>
            <a:custGeom>
              <a:avLst/>
              <a:gdLst/>
              <a:ahLst/>
              <a:cxnLst/>
              <a:rect l="l" t="t" r="r" b="b"/>
              <a:pathLst>
                <a:path w="16293" h="13740" extrusionOk="0">
                  <a:moveTo>
                    <a:pt x="0" y="1"/>
                  </a:moveTo>
                  <a:lnTo>
                    <a:pt x="0" y="13740"/>
                  </a:lnTo>
                  <a:lnTo>
                    <a:pt x="16292" y="13740"/>
                  </a:lnTo>
                  <a:lnTo>
                    <a:pt x="1629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5" name="Google Shape;1765;p49"/>
            <p:cNvSpPr/>
            <p:nvPr/>
          </p:nvSpPr>
          <p:spPr>
            <a:xfrm>
              <a:off x="2114275" y="3036050"/>
              <a:ext cx="436225" cy="866300"/>
            </a:xfrm>
            <a:custGeom>
              <a:avLst/>
              <a:gdLst/>
              <a:ahLst/>
              <a:cxnLst/>
              <a:rect l="l" t="t" r="r" b="b"/>
              <a:pathLst>
                <a:path w="17449" h="34652" extrusionOk="0">
                  <a:moveTo>
                    <a:pt x="16263" y="1155"/>
                  </a:moveTo>
                  <a:lnTo>
                    <a:pt x="16263" y="33527"/>
                  </a:lnTo>
                  <a:lnTo>
                    <a:pt x="1095" y="33527"/>
                  </a:lnTo>
                  <a:lnTo>
                    <a:pt x="1095" y="1155"/>
                  </a:lnTo>
                  <a:close/>
                  <a:moveTo>
                    <a:pt x="1" y="0"/>
                  </a:moveTo>
                  <a:lnTo>
                    <a:pt x="1" y="34651"/>
                  </a:lnTo>
                  <a:lnTo>
                    <a:pt x="17448" y="34651"/>
                  </a:lnTo>
                  <a:lnTo>
                    <a:pt x="1744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766" name="Google Shape;1766;p49"/>
          <p:cNvGrpSpPr/>
          <p:nvPr/>
        </p:nvGrpSpPr>
        <p:grpSpPr>
          <a:xfrm>
            <a:off x="720003" y="2086678"/>
            <a:ext cx="171833" cy="810670"/>
            <a:chOff x="2112775" y="1815675"/>
            <a:chExt cx="245475" cy="1158100"/>
          </a:xfrm>
        </p:grpSpPr>
        <p:sp>
          <p:nvSpPr>
            <p:cNvPr id="1767" name="Google Shape;1767;p49"/>
            <p:cNvSpPr/>
            <p:nvPr/>
          </p:nvSpPr>
          <p:spPr>
            <a:xfrm>
              <a:off x="2174325" y="2030725"/>
              <a:ext cx="183925" cy="928600"/>
            </a:xfrm>
            <a:custGeom>
              <a:avLst/>
              <a:gdLst/>
              <a:ahLst/>
              <a:cxnLst/>
              <a:rect l="l" t="t" r="r" b="b"/>
              <a:pathLst>
                <a:path w="7357" h="37144" extrusionOk="0">
                  <a:moveTo>
                    <a:pt x="0" y="0"/>
                  </a:moveTo>
                  <a:lnTo>
                    <a:pt x="0" y="33466"/>
                  </a:lnTo>
                  <a:cubicBezTo>
                    <a:pt x="0" y="35502"/>
                    <a:pt x="1611" y="37144"/>
                    <a:pt x="3678" y="37144"/>
                  </a:cubicBezTo>
                  <a:cubicBezTo>
                    <a:pt x="5715" y="37144"/>
                    <a:pt x="7356" y="35472"/>
                    <a:pt x="7356" y="33466"/>
                  </a:cubicBezTo>
                  <a:lnTo>
                    <a:pt x="7356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8" name="Google Shape;1768;p49"/>
            <p:cNvSpPr/>
            <p:nvPr/>
          </p:nvSpPr>
          <p:spPr>
            <a:xfrm>
              <a:off x="2113525" y="2016275"/>
              <a:ext cx="213550" cy="957500"/>
            </a:xfrm>
            <a:custGeom>
              <a:avLst/>
              <a:gdLst/>
              <a:ahLst/>
              <a:cxnLst/>
              <a:rect l="l" t="t" r="r" b="b"/>
              <a:pathLst>
                <a:path w="8542" h="38300" extrusionOk="0">
                  <a:moveTo>
                    <a:pt x="7356" y="1125"/>
                  </a:moveTo>
                  <a:lnTo>
                    <a:pt x="7356" y="34044"/>
                  </a:lnTo>
                  <a:cubicBezTo>
                    <a:pt x="7356" y="35746"/>
                    <a:pt x="5958" y="37144"/>
                    <a:pt x="4256" y="37144"/>
                  </a:cubicBezTo>
                  <a:cubicBezTo>
                    <a:pt x="2523" y="37144"/>
                    <a:pt x="1125" y="35746"/>
                    <a:pt x="1125" y="34044"/>
                  </a:cubicBezTo>
                  <a:lnTo>
                    <a:pt x="1125" y="1125"/>
                  </a:lnTo>
                  <a:close/>
                  <a:moveTo>
                    <a:pt x="548" y="1"/>
                  </a:moveTo>
                  <a:cubicBezTo>
                    <a:pt x="244" y="1"/>
                    <a:pt x="1" y="274"/>
                    <a:pt x="1" y="578"/>
                  </a:cubicBezTo>
                  <a:lnTo>
                    <a:pt x="1" y="34044"/>
                  </a:lnTo>
                  <a:cubicBezTo>
                    <a:pt x="1" y="36384"/>
                    <a:pt x="1885" y="38299"/>
                    <a:pt x="4256" y="38299"/>
                  </a:cubicBezTo>
                  <a:cubicBezTo>
                    <a:pt x="6596" y="38299"/>
                    <a:pt x="8542" y="36384"/>
                    <a:pt x="8511" y="34044"/>
                  </a:cubicBezTo>
                  <a:lnTo>
                    <a:pt x="8511" y="578"/>
                  </a:lnTo>
                  <a:cubicBezTo>
                    <a:pt x="8511" y="274"/>
                    <a:pt x="8238" y="1"/>
                    <a:pt x="793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9" name="Google Shape;1769;p49"/>
            <p:cNvSpPr/>
            <p:nvPr/>
          </p:nvSpPr>
          <p:spPr>
            <a:xfrm>
              <a:off x="2127200" y="2763250"/>
              <a:ext cx="184675" cy="28900"/>
            </a:xfrm>
            <a:custGeom>
              <a:avLst/>
              <a:gdLst/>
              <a:ahLst/>
              <a:cxnLst/>
              <a:rect l="l" t="t" r="r" b="b"/>
              <a:pathLst>
                <a:path w="7387" h="1156" extrusionOk="0">
                  <a:moveTo>
                    <a:pt x="1" y="0"/>
                  </a:moveTo>
                  <a:lnTo>
                    <a:pt x="1" y="1155"/>
                  </a:lnTo>
                  <a:lnTo>
                    <a:pt x="7387" y="1155"/>
                  </a:lnTo>
                  <a:lnTo>
                    <a:pt x="738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0" name="Google Shape;1770;p49"/>
            <p:cNvSpPr/>
            <p:nvPr/>
          </p:nvSpPr>
          <p:spPr>
            <a:xfrm>
              <a:off x="2112775" y="1815675"/>
              <a:ext cx="215075" cy="228750"/>
            </a:xfrm>
            <a:custGeom>
              <a:avLst/>
              <a:gdLst/>
              <a:ahLst/>
              <a:cxnLst/>
              <a:rect l="l" t="t" r="r" b="b"/>
              <a:pathLst>
                <a:path w="8603" h="9150" extrusionOk="0">
                  <a:moveTo>
                    <a:pt x="4286" y="1945"/>
                  </a:moveTo>
                  <a:lnTo>
                    <a:pt x="7082" y="8025"/>
                  </a:lnTo>
                  <a:lnTo>
                    <a:pt x="1490" y="8025"/>
                  </a:lnTo>
                  <a:lnTo>
                    <a:pt x="4286" y="1945"/>
                  </a:lnTo>
                  <a:close/>
                  <a:moveTo>
                    <a:pt x="4316" y="0"/>
                  </a:moveTo>
                  <a:cubicBezTo>
                    <a:pt x="4073" y="0"/>
                    <a:pt x="3860" y="152"/>
                    <a:pt x="3769" y="335"/>
                  </a:cubicBezTo>
                  <a:lnTo>
                    <a:pt x="91" y="8359"/>
                  </a:lnTo>
                  <a:cubicBezTo>
                    <a:pt x="0" y="8511"/>
                    <a:pt x="0" y="8754"/>
                    <a:pt x="122" y="8906"/>
                  </a:cubicBezTo>
                  <a:cubicBezTo>
                    <a:pt x="243" y="9028"/>
                    <a:pt x="426" y="9149"/>
                    <a:pt x="639" y="9149"/>
                  </a:cubicBezTo>
                  <a:lnTo>
                    <a:pt x="7994" y="9149"/>
                  </a:lnTo>
                  <a:cubicBezTo>
                    <a:pt x="8177" y="9149"/>
                    <a:pt x="8329" y="9058"/>
                    <a:pt x="8481" y="8906"/>
                  </a:cubicBezTo>
                  <a:cubicBezTo>
                    <a:pt x="8602" y="8754"/>
                    <a:pt x="8602" y="8541"/>
                    <a:pt x="8541" y="8359"/>
                  </a:cubicBezTo>
                  <a:lnTo>
                    <a:pt x="4833" y="335"/>
                  </a:lnTo>
                  <a:cubicBezTo>
                    <a:pt x="4742" y="122"/>
                    <a:pt x="4529" y="0"/>
                    <a:pt x="431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771" name="Google Shape;1771;p49"/>
          <p:cNvGrpSpPr/>
          <p:nvPr/>
        </p:nvGrpSpPr>
        <p:grpSpPr>
          <a:xfrm>
            <a:off x="7883728" y="76210"/>
            <a:ext cx="1184085" cy="1158745"/>
            <a:chOff x="5301275" y="2528150"/>
            <a:chExt cx="1691550" cy="1655350"/>
          </a:xfrm>
        </p:grpSpPr>
        <p:sp>
          <p:nvSpPr>
            <p:cNvPr id="1772" name="Google Shape;1772;p49"/>
            <p:cNvSpPr/>
            <p:nvPr/>
          </p:nvSpPr>
          <p:spPr>
            <a:xfrm>
              <a:off x="5362075" y="2582950"/>
              <a:ext cx="1630750" cy="1600550"/>
            </a:xfrm>
            <a:custGeom>
              <a:avLst/>
              <a:gdLst/>
              <a:ahLst/>
              <a:cxnLst/>
              <a:rect l="l" t="t" r="r" b="b"/>
              <a:pathLst>
                <a:path w="65230" h="64022" extrusionOk="0">
                  <a:moveTo>
                    <a:pt x="24378" y="7608"/>
                  </a:moveTo>
                  <a:cubicBezTo>
                    <a:pt x="32676" y="7608"/>
                    <a:pt x="40578" y="11133"/>
                    <a:pt x="46080" y="17334"/>
                  </a:cubicBezTo>
                  <a:cubicBezTo>
                    <a:pt x="55016" y="27334"/>
                    <a:pt x="55716" y="41833"/>
                    <a:pt x="48725" y="52563"/>
                  </a:cubicBezTo>
                  <a:lnTo>
                    <a:pt x="11399" y="10678"/>
                  </a:lnTo>
                  <a:cubicBezTo>
                    <a:pt x="15380" y="8671"/>
                    <a:pt x="19818" y="7608"/>
                    <a:pt x="24378" y="7608"/>
                  </a:cubicBezTo>
                  <a:close/>
                  <a:moveTo>
                    <a:pt x="24379" y="1"/>
                  </a:moveTo>
                  <a:cubicBezTo>
                    <a:pt x="15698" y="1"/>
                    <a:pt x="6985" y="3070"/>
                    <a:pt x="0" y="9310"/>
                  </a:cubicBezTo>
                  <a:lnTo>
                    <a:pt x="48816" y="64022"/>
                  </a:lnTo>
                  <a:cubicBezTo>
                    <a:pt x="63922" y="50557"/>
                    <a:pt x="65229" y="27365"/>
                    <a:pt x="51764" y="12289"/>
                  </a:cubicBezTo>
                  <a:cubicBezTo>
                    <a:pt x="44525" y="4150"/>
                    <a:pt x="34474" y="1"/>
                    <a:pt x="2437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3" name="Google Shape;1773;p49"/>
            <p:cNvSpPr/>
            <p:nvPr/>
          </p:nvSpPr>
          <p:spPr>
            <a:xfrm>
              <a:off x="5301275" y="2528150"/>
              <a:ext cx="1573775" cy="1634850"/>
            </a:xfrm>
            <a:custGeom>
              <a:avLst/>
              <a:gdLst/>
              <a:ahLst/>
              <a:cxnLst/>
              <a:rect l="l" t="t" r="r" b="b"/>
              <a:pathLst>
                <a:path w="62951" h="65394" extrusionOk="0">
                  <a:moveTo>
                    <a:pt x="25168" y="8736"/>
                  </a:moveTo>
                  <a:cubicBezTo>
                    <a:pt x="33314" y="8736"/>
                    <a:pt x="41065" y="12231"/>
                    <a:pt x="46445" y="18280"/>
                  </a:cubicBezTo>
                  <a:cubicBezTo>
                    <a:pt x="54804" y="27642"/>
                    <a:pt x="56020" y="41472"/>
                    <a:pt x="49454" y="52171"/>
                  </a:cubicBezTo>
                  <a:lnTo>
                    <a:pt x="13101" y="11411"/>
                  </a:lnTo>
                  <a:cubicBezTo>
                    <a:pt x="16870" y="9648"/>
                    <a:pt x="21004" y="8736"/>
                    <a:pt x="25168" y="8736"/>
                  </a:cubicBezTo>
                  <a:close/>
                  <a:moveTo>
                    <a:pt x="25229" y="7550"/>
                  </a:moveTo>
                  <a:cubicBezTo>
                    <a:pt x="20609" y="7550"/>
                    <a:pt x="16050" y="8614"/>
                    <a:pt x="11946" y="10681"/>
                  </a:cubicBezTo>
                  <a:lnTo>
                    <a:pt x="11277" y="11015"/>
                  </a:lnTo>
                  <a:lnTo>
                    <a:pt x="49120" y="53448"/>
                  </a:lnTo>
                  <a:lnTo>
                    <a:pt x="49606" y="54025"/>
                  </a:lnTo>
                  <a:lnTo>
                    <a:pt x="50032" y="53387"/>
                  </a:lnTo>
                  <a:cubicBezTo>
                    <a:pt x="57327" y="42201"/>
                    <a:pt x="56233" y="27429"/>
                    <a:pt x="47327" y="17490"/>
                  </a:cubicBezTo>
                  <a:cubicBezTo>
                    <a:pt x="41734" y="11167"/>
                    <a:pt x="33649" y="7550"/>
                    <a:pt x="25229" y="7550"/>
                  </a:cubicBezTo>
                  <a:close/>
                  <a:moveTo>
                    <a:pt x="25178" y="1146"/>
                  </a:moveTo>
                  <a:cubicBezTo>
                    <a:pt x="35118" y="1146"/>
                    <a:pt x="45021" y="5210"/>
                    <a:pt x="52160" y="13174"/>
                  </a:cubicBezTo>
                  <a:cubicBezTo>
                    <a:pt x="58543" y="20408"/>
                    <a:pt x="61765" y="29678"/>
                    <a:pt x="61248" y="39283"/>
                  </a:cubicBezTo>
                  <a:cubicBezTo>
                    <a:pt x="60701" y="48736"/>
                    <a:pt x="56597" y="57399"/>
                    <a:pt x="49637" y="63782"/>
                  </a:cubicBezTo>
                  <a:lnTo>
                    <a:pt x="1581" y="9921"/>
                  </a:lnTo>
                  <a:cubicBezTo>
                    <a:pt x="8382" y="4038"/>
                    <a:pt x="16794" y="1146"/>
                    <a:pt x="25178" y="1146"/>
                  </a:cubicBezTo>
                  <a:close/>
                  <a:moveTo>
                    <a:pt x="25161" y="1"/>
                  </a:moveTo>
                  <a:cubicBezTo>
                    <a:pt x="16336" y="1"/>
                    <a:pt x="7482" y="3108"/>
                    <a:pt x="396" y="9435"/>
                  </a:cubicBezTo>
                  <a:lnTo>
                    <a:pt x="1" y="9800"/>
                  </a:lnTo>
                  <a:lnTo>
                    <a:pt x="49150" y="64968"/>
                  </a:lnTo>
                  <a:lnTo>
                    <a:pt x="49546" y="65393"/>
                  </a:lnTo>
                  <a:lnTo>
                    <a:pt x="50002" y="64968"/>
                  </a:lnTo>
                  <a:cubicBezTo>
                    <a:pt x="57388" y="58372"/>
                    <a:pt x="61795" y="49253"/>
                    <a:pt x="62373" y="39314"/>
                  </a:cubicBezTo>
                  <a:cubicBezTo>
                    <a:pt x="62950" y="29405"/>
                    <a:pt x="59607" y="19830"/>
                    <a:pt x="52980" y="12414"/>
                  </a:cubicBezTo>
                  <a:cubicBezTo>
                    <a:pt x="45629" y="4196"/>
                    <a:pt x="35415" y="1"/>
                    <a:pt x="2516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774" name="Google Shape;1774;p49"/>
          <p:cNvGrpSpPr/>
          <p:nvPr/>
        </p:nvGrpSpPr>
        <p:grpSpPr>
          <a:xfrm>
            <a:off x="5767215" y="539992"/>
            <a:ext cx="246837" cy="387257"/>
            <a:chOff x="404525" y="4002625"/>
            <a:chExt cx="352625" cy="553225"/>
          </a:xfrm>
        </p:grpSpPr>
        <p:sp>
          <p:nvSpPr>
            <p:cNvPr id="1775" name="Google Shape;1775;p49"/>
            <p:cNvSpPr/>
            <p:nvPr/>
          </p:nvSpPr>
          <p:spPr>
            <a:xfrm>
              <a:off x="449375" y="4049750"/>
              <a:ext cx="307775" cy="506100"/>
            </a:xfrm>
            <a:custGeom>
              <a:avLst/>
              <a:gdLst/>
              <a:ahLst/>
              <a:cxnLst/>
              <a:rect l="l" t="t" r="r" b="b"/>
              <a:pathLst>
                <a:path w="12311" h="20244" extrusionOk="0">
                  <a:moveTo>
                    <a:pt x="0" y="0"/>
                  </a:moveTo>
                  <a:lnTo>
                    <a:pt x="0" y="20244"/>
                  </a:lnTo>
                  <a:lnTo>
                    <a:pt x="12310" y="20244"/>
                  </a:lnTo>
                  <a:lnTo>
                    <a:pt x="1231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6" name="Google Shape;1776;p49"/>
            <p:cNvSpPr/>
            <p:nvPr/>
          </p:nvSpPr>
          <p:spPr>
            <a:xfrm>
              <a:off x="510925" y="4017075"/>
              <a:ext cx="124625" cy="506850"/>
            </a:xfrm>
            <a:custGeom>
              <a:avLst/>
              <a:gdLst/>
              <a:ahLst/>
              <a:cxnLst/>
              <a:rect l="l" t="t" r="r" b="b"/>
              <a:pathLst>
                <a:path w="4985" h="20274" extrusionOk="0">
                  <a:moveTo>
                    <a:pt x="0" y="0"/>
                  </a:moveTo>
                  <a:lnTo>
                    <a:pt x="0" y="20274"/>
                  </a:lnTo>
                  <a:lnTo>
                    <a:pt x="4985" y="20274"/>
                  </a:lnTo>
                  <a:lnTo>
                    <a:pt x="4985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7" name="Google Shape;1777;p49"/>
            <p:cNvSpPr/>
            <p:nvPr/>
          </p:nvSpPr>
          <p:spPr>
            <a:xfrm>
              <a:off x="404525" y="4002625"/>
              <a:ext cx="337425" cy="534225"/>
            </a:xfrm>
            <a:custGeom>
              <a:avLst/>
              <a:gdLst/>
              <a:ahLst/>
              <a:cxnLst/>
              <a:rect l="l" t="t" r="r" b="b"/>
              <a:pathLst>
                <a:path w="13497" h="21369" extrusionOk="0">
                  <a:moveTo>
                    <a:pt x="12341" y="1125"/>
                  </a:moveTo>
                  <a:lnTo>
                    <a:pt x="12341" y="20244"/>
                  </a:lnTo>
                  <a:lnTo>
                    <a:pt x="1125" y="20244"/>
                  </a:lnTo>
                  <a:lnTo>
                    <a:pt x="1125" y="1125"/>
                  </a:lnTo>
                  <a:close/>
                  <a:moveTo>
                    <a:pt x="578" y="1"/>
                  </a:moveTo>
                  <a:cubicBezTo>
                    <a:pt x="274" y="1"/>
                    <a:pt x="1" y="244"/>
                    <a:pt x="1" y="548"/>
                  </a:cubicBezTo>
                  <a:lnTo>
                    <a:pt x="1" y="20822"/>
                  </a:lnTo>
                  <a:cubicBezTo>
                    <a:pt x="1" y="21126"/>
                    <a:pt x="274" y="21369"/>
                    <a:pt x="578" y="21369"/>
                  </a:cubicBezTo>
                  <a:lnTo>
                    <a:pt x="12919" y="21369"/>
                  </a:lnTo>
                  <a:cubicBezTo>
                    <a:pt x="13223" y="21369"/>
                    <a:pt x="13496" y="21156"/>
                    <a:pt x="13436" y="20822"/>
                  </a:cubicBezTo>
                  <a:lnTo>
                    <a:pt x="13436" y="548"/>
                  </a:lnTo>
                  <a:cubicBezTo>
                    <a:pt x="13436" y="244"/>
                    <a:pt x="13192" y="1"/>
                    <a:pt x="1288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8" name="Google Shape;1778;p49"/>
            <p:cNvSpPr/>
            <p:nvPr/>
          </p:nvSpPr>
          <p:spPr>
            <a:xfrm>
              <a:off x="496475" y="4002625"/>
              <a:ext cx="152775" cy="534225"/>
            </a:xfrm>
            <a:custGeom>
              <a:avLst/>
              <a:gdLst/>
              <a:ahLst/>
              <a:cxnLst/>
              <a:rect l="l" t="t" r="r" b="b"/>
              <a:pathLst>
                <a:path w="6111" h="21369" extrusionOk="0">
                  <a:moveTo>
                    <a:pt x="4985" y="1125"/>
                  </a:moveTo>
                  <a:lnTo>
                    <a:pt x="4985" y="20244"/>
                  </a:lnTo>
                  <a:lnTo>
                    <a:pt x="1156" y="20244"/>
                  </a:lnTo>
                  <a:lnTo>
                    <a:pt x="1156" y="1125"/>
                  </a:lnTo>
                  <a:close/>
                  <a:moveTo>
                    <a:pt x="578" y="1"/>
                  </a:moveTo>
                  <a:cubicBezTo>
                    <a:pt x="274" y="1"/>
                    <a:pt x="1" y="244"/>
                    <a:pt x="1" y="548"/>
                  </a:cubicBezTo>
                  <a:lnTo>
                    <a:pt x="1" y="20822"/>
                  </a:lnTo>
                  <a:cubicBezTo>
                    <a:pt x="1" y="21126"/>
                    <a:pt x="274" y="21369"/>
                    <a:pt x="578" y="21369"/>
                  </a:cubicBezTo>
                  <a:lnTo>
                    <a:pt x="5563" y="21369"/>
                  </a:lnTo>
                  <a:cubicBezTo>
                    <a:pt x="5867" y="21369"/>
                    <a:pt x="6110" y="21156"/>
                    <a:pt x="6110" y="20822"/>
                  </a:cubicBezTo>
                  <a:lnTo>
                    <a:pt x="6110" y="548"/>
                  </a:lnTo>
                  <a:cubicBezTo>
                    <a:pt x="6110" y="244"/>
                    <a:pt x="5837" y="1"/>
                    <a:pt x="556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9" name="Google Shape;1779;p49"/>
            <p:cNvSpPr/>
            <p:nvPr/>
          </p:nvSpPr>
          <p:spPr>
            <a:xfrm>
              <a:off x="496475" y="4172850"/>
              <a:ext cx="154275" cy="154275"/>
            </a:xfrm>
            <a:custGeom>
              <a:avLst/>
              <a:gdLst/>
              <a:ahLst/>
              <a:cxnLst/>
              <a:rect l="l" t="t" r="r" b="b"/>
              <a:pathLst>
                <a:path w="6171" h="6171" extrusionOk="0">
                  <a:moveTo>
                    <a:pt x="3071" y="1186"/>
                  </a:moveTo>
                  <a:cubicBezTo>
                    <a:pt x="4104" y="1186"/>
                    <a:pt x="4985" y="2037"/>
                    <a:pt x="5016" y="3131"/>
                  </a:cubicBezTo>
                  <a:cubicBezTo>
                    <a:pt x="5016" y="4195"/>
                    <a:pt x="4134" y="5076"/>
                    <a:pt x="3071" y="5076"/>
                  </a:cubicBezTo>
                  <a:cubicBezTo>
                    <a:pt x="2007" y="5076"/>
                    <a:pt x="1125" y="4195"/>
                    <a:pt x="1125" y="3131"/>
                  </a:cubicBezTo>
                  <a:cubicBezTo>
                    <a:pt x="1125" y="2067"/>
                    <a:pt x="2007" y="1186"/>
                    <a:pt x="3071" y="1186"/>
                  </a:cubicBezTo>
                  <a:close/>
                  <a:moveTo>
                    <a:pt x="3071" y="0"/>
                  </a:moveTo>
                  <a:cubicBezTo>
                    <a:pt x="1368" y="0"/>
                    <a:pt x="1" y="1429"/>
                    <a:pt x="1" y="3101"/>
                  </a:cubicBezTo>
                  <a:cubicBezTo>
                    <a:pt x="1" y="4803"/>
                    <a:pt x="1399" y="6171"/>
                    <a:pt x="3071" y="6171"/>
                  </a:cubicBezTo>
                  <a:cubicBezTo>
                    <a:pt x="4742" y="6171"/>
                    <a:pt x="6110" y="4803"/>
                    <a:pt x="6171" y="3101"/>
                  </a:cubicBezTo>
                  <a:cubicBezTo>
                    <a:pt x="6171" y="1398"/>
                    <a:pt x="4742" y="0"/>
                    <a:pt x="307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780" name="Google Shape;1780;p49"/>
          <p:cNvGrpSpPr/>
          <p:nvPr/>
        </p:nvGrpSpPr>
        <p:grpSpPr>
          <a:xfrm>
            <a:off x="76202" y="3970583"/>
            <a:ext cx="214917" cy="230335"/>
            <a:chOff x="424275" y="4593075"/>
            <a:chExt cx="307025" cy="329050"/>
          </a:xfrm>
        </p:grpSpPr>
        <p:sp>
          <p:nvSpPr>
            <p:cNvPr id="1781" name="Google Shape;1781;p49"/>
            <p:cNvSpPr/>
            <p:nvPr/>
          </p:nvSpPr>
          <p:spPr>
            <a:xfrm>
              <a:off x="424275" y="4593075"/>
              <a:ext cx="307025" cy="98800"/>
            </a:xfrm>
            <a:custGeom>
              <a:avLst/>
              <a:gdLst/>
              <a:ahLst/>
              <a:cxnLst/>
              <a:rect l="l" t="t" r="r" b="b"/>
              <a:pathLst>
                <a:path w="12281" h="3952" extrusionOk="0">
                  <a:moveTo>
                    <a:pt x="11126" y="1155"/>
                  </a:moveTo>
                  <a:lnTo>
                    <a:pt x="11126" y="2827"/>
                  </a:lnTo>
                  <a:lnTo>
                    <a:pt x="1156" y="2827"/>
                  </a:lnTo>
                  <a:lnTo>
                    <a:pt x="1156" y="1155"/>
                  </a:lnTo>
                  <a:close/>
                  <a:moveTo>
                    <a:pt x="578" y="0"/>
                  </a:moveTo>
                  <a:cubicBezTo>
                    <a:pt x="275" y="0"/>
                    <a:pt x="1" y="274"/>
                    <a:pt x="1" y="578"/>
                  </a:cubicBezTo>
                  <a:lnTo>
                    <a:pt x="1" y="3374"/>
                  </a:lnTo>
                  <a:cubicBezTo>
                    <a:pt x="1" y="3678"/>
                    <a:pt x="275" y="3951"/>
                    <a:pt x="578" y="3951"/>
                  </a:cubicBezTo>
                  <a:lnTo>
                    <a:pt x="11703" y="3951"/>
                  </a:lnTo>
                  <a:cubicBezTo>
                    <a:pt x="12007" y="3951"/>
                    <a:pt x="12281" y="3678"/>
                    <a:pt x="12281" y="3374"/>
                  </a:cubicBezTo>
                  <a:lnTo>
                    <a:pt x="12281" y="578"/>
                  </a:lnTo>
                  <a:cubicBezTo>
                    <a:pt x="12281" y="274"/>
                    <a:pt x="12007" y="0"/>
                    <a:pt x="1170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2" name="Google Shape;1782;p49"/>
            <p:cNvSpPr/>
            <p:nvPr/>
          </p:nvSpPr>
          <p:spPr>
            <a:xfrm>
              <a:off x="480525" y="4662200"/>
              <a:ext cx="194550" cy="161125"/>
            </a:xfrm>
            <a:custGeom>
              <a:avLst/>
              <a:gdLst/>
              <a:ahLst/>
              <a:cxnLst/>
              <a:rect l="l" t="t" r="r" b="b"/>
              <a:pathLst>
                <a:path w="7782" h="6445" extrusionOk="0">
                  <a:moveTo>
                    <a:pt x="6657" y="1156"/>
                  </a:moveTo>
                  <a:lnTo>
                    <a:pt x="6657" y="5290"/>
                  </a:lnTo>
                  <a:lnTo>
                    <a:pt x="1125" y="5290"/>
                  </a:lnTo>
                  <a:lnTo>
                    <a:pt x="1125" y="1156"/>
                  </a:lnTo>
                  <a:close/>
                  <a:moveTo>
                    <a:pt x="578" y="1"/>
                  </a:moveTo>
                  <a:cubicBezTo>
                    <a:pt x="274" y="1"/>
                    <a:pt x="0" y="275"/>
                    <a:pt x="0" y="579"/>
                  </a:cubicBezTo>
                  <a:lnTo>
                    <a:pt x="0" y="5867"/>
                  </a:lnTo>
                  <a:cubicBezTo>
                    <a:pt x="0" y="6171"/>
                    <a:pt x="274" y="6445"/>
                    <a:pt x="578" y="6445"/>
                  </a:cubicBezTo>
                  <a:lnTo>
                    <a:pt x="7204" y="6445"/>
                  </a:lnTo>
                  <a:cubicBezTo>
                    <a:pt x="7508" y="6445"/>
                    <a:pt x="7782" y="6202"/>
                    <a:pt x="7782" y="5867"/>
                  </a:cubicBezTo>
                  <a:lnTo>
                    <a:pt x="7782" y="579"/>
                  </a:lnTo>
                  <a:cubicBezTo>
                    <a:pt x="7782" y="275"/>
                    <a:pt x="7508" y="1"/>
                    <a:pt x="720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3" name="Google Shape;1783;p49"/>
            <p:cNvSpPr/>
            <p:nvPr/>
          </p:nvSpPr>
          <p:spPr>
            <a:xfrm>
              <a:off x="563350" y="4794425"/>
              <a:ext cx="28150" cy="127700"/>
            </a:xfrm>
            <a:custGeom>
              <a:avLst/>
              <a:gdLst/>
              <a:ahLst/>
              <a:cxnLst/>
              <a:rect l="l" t="t" r="r" b="b"/>
              <a:pathLst>
                <a:path w="1126" h="5108" extrusionOk="0">
                  <a:moveTo>
                    <a:pt x="547" y="1"/>
                  </a:moveTo>
                  <a:cubicBezTo>
                    <a:pt x="244" y="1"/>
                    <a:pt x="0" y="274"/>
                    <a:pt x="0" y="578"/>
                  </a:cubicBezTo>
                  <a:lnTo>
                    <a:pt x="0" y="4530"/>
                  </a:lnTo>
                  <a:cubicBezTo>
                    <a:pt x="0" y="4834"/>
                    <a:pt x="244" y="5107"/>
                    <a:pt x="547" y="5107"/>
                  </a:cubicBezTo>
                  <a:cubicBezTo>
                    <a:pt x="912" y="5107"/>
                    <a:pt x="1125" y="4864"/>
                    <a:pt x="1125" y="4530"/>
                  </a:cubicBezTo>
                  <a:lnTo>
                    <a:pt x="1125" y="578"/>
                  </a:lnTo>
                  <a:cubicBezTo>
                    <a:pt x="1125" y="274"/>
                    <a:pt x="851" y="1"/>
                    <a:pt x="54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784" name="Google Shape;1784;p49"/>
          <p:cNvGrpSpPr/>
          <p:nvPr/>
        </p:nvGrpSpPr>
        <p:grpSpPr>
          <a:xfrm>
            <a:off x="8718295" y="1463555"/>
            <a:ext cx="214918" cy="250565"/>
            <a:chOff x="6571050" y="2495000"/>
            <a:chExt cx="307025" cy="357950"/>
          </a:xfrm>
        </p:grpSpPr>
        <p:sp>
          <p:nvSpPr>
            <p:cNvPr id="1785" name="Google Shape;1785;p49"/>
            <p:cNvSpPr/>
            <p:nvPr/>
          </p:nvSpPr>
          <p:spPr>
            <a:xfrm>
              <a:off x="6571050" y="2495000"/>
              <a:ext cx="307025" cy="98825"/>
            </a:xfrm>
            <a:custGeom>
              <a:avLst/>
              <a:gdLst/>
              <a:ahLst/>
              <a:cxnLst/>
              <a:rect l="l" t="t" r="r" b="b"/>
              <a:pathLst>
                <a:path w="12281" h="3953" extrusionOk="0">
                  <a:moveTo>
                    <a:pt x="11126" y="1125"/>
                  </a:moveTo>
                  <a:lnTo>
                    <a:pt x="11126" y="2797"/>
                  </a:lnTo>
                  <a:lnTo>
                    <a:pt x="1125" y="2797"/>
                  </a:lnTo>
                  <a:lnTo>
                    <a:pt x="1125" y="1125"/>
                  </a:lnTo>
                  <a:close/>
                  <a:moveTo>
                    <a:pt x="578" y="1"/>
                  </a:moveTo>
                  <a:cubicBezTo>
                    <a:pt x="274" y="1"/>
                    <a:pt x="1" y="274"/>
                    <a:pt x="1" y="578"/>
                  </a:cubicBezTo>
                  <a:lnTo>
                    <a:pt x="1" y="3375"/>
                  </a:lnTo>
                  <a:cubicBezTo>
                    <a:pt x="1" y="3679"/>
                    <a:pt x="274" y="3952"/>
                    <a:pt x="578" y="3952"/>
                  </a:cubicBezTo>
                  <a:lnTo>
                    <a:pt x="11703" y="3952"/>
                  </a:lnTo>
                  <a:cubicBezTo>
                    <a:pt x="12007" y="3952"/>
                    <a:pt x="12281" y="3679"/>
                    <a:pt x="12281" y="3375"/>
                  </a:cubicBezTo>
                  <a:lnTo>
                    <a:pt x="12281" y="578"/>
                  </a:lnTo>
                  <a:cubicBezTo>
                    <a:pt x="12281" y="274"/>
                    <a:pt x="12007" y="1"/>
                    <a:pt x="1170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6" name="Google Shape;1786;p49"/>
            <p:cNvSpPr/>
            <p:nvPr/>
          </p:nvSpPr>
          <p:spPr>
            <a:xfrm>
              <a:off x="6597650" y="2563400"/>
              <a:ext cx="253825" cy="161125"/>
            </a:xfrm>
            <a:custGeom>
              <a:avLst/>
              <a:gdLst/>
              <a:ahLst/>
              <a:cxnLst/>
              <a:rect l="l" t="t" r="r" b="b"/>
              <a:pathLst>
                <a:path w="10153" h="6445" extrusionOk="0">
                  <a:moveTo>
                    <a:pt x="7934" y="1186"/>
                  </a:moveTo>
                  <a:lnTo>
                    <a:pt x="8846" y="5320"/>
                  </a:lnTo>
                  <a:lnTo>
                    <a:pt x="1338" y="5320"/>
                  </a:lnTo>
                  <a:lnTo>
                    <a:pt x="2189" y="1186"/>
                  </a:lnTo>
                  <a:close/>
                  <a:moveTo>
                    <a:pt x="1733" y="0"/>
                  </a:moveTo>
                  <a:cubicBezTo>
                    <a:pt x="1490" y="0"/>
                    <a:pt x="1216" y="183"/>
                    <a:pt x="1186" y="456"/>
                  </a:cubicBezTo>
                  <a:lnTo>
                    <a:pt x="31" y="5745"/>
                  </a:lnTo>
                  <a:cubicBezTo>
                    <a:pt x="1" y="5928"/>
                    <a:pt x="31" y="6080"/>
                    <a:pt x="153" y="6232"/>
                  </a:cubicBezTo>
                  <a:cubicBezTo>
                    <a:pt x="274" y="6383"/>
                    <a:pt x="426" y="6444"/>
                    <a:pt x="609" y="6444"/>
                  </a:cubicBezTo>
                  <a:lnTo>
                    <a:pt x="9545" y="6444"/>
                  </a:lnTo>
                  <a:cubicBezTo>
                    <a:pt x="9727" y="6444"/>
                    <a:pt x="9879" y="6383"/>
                    <a:pt x="10001" y="6232"/>
                  </a:cubicBezTo>
                  <a:cubicBezTo>
                    <a:pt x="10092" y="6080"/>
                    <a:pt x="10153" y="5897"/>
                    <a:pt x="10092" y="5745"/>
                  </a:cubicBezTo>
                  <a:lnTo>
                    <a:pt x="8967" y="456"/>
                  </a:lnTo>
                  <a:cubicBezTo>
                    <a:pt x="8876" y="183"/>
                    <a:pt x="8663" y="0"/>
                    <a:pt x="839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7" name="Google Shape;1787;p49"/>
            <p:cNvSpPr/>
            <p:nvPr/>
          </p:nvSpPr>
          <p:spPr>
            <a:xfrm>
              <a:off x="6710875" y="2697150"/>
              <a:ext cx="28150" cy="155800"/>
            </a:xfrm>
            <a:custGeom>
              <a:avLst/>
              <a:gdLst/>
              <a:ahLst/>
              <a:cxnLst/>
              <a:rect l="l" t="t" r="r" b="b"/>
              <a:pathLst>
                <a:path w="1126" h="6232" extrusionOk="0">
                  <a:moveTo>
                    <a:pt x="548" y="0"/>
                  </a:moveTo>
                  <a:cubicBezTo>
                    <a:pt x="244" y="0"/>
                    <a:pt x="1" y="274"/>
                    <a:pt x="1" y="578"/>
                  </a:cubicBezTo>
                  <a:lnTo>
                    <a:pt x="1" y="5654"/>
                  </a:lnTo>
                  <a:cubicBezTo>
                    <a:pt x="1" y="5958"/>
                    <a:pt x="244" y="6231"/>
                    <a:pt x="548" y="6231"/>
                  </a:cubicBezTo>
                  <a:cubicBezTo>
                    <a:pt x="852" y="6231"/>
                    <a:pt x="1125" y="5958"/>
                    <a:pt x="1125" y="5654"/>
                  </a:cubicBezTo>
                  <a:lnTo>
                    <a:pt x="1125" y="578"/>
                  </a:lnTo>
                  <a:cubicBezTo>
                    <a:pt x="1125" y="274"/>
                    <a:pt x="852" y="0"/>
                    <a:pt x="54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788" name="Google Shape;1788;p49"/>
          <p:cNvGrpSpPr/>
          <p:nvPr/>
        </p:nvGrpSpPr>
        <p:grpSpPr>
          <a:xfrm>
            <a:off x="719988" y="3125940"/>
            <a:ext cx="1103235" cy="1479835"/>
            <a:chOff x="393738" y="1475915"/>
            <a:chExt cx="1103235" cy="1479835"/>
          </a:xfrm>
        </p:grpSpPr>
        <p:sp>
          <p:nvSpPr>
            <p:cNvPr id="1789" name="Google Shape;1789;p49"/>
            <p:cNvSpPr/>
            <p:nvPr/>
          </p:nvSpPr>
          <p:spPr>
            <a:xfrm>
              <a:off x="445345" y="1522202"/>
              <a:ext cx="1051627" cy="1433548"/>
            </a:xfrm>
            <a:custGeom>
              <a:avLst/>
              <a:gdLst/>
              <a:ahLst/>
              <a:cxnLst/>
              <a:rect l="l" t="t" r="r" b="b"/>
              <a:pathLst>
                <a:path w="60093" h="81917" extrusionOk="0">
                  <a:moveTo>
                    <a:pt x="4195" y="0"/>
                  </a:moveTo>
                  <a:cubicBezTo>
                    <a:pt x="1885" y="0"/>
                    <a:pt x="0" y="1885"/>
                    <a:pt x="0" y="4195"/>
                  </a:cubicBezTo>
                  <a:lnTo>
                    <a:pt x="0" y="77752"/>
                  </a:lnTo>
                  <a:cubicBezTo>
                    <a:pt x="0" y="80062"/>
                    <a:pt x="1885" y="81916"/>
                    <a:pt x="4195" y="81916"/>
                  </a:cubicBezTo>
                  <a:lnTo>
                    <a:pt x="60092" y="81916"/>
                  </a:lnTo>
                  <a:lnTo>
                    <a:pt x="6009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0" name="Google Shape;1790;p49"/>
            <p:cNvSpPr/>
            <p:nvPr/>
          </p:nvSpPr>
          <p:spPr>
            <a:xfrm>
              <a:off x="393738" y="1475915"/>
              <a:ext cx="1071315" cy="1453235"/>
            </a:xfrm>
            <a:custGeom>
              <a:avLst/>
              <a:gdLst/>
              <a:ahLst/>
              <a:cxnLst/>
              <a:rect l="l" t="t" r="r" b="b"/>
              <a:pathLst>
                <a:path w="61218" h="83042" extrusionOk="0">
                  <a:moveTo>
                    <a:pt x="60063" y="1125"/>
                  </a:moveTo>
                  <a:lnTo>
                    <a:pt x="60063" y="81947"/>
                  </a:lnTo>
                  <a:lnTo>
                    <a:pt x="4742" y="81947"/>
                  </a:lnTo>
                  <a:cubicBezTo>
                    <a:pt x="2736" y="81947"/>
                    <a:pt x="1125" y="80306"/>
                    <a:pt x="1125" y="78330"/>
                  </a:cubicBezTo>
                  <a:lnTo>
                    <a:pt x="1125" y="4742"/>
                  </a:lnTo>
                  <a:cubicBezTo>
                    <a:pt x="1125" y="2736"/>
                    <a:pt x="2767" y="1125"/>
                    <a:pt x="4742" y="1125"/>
                  </a:cubicBezTo>
                  <a:close/>
                  <a:moveTo>
                    <a:pt x="4742" y="1"/>
                  </a:moveTo>
                  <a:cubicBezTo>
                    <a:pt x="2128" y="1"/>
                    <a:pt x="1" y="2128"/>
                    <a:pt x="1" y="4742"/>
                  </a:cubicBezTo>
                  <a:lnTo>
                    <a:pt x="1" y="78300"/>
                  </a:lnTo>
                  <a:cubicBezTo>
                    <a:pt x="1" y="80914"/>
                    <a:pt x="2128" y="83041"/>
                    <a:pt x="4742" y="83041"/>
                  </a:cubicBezTo>
                  <a:lnTo>
                    <a:pt x="61218" y="83041"/>
                  </a:lnTo>
                  <a:lnTo>
                    <a:pt x="6121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1" name="Google Shape;1791;p49"/>
            <p:cNvSpPr/>
            <p:nvPr/>
          </p:nvSpPr>
          <p:spPr>
            <a:xfrm>
              <a:off x="586290" y="1485488"/>
              <a:ext cx="20230" cy="1428770"/>
            </a:xfrm>
            <a:custGeom>
              <a:avLst/>
              <a:gdLst/>
              <a:ahLst/>
              <a:cxnLst/>
              <a:rect l="l" t="t" r="r" b="b"/>
              <a:pathLst>
                <a:path w="1156" h="81644" extrusionOk="0">
                  <a:moveTo>
                    <a:pt x="1" y="1"/>
                  </a:moveTo>
                  <a:lnTo>
                    <a:pt x="1" y="81643"/>
                  </a:lnTo>
                  <a:lnTo>
                    <a:pt x="1156" y="81643"/>
                  </a:lnTo>
                  <a:lnTo>
                    <a:pt x="115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2" name="Google Shape;1792;p49"/>
            <p:cNvSpPr/>
            <p:nvPr/>
          </p:nvSpPr>
          <p:spPr>
            <a:xfrm>
              <a:off x="783638" y="1853058"/>
              <a:ext cx="486203" cy="19688"/>
            </a:xfrm>
            <a:custGeom>
              <a:avLst/>
              <a:gdLst/>
              <a:ahLst/>
              <a:cxnLst/>
              <a:rect l="l" t="t" r="r" b="b"/>
              <a:pathLst>
                <a:path w="27783" h="1125" extrusionOk="0">
                  <a:moveTo>
                    <a:pt x="578" y="0"/>
                  </a:moveTo>
                  <a:cubicBezTo>
                    <a:pt x="274" y="0"/>
                    <a:pt x="1" y="243"/>
                    <a:pt x="1" y="547"/>
                  </a:cubicBezTo>
                  <a:cubicBezTo>
                    <a:pt x="1" y="851"/>
                    <a:pt x="274" y="1125"/>
                    <a:pt x="578" y="1125"/>
                  </a:cubicBezTo>
                  <a:lnTo>
                    <a:pt x="27174" y="1125"/>
                  </a:lnTo>
                  <a:cubicBezTo>
                    <a:pt x="27539" y="1125"/>
                    <a:pt x="27782" y="851"/>
                    <a:pt x="27782" y="547"/>
                  </a:cubicBezTo>
                  <a:cubicBezTo>
                    <a:pt x="27782" y="243"/>
                    <a:pt x="27539" y="0"/>
                    <a:pt x="2720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3" name="Google Shape;1793;p49"/>
            <p:cNvSpPr/>
            <p:nvPr/>
          </p:nvSpPr>
          <p:spPr>
            <a:xfrm>
              <a:off x="783638" y="1933908"/>
              <a:ext cx="486203" cy="20230"/>
            </a:xfrm>
            <a:custGeom>
              <a:avLst/>
              <a:gdLst/>
              <a:ahLst/>
              <a:cxnLst/>
              <a:rect l="l" t="t" r="r" b="b"/>
              <a:pathLst>
                <a:path w="27783" h="1156" extrusionOk="0">
                  <a:moveTo>
                    <a:pt x="578" y="0"/>
                  </a:moveTo>
                  <a:cubicBezTo>
                    <a:pt x="274" y="0"/>
                    <a:pt x="1" y="274"/>
                    <a:pt x="1" y="578"/>
                  </a:cubicBezTo>
                  <a:cubicBezTo>
                    <a:pt x="1" y="882"/>
                    <a:pt x="274" y="1155"/>
                    <a:pt x="578" y="1155"/>
                  </a:cubicBezTo>
                  <a:lnTo>
                    <a:pt x="27174" y="1155"/>
                  </a:lnTo>
                  <a:cubicBezTo>
                    <a:pt x="27539" y="1155"/>
                    <a:pt x="27782" y="882"/>
                    <a:pt x="27782" y="578"/>
                  </a:cubicBezTo>
                  <a:cubicBezTo>
                    <a:pt x="27782" y="274"/>
                    <a:pt x="27539" y="0"/>
                    <a:pt x="2720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4" name="Google Shape;1794;p49"/>
            <p:cNvSpPr/>
            <p:nvPr/>
          </p:nvSpPr>
          <p:spPr>
            <a:xfrm>
              <a:off x="783638" y="2015283"/>
              <a:ext cx="486203" cy="19705"/>
            </a:xfrm>
            <a:custGeom>
              <a:avLst/>
              <a:gdLst/>
              <a:ahLst/>
              <a:cxnLst/>
              <a:rect l="l" t="t" r="r" b="b"/>
              <a:pathLst>
                <a:path w="27783" h="1126" extrusionOk="0">
                  <a:moveTo>
                    <a:pt x="578" y="1"/>
                  </a:moveTo>
                  <a:cubicBezTo>
                    <a:pt x="274" y="1"/>
                    <a:pt x="1" y="244"/>
                    <a:pt x="1" y="548"/>
                  </a:cubicBezTo>
                  <a:cubicBezTo>
                    <a:pt x="1" y="852"/>
                    <a:pt x="274" y="1125"/>
                    <a:pt x="578" y="1125"/>
                  </a:cubicBezTo>
                  <a:lnTo>
                    <a:pt x="27174" y="1125"/>
                  </a:lnTo>
                  <a:cubicBezTo>
                    <a:pt x="27539" y="1125"/>
                    <a:pt x="27752" y="852"/>
                    <a:pt x="27782" y="548"/>
                  </a:cubicBezTo>
                  <a:cubicBezTo>
                    <a:pt x="27782" y="244"/>
                    <a:pt x="27539" y="1"/>
                    <a:pt x="2720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5" name="Google Shape;1795;p49"/>
            <p:cNvSpPr/>
            <p:nvPr/>
          </p:nvSpPr>
          <p:spPr>
            <a:xfrm>
              <a:off x="783638" y="2096133"/>
              <a:ext cx="486203" cy="20230"/>
            </a:xfrm>
            <a:custGeom>
              <a:avLst/>
              <a:gdLst/>
              <a:ahLst/>
              <a:cxnLst/>
              <a:rect l="l" t="t" r="r" b="b"/>
              <a:pathLst>
                <a:path w="27783" h="1156" extrusionOk="0">
                  <a:moveTo>
                    <a:pt x="578" y="1"/>
                  </a:moveTo>
                  <a:cubicBezTo>
                    <a:pt x="274" y="1"/>
                    <a:pt x="1" y="275"/>
                    <a:pt x="1" y="578"/>
                  </a:cubicBezTo>
                  <a:cubicBezTo>
                    <a:pt x="1" y="882"/>
                    <a:pt x="274" y="1156"/>
                    <a:pt x="578" y="1156"/>
                  </a:cubicBezTo>
                  <a:lnTo>
                    <a:pt x="27174" y="1156"/>
                  </a:lnTo>
                  <a:cubicBezTo>
                    <a:pt x="27539" y="1156"/>
                    <a:pt x="27782" y="882"/>
                    <a:pt x="27782" y="578"/>
                  </a:cubicBezTo>
                  <a:cubicBezTo>
                    <a:pt x="27782" y="275"/>
                    <a:pt x="27539" y="1"/>
                    <a:pt x="2720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796" name="Google Shape;1796;p49"/>
          <p:cNvGrpSpPr/>
          <p:nvPr/>
        </p:nvGrpSpPr>
        <p:grpSpPr>
          <a:xfrm>
            <a:off x="6242647" y="540003"/>
            <a:ext cx="1675047" cy="149573"/>
            <a:chOff x="6242648" y="540003"/>
            <a:chExt cx="1675047" cy="149573"/>
          </a:xfrm>
        </p:grpSpPr>
        <p:sp>
          <p:nvSpPr>
            <p:cNvPr id="1797" name="Google Shape;1797;p49"/>
            <p:cNvSpPr/>
            <p:nvPr/>
          </p:nvSpPr>
          <p:spPr>
            <a:xfrm>
              <a:off x="6393183" y="550188"/>
              <a:ext cx="1514415" cy="129273"/>
            </a:xfrm>
            <a:custGeom>
              <a:avLst/>
              <a:gdLst/>
              <a:ahLst/>
              <a:cxnLst/>
              <a:rect l="l" t="t" r="r" b="b"/>
              <a:pathLst>
                <a:path w="86538" h="7387" extrusionOk="0">
                  <a:moveTo>
                    <a:pt x="1" y="0"/>
                  </a:moveTo>
                  <a:lnTo>
                    <a:pt x="1" y="7387"/>
                  </a:lnTo>
                  <a:lnTo>
                    <a:pt x="82859" y="7387"/>
                  </a:lnTo>
                  <a:cubicBezTo>
                    <a:pt x="84926" y="7387"/>
                    <a:pt x="86537" y="5745"/>
                    <a:pt x="86537" y="3709"/>
                  </a:cubicBezTo>
                  <a:cubicBezTo>
                    <a:pt x="86537" y="1642"/>
                    <a:pt x="84865" y="0"/>
                    <a:pt x="8285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8" name="Google Shape;1798;p49"/>
            <p:cNvSpPr/>
            <p:nvPr/>
          </p:nvSpPr>
          <p:spPr>
            <a:xfrm>
              <a:off x="6383085" y="540615"/>
              <a:ext cx="1534610" cy="148960"/>
            </a:xfrm>
            <a:custGeom>
              <a:avLst/>
              <a:gdLst/>
              <a:ahLst/>
              <a:cxnLst/>
              <a:rect l="l" t="t" r="r" b="b"/>
              <a:pathLst>
                <a:path w="87692" h="8512" extrusionOk="0">
                  <a:moveTo>
                    <a:pt x="83436" y="1125"/>
                  </a:moveTo>
                  <a:cubicBezTo>
                    <a:pt x="85138" y="1125"/>
                    <a:pt x="86567" y="2523"/>
                    <a:pt x="86567" y="4256"/>
                  </a:cubicBezTo>
                  <a:cubicBezTo>
                    <a:pt x="86567" y="5958"/>
                    <a:pt x="85138" y="7356"/>
                    <a:pt x="83436" y="7356"/>
                  </a:cubicBezTo>
                  <a:lnTo>
                    <a:pt x="1155" y="7356"/>
                  </a:lnTo>
                  <a:lnTo>
                    <a:pt x="1155" y="1125"/>
                  </a:lnTo>
                  <a:close/>
                  <a:moveTo>
                    <a:pt x="578" y="0"/>
                  </a:moveTo>
                  <a:cubicBezTo>
                    <a:pt x="274" y="0"/>
                    <a:pt x="0" y="243"/>
                    <a:pt x="0" y="547"/>
                  </a:cubicBezTo>
                  <a:lnTo>
                    <a:pt x="0" y="7934"/>
                  </a:lnTo>
                  <a:cubicBezTo>
                    <a:pt x="0" y="8238"/>
                    <a:pt x="274" y="8511"/>
                    <a:pt x="578" y="8511"/>
                  </a:cubicBezTo>
                  <a:lnTo>
                    <a:pt x="83436" y="8511"/>
                  </a:lnTo>
                  <a:cubicBezTo>
                    <a:pt x="85746" y="8511"/>
                    <a:pt x="87692" y="6566"/>
                    <a:pt x="87692" y="4225"/>
                  </a:cubicBezTo>
                  <a:cubicBezTo>
                    <a:pt x="87692" y="1885"/>
                    <a:pt x="85807" y="0"/>
                    <a:pt x="8343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9" name="Google Shape;1799;p49"/>
            <p:cNvSpPr/>
            <p:nvPr/>
          </p:nvSpPr>
          <p:spPr>
            <a:xfrm>
              <a:off x="6242648" y="540003"/>
              <a:ext cx="160125" cy="149573"/>
            </a:xfrm>
            <a:custGeom>
              <a:avLst/>
              <a:gdLst/>
              <a:ahLst/>
              <a:cxnLst/>
              <a:rect l="l" t="t" r="r" b="b"/>
              <a:pathLst>
                <a:path w="9150" h="8547" extrusionOk="0">
                  <a:moveTo>
                    <a:pt x="8025" y="1494"/>
                  </a:moveTo>
                  <a:lnTo>
                    <a:pt x="8025" y="7087"/>
                  </a:lnTo>
                  <a:lnTo>
                    <a:pt x="1946" y="4291"/>
                  </a:lnTo>
                  <a:lnTo>
                    <a:pt x="8025" y="1494"/>
                  </a:lnTo>
                  <a:close/>
                  <a:moveTo>
                    <a:pt x="8624" y="1"/>
                  </a:moveTo>
                  <a:cubicBezTo>
                    <a:pt x="8535" y="1"/>
                    <a:pt x="8444" y="23"/>
                    <a:pt x="8359" y="66"/>
                  </a:cubicBezTo>
                  <a:lnTo>
                    <a:pt x="335" y="3744"/>
                  </a:lnTo>
                  <a:cubicBezTo>
                    <a:pt x="122" y="3865"/>
                    <a:pt x="1" y="4048"/>
                    <a:pt x="1" y="4291"/>
                  </a:cubicBezTo>
                  <a:cubicBezTo>
                    <a:pt x="1" y="4503"/>
                    <a:pt x="153" y="4747"/>
                    <a:pt x="335" y="4807"/>
                  </a:cubicBezTo>
                  <a:lnTo>
                    <a:pt x="8359" y="8485"/>
                  </a:lnTo>
                  <a:cubicBezTo>
                    <a:pt x="8451" y="8546"/>
                    <a:pt x="8511" y="8546"/>
                    <a:pt x="8603" y="8546"/>
                  </a:cubicBezTo>
                  <a:cubicBezTo>
                    <a:pt x="8724" y="8546"/>
                    <a:pt x="8785" y="8485"/>
                    <a:pt x="8907" y="8455"/>
                  </a:cubicBezTo>
                  <a:cubicBezTo>
                    <a:pt x="9059" y="8333"/>
                    <a:pt x="9150" y="8151"/>
                    <a:pt x="9150" y="7969"/>
                  </a:cubicBezTo>
                  <a:lnTo>
                    <a:pt x="9150" y="582"/>
                  </a:lnTo>
                  <a:cubicBezTo>
                    <a:pt x="9150" y="400"/>
                    <a:pt x="9059" y="218"/>
                    <a:pt x="8907" y="96"/>
                  </a:cubicBezTo>
                  <a:cubicBezTo>
                    <a:pt x="8825" y="31"/>
                    <a:pt x="8726" y="1"/>
                    <a:pt x="862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0" name="Google Shape;1800;p49"/>
            <p:cNvSpPr/>
            <p:nvPr/>
          </p:nvSpPr>
          <p:spPr>
            <a:xfrm>
              <a:off x="6383085" y="604980"/>
              <a:ext cx="1407490" cy="19688"/>
            </a:xfrm>
            <a:custGeom>
              <a:avLst/>
              <a:gdLst/>
              <a:ahLst/>
              <a:cxnLst/>
              <a:rect l="l" t="t" r="r" b="b"/>
              <a:pathLst>
                <a:path w="80428" h="1125" extrusionOk="0">
                  <a:moveTo>
                    <a:pt x="578" y="0"/>
                  </a:moveTo>
                  <a:cubicBezTo>
                    <a:pt x="274" y="0"/>
                    <a:pt x="0" y="274"/>
                    <a:pt x="0" y="578"/>
                  </a:cubicBezTo>
                  <a:cubicBezTo>
                    <a:pt x="0" y="882"/>
                    <a:pt x="274" y="1125"/>
                    <a:pt x="578" y="1125"/>
                  </a:cubicBezTo>
                  <a:lnTo>
                    <a:pt x="79880" y="1125"/>
                  </a:lnTo>
                  <a:cubicBezTo>
                    <a:pt x="80214" y="1125"/>
                    <a:pt x="80427" y="882"/>
                    <a:pt x="80427" y="578"/>
                  </a:cubicBezTo>
                  <a:cubicBezTo>
                    <a:pt x="80427" y="274"/>
                    <a:pt x="80154" y="0"/>
                    <a:pt x="7985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1" name="Google Shape;1801;p49"/>
            <p:cNvSpPr/>
            <p:nvPr/>
          </p:nvSpPr>
          <p:spPr>
            <a:xfrm>
              <a:off x="7770870" y="550188"/>
              <a:ext cx="19705" cy="129273"/>
            </a:xfrm>
            <a:custGeom>
              <a:avLst/>
              <a:gdLst/>
              <a:ahLst/>
              <a:cxnLst/>
              <a:rect l="l" t="t" r="r" b="b"/>
              <a:pathLst>
                <a:path w="1126" h="7387" extrusionOk="0">
                  <a:moveTo>
                    <a:pt x="1" y="0"/>
                  </a:moveTo>
                  <a:lnTo>
                    <a:pt x="1" y="7387"/>
                  </a:lnTo>
                  <a:lnTo>
                    <a:pt x="1125" y="7387"/>
                  </a:lnTo>
                  <a:lnTo>
                    <a:pt x="112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802" name="Google Shape;1802;p49"/>
          <p:cNvGrpSpPr/>
          <p:nvPr/>
        </p:nvGrpSpPr>
        <p:grpSpPr>
          <a:xfrm>
            <a:off x="1877073" y="4601310"/>
            <a:ext cx="1100050" cy="540978"/>
            <a:chOff x="823225" y="4003400"/>
            <a:chExt cx="1571500" cy="772825"/>
          </a:xfrm>
        </p:grpSpPr>
        <p:sp>
          <p:nvSpPr>
            <p:cNvPr id="1803" name="Google Shape;1803;p49"/>
            <p:cNvSpPr/>
            <p:nvPr/>
          </p:nvSpPr>
          <p:spPr>
            <a:xfrm>
              <a:off x="865025" y="4054300"/>
              <a:ext cx="1493975" cy="721925"/>
            </a:xfrm>
            <a:custGeom>
              <a:avLst/>
              <a:gdLst/>
              <a:ahLst/>
              <a:cxnLst/>
              <a:rect l="l" t="t" r="r" b="b"/>
              <a:pathLst>
                <a:path w="59759" h="28877" extrusionOk="0">
                  <a:moveTo>
                    <a:pt x="34895" y="5715"/>
                  </a:moveTo>
                  <a:lnTo>
                    <a:pt x="5715" y="19818"/>
                  </a:lnTo>
                  <a:lnTo>
                    <a:pt x="5715" y="5715"/>
                  </a:lnTo>
                  <a:close/>
                  <a:moveTo>
                    <a:pt x="0" y="1"/>
                  </a:moveTo>
                  <a:lnTo>
                    <a:pt x="0" y="28876"/>
                  </a:lnTo>
                  <a:lnTo>
                    <a:pt x="59758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4" name="Google Shape;1804;p49"/>
            <p:cNvSpPr/>
            <p:nvPr/>
          </p:nvSpPr>
          <p:spPr>
            <a:xfrm>
              <a:off x="823225" y="4003400"/>
              <a:ext cx="1571500" cy="759150"/>
            </a:xfrm>
            <a:custGeom>
              <a:avLst/>
              <a:gdLst/>
              <a:ahLst/>
              <a:cxnLst/>
              <a:rect l="l" t="t" r="r" b="b"/>
              <a:pathLst>
                <a:path w="62860" h="30366" extrusionOk="0">
                  <a:moveTo>
                    <a:pt x="32980" y="6839"/>
                  </a:moveTo>
                  <a:lnTo>
                    <a:pt x="6840" y="19453"/>
                  </a:lnTo>
                  <a:lnTo>
                    <a:pt x="6840" y="6839"/>
                  </a:lnTo>
                  <a:close/>
                  <a:moveTo>
                    <a:pt x="5685" y="5684"/>
                  </a:moveTo>
                  <a:lnTo>
                    <a:pt x="5685" y="21277"/>
                  </a:lnTo>
                  <a:lnTo>
                    <a:pt x="37965" y="5684"/>
                  </a:lnTo>
                  <a:close/>
                  <a:moveTo>
                    <a:pt x="57874" y="1125"/>
                  </a:moveTo>
                  <a:lnTo>
                    <a:pt x="1125" y="28541"/>
                  </a:lnTo>
                  <a:lnTo>
                    <a:pt x="1125" y="1125"/>
                  </a:lnTo>
                  <a:close/>
                  <a:moveTo>
                    <a:pt x="1" y="0"/>
                  </a:moveTo>
                  <a:lnTo>
                    <a:pt x="1" y="30365"/>
                  </a:lnTo>
                  <a:lnTo>
                    <a:pt x="6285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330" y="453910"/>
            <a:ext cx="1993772" cy="1294847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373218" y="778113"/>
            <a:ext cx="16859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 smtClean="0"/>
              <a:t>Ghi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nhớ</a:t>
            </a:r>
            <a:endParaRPr lang="en-US" sz="24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/>
              <p:cNvSpPr/>
              <p:nvPr/>
            </p:nvSpPr>
            <p:spPr>
              <a:xfrm>
                <a:off x="2107926" y="1748757"/>
                <a:ext cx="5297659" cy="175432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vi-VN" sz="2400" dirty="0"/>
                  <a:t>Số vô tỉ là số viết được dưới dạng số thập phân vô hạn không tuần hoàn.</a:t>
                </a:r>
              </a:p>
              <a:p>
                <a:pPr algn="just">
                  <a:lnSpc>
                    <a:spcPct val="150000"/>
                  </a:lnSpc>
                </a:pPr>
                <a:r>
                  <a:rPr lang="vi-VN" sz="2400" dirty="0"/>
                  <a:t>Tập hợp các số vô tỉ kí hiệu là </a:t>
                </a:r>
                <a14:m>
                  <m:oMath xmlns:m="http://schemas.openxmlformats.org/officeDocument/2006/math">
                    <m:r>
                      <a:rPr lang="vi-VN" sz="2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𝕀</m:t>
                    </m:r>
                  </m:oMath>
                </a14:m>
                <a:r>
                  <a:rPr lang="vi-VN" sz="2400" dirty="0" smtClean="0"/>
                  <a:t>.</a:t>
                </a:r>
                <a:endParaRPr lang="vi-VN" sz="2400" dirty="0"/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07926" y="1748757"/>
                <a:ext cx="5297659" cy="1754326"/>
              </a:xfrm>
              <a:prstGeom prst="rect">
                <a:avLst/>
              </a:prstGeom>
              <a:blipFill rotWithShape="0">
                <a:blip r:embed="rId4"/>
                <a:stretch>
                  <a:fillRect l="-1841" r="-1726" b="-347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 spd="med"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80" name="Google Shape;1180;p41"/>
          <p:cNvGrpSpPr/>
          <p:nvPr/>
        </p:nvGrpSpPr>
        <p:grpSpPr>
          <a:xfrm>
            <a:off x="720003" y="2493615"/>
            <a:ext cx="327163" cy="637788"/>
            <a:chOff x="2114275" y="3036050"/>
            <a:chExt cx="467375" cy="911125"/>
          </a:xfrm>
        </p:grpSpPr>
        <p:sp>
          <p:nvSpPr>
            <p:cNvPr id="1181" name="Google Shape;1181;p41"/>
            <p:cNvSpPr/>
            <p:nvPr/>
          </p:nvSpPr>
          <p:spPr>
            <a:xfrm>
              <a:off x="2174325" y="3440300"/>
              <a:ext cx="407325" cy="506875"/>
            </a:xfrm>
            <a:custGeom>
              <a:avLst/>
              <a:gdLst/>
              <a:ahLst/>
              <a:cxnLst/>
              <a:rect l="l" t="t" r="r" b="b"/>
              <a:pathLst>
                <a:path w="16293" h="20275" extrusionOk="0">
                  <a:moveTo>
                    <a:pt x="0" y="1"/>
                  </a:moveTo>
                  <a:lnTo>
                    <a:pt x="0" y="20275"/>
                  </a:lnTo>
                  <a:lnTo>
                    <a:pt x="16292" y="20275"/>
                  </a:lnTo>
                  <a:lnTo>
                    <a:pt x="16292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2" name="Google Shape;1182;p41"/>
            <p:cNvSpPr/>
            <p:nvPr/>
          </p:nvSpPr>
          <p:spPr>
            <a:xfrm>
              <a:off x="2174325" y="3096075"/>
              <a:ext cx="407325" cy="343500"/>
            </a:xfrm>
            <a:custGeom>
              <a:avLst/>
              <a:gdLst/>
              <a:ahLst/>
              <a:cxnLst/>
              <a:rect l="l" t="t" r="r" b="b"/>
              <a:pathLst>
                <a:path w="16293" h="13740" extrusionOk="0">
                  <a:moveTo>
                    <a:pt x="0" y="1"/>
                  </a:moveTo>
                  <a:lnTo>
                    <a:pt x="0" y="13740"/>
                  </a:lnTo>
                  <a:lnTo>
                    <a:pt x="16292" y="13740"/>
                  </a:lnTo>
                  <a:lnTo>
                    <a:pt x="1629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3" name="Google Shape;1183;p41"/>
            <p:cNvSpPr/>
            <p:nvPr/>
          </p:nvSpPr>
          <p:spPr>
            <a:xfrm>
              <a:off x="2114275" y="3036050"/>
              <a:ext cx="436225" cy="866300"/>
            </a:xfrm>
            <a:custGeom>
              <a:avLst/>
              <a:gdLst/>
              <a:ahLst/>
              <a:cxnLst/>
              <a:rect l="l" t="t" r="r" b="b"/>
              <a:pathLst>
                <a:path w="17449" h="34652" extrusionOk="0">
                  <a:moveTo>
                    <a:pt x="16263" y="1155"/>
                  </a:moveTo>
                  <a:lnTo>
                    <a:pt x="16263" y="33527"/>
                  </a:lnTo>
                  <a:lnTo>
                    <a:pt x="1095" y="33527"/>
                  </a:lnTo>
                  <a:lnTo>
                    <a:pt x="1095" y="1155"/>
                  </a:lnTo>
                  <a:close/>
                  <a:moveTo>
                    <a:pt x="1" y="0"/>
                  </a:moveTo>
                  <a:lnTo>
                    <a:pt x="1" y="34651"/>
                  </a:lnTo>
                  <a:lnTo>
                    <a:pt x="17448" y="34651"/>
                  </a:lnTo>
                  <a:lnTo>
                    <a:pt x="1744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84" name="Google Shape;1184;p41"/>
          <p:cNvGrpSpPr/>
          <p:nvPr/>
        </p:nvGrpSpPr>
        <p:grpSpPr>
          <a:xfrm rot="16200000">
            <a:off x="7307219" y="912505"/>
            <a:ext cx="1552163" cy="755352"/>
            <a:chOff x="359700" y="4031500"/>
            <a:chExt cx="2217375" cy="1079075"/>
          </a:xfrm>
        </p:grpSpPr>
        <p:sp>
          <p:nvSpPr>
            <p:cNvPr id="1185" name="Google Shape;1185;p41"/>
            <p:cNvSpPr/>
            <p:nvPr/>
          </p:nvSpPr>
          <p:spPr>
            <a:xfrm>
              <a:off x="463050" y="4094575"/>
              <a:ext cx="2114025" cy="1016000"/>
            </a:xfrm>
            <a:custGeom>
              <a:avLst/>
              <a:gdLst/>
              <a:ahLst/>
              <a:cxnLst/>
              <a:rect l="l" t="t" r="r" b="b"/>
              <a:pathLst>
                <a:path w="84561" h="40640" extrusionOk="0">
                  <a:moveTo>
                    <a:pt x="76901" y="12068"/>
                  </a:moveTo>
                  <a:lnTo>
                    <a:pt x="76901" y="33040"/>
                  </a:lnTo>
                  <a:lnTo>
                    <a:pt x="33344" y="33040"/>
                  </a:lnTo>
                  <a:lnTo>
                    <a:pt x="76901" y="12068"/>
                  </a:lnTo>
                  <a:close/>
                  <a:moveTo>
                    <a:pt x="84561" y="1"/>
                  </a:moveTo>
                  <a:lnTo>
                    <a:pt x="0" y="40639"/>
                  </a:lnTo>
                  <a:lnTo>
                    <a:pt x="84561" y="40639"/>
                  </a:lnTo>
                  <a:lnTo>
                    <a:pt x="84561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6" name="Google Shape;1186;p41"/>
            <p:cNvSpPr/>
            <p:nvPr/>
          </p:nvSpPr>
          <p:spPr>
            <a:xfrm>
              <a:off x="359700" y="4031500"/>
              <a:ext cx="2190800" cy="1054000"/>
            </a:xfrm>
            <a:custGeom>
              <a:avLst/>
              <a:gdLst/>
              <a:ahLst/>
              <a:cxnLst/>
              <a:rect l="l" t="t" r="r" b="b"/>
              <a:pathLst>
                <a:path w="87632" h="42160" extrusionOk="0">
                  <a:moveTo>
                    <a:pt x="78847" y="13922"/>
                  </a:moveTo>
                  <a:lnTo>
                    <a:pt x="78847" y="33405"/>
                  </a:lnTo>
                  <a:lnTo>
                    <a:pt x="38329" y="33405"/>
                  </a:lnTo>
                  <a:lnTo>
                    <a:pt x="78847" y="13922"/>
                  </a:lnTo>
                  <a:close/>
                  <a:moveTo>
                    <a:pt x="80002" y="12129"/>
                  </a:moveTo>
                  <a:lnTo>
                    <a:pt x="33375" y="34560"/>
                  </a:lnTo>
                  <a:lnTo>
                    <a:pt x="80002" y="34560"/>
                  </a:lnTo>
                  <a:lnTo>
                    <a:pt x="80002" y="12129"/>
                  </a:lnTo>
                  <a:close/>
                  <a:moveTo>
                    <a:pt x="86476" y="1824"/>
                  </a:moveTo>
                  <a:lnTo>
                    <a:pt x="86476" y="41004"/>
                  </a:lnTo>
                  <a:lnTo>
                    <a:pt x="5016" y="41004"/>
                  </a:lnTo>
                  <a:lnTo>
                    <a:pt x="86476" y="1824"/>
                  </a:lnTo>
                  <a:close/>
                  <a:moveTo>
                    <a:pt x="87631" y="1"/>
                  </a:moveTo>
                  <a:lnTo>
                    <a:pt x="0" y="42159"/>
                  </a:lnTo>
                  <a:lnTo>
                    <a:pt x="87631" y="42159"/>
                  </a:lnTo>
                  <a:lnTo>
                    <a:pt x="876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87" name="Google Shape;1187;p41"/>
          <p:cNvGrpSpPr/>
          <p:nvPr/>
        </p:nvGrpSpPr>
        <p:grpSpPr>
          <a:xfrm>
            <a:off x="720002" y="4404927"/>
            <a:ext cx="1675047" cy="149573"/>
            <a:chOff x="4790625" y="1824675"/>
            <a:chExt cx="2392925" cy="213675"/>
          </a:xfrm>
        </p:grpSpPr>
        <p:sp>
          <p:nvSpPr>
            <p:cNvPr id="1188" name="Google Shape;1188;p41"/>
            <p:cNvSpPr/>
            <p:nvPr/>
          </p:nvSpPr>
          <p:spPr>
            <a:xfrm>
              <a:off x="5005675" y="1839225"/>
              <a:ext cx="2163450" cy="184675"/>
            </a:xfrm>
            <a:custGeom>
              <a:avLst/>
              <a:gdLst/>
              <a:ahLst/>
              <a:cxnLst/>
              <a:rect l="l" t="t" r="r" b="b"/>
              <a:pathLst>
                <a:path w="86538" h="7387" extrusionOk="0">
                  <a:moveTo>
                    <a:pt x="1" y="0"/>
                  </a:moveTo>
                  <a:lnTo>
                    <a:pt x="1" y="7387"/>
                  </a:lnTo>
                  <a:lnTo>
                    <a:pt x="82859" y="7387"/>
                  </a:lnTo>
                  <a:cubicBezTo>
                    <a:pt x="84926" y="7387"/>
                    <a:pt x="86537" y="5745"/>
                    <a:pt x="86537" y="3709"/>
                  </a:cubicBezTo>
                  <a:cubicBezTo>
                    <a:pt x="86537" y="1642"/>
                    <a:pt x="84865" y="0"/>
                    <a:pt x="8285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9" name="Google Shape;1189;p41"/>
            <p:cNvSpPr/>
            <p:nvPr/>
          </p:nvSpPr>
          <p:spPr>
            <a:xfrm>
              <a:off x="4991250" y="1825550"/>
              <a:ext cx="2192300" cy="212800"/>
            </a:xfrm>
            <a:custGeom>
              <a:avLst/>
              <a:gdLst/>
              <a:ahLst/>
              <a:cxnLst/>
              <a:rect l="l" t="t" r="r" b="b"/>
              <a:pathLst>
                <a:path w="87692" h="8512" extrusionOk="0">
                  <a:moveTo>
                    <a:pt x="83436" y="1125"/>
                  </a:moveTo>
                  <a:cubicBezTo>
                    <a:pt x="85138" y="1125"/>
                    <a:pt x="86567" y="2523"/>
                    <a:pt x="86567" y="4256"/>
                  </a:cubicBezTo>
                  <a:cubicBezTo>
                    <a:pt x="86567" y="5958"/>
                    <a:pt x="85138" y="7356"/>
                    <a:pt x="83436" y="7356"/>
                  </a:cubicBezTo>
                  <a:lnTo>
                    <a:pt x="1155" y="7356"/>
                  </a:lnTo>
                  <a:lnTo>
                    <a:pt x="1155" y="1125"/>
                  </a:lnTo>
                  <a:close/>
                  <a:moveTo>
                    <a:pt x="578" y="0"/>
                  </a:moveTo>
                  <a:cubicBezTo>
                    <a:pt x="274" y="0"/>
                    <a:pt x="0" y="243"/>
                    <a:pt x="0" y="547"/>
                  </a:cubicBezTo>
                  <a:lnTo>
                    <a:pt x="0" y="7934"/>
                  </a:lnTo>
                  <a:cubicBezTo>
                    <a:pt x="0" y="8238"/>
                    <a:pt x="274" y="8511"/>
                    <a:pt x="578" y="8511"/>
                  </a:cubicBezTo>
                  <a:lnTo>
                    <a:pt x="83436" y="8511"/>
                  </a:lnTo>
                  <a:cubicBezTo>
                    <a:pt x="85746" y="8511"/>
                    <a:pt x="87692" y="6566"/>
                    <a:pt x="87692" y="4225"/>
                  </a:cubicBezTo>
                  <a:cubicBezTo>
                    <a:pt x="87692" y="1885"/>
                    <a:pt x="85807" y="0"/>
                    <a:pt x="8343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0" name="Google Shape;1190;p41"/>
            <p:cNvSpPr/>
            <p:nvPr/>
          </p:nvSpPr>
          <p:spPr>
            <a:xfrm>
              <a:off x="6973800" y="1839225"/>
              <a:ext cx="28150" cy="184675"/>
            </a:xfrm>
            <a:custGeom>
              <a:avLst/>
              <a:gdLst/>
              <a:ahLst/>
              <a:cxnLst/>
              <a:rect l="l" t="t" r="r" b="b"/>
              <a:pathLst>
                <a:path w="1126" h="7387" extrusionOk="0">
                  <a:moveTo>
                    <a:pt x="1" y="0"/>
                  </a:moveTo>
                  <a:lnTo>
                    <a:pt x="1" y="7387"/>
                  </a:lnTo>
                  <a:lnTo>
                    <a:pt x="1125" y="7387"/>
                  </a:lnTo>
                  <a:lnTo>
                    <a:pt x="112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1" name="Google Shape;1191;p41"/>
            <p:cNvSpPr/>
            <p:nvPr/>
          </p:nvSpPr>
          <p:spPr>
            <a:xfrm>
              <a:off x="4790625" y="1824675"/>
              <a:ext cx="228750" cy="213675"/>
            </a:xfrm>
            <a:custGeom>
              <a:avLst/>
              <a:gdLst/>
              <a:ahLst/>
              <a:cxnLst/>
              <a:rect l="l" t="t" r="r" b="b"/>
              <a:pathLst>
                <a:path w="9150" h="8547" extrusionOk="0">
                  <a:moveTo>
                    <a:pt x="8025" y="1494"/>
                  </a:moveTo>
                  <a:lnTo>
                    <a:pt x="8025" y="7087"/>
                  </a:lnTo>
                  <a:lnTo>
                    <a:pt x="1946" y="4291"/>
                  </a:lnTo>
                  <a:lnTo>
                    <a:pt x="8025" y="1494"/>
                  </a:lnTo>
                  <a:close/>
                  <a:moveTo>
                    <a:pt x="8624" y="1"/>
                  </a:moveTo>
                  <a:cubicBezTo>
                    <a:pt x="8535" y="1"/>
                    <a:pt x="8444" y="23"/>
                    <a:pt x="8359" y="66"/>
                  </a:cubicBezTo>
                  <a:lnTo>
                    <a:pt x="335" y="3744"/>
                  </a:lnTo>
                  <a:cubicBezTo>
                    <a:pt x="122" y="3865"/>
                    <a:pt x="1" y="4048"/>
                    <a:pt x="1" y="4291"/>
                  </a:cubicBezTo>
                  <a:cubicBezTo>
                    <a:pt x="1" y="4503"/>
                    <a:pt x="153" y="4747"/>
                    <a:pt x="335" y="4807"/>
                  </a:cubicBezTo>
                  <a:lnTo>
                    <a:pt x="8359" y="8485"/>
                  </a:lnTo>
                  <a:cubicBezTo>
                    <a:pt x="8451" y="8546"/>
                    <a:pt x="8511" y="8546"/>
                    <a:pt x="8603" y="8546"/>
                  </a:cubicBezTo>
                  <a:cubicBezTo>
                    <a:pt x="8724" y="8546"/>
                    <a:pt x="8785" y="8485"/>
                    <a:pt x="8907" y="8455"/>
                  </a:cubicBezTo>
                  <a:cubicBezTo>
                    <a:pt x="9059" y="8333"/>
                    <a:pt x="9150" y="8151"/>
                    <a:pt x="9150" y="7969"/>
                  </a:cubicBezTo>
                  <a:lnTo>
                    <a:pt x="9150" y="582"/>
                  </a:lnTo>
                  <a:cubicBezTo>
                    <a:pt x="9150" y="400"/>
                    <a:pt x="9059" y="218"/>
                    <a:pt x="8907" y="96"/>
                  </a:cubicBezTo>
                  <a:cubicBezTo>
                    <a:pt x="8825" y="31"/>
                    <a:pt x="8726" y="1"/>
                    <a:pt x="862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2" name="Google Shape;1192;p41"/>
            <p:cNvSpPr/>
            <p:nvPr/>
          </p:nvSpPr>
          <p:spPr>
            <a:xfrm>
              <a:off x="4991250" y="1917500"/>
              <a:ext cx="2010700" cy="28125"/>
            </a:xfrm>
            <a:custGeom>
              <a:avLst/>
              <a:gdLst/>
              <a:ahLst/>
              <a:cxnLst/>
              <a:rect l="l" t="t" r="r" b="b"/>
              <a:pathLst>
                <a:path w="80428" h="1125" extrusionOk="0">
                  <a:moveTo>
                    <a:pt x="578" y="0"/>
                  </a:moveTo>
                  <a:cubicBezTo>
                    <a:pt x="274" y="0"/>
                    <a:pt x="0" y="274"/>
                    <a:pt x="0" y="578"/>
                  </a:cubicBezTo>
                  <a:cubicBezTo>
                    <a:pt x="0" y="882"/>
                    <a:pt x="274" y="1125"/>
                    <a:pt x="578" y="1125"/>
                  </a:cubicBezTo>
                  <a:lnTo>
                    <a:pt x="79880" y="1125"/>
                  </a:lnTo>
                  <a:cubicBezTo>
                    <a:pt x="80214" y="1125"/>
                    <a:pt x="80427" y="882"/>
                    <a:pt x="80427" y="578"/>
                  </a:cubicBezTo>
                  <a:cubicBezTo>
                    <a:pt x="80427" y="274"/>
                    <a:pt x="80154" y="0"/>
                    <a:pt x="7985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93" name="Google Shape;1193;p41"/>
          <p:cNvGrpSpPr/>
          <p:nvPr/>
        </p:nvGrpSpPr>
        <p:grpSpPr>
          <a:xfrm>
            <a:off x="8224778" y="2249393"/>
            <a:ext cx="246838" cy="387257"/>
            <a:chOff x="404525" y="4002625"/>
            <a:chExt cx="352625" cy="553225"/>
          </a:xfrm>
        </p:grpSpPr>
        <p:sp>
          <p:nvSpPr>
            <p:cNvPr id="1194" name="Google Shape;1194;p41"/>
            <p:cNvSpPr/>
            <p:nvPr/>
          </p:nvSpPr>
          <p:spPr>
            <a:xfrm>
              <a:off x="449375" y="4049750"/>
              <a:ext cx="307775" cy="506100"/>
            </a:xfrm>
            <a:custGeom>
              <a:avLst/>
              <a:gdLst/>
              <a:ahLst/>
              <a:cxnLst/>
              <a:rect l="l" t="t" r="r" b="b"/>
              <a:pathLst>
                <a:path w="12311" h="20244" extrusionOk="0">
                  <a:moveTo>
                    <a:pt x="0" y="0"/>
                  </a:moveTo>
                  <a:lnTo>
                    <a:pt x="0" y="20244"/>
                  </a:lnTo>
                  <a:lnTo>
                    <a:pt x="12310" y="20244"/>
                  </a:lnTo>
                  <a:lnTo>
                    <a:pt x="1231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5" name="Google Shape;1195;p41"/>
            <p:cNvSpPr/>
            <p:nvPr/>
          </p:nvSpPr>
          <p:spPr>
            <a:xfrm>
              <a:off x="510925" y="4017075"/>
              <a:ext cx="124625" cy="506850"/>
            </a:xfrm>
            <a:custGeom>
              <a:avLst/>
              <a:gdLst/>
              <a:ahLst/>
              <a:cxnLst/>
              <a:rect l="l" t="t" r="r" b="b"/>
              <a:pathLst>
                <a:path w="4985" h="20274" extrusionOk="0">
                  <a:moveTo>
                    <a:pt x="0" y="0"/>
                  </a:moveTo>
                  <a:lnTo>
                    <a:pt x="0" y="20274"/>
                  </a:lnTo>
                  <a:lnTo>
                    <a:pt x="4985" y="20274"/>
                  </a:lnTo>
                  <a:lnTo>
                    <a:pt x="4985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6" name="Google Shape;1196;p41"/>
            <p:cNvSpPr/>
            <p:nvPr/>
          </p:nvSpPr>
          <p:spPr>
            <a:xfrm>
              <a:off x="404525" y="4002625"/>
              <a:ext cx="337425" cy="534225"/>
            </a:xfrm>
            <a:custGeom>
              <a:avLst/>
              <a:gdLst/>
              <a:ahLst/>
              <a:cxnLst/>
              <a:rect l="l" t="t" r="r" b="b"/>
              <a:pathLst>
                <a:path w="13497" h="21369" extrusionOk="0">
                  <a:moveTo>
                    <a:pt x="12341" y="1125"/>
                  </a:moveTo>
                  <a:lnTo>
                    <a:pt x="12341" y="20244"/>
                  </a:lnTo>
                  <a:lnTo>
                    <a:pt x="1125" y="20244"/>
                  </a:lnTo>
                  <a:lnTo>
                    <a:pt x="1125" y="1125"/>
                  </a:lnTo>
                  <a:close/>
                  <a:moveTo>
                    <a:pt x="578" y="1"/>
                  </a:moveTo>
                  <a:cubicBezTo>
                    <a:pt x="274" y="1"/>
                    <a:pt x="1" y="244"/>
                    <a:pt x="1" y="548"/>
                  </a:cubicBezTo>
                  <a:lnTo>
                    <a:pt x="1" y="20822"/>
                  </a:lnTo>
                  <a:cubicBezTo>
                    <a:pt x="1" y="21126"/>
                    <a:pt x="274" y="21369"/>
                    <a:pt x="578" y="21369"/>
                  </a:cubicBezTo>
                  <a:lnTo>
                    <a:pt x="12919" y="21369"/>
                  </a:lnTo>
                  <a:cubicBezTo>
                    <a:pt x="13223" y="21369"/>
                    <a:pt x="13496" y="21156"/>
                    <a:pt x="13436" y="20822"/>
                  </a:cubicBezTo>
                  <a:lnTo>
                    <a:pt x="13436" y="548"/>
                  </a:lnTo>
                  <a:cubicBezTo>
                    <a:pt x="13436" y="244"/>
                    <a:pt x="13192" y="1"/>
                    <a:pt x="1288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7" name="Google Shape;1197;p41"/>
            <p:cNvSpPr/>
            <p:nvPr/>
          </p:nvSpPr>
          <p:spPr>
            <a:xfrm>
              <a:off x="496475" y="4002625"/>
              <a:ext cx="152775" cy="534225"/>
            </a:xfrm>
            <a:custGeom>
              <a:avLst/>
              <a:gdLst/>
              <a:ahLst/>
              <a:cxnLst/>
              <a:rect l="l" t="t" r="r" b="b"/>
              <a:pathLst>
                <a:path w="6111" h="21369" extrusionOk="0">
                  <a:moveTo>
                    <a:pt x="4985" y="1125"/>
                  </a:moveTo>
                  <a:lnTo>
                    <a:pt x="4985" y="20244"/>
                  </a:lnTo>
                  <a:lnTo>
                    <a:pt x="1156" y="20244"/>
                  </a:lnTo>
                  <a:lnTo>
                    <a:pt x="1156" y="1125"/>
                  </a:lnTo>
                  <a:close/>
                  <a:moveTo>
                    <a:pt x="578" y="1"/>
                  </a:moveTo>
                  <a:cubicBezTo>
                    <a:pt x="274" y="1"/>
                    <a:pt x="1" y="244"/>
                    <a:pt x="1" y="548"/>
                  </a:cubicBezTo>
                  <a:lnTo>
                    <a:pt x="1" y="20822"/>
                  </a:lnTo>
                  <a:cubicBezTo>
                    <a:pt x="1" y="21126"/>
                    <a:pt x="274" y="21369"/>
                    <a:pt x="578" y="21369"/>
                  </a:cubicBezTo>
                  <a:lnTo>
                    <a:pt x="5563" y="21369"/>
                  </a:lnTo>
                  <a:cubicBezTo>
                    <a:pt x="5867" y="21369"/>
                    <a:pt x="6110" y="21156"/>
                    <a:pt x="6110" y="20822"/>
                  </a:cubicBezTo>
                  <a:lnTo>
                    <a:pt x="6110" y="548"/>
                  </a:lnTo>
                  <a:cubicBezTo>
                    <a:pt x="6110" y="244"/>
                    <a:pt x="5837" y="1"/>
                    <a:pt x="556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8" name="Google Shape;1198;p41"/>
            <p:cNvSpPr/>
            <p:nvPr/>
          </p:nvSpPr>
          <p:spPr>
            <a:xfrm>
              <a:off x="496475" y="4172850"/>
              <a:ext cx="154275" cy="154275"/>
            </a:xfrm>
            <a:custGeom>
              <a:avLst/>
              <a:gdLst/>
              <a:ahLst/>
              <a:cxnLst/>
              <a:rect l="l" t="t" r="r" b="b"/>
              <a:pathLst>
                <a:path w="6171" h="6171" extrusionOk="0">
                  <a:moveTo>
                    <a:pt x="3071" y="1186"/>
                  </a:moveTo>
                  <a:cubicBezTo>
                    <a:pt x="4104" y="1186"/>
                    <a:pt x="4985" y="2037"/>
                    <a:pt x="5016" y="3131"/>
                  </a:cubicBezTo>
                  <a:cubicBezTo>
                    <a:pt x="5016" y="4195"/>
                    <a:pt x="4134" y="5076"/>
                    <a:pt x="3071" y="5076"/>
                  </a:cubicBezTo>
                  <a:cubicBezTo>
                    <a:pt x="2007" y="5076"/>
                    <a:pt x="1125" y="4195"/>
                    <a:pt x="1125" y="3131"/>
                  </a:cubicBezTo>
                  <a:cubicBezTo>
                    <a:pt x="1125" y="2067"/>
                    <a:pt x="2007" y="1186"/>
                    <a:pt x="3071" y="1186"/>
                  </a:cubicBezTo>
                  <a:close/>
                  <a:moveTo>
                    <a:pt x="3071" y="0"/>
                  </a:moveTo>
                  <a:cubicBezTo>
                    <a:pt x="1368" y="0"/>
                    <a:pt x="1" y="1429"/>
                    <a:pt x="1" y="3101"/>
                  </a:cubicBezTo>
                  <a:cubicBezTo>
                    <a:pt x="1" y="4803"/>
                    <a:pt x="1399" y="6171"/>
                    <a:pt x="3071" y="6171"/>
                  </a:cubicBezTo>
                  <a:cubicBezTo>
                    <a:pt x="4742" y="6171"/>
                    <a:pt x="6110" y="4803"/>
                    <a:pt x="6171" y="3101"/>
                  </a:cubicBezTo>
                  <a:cubicBezTo>
                    <a:pt x="6171" y="1398"/>
                    <a:pt x="4742" y="0"/>
                    <a:pt x="307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99" name="Google Shape;1199;p41"/>
          <p:cNvGrpSpPr/>
          <p:nvPr/>
        </p:nvGrpSpPr>
        <p:grpSpPr>
          <a:xfrm>
            <a:off x="76202" y="2816032"/>
            <a:ext cx="214917" cy="230335"/>
            <a:chOff x="424275" y="4593075"/>
            <a:chExt cx="307025" cy="329050"/>
          </a:xfrm>
        </p:grpSpPr>
        <p:sp>
          <p:nvSpPr>
            <p:cNvPr id="1200" name="Google Shape;1200;p41"/>
            <p:cNvSpPr/>
            <p:nvPr/>
          </p:nvSpPr>
          <p:spPr>
            <a:xfrm>
              <a:off x="424275" y="4593075"/>
              <a:ext cx="307025" cy="98800"/>
            </a:xfrm>
            <a:custGeom>
              <a:avLst/>
              <a:gdLst/>
              <a:ahLst/>
              <a:cxnLst/>
              <a:rect l="l" t="t" r="r" b="b"/>
              <a:pathLst>
                <a:path w="12281" h="3952" extrusionOk="0">
                  <a:moveTo>
                    <a:pt x="11126" y="1155"/>
                  </a:moveTo>
                  <a:lnTo>
                    <a:pt x="11126" y="2827"/>
                  </a:lnTo>
                  <a:lnTo>
                    <a:pt x="1156" y="2827"/>
                  </a:lnTo>
                  <a:lnTo>
                    <a:pt x="1156" y="1155"/>
                  </a:lnTo>
                  <a:close/>
                  <a:moveTo>
                    <a:pt x="578" y="0"/>
                  </a:moveTo>
                  <a:cubicBezTo>
                    <a:pt x="275" y="0"/>
                    <a:pt x="1" y="274"/>
                    <a:pt x="1" y="578"/>
                  </a:cubicBezTo>
                  <a:lnTo>
                    <a:pt x="1" y="3374"/>
                  </a:lnTo>
                  <a:cubicBezTo>
                    <a:pt x="1" y="3678"/>
                    <a:pt x="275" y="3951"/>
                    <a:pt x="578" y="3951"/>
                  </a:cubicBezTo>
                  <a:lnTo>
                    <a:pt x="11703" y="3951"/>
                  </a:lnTo>
                  <a:cubicBezTo>
                    <a:pt x="12007" y="3951"/>
                    <a:pt x="12281" y="3678"/>
                    <a:pt x="12281" y="3374"/>
                  </a:cubicBezTo>
                  <a:lnTo>
                    <a:pt x="12281" y="578"/>
                  </a:lnTo>
                  <a:cubicBezTo>
                    <a:pt x="12281" y="274"/>
                    <a:pt x="12007" y="0"/>
                    <a:pt x="1170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1" name="Google Shape;1201;p41"/>
            <p:cNvSpPr/>
            <p:nvPr/>
          </p:nvSpPr>
          <p:spPr>
            <a:xfrm>
              <a:off x="480525" y="4662200"/>
              <a:ext cx="194550" cy="161125"/>
            </a:xfrm>
            <a:custGeom>
              <a:avLst/>
              <a:gdLst/>
              <a:ahLst/>
              <a:cxnLst/>
              <a:rect l="l" t="t" r="r" b="b"/>
              <a:pathLst>
                <a:path w="7782" h="6445" extrusionOk="0">
                  <a:moveTo>
                    <a:pt x="6657" y="1156"/>
                  </a:moveTo>
                  <a:lnTo>
                    <a:pt x="6657" y="5290"/>
                  </a:lnTo>
                  <a:lnTo>
                    <a:pt x="1125" y="5290"/>
                  </a:lnTo>
                  <a:lnTo>
                    <a:pt x="1125" y="1156"/>
                  </a:lnTo>
                  <a:close/>
                  <a:moveTo>
                    <a:pt x="578" y="1"/>
                  </a:moveTo>
                  <a:cubicBezTo>
                    <a:pt x="274" y="1"/>
                    <a:pt x="0" y="275"/>
                    <a:pt x="0" y="579"/>
                  </a:cubicBezTo>
                  <a:lnTo>
                    <a:pt x="0" y="5867"/>
                  </a:lnTo>
                  <a:cubicBezTo>
                    <a:pt x="0" y="6171"/>
                    <a:pt x="274" y="6445"/>
                    <a:pt x="578" y="6445"/>
                  </a:cubicBezTo>
                  <a:lnTo>
                    <a:pt x="7204" y="6445"/>
                  </a:lnTo>
                  <a:cubicBezTo>
                    <a:pt x="7508" y="6445"/>
                    <a:pt x="7782" y="6202"/>
                    <a:pt x="7782" y="5867"/>
                  </a:cubicBezTo>
                  <a:lnTo>
                    <a:pt x="7782" y="579"/>
                  </a:lnTo>
                  <a:cubicBezTo>
                    <a:pt x="7782" y="275"/>
                    <a:pt x="7508" y="1"/>
                    <a:pt x="720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2" name="Google Shape;1202;p41"/>
            <p:cNvSpPr/>
            <p:nvPr/>
          </p:nvSpPr>
          <p:spPr>
            <a:xfrm>
              <a:off x="563350" y="4794425"/>
              <a:ext cx="28150" cy="127700"/>
            </a:xfrm>
            <a:custGeom>
              <a:avLst/>
              <a:gdLst/>
              <a:ahLst/>
              <a:cxnLst/>
              <a:rect l="l" t="t" r="r" b="b"/>
              <a:pathLst>
                <a:path w="1126" h="5108" extrusionOk="0">
                  <a:moveTo>
                    <a:pt x="547" y="1"/>
                  </a:moveTo>
                  <a:cubicBezTo>
                    <a:pt x="244" y="1"/>
                    <a:pt x="0" y="274"/>
                    <a:pt x="0" y="578"/>
                  </a:cubicBezTo>
                  <a:lnTo>
                    <a:pt x="0" y="4530"/>
                  </a:lnTo>
                  <a:cubicBezTo>
                    <a:pt x="0" y="4834"/>
                    <a:pt x="244" y="5107"/>
                    <a:pt x="547" y="5107"/>
                  </a:cubicBezTo>
                  <a:cubicBezTo>
                    <a:pt x="912" y="5107"/>
                    <a:pt x="1125" y="4864"/>
                    <a:pt x="1125" y="4530"/>
                  </a:cubicBezTo>
                  <a:lnTo>
                    <a:pt x="1125" y="578"/>
                  </a:lnTo>
                  <a:cubicBezTo>
                    <a:pt x="1125" y="274"/>
                    <a:pt x="851" y="1"/>
                    <a:pt x="54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03" name="Google Shape;1203;p41"/>
          <p:cNvGrpSpPr/>
          <p:nvPr/>
        </p:nvGrpSpPr>
        <p:grpSpPr>
          <a:xfrm>
            <a:off x="8715845" y="2113905"/>
            <a:ext cx="214918" cy="250565"/>
            <a:chOff x="6571050" y="2495000"/>
            <a:chExt cx="307025" cy="357950"/>
          </a:xfrm>
        </p:grpSpPr>
        <p:sp>
          <p:nvSpPr>
            <p:cNvPr id="1204" name="Google Shape;1204;p41"/>
            <p:cNvSpPr/>
            <p:nvPr/>
          </p:nvSpPr>
          <p:spPr>
            <a:xfrm>
              <a:off x="6571050" y="2495000"/>
              <a:ext cx="307025" cy="98825"/>
            </a:xfrm>
            <a:custGeom>
              <a:avLst/>
              <a:gdLst/>
              <a:ahLst/>
              <a:cxnLst/>
              <a:rect l="l" t="t" r="r" b="b"/>
              <a:pathLst>
                <a:path w="12281" h="3953" extrusionOk="0">
                  <a:moveTo>
                    <a:pt x="11126" y="1125"/>
                  </a:moveTo>
                  <a:lnTo>
                    <a:pt x="11126" y="2797"/>
                  </a:lnTo>
                  <a:lnTo>
                    <a:pt x="1125" y="2797"/>
                  </a:lnTo>
                  <a:lnTo>
                    <a:pt x="1125" y="1125"/>
                  </a:lnTo>
                  <a:close/>
                  <a:moveTo>
                    <a:pt x="578" y="1"/>
                  </a:moveTo>
                  <a:cubicBezTo>
                    <a:pt x="274" y="1"/>
                    <a:pt x="1" y="274"/>
                    <a:pt x="1" y="578"/>
                  </a:cubicBezTo>
                  <a:lnTo>
                    <a:pt x="1" y="3375"/>
                  </a:lnTo>
                  <a:cubicBezTo>
                    <a:pt x="1" y="3679"/>
                    <a:pt x="274" y="3952"/>
                    <a:pt x="578" y="3952"/>
                  </a:cubicBezTo>
                  <a:lnTo>
                    <a:pt x="11703" y="3952"/>
                  </a:lnTo>
                  <a:cubicBezTo>
                    <a:pt x="12007" y="3952"/>
                    <a:pt x="12281" y="3679"/>
                    <a:pt x="12281" y="3375"/>
                  </a:cubicBezTo>
                  <a:lnTo>
                    <a:pt x="12281" y="578"/>
                  </a:lnTo>
                  <a:cubicBezTo>
                    <a:pt x="12281" y="274"/>
                    <a:pt x="12007" y="1"/>
                    <a:pt x="1170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5" name="Google Shape;1205;p41"/>
            <p:cNvSpPr/>
            <p:nvPr/>
          </p:nvSpPr>
          <p:spPr>
            <a:xfrm>
              <a:off x="6597650" y="2563400"/>
              <a:ext cx="253825" cy="161125"/>
            </a:xfrm>
            <a:custGeom>
              <a:avLst/>
              <a:gdLst/>
              <a:ahLst/>
              <a:cxnLst/>
              <a:rect l="l" t="t" r="r" b="b"/>
              <a:pathLst>
                <a:path w="10153" h="6445" extrusionOk="0">
                  <a:moveTo>
                    <a:pt x="7934" y="1186"/>
                  </a:moveTo>
                  <a:lnTo>
                    <a:pt x="8846" y="5320"/>
                  </a:lnTo>
                  <a:lnTo>
                    <a:pt x="1338" y="5320"/>
                  </a:lnTo>
                  <a:lnTo>
                    <a:pt x="2189" y="1186"/>
                  </a:lnTo>
                  <a:close/>
                  <a:moveTo>
                    <a:pt x="1733" y="0"/>
                  </a:moveTo>
                  <a:cubicBezTo>
                    <a:pt x="1490" y="0"/>
                    <a:pt x="1216" y="183"/>
                    <a:pt x="1186" y="456"/>
                  </a:cubicBezTo>
                  <a:lnTo>
                    <a:pt x="31" y="5745"/>
                  </a:lnTo>
                  <a:cubicBezTo>
                    <a:pt x="1" y="5928"/>
                    <a:pt x="31" y="6080"/>
                    <a:pt x="153" y="6232"/>
                  </a:cubicBezTo>
                  <a:cubicBezTo>
                    <a:pt x="274" y="6383"/>
                    <a:pt x="426" y="6444"/>
                    <a:pt x="609" y="6444"/>
                  </a:cubicBezTo>
                  <a:lnTo>
                    <a:pt x="9545" y="6444"/>
                  </a:lnTo>
                  <a:cubicBezTo>
                    <a:pt x="9727" y="6444"/>
                    <a:pt x="9879" y="6383"/>
                    <a:pt x="10001" y="6232"/>
                  </a:cubicBezTo>
                  <a:cubicBezTo>
                    <a:pt x="10092" y="6080"/>
                    <a:pt x="10153" y="5897"/>
                    <a:pt x="10092" y="5745"/>
                  </a:cubicBezTo>
                  <a:lnTo>
                    <a:pt x="8967" y="456"/>
                  </a:lnTo>
                  <a:cubicBezTo>
                    <a:pt x="8876" y="183"/>
                    <a:pt x="8663" y="0"/>
                    <a:pt x="839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6" name="Google Shape;1206;p41"/>
            <p:cNvSpPr/>
            <p:nvPr/>
          </p:nvSpPr>
          <p:spPr>
            <a:xfrm>
              <a:off x="6710875" y="2697150"/>
              <a:ext cx="28150" cy="155800"/>
            </a:xfrm>
            <a:custGeom>
              <a:avLst/>
              <a:gdLst/>
              <a:ahLst/>
              <a:cxnLst/>
              <a:rect l="l" t="t" r="r" b="b"/>
              <a:pathLst>
                <a:path w="1126" h="6232" extrusionOk="0">
                  <a:moveTo>
                    <a:pt x="548" y="0"/>
                  </a:moveTo>
                  <a:cubicBezTo>
                    <a:pt x="244" y="0"/>
                    <a:pt x="1" y="274"/>
                    <a:pt x="1" y="578"/>
                  </a:cubicBezTo>
                  <a:lnTo>
                    <a:pt x="1" y="5654"/>
                  </a:lnTo>
                  <a:cubicBezTo>
                    <a:pt x="1" y="5958"/>
                    <a:pt x="244" y="6231"/>
                    <a:pt x="548" y="6231"/>
                  </a:cubicBezTo>
                  <a:cubicBezTo>
                    <a:pt x="852" y="6231"/>
                    <a:pt x="1125" y="5958"/>
                    <a:pt x="1125" y="5654"/>
                  </a:cubicBezTo>
                  <a:lnTo>
                    <a:pt x="1125" y="578"/>
                  </a:lnTo>
                  <a:cubicBezTo>
                    <a:pt x="1125" y="274"/>
                    <a:pt x="852" y="0"/>
                    <a:pt x="54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15" name="Google Shape;1215;p41"/>
          <p:cNvGrpSpPr/>
          <p:nvPr/>
        </p:nvGrpSpPr>
        <p:grpSpPr>
          <a:xfrm>
            <a:off x="720002" y="3711535"/>
            <a:ext cx="1100050" cy="540978"/>
            <a:chOff x="823225" y="4003400"/>
            <a:chExt cx="1571500" cy="772825"/>
          </a:xfrm>
        </p:grpSpPr>
        <p:sp>
          <p:nvSpPr>
            <p:cNvPr id="1216" name="Google Shape;1216;p41"/>
            <p:cNvSpPr/>
            <p:nvPr/>
          </p:nvSpPr>
          <p:spPr>
            <a:xfrm>
              <a:off x="865025" y="4054300"/>
              <a:ext cx="1493975" cy="721925"/>
            </a:xfrm>
            <a:custGeom>
              <a:avLst/>
              <a:gdLst/>
              <a:ahLst/>
              <a:cxnLst/>
              <a:rect l="l" t="t" r="r" b="b"/>
              <a:pathLst>
                <a:path w="59759" h="28877" extrusionOk="0">
                  <a:moveTo>
                    <a:pt x="34895" y="5715"/>
                  </a:moveTo>
                  <a:lnTo>
                    <a:pt x="5715" y="19818"/>
                  </a:lnTo>
                  <a:lnTo>
                    <a:pt x="5715" y="5715"/>
                  </a:lnTo>
                  <a:close/>
                  <a:moveTo>
                    <a:pt x="0" y="1"/>
                  </a:moveTo>
                  <a:lnTo>
                    <a:pt x="0" y="28876"/>
                  </a:lnTo>
                  <a:lnTo>
                    <a:pt x="5975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7" name="Google Shape;1217;p41"/>
            <p:cNvSpPr/>
            <p:nvPr/>
          </p:nvSpPr>
          <p:spPr>
            <a:xfrm>
              <a:off x="823225" y="4003400"/>
              <a:ext cx="1571500" cy="759150"/>
            </a:xfrm>
            <a:custGeom>
              <a:avLst/>
              <a:gdLst/>
              <a:ahLst/>
              <a:cxnLst/>
              <a:rect l="l" t="t" r="r" b="b"/>
              <a:pathLst>
                <a:path w="62860" h="30366" extrusionOk="0">
                  <a:moveTo>
                    <a:pt x="32980" y="6839"/>
                  </a:moveTo>
                  <a:lnTo>
                    <a:pt x="6840" y="19453"/>
                  </a:lnTo>
                  <a:lnTo>
                    <a:pt x="6840" y="6839"/>
                  </a:lnTo>
                  <a:close/>
                  <a:moveTo>
                    <a:pt x="5685" y="5684"/>
                  </a:moveTo>
                  <a:lnTo>
                    <a:pt x="5685" y="21277"/>
                  </a:lnTo>
                  <a:lnTo>
                    <a:pt x="37965" y="5684"/>
                  </a:lnTo>
                  <a:close/>
                  <a:moveTo>
                    <a:pt x="57874" y="1125"/>
                  </a:moveTo>
                  <a:lnTo>
                    <a:pt x="1125" y="28541"/>
                  </a:lnTo>
                  <a:lnTo>
                    <a:pt x="1125" y="1125"/>
                  </a:lnTo>
                  <a:close/>
                  <a:moveTo>
                    <a:pt x="1" y="0"/>
                  </a:moveTo>
                  <a:lnTo>
                    <a:pt x="1" y="30365"/>
                  </a:lnTo>
                  <a:lnTo>
                    <a:pt x="6285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18" name="Google Shape;1218;p41"/>
          <p:cNvGrpSpPr/>
          <p:nvPr/>
        </p:nvGrpSpPr>
        <p:grpSpPr>
          <a:xfrm>
            <a:off x="8715860" y="76210"/>
            <a:ext cx="346832" cy="1809080"/>
            <a:chOff x="4713875" y="2486650"/>
            <a:chExt cx="495475" cy="2584400"/>
          </a:xfrm>
        </p:grpSpPr>
        <p:sp>
          <p:nvSpPr>
            <p:cNvPr id="1219" name="Google Shape;1219;p41"/>
            <p:cNvSpPr/>
            <p:nvPr/>
          </p:nvSpPr>
          <p:spPr>
            <a:xfrm>
              <a:off x="4772400" y="2544400"/>
              <a:ext cx="436950" cy="2526650"/>
            </a:xfrm>
            <a:custGeom>
              <a:avLst/>
              <a:gdLst/>
              <a:ahLst/>
              <a:cxnLst/>
              <a:rect l="l" t="t" r="r" b="b"/>
              <a:pathLst>
                <a:path w="17478" h="101066" extrusionOk="0">
                  <a:moveTo>
                    <a:pt x="0" y="1"/>
                  </a:moveTo>
                  <a:lnTo>
                    <a:pt x="0" y="101066"/>
                  </a:lnTo>
                  <a:lnTo>
                    <a:pt x="17478" y="101066"/>
                  </a:lnTo>
                  <a:lnTo>
                    <a:pt x="17478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0" name="Google Shape;1220;p41"/>
            <p:cNvSpPr/>
            <p:nvPr/>
          </p:nvSpPr>
          <p:spPr>
            <a:xfrm>
              <a:off x="4713875" y="2486650"/>
              <a:ext cx="465850" cy="2554775"/>
            </a:xfrm>
            <a:custGeom>
              <a:avLst/>
              <a:gdLst/>
              <a:ahLst/>
              <a:cxnLst/>
              <a:rect l="l" t="t" r="r" b="b"/>
              <a:pathLst>
                <a:path w="18634" h="102191" extrusionOk="0">
                  <a:moveTo>
                    <a:pt x="17448" y="1125"/>
                  </a:moveTo>
                  <a:lnTo>
                    <a:pt x="17448" y="101066"/>
                  </a:lnTo>
                  <a:lnTo>
                    <a:pt x="1095" y="101066"/>
                  </a:lnTo>
                  <a:lnTo>
                    <a:pt x="1095" y="1125"/>
                  </a:lnTo>
                  <a:close/>
                  <a:moveTo>
                    <a:pt x="1" y="0"/>
                  </a:moveTo>
                  <a:lnTo>
                    <a:pt x="1" y="102190"/>
                  </a:lnTo>
                  <a:lnTo>
                    <a:pt x="18633" y="102190"/>
                  </a:lnTo>
                  <a:lnTo>
                    <a:pt x="1863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1" name="Google Shape;1221;p41"/>
            <p:cNvSpPr/>
            <p:nvPr/>
          </p:nvSpPr>
          <p:spPr>
            <a:xfrm>
              <a:off x="5036825" y="2582400"/>
              <a:ext cx="128450" cy="18250"/>
            </a:xfrm>
            <a:custGeom>
              <a:avLst/>
              <a:gdLst/>
              <a:ahLst/>
              <a:cxnLst/>
              <a:rect l="l" t="t" r="r" b="b"/>
              <a:pathLst>
                <a:path w="5138" h="730" extrusionOk="0">
                  <a:moveTo>
                    <a:pt x="1" y="0"/>
                  </a:moveTo>
                  <a:lnTo>
                    <a:pt x="1" y="730"/>
                  </a:lnTo>
                  <a:lnTo>
                    <a:pt x="5138" y="730"/>
                  </a:lnTo>
                  <a:lnTo>
                    <a:pt x="513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2" name="Google Shape;1222;p41"/>
            <p:cNvSpPr/>
            <p:nvPr/>
          </p:nvSpPr>
          <p:spPr>
            <a:xfrm>
              <a:off x="5036825" y="2796675"/>
              <a:ext cx="128450" cy="18275"/>
            </a:xfrm>
            <a:custGeom>
              <a:avLst/>
              <a:gdLst/>
              <a:ahLst/>
              <a:cxnLst/>
              <a:rect l="l" t="t" r="r" b="b"/>
              <a:pathLst>
                <a:path w="5138" h="731" extrusionOk="0">
                  <a:moveTo>
                    <a:pt x="1" y="1"/>
                  </a:moveTo>
                  <a:lnTo>
                    <a:pt x="1" y="730"/>
                  </a:lnTo>
                  <a:lnTo>
                    <a:pt x="5138" y="730"/>
                  </a:lnTo>
                  <a:lnTo>
                    <a:pt x="513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3" name="Google Shape;1223;p41"/>
            <p:cNvSpPr/>
            <p:nvPr/>
          </p:nvSpPr>
          <p:spPr>
            <a:xfrm>
              <a:off x="5036825" y="3011725"/>
              <a:ext cx="128450" cy="17500"/>
            </a:xfrm>
            <a:custGeom>
              <a:avLst/>
              <a:gdLst/>
              <a:ahLst/>
              <a:cxnLst/>
              <a:rect l="l" t="t" r="r" b="b"/>
              <a:pathLst>
                <a:path w="5138" h="700" extrusionOk="0">
                  <a:moveTo>
                    <a:pt x="1" y="1"/>
                  </a:moveTo>
                  <a:lnTo>
                    <a:pt x="1" y="700"/>
                  </a:lnTo>
                  <a:lnTo>
                    <a:pt x="5138" y="700"/>
                  </a:lnTo>
                  <a:lnTo>
                    <a:pt x="513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4" name="Google Shape;1224;p41"/>
            <p:cNvSpPr/>
            <p:nvPr/>
          </p:nvSpPr>
          <p:spPr>
            <a:xfrm>
              <a:off x="5036825" y="3225250"/>
              <a:ext cx="128450" cy="18275"/>
            </a:xfrm>
            <a:custGeom>
              <a:avLst/>
              <a:gdLst/>
              <a:ahLst/>
              <a:cxnLst/>
              <a:rect l="l" t="t" r="r" b="b"/>
              <a:pathLst>
                <a:path w="5138" h="731" extrusionOk="0">
                  <a:moveTo>
                    <a:pt x="1" y="1"/>
                  </a:moveTo>
                  <a:lnTo>
                    <a:pt x="1" y="730"/>
                  </a:lnTo>
                  <a:lnTo>
                    <a:pt x="5138" y="730"/>
                  </a:lnTo>
                  <a:lnTo>
                    <a:pt x="513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5" name="Google Shape;1225;p41"/>
            <p:cNvSpPr/>
            <p:nvPr/>
          </p:nvSpPr>
          <p:spPr>
            <a:xfrm>
              <a:off x="5036825" y="3440300"/>
              <a:ext cx="128450" cy="17500"/>
            </a:xfrm>
            <a:custGeom>
              <a:avLst/>
              <a:gdLst/>
              <a:ahLst/>
              <a:cxnLst/>
              <a:rect l="l" t="t" r="r" b="b"/>
              <a:pathLst>
                <a:path w="5138" h="700" extrusionOk="0">
                  <a:moveTo>
                    <a:pt x="1" y="1"/>
                  </a:moveTo>
                  <a:lnTo>
                    <a:pt x="1" y="700"/>
                  </a:lnTo>
                  <a:lnTo>
                    <a:pt x="5138" y="700"/>
                  </a:lnTo>
                  <a:lnTo>
                    <a:pt x="513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6" name="Google Shape;1226;p41"/>
            <p:cNvSpPr/>
            <p:nvPr/>
          </p:nvSpPr>
          <p:spPr>
            <a:xfrm>
              <a:off x="5036825" y="3654600"/>
              <a:ext cx="128450" cy="18250"/>
            </a:xfrm>
            <a:custGeom>
              <a:avLst/>
              <a:gdLst/>
              <a:ahLst/>
              <a:cxnLst/>
              <a:rect l="l" t="t" r="r" b="b"/>
              <a:pathLst>
                <a:path w="5138" h="730" extrusionOk="0">
                  <a:moveTo>
                    <a:pt x="1" y="0"/>
                  </a:moveTo>
                  <a:lnTo>
                    <a:pt x="1" y="730"/>
                  </a:lnTo>
                  <a:lnTo>
                    <a:pt x="5138" y="730"/>
                  </a:lnTo>
                  <a:lnTo>
                    <a:pt x="513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7" name="Google Shape;1227;p41"/>
            <p:cNvSpPr/>
            <p:nvPr/>
          </p:nvSpPr>
          <p:spPr>
            <a:xfrm>
              <a:off x="5036825" y="3868900"/>
              <a:ext cx="128450" cy="18250"/>
            </a:xfrm>
            <a:custGeom>
              <a:avLst/>
              <a:gdLst/>
              <a:ahLst/>
              <a:cxnLst/>
              <a:rect l="l" t="t" r="r" b="b"/>
              <a:pathLst>
                <a:path w="5138" h="730" extrusionOk="0">
                  <a:moveTo>
                    <a:pt x="1" y="0"/>
                  </a:moveTo>
                  <a:lnTo>
                    <a:pt x="1" y="730"/>
                  </a:lnTo>
                  <a:lnTo>
                    <a:pt x="5138" y="730"/>
                  </a:lnTo>
                  <a:lnTo>
                    <a:pt x="513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8" name="Google Shape;1228;p41"/>
            <p:cNvSpPr/>
            <p:nvPr/>
          </p:nvSpPr>
          <p:spPr>
            <a:xfrm>
              <a:off x="5036825" y="4083175"/>
              <a:ext cx="128450" cy="17500"/>
            </a:xfrm>
            <a:custGeom>
              <a:avLst/>
              <a:gdLst/>
              <a:ahLst/>
              <a:cxnLst/>
              <a:rect l="l" t="t" r="r" b="b"/>
              <a:pathLst>
                <a:path w="5138" h="700" extrusionOk="0">
                  <a:moveTo>
                    <a:pt x="1" y="1"/>
                  </a:moveTo>
                  <a:lnTo>
                    <a:pt x="1" y="700"/>
                  </a:lnTo>
                  <a:lnTo>
                    <a:pt x="5138" y="700"/>
                  </a:lnTo>
                  <a:lnTo>
                    <a:pt x="513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9" name="Google Shape;1229;p41"/>
            <p:cNvSpPr/>
            <p:nvPr/>
          </p:nvSpPr>
          <p:spPr>
            <a:xfrm>
              <a:off x="5036825" y="4297475"/>
              <a:ext cx="128450" cy="18250"/>
            </a:xfrm>
            <a:custGeom>
              <a:avLst/>
              <a:gdLst/>
              <a:ahLst/>
              <a:cxnLst/>
              <a:rect l="l" t="t" r="r" b="b"/>
              <a:pathLst>
                <a:path w="5138" h="730" extrusionOk="0">
                  <a:moveTo>
                    <a:pt x="1" y="0"/>
                  </a:moveTo>
                  <a:lnTo>
                    <a:pt x="1" y="730"/>
                  </a:lnTo>
                  <a:lnTo>
                    <a:pt x="5138" y="730"/>
                  </a:lnTo>
                  <a:lnTo>
                    <a:pt x="513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0" name="Google Shape;1230;p41"/>
            <p:cNvSpPr/>
            <p:nvPr/>
          </p:nvSpPr>
          <p:spPr>
            <a:xfrm>
              <a:off x="5036825" y="4512525"/>
              <a:ext cx="128450" cy="17500"/>
            </a:xfrm>
            <a:custGeom>
              <a:avLst/>
              <a:gdLst/>
              <a:ahLst/>
              <a:cxnLst/>
              <a:rect l="l" t="t" r="r" b="b"/>
              <a:pathLst>
                <a:path w="5138" h="700" extrusionOk="0">
                  <a:moveTo>
                    <a:pt x="1" y="0"/>
                  </a:moveTo>
                  <a:lnTo>
                    <a:pt x="1" y="699"/>
                  </a:lnTo>
                  <a:lnTo>
                    <a:pt x="5138" y="699"/>
                  </a:lnTo>
                  <a:lnTo>
                    <a:pt x="513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1" name="Google Shape;1231;p41"/>
            <p:cNvSpPr/>
            <p:nvPr/>
          </p:nvSpPr>
          <p:spPr>
            <a:xfrm>
              <a:off x="5036825" y="4726050"/>
              <a:ext cx="128450" cy="18250"/>
            </a:xfrm>
            <a:custGeom>
              <a:avLst/>
              <a:gdLst/>
              <a:ahLst/>
              <a:cxnLst/>
              <a:rect l="l" t="t" r="r" b="b"/>
              <a:pathLst>
                <a:path w="5138" h="730" extrusionOk="0">
                  <a:moveTo>
                    <a:pt x="1" y="0"/>
                  </a:moveTo>
                  <a:lnTo>
                    <a:pt x="1" y="730"/>
                  </a:lnTo>
                  <a:lnTo>
                    <a:pt x="5138" y="730"/>
                  </a:lnTo>
                  <a:lnTo>
                    <a:pt x="513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2" name="Google Shape;1232;p41"/>
            <p:cNvSpPr/>
            <p:nvPr/>
          </p:nvSpPr>
          <p:spPr>
            <a:xfrm>
              <a:off x="5036825" y="4960100"/>
              <a:ext cx="128450" cy="17500"/>
            </a:xfrm>
            <a:custGeom>
              <a:avLst/>
              <a:gdLst/>
              <a:ahLst/>
              <a:cxnLst/>
              <a:rect l="l" t="t" r="r" b="b"/>
              <a:pathLst>
                <a:path w="5138" h="700" extrusionOk="0">
                  <a:moveTo>
                    <a:pt x="1" y="0"/>
                  </a:moveTo>
                  <a:lnTo>
                    <a:pt x="1" y="699"/>
                  </a:lnTo>
                  <a:lnTo>
                    <a:pt x="5138" y="699"/>
                  </a:lnTo>
                  <a:lnTo>
                    <a:pt x="513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3" name="Google Shape;1233;p41"/>
            <p:cNvSpPr/>
            <p:nvPr/>
          </p:nvSpPr>
          <p:spPr>
            <a:xfrm>
              <a:off x="4831675" y="2500325"/>
              <a:ext cx="30400" cy="2526650"/>
            </a:xfrm>
            <a:custGeom>
              <a:avLst/>
              <a:gdLst/>
              <a:ahLst/>
              <a:cxnLst/>
              <a:rect l="l" t="t" r="r" b="b"/>
              <a:pathLst>
                <a:path w="1216" h="101066" extrusionOk="0">
                  <a:moveTo>
                    <a:pt x="0" y="1"/>
                  </a:moveTo>
                  <a:lnTo>
                    <a:pt x="0" y="101066"/>
                  </a:lnTo>
                  <a:lnTo>
                    <a:pt x="1216" y="101066"/>
                  </a:lnTo>
                  <a:lnTo>
                    <a:pt x="121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694"/>
          <a:stretch/>
        </p:blipFill>
        <p:spPr>
          <a:xfrm>
            <a:off x="6419569" y="3043758"/>
            <a:ext cx="2171058" cy="1634934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975979" y="793668"/>
            <a:ext cx="1272245" cy="400110"/>
          </a:xfrm>
          <a:prstGeom prst="rect">
            <a:avLst/>
          </a:prstGeom>
          <a:solidFill>
            <a:srgbClr val="A7D97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err="1" smtClean="0"/>
              <a:t>Ví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dụ</a:t>
            </a:r>
            <a:r>
              <a:rPr lang="en-US" sz="2000" b="1" dirty="0" smtClean="0"/>
              <a:t> 1:</a:t>
            </a:r>
            <a:endParaRPr lang="en-US" sz="20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1593257" y="1327598"/>
                <a:ext cx="6335671" cy="147732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 algn="just">
                  <a:lnSpc>
                    <a:spcPct val="150000"/>
                  </a:lnSpc>
                  <a:buFont typeface="Wingdings" panose="05000000000000000000" pitchFamily="2" charset="2"/>
                  <a:buChar char="Ø"/>
                </a:pPr>
                <a:r>
                  <a:rPr lang="en-US" sz="2000" dirty="0" err="1" smtClean="0"/>
                  <a:t>Người</a:t>
                </a:r>
                <a:r>
                  <a:rPr lang="en-US" sz="2000" dirty="0" smtClean="0"/>
                  <a:t> ta </a:t>
                </a:r>
                <a:r>
                  <a:rPr lang="en-US" sz="2000" dirty="0" err="1" smtClean="0"/>
                  <a:t>tính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được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tỉ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số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giữa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chu</a:t>
                </a:r>
                <a:r>
                  <a:rPr lang="en-US" sz="2000" dirty="0" smtClean="0"/>
                  <a:t> vi </a:t>
                </a:r>
                <a:r>
                  <a:rPr lang="en-US" sz="2000" dirty="0" err="1" smtClean="0"/>
                  <a:t>và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đường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kính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của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một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đường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tròn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luôn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bằng</a:t>
                </a:r>
                <a:r>
                  <a:rPr lang="en-US" sz="2000" dirty="0" smtClean="0"/>
                  <a:t> 3,14159265358... </a:t>
                </a:r>
                <a:r>
                  <a:rPr lang="en-US" sz="2000" dirty="0" err="1" smtClean="0"/>
                  <a:t>đây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là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một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số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vô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tỉ</a:t>
                </a:r>
                <a:r>
                  <a:rPr lang="en-US" sz="2000" dirty="0" smtClean="0"/>
                  <a:t> (</a:t>
                </a:r>
                <a:r>
                  <a:rPr lang="en-US" sz="2000" dirty="0" err="1" smtClean="0"/>
                  <a:t>kí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hiệu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là</a:t>
                </a:r>
                <a:r>
                  <a:rPr lang="en-US" sz="2000" dirty="0" smtClean="0"/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00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π</m:t>
                    </m:r>
                  </m:oMath>
                </a14:m>
                <a:r>
                  <a:rPr lang="en-US" sz="2000" dirty="0" smtClean="0"/>
                  <a:t>, </a:t>
                </a:r>
                <a:r>
                  <a:rPr lang="en-US" sz="2000" dirty="0" err="1" smtClean="0"/>
                  <a:t>đọc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là</a:t>
                </a:r>
                <a:r>
                  <a:rPr lang="en-US" sz="2000" dirty="0" smtClean="0"/>
                  <a:t> “pi”).</a:t>
                </a: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93257" y="1327598"/>
                <a:ext cx="6335671" cy="1477328"/>
              </a:xfrm>
              <a:prstGeom prst="rect">
                <a:avLst/>
              </a:prstGeom>
              <a:blipFill rotWithShape="0">
                <a:blip r:embed="rId4"/>
                <a:stretch>
                  <a:fillRect l="-865" r="-962" b="-289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9" name="Picture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67219">
            <a:off x="3411020" y="306020"/>
            <a:ext cx="1150705" cy="1150705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1593257" y="2859435"/>
            <a:ext cx="624592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000" dirty="0" err="1" smtClean="0"/>
              <a:t>Số</a:t>
            </a:r>
            <a:r>
              <a:rPr lang="en-US" sz="2000" dirty="0" smtClean="0"/>
              <a:t> -0,10100100...(</a:t>
            </a:r>
            <a:r>
              <a:rPr lang="en-US" sz="2000" dirty="0" err="1" smtClean="0"/>
              <a:t>sau</a:t>
            </a:r>
            <a:r>
              <a:rPr lang="en-US" sz="2000" dirty="0" smtClean="0"/>
              <a:t> </a:t>
            </a:r>
            <a:r>
              <a:rPr lang="en-US" sz="2000" dirty="0" err="1" smtClean="0"/>
              <a:t>dấu</a:t>
            </a:r>
            <a:r>
              <a:rPr lang="en-US" sz="2000" dirty="0" smtClean="0"/>
              <a:t> </a:t>
            </a:r>
            <a:r>
              <a:rPr lang="en-US" sz="2000" dirty="0" err="1" smtClean="0"/>
              <a:t>phẩy</a:t>
            </a:r>
            <a:r>
              <a:rPr lang="en-US" sz="2000" dirty="0" smtClean="0"/>
              <a:t> </a:t>
            </a:r>
            <a:r>
              <a:rPr lang="en-US" sz="2000" dirty="0" err="1" smtClean="0"/>
              <a:t>viết</a:t>
            </a:r>
            <a:r>
              <a:rPr lang="en-US" sz="2000" dirty="0" smtClean="0"/>
              <a:t> </a:t>
            </a:r>
            <a:r>
              <a:rPr lang="en-US" sz="2000" dirty="0" err="1" smtClean="0"/>
              <a:t>liên</a:t>
            </a:r>
            <a:r>
              <a:rPr lang="en-US" sz="2000" dirty="0" smtClean="0"/>
              <a:t> </a:t>
            </a:r>
            <a:r>
              <a:rPr lang="en-US" sz="2000" dirty="0" err="1" smtClean="0"/>
              <a:t>tiếp</a:t>
            </a:r>
            <a:r>
              <a:rPr lang="en-US" sz="2000" dirty="0" smtClean="0"/>
              <a:t> </a:t>
            </a:r>
            <a:r>
              <a:rPr lang="en-US" sz="2000" dirty="0" err="1" smtClean="0"/>
              <a:t>các</a:t>
            </a:r>
            <a:r>
              <a:rPr lang="en-US" sz="2000" dirty="0" smtClean="0"/>
              <a:t> </a:t>
            </a:r>
            <a:r>
              <a:rPr lang="en-US" sz="2000" dirty="0" err="1" smtClean="0"/>
              <a:t>số</a:t>
            </a:r>
            <a:r>
              <a:rPr lang="en-US" sz="2000" dirty="0" smtClean="0"/>
              <a:t> 10; 100; 1000;...) </a:t>
            </a:r>
            <a:r>
              <a:rPr lang="en-US" sz="2000" dirty="0" err="1" smtClean="0"/>
              <a:t>là</a:t>
            </a:r>
            <a:r>
              <a:rPr lang="en-US" sz="2000" dirty="0" smtClean="0"/>
              <a:t> </a:t>
            </a:r>
            <a:r>
              <a:rPr lang="en-US" sz="2000" dirty="0" err="1" smtClean="0"/>
              <a:t>số</a:t>
            </a:r>
            <a:r>
              <a:rPr lang="en-US" sz="2000" dirty="0" smtClean="0"/>
              <a:t> </a:t>
            </a:r>
            <a:r>
              <a:rPr lang="en-US" sz="2000" dirty="0" err="1" smtClean="0"/>
              <a:t>vô</a:t>
            </a:r>
            <a:r>
              <a:rPr lang="en-US" sz="2000" dirty="0" smtClean="0"/>
              <a:t> </a:t>
            </a:r>
            <a:r>
              <a:rPr lang="en-US" sz="2000" dirty="0" err="1" smtClean="0"/>
              <a:t>tỉ</a:t>
            </a:r>
            <a:r>
              <a:rPr lang="en-US" sz="2000" dirty="0" smtClean="0"/>
              <a:t>.</a:t>
            </a:r>
            <a:endParaRPr lang="en-US" sz="2000" dirty="0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slow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/>
    </p:bldLst>
  </p:timing>
</p:sld>
</file>

<file path=ppt/theme/theme1.xml><?xml version="1.0" encoding="utf-8"?>
<a:theme xmlns:a="http://schemas.openxmlformats.org/drawingml/2006/main" name="Math Subject for Middle School - 8th Grade: Measurement by Slidesgo">
  <a:themeElements>
    <a:clrScheme name="Simple Light">
      <a:dk1>
        <a:srgbClr val="000000"/>
      </a:dk1>
      <a:lt1>
        <a:srgbClr val="D97245"/>
      </a:lt1>
      <a:dk2>
        <a:srgbClr val="FCC353"/>
      </a:dk2>
      <a:lt2>
        <a:srgbClr val="FFD4D4"/>
      </a:lt2>
      <a:accent1>
        <a:srgbClr val="FCF9ED"/>
      </a:accent1>
      <a:accent2>
        <a:srgbClr val="FFFFFF"/>
      </a:accent2>
      <a:accent3>
        <a:srgbClr val="FFFFFF"/>
      </a:accent3>
      <a:accent4>
        <a:srgbClr val="FFFFFF"/>
      </a:accent4>
      <a:accent5>
        <a:srgbClr val="FFFFFF"/>
      </a:accent5>
      <a:accent6>
        <a:srgbClr val="FFFFFF"/>
      </a:accent6>
      <a:hlink>
        <a:srgbClr val="000000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258</TotalTime>
  <Words>534</Words>
  <Application>Microsoft Office PowerPoint</Application>
  <PresentationFormat>On-screen Show (16:9)</PresentationFormat>
  <Paragraphs>49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2" baseType="lpstr">
      <vt:lpstr>Wingdings</vt:lpstr>
      <vt:lpstr>Times New Roman</vt:lpstr>
      <vt:lpstr>Exo 2 Black</vt:lpstr>
      <vt:lpstr>Arial</vt:lpstr>
      <vt:lpstr>Cambria Math</vt:lpstr>
      <vt:lpstr>Montserrat Medium</vt:lpstr>
      <vt:lpstr>Calibri</vt:lpstr>
      <vt:lpstr>Bebas Neue</vt:lpstr>
      <vt:lpstr>Math Subject for Middle School - 8th Grade: Measurement by Slidesgo</vt:lpstr>
      <vt:lpstr>CHÀO MỪNG CÁC EM  ĐẾN VỚI TIẾT HỌC HÔM NAY!</vt:lpstr>
      <vt:lpstr>KHỞI ĐỘNG</vt:lpstr>
      <vt:lpstr>PowerPoint Presentation</vt:lpstr>
      <vt:lpstr>01</vt:lpstr>
      <vt:lpstr>1. Số vô tỉ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HƯỚNG DẪN VỀ NHÀ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Math Subject for Middle School: Measurement</dc:title>
  <dc:creator>User</dc:creator>
  <cp:lastModifiedBy>Microsoft account</cp:lastModifiedBy>
  <cp:revision>30</cp:revision>
  <dcterms:modified xsi:type="dcterms:W3CDTF">2022-10-12T03:28:28Z</dcterms:modified>
</cp:coreProperties>
</file>