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703" r:id="rId5"/>
    <p:sldMasterId id="2147483706" r:id="rId6"/>
    <p:sldMasterId id="2147483719" r:id="rId7"/>
    <p:sldMasterId id="2147483733" r:id="rId8"/>
    <p:sldMasterId id="2147483746" r:id="rId9"/>
  </p:sldMasterIdLst>
  <p:notesMasterIdLst>
    <p:notesMasterId r:id="rId36"/>
  </p:notesMasterIdLst>
  <p:sldIdLst>
    <p:sldId id="257" r:id="rId10"/>
    <p:sldId id="308" r:id="rId11"/>
    <p:sldId id="399" r:id="rId12"/>
    <p:sldId id="400" r:id="rId13"/>
    <p:sldId id="339" r:id="rId14"/>
    <p:sldId id="329" r:id="rId15"/>
    <p:sldId id="401" r:id="rId16"/>
    <p:sldId id="502" r:id="rId17"/>
    <p:sldId id="503" r:id="rId18"/>
    <p:sldId id="406" r:id="rId19"/>
    <p:sldId id="504" r:id="rId20"/>
    <p:sldId id="505" r:id="rId21"/>
    <p:sldId id="368" r:id="rId22"/>
    <p:sldId id="587" r:id="rId23"/>
    <p:sldId id="588" r:id="rId24"/>
    <p:sldId id="386" r:id="rId25"/>
    <p:sldId id="589" r:id="rId26"/>
    <p:sldId id="262" r:id="rId27"/>
    <p:sldId id="322" r:id="rId28"/>
    <p:sldId id="326" r:id="rId29"/>
    <p:sldId id="590" r:id="rId30"/>
    <p:sldId id="591" r:id="rId31"/>
    <p:sldId id="596" r:id="rId32"/>
    <p:sldId id="330" r:id="rId33"/>
    <p:sldId id="599" r:id="rId34"/>
    <p:sldId id="333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9" d="100"/>
          <a:sy n="89" d="100"/>
        </p:scale>
        <p:origin x="23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heme" Target="theme/theme1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917E1-8DED-4D01-8EA6-C5BCA9FBF1B3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4EB73-F699-44FF-9F0A-51155798F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38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904D2F-D20E-4382-B1FB-A1CC6AB47A1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17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1CD010-A9A3-4117-BFBF-9C1583B3E14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0001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7598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7598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9226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1725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0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59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01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553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470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631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69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010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738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1485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226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73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53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576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8280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007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92E836-F117-4A63-AC0F-5F8D42DE1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5DDDD5-1CDB-4460-AB24-4BADD3F6C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EE247C4-D6B7-4A9E-922A-191D3793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CDB655E-5F8D-44F1-BA06-D2EDD1B3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E9B112-609D-448D-BFFA-6ECD997B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4EA-6FC5-4DE6-A89F-9BE9420BE9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429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2C180A1-12DA-426C-AC44-278115582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6226B60-8ABC-4B61-9F57-B2E9C3872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B2EF28-89B8-4530-8D8F-C034014A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EB5488F-8264-44B9-B075-16B9338B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5B39AD0-DD47-442F-9082-854250B1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0DC3-1B5F-4534-949D-E61F5D7DDF28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6245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DA977E-BAEC-4A80-83F0-3A79213C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115CB32-2984-45EE-BB6C-A921DF3B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CE333C9-3F6C-4674-8749-AF6617E1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C611B6-F542-414C-B36D-39B5A060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99627F-3033-4432-8E23-02CB914E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9CD3-C45F-429F-95A8-837E324DFBF4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158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7B1134-2C89-47E2-ADBD-3D567F6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9C5D22-2E5D-428E-922B-42C70B7BA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47DCE5C-545B-4E06-A445-BA4A3900A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9CD5495-1FFE-4ABD-92F1-D7207B37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6971984-370A-4E7F-8051-A5D8023B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DF68516-FC6A-4282-87DB-F7966F4E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9ACE-5CFE-4AE7-B658-6CF8073D42FF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313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27FF43-F6B6-4F9E-AA90-5789C55C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91E5EB1-82C7-4664-BD2D-497464FD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9CE5624-2A51-4948-AC3D-153D42058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09ED164-9C2D-4EB6-B0AD-17C508ADA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0144964-CD5F-4E78-90DB-C981DB2B3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BDBCCED-49EE-42D1-9B59-4AA315A1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F68084A-01A0-4D6B-8C6C-7E7868B29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D96E189-85E6-4005-A45C-0FEF735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8A8-918D-487E-A68E-E1147EC418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7827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BCD912-3180-4FF4-9FD2-83F58EFC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1B440E1-0A5A-4D65-BB15-2504A1B0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A36212F-0EDE-49C8-A895-7D927172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3D58708-3F55-4574-AB81-02D9C979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6E0E-12E8-4F60-AA4C-2D244E5456EC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62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68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0F3DD58-9276-410C-AF6C-7D5D1EBF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AF32367-9DC6-460C-AB8E-A7891D72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66418EF-E8B5-4976-B327-89696CF5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7B28-9747-4E84-B604-46E657738A9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289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47BA44A-5ED3-4475-AED9-C9EA2B89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D259986-40EC-43F4-B9A3-BA9464C32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25F9401-3A32-4777-80C5-2970CC106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3687432-0049-40BB-8096-0E3F7135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48DB4A5-8C20-463C-9636-D42B52BE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9B6976F-B1E2-4994-8F41-545902D6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BCE46-A05B-4D33-91D8-6AE2484A13E9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5902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ED0E99-C51D-4E04-AA44-5410D8C7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F0FA9D7-92C5-4932-8BD7-C9983459F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25A2976-D5BB-4A41-9312-155E4E537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9815652-DFC4-444D-879B-2A6372F4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CE3DCA6-62AA-4911-9858-06FA4908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F147248-5AEE-47AB-9F7F-FAB2F396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8A20-F7A3-41F1-BDEB-FDFA73989A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9694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D108B5-811A-4196-9CD7-0B5BCC4B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1A6677E-F470-4938-B1A5-FB308A311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B485A05-ACA6-4C3B-8A27-82D89B1D5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E6EF5E8-962A-42AD-A420-FE011F14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0A104B0-F5E9-4C99-9EFA-E97BC759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0655-6099-49A5-A5B3-294E30F1778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0142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D943C10-B4B0-4CC7-83CA-1E90E32D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18C8B11-D57D-4C8D-A4A3-53B0AC46B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C05FE77-960F-4044-9C6F-685A5B7B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85B594-C5C6-479C-91AF-9764975B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1FDE4F1-D15D-4E04-9E27-6010CE2A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CD138-390D-42D6-A3F9-214C2077893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8027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5669278"/>
      </p:ext>
    </p:extLst>
  </p:cSld>
  <p:clrMapOvr>
    <a:masterClrMapping/>
  </p:clrMapOvr>
  <p:transition spd="slow" advTm="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52850"/>
      </p:ext>
    </p:extLst>
  </p:cSld>
  <p:clrMapOvr>
    <a:masterClrMapping/>
  </p:clrMapOvr>
  <p:transition spd="slow" advTm="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457876" y="1110373"/>
            <a:ext cx="112067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58296" flipH="1">
            <a:off x="10327749" y="149249"/>
            <a:ext cx="1223999" cy="99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663408"/>
      </p:ext>
    </p:extLst>
  </p:cSld>
  <p:clrMapOvr>
    <a:masterClrMapping/>
  </p:clrMapOvr>
  <p:transition spd="slow" advTm="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6065"/>
      </p:ext>
    </p:extLst>
  </p:cSld>
  <p:clrMapOvr>
    <a:masterClrMapping/>
  </p:clrMapOvr>
  <p:transition spd="slow" advTm="0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341536"/>
      </p:ext>
    </p:extLst>
  </p:cSld>
  <p:clrMapOvr>
    <a:masterClrMapping/>
  </p:clrMapOvr>
  <p:transition spd="slow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16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8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/>
        </p:nvGrpSpPr>
        <p:grpSpPr>
          <a:xfrm>
            <a:off x="10666366" y="5472803"/>
            <a:ext cx="1496284" cy="1524513"/>
            <a:chOff x="-46800" y="206536"/>
            <a:chExt cx="6530780" cy="6654858"/>
          </a:xfrm>
        </p:grpSpPr>
        <p:sp>
          <p:nvSpPr>
            <p:cNvPr id="16" name="AutoShape 2"/>
            <p:cNvSpPr>
              <a:spLocks/>
            </p:cNvSpPr>
            <p:nvPr userDrawn="1"/>
          </p:nvSpPr>
          <p:spPr bwMode="auto">
            <a:xfrm>
              <a:off x="1038879" y="1027357"/>
              <a:ext cx="4354650" cy="5834037"/>
            </a:xfrm>
            <a:custGeom>
              <a:avLst/>
              <a:gdLst>
                <a:gd name="T0" fmla="*/ 1048398 w 20607"/>
                <a:gd name="T1" fmla="*/ 3881437 h 21337"/>
                <a:gd name="T2" fmla="*/ 1133597 w 20607"/>
                <a:gd name="T3" fmla="*/ 2299356 h 21337"/>
                <a:gd name="T4" fmla="*/ 4077 w 20607"/>
                <a:gd name="T5" fmla="*/ 1625921 h 21337"/>
                <a:gd name="T6" fmla="*/ 1229481 w 20607"/>
                <a:gd name="T7" fmla="*/ 1901335 h 21337"/>
                <a:gd name="T8" fmla="*/ 1282765 w 20607"/>
                <a:gd name="T9" fmla="*/ 901188 h 21337"/>
                <a:gd name="T10" fmla="*/ 749920 w 20607"/>
                <a:gd name="T11" fmla="*/ 248127 h 21337"/>
                <a:gd name="T12" fmla="*/ 1346735 w 20607"/>
                <a:gd name="T13" fmla="*/ 574657 h 21337"/>
                <a:gd name="T14" fmla="*/ 1794240 w 20607"/>
                <a:gd name="T15" fmla="*/ 3092 h 21337"/>
                <a:gd name="T16" fmla="*/ 1527818 w 20607"/>
                <a:gd name="T17" fmla="*/ 758387 h 21337"/>
                <a:gd name="T18" fmla="*/ 1762185 w 20607"/>
                <a:gd name="T19" fmla="*/ 1952452 h 21337"/>
                <a:gd name="T20" fmla="*/ 2891705 w 20607"/>
                <a:gd name="T21" fmla="*/ 1472752 h 21337"/>
                <a:gd name="T22" fmla="*/ 1826155 w 20607"/>
                <a:gd name="T23" fmla="*/ 2278982 h 21337"/>
                <a:gd name="T24" fmla="*/ 1836840 w 20607"/>
                <a:gd name="T25" fmla="*/ 3881437 h 21337"/>
                <a:gd name="T26" fmla="*/ 1048398 w 20607"/>
                <a:gd name="T27" fmla="*/ 3881437 h 2133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0607" h="21337">
                  <a:moveTo>
                    <a:pt x="7457" y="21337"/>
                  </a:moveTo>
                  <a:cubicBezTo>
                    <a:pt x="7457" y="21337"/>
                    <a:pt x="10109" y="14324"/>
                    <a:pt x="8063" y="12640"/>
                  </a:cubicBezTo>
                  <a:cubicBezTo>
                    <a:pt x="4425" y="9779"/>
                    <a:pt x="-425" y="9050"/>
                    <a:pt x="29" y="8938"/>
                  </a:cubicBezTo>
                  <a:cubicBezTo>
                    <a:pt x="2909" y="8377"/>
                    <a:pt x="7532" y="11238"/>
                    <a:pt x="8745" y="10452"/>
                  </a:cubicBezTo>
                  <a:cubicBezTo>
                    <a:pt x="9730" y="9835"/>
                    <a:pt x="9882" y="6301"/>
                    <a:pt x="9124" y="4954"/>
                  </a:cubicBezTo>
                  <a:cubicBezTo>
                    <a:pt x="7684" y="2317"/>
                    <a:pt x="4122" y="1364"/>
                    <a:pt x="5334" y="1364"/>
                  </a:cubicBezTo>
                  <a:cubicBezTo>
                    <a:pt x="7002" y="1364"/>
                    <a:pt x="9276" y="3439"/>
                    <a:pt x="9579" y="3159"/>
                  </a:cubicBezTo>
                  <a:cubicBezTo>
                    <a:pt x="9958" y="2934"/>
                    <a:pt x="12004" y="-263"/>
                    <a:pt x="12762" y="17"/>
                  </a:cubicBezTo>
                  <a:cubicBezTo>
                    <a:pt x="12989" y="129"/>
                    <a:pt x="10867" y="1756"/>
                    <a:pt x="10867" y="4169"/>
                  </a:cubicBezTo>
                  <a:cubicBezTo>
                    <a:pt x="10867" y="6525"/>
                    <a:pt x="11246" y="11294"/>
                    <a:pt x="12534" y="10733"/>
                  </a:cubicBezTo>
                  <a:cubicBezTo>
                    <a:pt x="14732" y="9723"/>
                    <a:pt x="19052" y="7984"/>
                    <a:pt x="20568" y="8096"/>
                  </a:cubicBezTo>
                  <a:cubicBezTo>
                    <a:pt x="21175" y="8152"/>
                    <a:pt x="14429" y="10116"/>
                    <a:pt x="12989" y="12528"/>
                  </a:cubicBezTo>
                  <a:cubicBezTo>
                    <a:pt x="11777" y="14548"/>
                    <a:pt x="12459" y="20663"/>
                    <a:pt x="13065" y="21337"/>
                  </a:cubicBezTo>
                  <a:lnTo>
                    <a:pt x="7457" y="21337"/>
                  </a:lnTo>
                  <a:close/>
                </a:path>
              </a:pathLst>
            </a:custGeom>
            <a:solidFill>
              <a:srgbClr val="BECE37"/>
            </a:soli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AutoShape 3"/>
            <p:cNvSpPr>
              <a:spLocks/>
            </p:cNvSpPr>
            <p:nvPr userDrawn="1"/>
          </p:nvSpPr>
          <p:spPr bwMode="auto">
            <a:xfrm>
              <a:off x="3806766" y="2948175"/>
              <a:ext cx="417570" cy="598914"/>
            </a:xfrm>
            <a:custGeom>
              <a:avLst/>
              <a:gdLst>
                <a:gd name="T0" fmla="*/ 152974 w 9894"/>
                <a:gd name="T1" fmla="*/ 398445 h 21600"/>
                <a:gd name="T2" fmla="*/ 78481 w 9894"/>
                <a:gd name="T3" fmla="*/ 0 h 21600"/>
                <a:gd name="T4" fmla="*/ 152974 w 9894"/>
                <a:gd name="T5" fmla="*/ 398445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894" h="21600">
                  <a:moveTo>
                    <a:pt x="5448" y="21599"/>
                  </a:moveTo>
                  <a:cubicBezTo>
                    <a:pt x="5448" y="21599"/>
                    <a:pt x="-4783" y="19938"/>
                    <a:pt x="2795" y="0"/>
                  </a:cubicBezTo>
                  <a:cubicBezTo>
                    <a:pt x="2795" y="0"/>
                    <a:pt x="16817" y="14399"/>
                    <a:pt x="5448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AutoShape 4"/>
            <p:cNvSpPr>
              <a:spLocks/>
            </p:cNvSpPr>
            <p:nvPr userDrawn="1"/>
          </p:nvSpPr>
          <p:spPr bwMode="auto">
            <a:xfrm>
              <a:off x="4513054" y="2616506"/>
              <a:ext cx="393709" cy="615616"/>
            </a:xfrm>
            <a:custGeom>
              <a:avLst/>
              <a:gdLst>
                <a:gd name="T0" fmla="*/ 97733 w 9611"/>
                <a:gd name="T1" fmla="*/ 409556 h 21600"/>
                <a:gd name="T2" fmla="*/ 140549 w 9611"/>
                <a:gd name="T3" fmla="*/ 0 h 21600"/>
                <a:gd name="T4" fmla="*/ 97733 w 9611"/>
                <a:gd name="T5" fmla="*/ 40955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11" h="21600">
                  <a:moveTo>
                    <a:pt x="3586" y="21599"/>
                  </a:moveTo>
                  <a:cubicBezTo>
                    <a:pt x="3586" y="21599"/>
                    <a:pt x="-5446" y="17280"/>
                    <a:pt x="5157" y="0"/>
                  </a:cubicBezTo>
                  <a:cubicBezTo>
                    <a:pt x="5157" y="0"/>
                    <a:pt x="16153" y="18900"/>
                    <a:pt x="3586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AutoShape 5"/>
            <p:cNvSpPr>
              <a:spLocks/>
            </p:cNvSpPr>
            <p:nvPr userDrawn="1"/>
          </p:nvSpPr>
          <p:spPr bwMode="auto">
            <a:xfrm>
              <a:off x="5073790" y="2334945"/>
              <a:ext cx="465291" cy="722991"/>
            </a:xfrm>
            <a:custGeom>
              <a:avLst/>
              <a:gdLst>
                <a:gd name="T0" fmla="*/ 64632 w 10585"/>
                <a:gd name="T1" fmla="*/ 480990 h 21600"/>
                <a:gd name="T2" fmla="*/ 257359 w 10585"/>
                <a:gd name="T3" fmla="*/ 0 h 21600"/>
                <a:gd name="T4" fmla="*/ 64632 w 10585"/>
                <a:gd name="T5" fmla="*/ 48099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5" h="21600">
                  <a:moveTo>
                    <a:pt x="2210" y="21599"/>
                  </a:moveTo>
                  <a:cubicBezTo>
                    <a:pt x="2210" y="21599"/>
                    <a:pt x="-5844" y="11489"/>
                    <a:pt x="8800" y="0"/>
                  </a:cubicBezTo>
                  <a:cubicBezTo>
                    <a:pt x="8800" y="0"/>
                    <a:pt x="15756" y="19761"/>
                    <a:pt x="2210" y="21599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AutoShape 6"/>
            <p:cNvSpPr>
              <a:spLocks/>
            </p:cNvSpPr>
            <p:nvPr userDrawn="1"/>
          </p:nvSpPr>
          <p:spPr bwMode="auto">
            <a:xfrm>
              <a:off x="5732356" y="2649912"/>
              <a:ext cx="751624" cy="405638"/>
            </a:xfrm>
            <a:custGeom>
              <a:avLst/>
              <a:gdLst>
                <a:gd name="T0" fmla="*/ 778 w 19937"/>
                <a:gd name="T1" fmla="*/ 168005 h 14258"/>
                <a:gd name="T2" fmla="*/ 500037 w 19937"/>
                <a:gd name="T3" fmla="*/ 24909 h 14258"/>
                <a:gd name="T4" fmla="*/ 372570 w 19937"/>
                <a:gd name="T5" fmla="*/ 178226 h 14258"/>
                <a:gd name="T6" fmla="*/ 778 w 19937"/>
                <a:gd name="T7" fmla="*/ 168005 h 1425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937" h="14258">
                  <a:moveTo>
                    <a:pt x="31" y="8876"/>
                  </a:moveTo>
                  <a:cubicBezTo>
                    <a:pt x="31" y="8876"/>
                    <a:pt x="-1663" y="-4084"/>
                    <a:pt x="19936" y="1316"/>
                  </a:cubicBezTo>
                  <a:cubicBezTo>
                    <a:pt x="19936" y="1316"/>
                    <a:pt x="17819" y="4016"/>
                    <a:pt x="14854" y="9416"/>
                  </a:cubicBezTo>
                  <a:cubicBezTo>
                    <a:pt x="11889" y="14276"/>
                    <a:pt x="2995" y="17515"/>
                    <a:pt x="31" y="8876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AutoShape 7"/>
            <p:cNvSpPr>
              <a:spLocks/>
            </p:cNvSpPr>
            <p:nvPr userDrawn="1"/>
          </p:nvSpPr>
          <p:spPr bwMode="auto">
            <a:xfrm>
              <a:off x="5488973" y="3346656"/>
              <a:ext cx="649021" cy="372233"/>
            </a:xfrm>
            <a:custGeom>
              <a:avLst/>
              <a:gdLst>
                <a:gd name="T0" fmla="*/ 101230 w 19438"/>
                <a:gd name="T1" fmla="*/ 0 h 16645"/>
                <a:gd name="T2" fmla="*/ 431800 w 19438"/>
                <a:gd name="T3" fmla="*/ 207330 h 16645"/>
                <a:gd name="T4" fmla="*/ 47916 w 19438"/>
                <a:gd name="T5" fmla="*/ 165864 h 16645"/>
                <a:gd name="T6" fmla="*/ 101230 w 19438"/>
                <a:gd name="T7" fmla="*/ 0 h 1664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438" h="16645">
                  <a:moveTo>
                    <a:pt x="4557" y="0"/>
                  </a:moveTo>
                  <a:cubicBezTo>
                    <a:pt x="4557" y="0"/>
                    <a:pt x="17038" y="2090"/>
                    <a:pt x="19438" y="13935"/>
                  </a:cubicBezTo>
                  <a:cubicBezTo>
                    <a:pt x="19438" y="13935"/>
                    <a:pt x="11277" y="21599"/>
                    <a:pt x="2157" y="11148"/>
                  </a:cubicBezTo>
                  <a:cubicBezTo>
                    <a:pt x="-2162" y="5574"/>
                    <a:pt x="717" y="696"/>
                    <a:pt x="4557" y="0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AutoShape 8"/>
            <p:cNvSpPr>
              <a:spLocks/>
            </p:cNvSpPr>
            <p:nvPr userDrawn="1"/>
          </p:nvSpPr>
          <p:spPr bwMode="auto">
            <a:xfrm>
              <a:off x="5042770" y="3675939"/>
              <a:ext cx="529716" cy="503469"/>
            </a:xfrm>
            <a:custGeom>
              <a:avLst/>
              <a:gdLst>
                <a:gd name="T0" fmla="*/ 36000 w 20049"/>
                <a:gd name="T1" fmla="*/ 28683 h 18650"/>
                <a:gd name="T2" fmla="*/ 257485 w 20049"/>
                <a:gd name="T3" fmla="*/ 59305 h 18650"/>
                <a:gd name="T4" fmla="*/ 352425 w 20049"/>
                <a:gd name="T5" fmla="*/ 334944 h 18650"/>
                <a:gd name="T6" fmla="*/ 25453 w 20049"/>
                <a:gd name="T7" fmla="*/ 181813 h 18650"/>
                <a:gd name="T8" fmla="*/ 36000 w 20049"/>
                <a:gd name="T9" fmla="*/ 28683 h 186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049" h="18650">
                  <a:moveTo>
                    <a:pt x="2048" y="1597"/>
                  </a:moveTo>
                  <a:cubicBezTo>
                    <a:pt x="2048" y="1597"/>
                    <a:pt x="8649" y="-2950"/>
                    <a:pt x="14648" y="3302"/>
                  </a:cubicBezTo>
                  <a:cubicBezTo>
                    <a:pt x="20049" y="8986"/>
                    <a:pt x="18848" y="15807"/>
                    <a:pt x="20049" y="18649"/>
                  </a:cubicBezTo>
                  <a:cubicBezTo>
                    <a:pt x="20049" y="18649"/>
                    <a:pt x="6848" y="16944"/>
                    <a:pt x="1448" y="10123"/>
                  </a:cubicBezTo>
                  <a:cubicBezTo>
                    <a:pt x="-1551" y="6144"/>
                    <a:pt x="848" y="3302"/>
                    <a:pt x="2048" y="159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AutoShape 9"/>
            <p:cNvSpPr>
              <a:spLocks/>
            </p:cNvSpPr>
            <p:nvPr userDrawn="1"/>
          </p:nvSpPr>
          <p:spPr bwMode="auto">
            <a:xfrm>
              <a:off x="4577480" y="4007607"/>
              <a:ext cx="563121" cy="474837"/>
            </a:xfrm>
            <a:custGeom>
              <a:avLst/>
              <a:gdLst>
                <a:gd name="T0" fmla="*/ 31648 w 16064"/>
                <a:gd name="T1" fmla="*/ 10489 h 17680"/>
                <a:gd name="T2" fmla="*/ 288894 w 16064"/>
                <a:gd name="T3" fmla="*/ 81587 h 17680"/>
                <a:gd name="T4" fmla="*/ 374627 w 16064"/>
                <a:gd name="T5" fmla="*/ 315180 h 17680"/>
                <a:gd name="T6" fmla="*/ 31648 w 16064"/>
                <a:gd name="T7" fmla="*/ 10489 h 176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064" h="17680">
                  <a:moveTo>
                    <a:pt x="1357" y="587"/>
                  </a:moveTo>
                  <a:cubicBezTo>
                    <a:pt x="1357" y="587"/>
                    <a:pt x="8710" y="-2255"/>
                    <a:pt x="12387" y="4566"/>
                  </a:cubicBezTo>
                  <a:cubicBezTo>
                    <a:pt x="16063" y="10818"/>
                    <a:pt x="14685" y="15366"/>
                    <a:pt x="16063" y="17639"/>
                  </a:cubicBezTo>
                  <a:cubicBezTo>
                    <a:pt x="16063" y="17639"/>
                    <a:pt x="-5536" y="19345"/>
                    <a:pt x="1357" y="587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AutoShape 10"/>
            <p:cNvSpPr>
              <a:spLocks/>
            </p:cNvSpPr>
            <p:nvPr userDrawn="1"/>
          </p:nvSpPr>
          <p:spPr bwMode="auto">
            <a:xfrm>
              <a:off x="1874018" y="2948175"/>
              <a:ext cx="393709" cy="553577"/>
            </a:xfrm>
            <a:custGeom>
              <a:avLst/>
              <a:gdLst>
                <a:gd name="T0" fmla="*/ 64765 w 12554"/>
                <a:gd name="T1" fmla="*/ 358088 h 19439"/>
                <a:gd name="T2" fmla="*/ 257911 w 12554"/>
                <a:gd name="T3" fmla="*/ 0 h 19439"/>
                <a:gd name="T4" fmla="*/ 257911 w 12554"/>
                <a:gd name="T5" fmla="*/ 173928 h 19439"/>
                <a:gd name="T6" fmla="*/ 64765 w 12554"/>
                <a:gd name="T7" fmla="*/ 358088 h 194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554" h="19439">
                  <a:moveTo>
                    <a:pt x="3104" y="18900"/>
                  </a:moveTo>
                  <a:cubicBezTo>
                    <a:pt x="3104" y="18900"/>
                    <a:pt x="-8210" y="10260"/>
                    <a:pt x="12361" y="0"/>
                  </a:cubicBezTo>
                  <a:cubicBezTo>
                    <a:pt x="12361" y="0"/>
                    <a:pt x="11847" y="4320"/>
                    <a:pt x="12361" y="9180"/>
                  </a:cubicBezTo>
                  <a:cubicBezTo>
                    <a:pt x="13389" y="13500"/>
                    <a:pt x="10304" y="21599"/>
                    <a:pt x="3104" y="18900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AutoShape 11"/>
            <p:cNvSpPr>
              <a:spLocks/>
            </p:cNvSpPr>
            <p:nvPr userDrawn="1"/>
          </p:nvSpPr>
          <p:spPr bwMode="auto">
            <a:xfrm>
              <a:off x="1384866" y="2673773"/>
              <a:ext cx="391322" cy="627546"/>
            </a:xfrm>
            <a:custGeom>
              <a:avLst/>
              <a:gdLst>
                <a:gd name="T0" fmla="*/ 37685 w 13741"/>
                <a:gd name="T1" fmla="*/ 369406 h 20925"/>
                <a:gd name="T2" fmla="*/ 102314 w 13741"/>
                <a:gd name="T3" fmla="*/ 61554 h 20925"/>
                <a:gd name="T4" fmla="*/ 220770 w 13741"/>
                <a:gd name="T5" fmla="*/ 0 h 20925"/>
                <a:gd name="T6" fmla="*/ 188465 w 13741"/>
                <a:gd name="T7" fmla="*/ 400193 h 20925"/>
                <a:gd name="T8" fmla="*/ 37685 w 13741"/>
                <a:gd name="T9" fmla="*/ 369406 h 209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741" h="20925">
                  <a:moveTo>
                    <a:pt x="1989" y="18514"/>
                  </a:moveTo>
                  <a:cubicBezTo>
                    <a:pt x="1989" y="18514"/>
                    <a:pt x="-4263" y="10800"/>
                    <a:pt x="5400" y="3085"/>
                  </a:cubicBezTo>
                  <a:cubicBezTo>
                    <a:pt x="7673" y="1542"/>
                    <a:pt x="11652" y="0"/>
                    <a:pt x="11652" y="0"/>
                  </a:cubicBezTo>
                  <a:cubicBezTo>
                    <a:pt x="11652" y="0"/>
                    <a:pt x="17337" y="15942"/>
                    <a:pt x="9947" y="20057"/>
                  </a:cubicBezTo>
                  <a:cubicBezTo>
                    <a:pt x="7105" y="21599"/>
                    <a:pt x="3694" y="21085"/>
                    <a:pt x="1989" y="18514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AutoShape 12"/>
            <p:cNvSpPr>
              <a:spLocks/>
            </p:cNvSpPr>
            <p:nvPr userDrawn="1"/>
          </p:nvSpPr>
          <p:spPr bwMode="auto">
            <a:xfrm>
              <a:off x="740616" y="2583101"/>
              <a:ext cx="408024" cy="641863"/>
            </a:xfrm>
            <a:custGeom>
              <a:avLst/>
              <a:gdLst>
                <a:gd name="T0" fmla="*/ 147495 w 14722"/>
                <a:gd name="T1" fmla="*/ 426471 h 21125"/>
                <a:gd name="T2" fmla="*/ 39866 w 14722"/>
                <a:gd name="T3" fmla="*/ 152298 h 21125"/>
                <a:gd name="T4" fmla="*/ 125977 w 14722"/>
                <a:gd name="T5" fmla="*/ 0 h 21125"/>
                <a:gd name="T6" fmla="*/ 201319 w 14722"/>
                <a:gd name="T7" fmla="*/ 111687 h 21125"/>
                <a:gd name="T8" fmla="*/ 147495 w 14722"/>
                <a:gd name="T9" fmla="*/ 426471 h 211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722" h="21125">
                  <a:moveTo>
                    <a:pt x="7999" y="21097"/>
                  </a:moveTo>
                  <a:cubicBezTo>
                    <a:pt x="2162" y="21600"/>
                    <a:pt x="-3092" y="15069"/>
                    <a:pt x="2162" y="7534"/>
                  </a:cubicBezTo>
                  <a:cubicBezTo>
                    <a:pt x="6832" y="0"/>
                    <a:pt x="6832" y="0"/>
                    <a:pt x="6832" y="0"/>
                  </a:cubicBezTo>
                  <a:cubicBezTo>
                    <a:pt x="6832" y="0"/>
                    <a:pt x="9167" y="3516"/>
                    <a:pt x="10918" y="5525"/>
                  </a:cubicBezTo>
                  <a:cubicBezTo>
                    <a:pt x="14421" y="10046"/>
                    <a:pt x="18507" y="21097"/>
                    <a:pt x="7999" y="2109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AutoShape 13"/>
            <p:cNvSpPr>
              <a:spLocks/>
            </p:cNvSpPr>
            <p:nvPr userDrawn="1"/>
          </p:nvSpPr>
          <p:spPr bwMode="auto">
            <a:xfrm>
              <a:off x="-46800" y="3172469"/>
              <a:ext cx="782643" cy="379392"/>
            </a:xfrm>
            <a:custGeom>
              <a:avLst/>
              <a:gdLst>
                <a:gd name="T0" fmla="*/ 520184 w 21189"/>
                <a:gd name="T1" fmla="*/ 157142 h 15674"/>
                <a:gd name="T2" fmla="*/ 95544 w 21189"/>
                <a:gd name="T3" fmla="*/ 34366 h 15674"/>
                <a:gd name="T4" fmla="*/ 0 w 21189"/>
                <a:gd name="T5" fmla="*/ 105980 h 15674"/>
                <a:gd name="T6" fmla="*/ 244143 w 21189"/>
                <a:gd name="T7" fmla="*/ 249208 h 15674"/>
                <a:gd name="T8" fmla="*/ 520184 w 21189"/>
                <a:gd name="T9" fmla="*/ 157142 h 156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89" h="15674">
                  <a:moveTo>
                    <a:pt x="21168" y="9758"/>
                  </a:moveTo>
                  <a:cubicBezTo>
                    <a:pt x="21168" y="9758"/>
                    <a:pt x="12959" y="-5489"/>
                    <a:pt x="3888" y="2134"/>
                  </a:cubicBezTo>
                  <a:cubicBezTo>
                    <a:pt x="3888" y="2134"/>
                    <a:pt x="1296" y="5311"/>
                    <a:pt x="0" y="6581"/>
                  </a:cubicBezTo>
                  <a:cubicBezTo>
                    <a:pt x="0" y="6581"/>
                    <a:pt x="4320" y="14840"/>
                    <a:pt x="9935" y="15475"/>
                  </a:cubicBezTo>
                  <a:cubicBezTo>
                    <a:pt x="15119" y="16111"/>
                    <a:pt x="21599" y="15475"/>
                    <a:pt x="21168" y="9758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AutoShape 14"/>
            <p:cNvSpPr>
              <a:spLocks/>
            </p:cNvSpPr>
            <p:nvPr userDrawn="1"/>
          </p:nvSpPr>
          <p:spPr bwMode="auto">
            <a:xfrm>
              <a:off x="611766" y="3652078"/>
              <a:ext cx="613230" cy="560735"/>
            </a:xfrm>
            <a:custGeom>
              <a:avLst/>
              <a:gdLst>
                <a:gd name="T0" fmla="*/ 295532 w 20364"/>
                <a:gd name="T1" fmla="*/ 1467 h 21100"/>
                <a:gd name="T2" fmla="*/ 73868 w 20364"/>
                <a:gd name="T3" fmla="*/ 187256 h 21100"/>
                <a:gd name="T4" fmla="*/ 0 w 20364"/>
                <a:gd name="T5" fmla="*/ 373044 h 21100"/>
                <a:gd name="T6" fmla="*/ 401075 w 20364"/>
                <a:gd name="T7" fmla="*/ 197581 h 21100"/>
                <a:gd name="T8" fmla="*/ 295532 w 20364"/>
                <a:gd name="T9" fmla="*/ 1467 h 21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64" h="21100">
                  <a:moveTo>
                    <a:pt x="14751" y="83"/>
                  </a:moveTo>
                  <a:cubicBezTo>
                    <a:pt x="12117" y="83"/>
                    <a:pt x="4214" y="2418"/>
                    <a:pt x="3687" y="10591"/>
                  </a:cubicBezTo>
                  <a:cubicBezTo>
                    <a:pt x="2634" y="18181"/>
                    <a:pt x="0" y="21099"/>
                    <a:pt x="0" y="21099"/>
                  </a:cubicBezTo>
                  <a:cubicBezTo>
                    <a:pt x="0" y="21099"/>
                    <a:pt x="18439" y="19932"/>
                    <a:pt x="20019" y="11175"/>
                  </a:cubicBezTo>
                  <a:cubicBezTo>
                    <a:pt x="21599" y="1835"/>
                    <a:pt x="17385" y="-500"/>
                    <a:pt x="14751" y="83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AutoShape 15"/>
            <p:cNvSpPr>
              <a:spLocks/>
            </p:cNvSpPr>
            <p:nvPr userDrawn="1"/>
          </p:nvSpPr>
          <p:spPr bwMode="auto">
            <a:xfrm>
              <a:off x="1315667" y="3947955"/>
              <a:ext cx="529716" cy="596527"/>
            </a:xfrm>
            <a:custGeom>
              <a:avLst/>
              <a:gdLst>
                <a:gd name="T0" fmla="*/ 245334 w 11653"/>
                <a:gd name="T1" fmla="*/ 19646 h 19110"/>
                <a:gd name="T2" fmla="*/ 31151 w 11653"/>
                <a:gd name="T3" fmla="*/ 396875 h 19110"/>
                <a:gd name="T4" fmla="*/ 245334 w 11653"/>
                <a:gd name="T5" fmla="*/ 19646 h 191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53" h="19110">
                  <a:moveTo>
                    <a:pt x="8112" y="946"/>
                  </a:moveTo>
                  <a:cubicBezTo>
                    <a:pt x="3863" y="-2490"/>
                    <a:pt x="-2510" y="3400"/>
                    <a:pt x="1030" y="19110"/>
                  </a:cubicBezTo>
                  <a:cubicBezTo>
                    <a:pt x="1030" y="19110"/>
                    <a:pt x="19090" y="10273"/>
                    <a:pt x="8112" y="946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AutoShape 16"/>
            <p:cNvSpPr>
              <a:spLocks/>
            </p:cNvSpPr>
            <p:nvPr userDrawn="1"/>
          </p:nvSpPr>
          <p:spPr bwMode="auto">
            <a:xfrm>
              <a:off x="3663600" y="206536"/>
              <a:ext cx="472449" cy="703902"/>
            </a:xfrm>
            <a:custGeom>
              <a:avLst/>
              <a:gdLst>
                <a:gd name="T0" fmla="*/ 67128 w 13523"/>
                <a:gd name="T1" fmla="*/ 449800 h 18670"/>
                <a:gd name="T2" fmla="*/ 270092 w 13523"/>
                <a:gd name="T3" fmla="*/ 0 h 18670"/>
                <a:gd name="T4" fmla="*/ 312814 w 13523"/>
                <a:gd name="T5" fmla="*/ 173780 h 18670"/>
                <a:gd name="T6" fmla="*/ 67128 w 13523"/>
                <a:gd name="T7" fmla="*/ 449800 h 1867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523" h="18670">
                  <a:moveTo>
                    <a:pt x="2888" y="17932"/>
                  </a:moveTo>
                  <a:cubicBezTo>
                    <a:pt x="2888" y="17932"/>
                    <a:pt x="-7682" y="8558"/>
                    <a:pt x="11620" y="0"/>
                  </a:cubicBezTo>
                  <a:cubicBezTo>
                    <a:pt x="11620" y="0"/>
                    <a:pt x="12998" y="3260"/>
                    <a:pt x="13458" y="6928"/>
                  </a:cubicBezTo>
                  <a:cubicBezTo>
                    <a:pt x="13917" y="10596"/>
                    <a:pt x="12079" y="21599"/>
                    <a:pt x="2888" y="17932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AutoShape 17"/>
            <p:cNvSpPr>
              <a:spLocks/>
            </p:cNvSpPr>
            <p:nvPr userDrawn="1"/>
          </p:nvSpPr>
          <p:spPr bwMode="auto">
            <a:xfrm>
              <a:off x="3083775" y="440375"/>
              <a:ext cx="424727" cy="665724"/>
            </a:xfrm>
            <a:custGeom>
              <a:avLst/>
              <a:gdLst>
                <a:gd name="T0" fmla="*/ 251649 w 16246"/>
                <a:gd name="T1" fmla="*/ 413107 h 20641"/>
                <a:gd name="T2" fmla="*/ 144297 w 16246"/>
                <a:gd name="T3" fmla="*/ 110830 h 20641"/>
                <a:gd name="T4" fmla="*/ 4766 w 16246"/>
                <a:gd name="T5" fmla="*/ 0 h 20641"/>
                <a:gd name="T6" fmla="*/ 4766 w 16246"/>
                <a:gd name="T7" fmla="*/ 191426 h 20641"/>
                <a:gd name="T8" fmla="*/ 101369 w 16246"/>
                <a:gd name="T9" fmla="*/ 433256 h 20641"/>
                <a:gd name="T10" fmla="*/ 251649 w 16246"/>
                <a:gd name="T11" fmla="*/ 413107 h 206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246" h="20641">
                  <a:moveTo>
                    <a:pt x="14468" y="19252"/>
                  </a:moveTo>
                  <a:cubicBezTo>
                    <a:pt x="14468" y="19252"/>
                    <a:pt x="21257" y="11739"/>
                    <a:pt x="8296" y="5165"/>
                  </a:cubicBezTo>
                  <a:cubicBezTo>
                    <a:pt x="1508" y="1408"/>
                    <a:pt x="274" y="0"/>
                    <a:pt x="274" y="0"/>
                  </a:cubicBezTo>
                  <a:cubicBezTo>
                    <a:pt x="274" y="0"/>
                    <a:pt x="-343" y="6573"/>
                    <a:pt x="274" y="8921"/>
                  </a:cubicBezTo>
                  <a:cubicBezTo>
                    <a:pt x="274" y="11269"/>
                    <a:pt x="-343" y="17843"/>
                    <a:pt x="5828" y="20191"/>
                  </a:cubicBezTo>
                  <a:cubicBezTo>
                    <a:pt x="10148" y="21600"/>
                    <a:pt x="14468" y="19252"/>
                    <a:pt x="14468" y="19252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AutoShape 18"/>
            <p:cNvSpPr>
              <a:spLocks/>
            </p:cNvSpPr>
            <p:nvPr userDrawn="1"/>
          </p:nvSpPr>
          <p:spPr bwMode="auto">
            <a:xfrm>
              <a:off x="3842558" y="1046446"/>
              <a:ext cx="689585" cy="377005"/>
            </a:xfrm>
            <a:custGeom>
              <a:avLst/>
              <a:gdLst>
                <a:gd name="T0" fmla="*/ 20914 w 19743"/>
                <a:gd name="T1" fmla="*/ 65328 h 11814"/>
                <a:gd name="T2" fmla="*/ 458764 w 19743"/>
                <a:gd name="T3" fmla="*/ 197832 h 11814"/>
                <a:gd name="T4" fmla="*/ 52959 w 19743"/>
                <a:gd name="T5" fmla="*/ 208023 h 11814"/>
                <a:gd name="T6" fmla="*/ 20914 w 19743"/>
                <a:gd name="T7" fmla="*/ 65328 h 1181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743" h="11814">
                  <a:moveTo>
                    <a:pt x="900" y="3077"/>
                  </a:moveTo>
                  <a:cubicBezTo>
                    <a:pt x="900" y="3077"/>
                    <a:pt x="12389" y="-7002"/>
                    <a:pt x="19742" y="9318"/>
                  </a:cubicBezTo>
                  <a:cubicBezTo>
                    <a:pt x="19742" y="9318"/>
                    <a:pt x="11011" y="14598"/>
                    <a:pt x="2279" y="9798"/>
                  </a:cubicBezTo>
                  <a:cubicBezTo>
                    <a:pt x="-1857" y="7878"/>
                    <a:pt x="900" y="4038"/>
                    <a:pt x="900" y="307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AutoShape 19"/>
            <p:cNvSpPr>
              <a:spLocks/>
            </p:cNvSpPr>
            <p:nvPr userDrawn="1"/>
          </p:nvSpPr>
          <p:spPr bwMode="auto">
            <a:xfrm>
              <a:off x="3506115" y="1638202"/>
              <a:ext cx="739693" cy="353144"/>
            </a:xfrm>
            <a:custGeom>
              <a:avLst/>
              <a:gdLst>
                <a:gd name="T0" fmla="*/ 767 w 21174"/>
                <a:gd name="T1" fmla="*/ 120504 h 12449"/>
                <a:gd name="T2" fmla="*/ 492102 w 21174"/>
                <a:gd name="T3" fmla="*/ 59337 h 12449"/>
                <a:gd name="T4" fmla="*/ 342563 w 21174"/>
                <a:gd name="T5" fmla="*/ 161251 h 12449"/>
                <a:gd name="T6" fmla="*/ 767 w 21174"/>
                <a:gd name="T7" fmla="*/ 120504 h 1244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74" h="12449">
                  <a:moveTo>
                    <a:pt x="33" y="6385"/>
                  </a:moveTo>
                  <a:cubicBezTo>
                    <a:pt x="-426" y="3685"/>
                    <a:pt x="3710" y="-4415"/>
                    <a:pt x="21173" y="3144"/>
                  </a:cubicBezTo>
                  <a:cubicBezTo>
                    <a:pt x="21173" y="3144"/>
                    <a:pt x="17037" y="6925"/>
                    <a:pt x="14739" y="8544"/>
                  </a:cubicBezTo>
                  <a:cubicBezTo>
                    <a:pt x="12442" y="10704"/>
                    <a:pt x="493" y="17184"/>
                    <a:pt x="33" y="6385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AutoShape 20"/>
            <p:cNvSpPr>
              <a:spLocks/>
            </p:cNvSpPr>
            <p:nvPr userDrawn="1"/>
          </p:nvSpPr>
          <p:spPr bwMode="auto">
            <a:xfrm>
              <a:off x="3539521" y="2201323"/>
              <a:ext cx="653794" cy="508241"/>
            </a:xfrm>
            <a:custGeom>
              <a:avLst/>
              <a:gdLst>
                <a:gd name="T0" fmla="*/ 1930 w 21180"/>
                <a:gd name="T1" fmla="*/ 193334 h 18889"/>
                <a:gd name="T2" fmla="*/ 361042 w 21180"/>
                <a:gd name="T3" fmla="*/ 0 h 18889"/>
                <a:gd name="T4" fmla="*/ 434954 w 21180"/>
                <a:gd name="T5" fmla="*/ 0 h 18889"/>
                <a:gd name="T6" fmla="*/ 244843 w 21180"/>
                <a:gd name="T7" fmla="*/ 315438 h 18889"/>
                <a:gd name="T8" fmla="*/ 1930 w 21180"/>
                <a:gd name="T9" fmla="*/ 193334 h 188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80" h="18889">
                  <a:moveTo>
                    <a:pt x="94" y="10800"/>
                  </a:moveTo>
                  <a:cubicBezTo>
                    <a:pt x="-420" y="7957"/>
                    <a:pt x="608" y="0"/>
                    <a:pt x="17580" y="0"/>
                  </a:cubicBezTo>
                  <a:cubicBezTo>
                    <a:pt x="17580" y="0"/>
                    <a:pt x="20151" y="568"/>
                    <a:pt x="21179" y="0"/>
                  </a:cubicBezTo>
                  <a:cubicBezTo>
                    <a:pt x="21179" y="0"/>
                    <a:pt x="18094" y="13073"/>
                    <a:pt x="11922" y="17621"/>
                  </a:cubicBezTo>
                  <a:cubicBezTo>
                    <a:pt x="5751" y="21599"/>
                    <a:pt x="608" y="15347"/>
                    <a:pt x="94" y="10800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AutoShape 21"/>
            <p:cNvSpPr>
              <a:spLocks/>
            </p:cNvSpPr>
            <p:nvPr userDrawn="1"/>
          </p:nvSpPr>
          <p:spPr bwMode="auto">
            <a:xfrm>
              <a:off x="2165123" y="2473340"/>
              <a:ext cx="734921" cy="427113"/>
            </a:xfrm>
            <a:custGeom>
              <a:avLst/>
              <a:gdLst>
                <a:gd name="T0" fmla="*/ 486225 w 20815"/>
                <a:gd name="T1" fmla="*/ 156920 h 18748"/>
                <a:gd name="T2" fmla="*/ 158536 w 20815"/>
                <a:gd name="T3" fmla="*/ 3441 h 18748"/>
                <a:gd name="T4" fmla="*/ 0 w 20815"/>
                <a:gd name="T5" fmla="*/ 23902 h 18748"/>
                <a:gd name="T6" fmla="*/ 253695 w 20815"/>
                <a:gd name="T7" fmla="*/ 279691 h 18748"/>
                <a:gd name="T8" fmla="*/ 486225 w 20815"/>
                <a:gd name="T9" fmla="*/ 156920 h 187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15" h="18748">
                  <a:moveTo>
                    <a:pt x="20699" y="10353"/>
                  </a:moveTo>
                  <a:cubicBezTo>
                    <a:pt x="20699" y="10353"/>
                    <a:pt x="19799" y="-1797"/>
                    <a:pt x="6749" y="227"/>
                  </a:cubicBezTo>
                  <a:cubicBezTo>
                    <a:pt x="6749" y="227"/>
                    <a:pt x="899" y="2252"/>
                    <a:pt x="0" y="1577"/>
                  </a:cubicBezTo>
                  <a:cubicBezTo>
                    <a:pt x="0" y="1577"/>
                    <a:pt x="4499" y="16428"/>
                    <a:pt x="10800" y="18453"/>
                  </a:cubicBezTo>
                  <a:cubicBezTo>
                    <a:pt x="17099" y="19803"/>
                    <a:pt x="21600" y="16428"/>
                    <a:pt x="20699" y="10353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AutoShape 22"/>
            <p:cNvSpPr>
              <a:spLocks/>
            </p:cNvSpPr>
            <p:nvPr userDrawn="1"/>
          </p:nvSpPr>
          <p:spPr bwMode="auto">
            <a:xfrm>
              <a:off x="1826296" y="1860109"/>
              <a:ext cx="668110" cy="331670"/>
            </a:xfrm>
            <a:custGeom>
              <a:avLst/>
              <a:gdLst>
                <a:gd name="T0" fmla="*/ 436645 w 20033"/>
                <a:gd name="T1" fmla="*/ 72419 h 15680"/>
                <a:gd name="T2" fmla="*/ 74531 w 20033"/>
                <a:gd name="T3" fmla="*/ 42022 h 15680"/>
                <a:gd name="T4" fmla="*/ 0 w 20033"/>
                <a:gd name="T5" fmla="*/ 143361 h 15680"/>
                <a:gd name="T6" fmla="*/ 202336 w 20033"/>
                <a:gd name="T7" fmla="*/ 204155 h 15680"/>
                <a:gd name="T8" fmla="*/ 436645 w 20033"/>
                <a:gd name="T9" fmla="*/ 72419 h 156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033" h="15680">
                  <a:moveTo>
                    <a:pt x="19679" y="5146"/>
                  </a:moveTo>
                  <a:cubicBezTo>
                    <a:pt x="17760" y="826"/>
                    <a:pt x="10559" y="-2773"/>
                    <a:pt x="3359" y="2986"/>
                  </a:cubicBezTo>
                  <a:cubicBezTo>
                    <a:pt x="479" y="5866"/>
                    <a:pt x="0" y="10187"/>
                    <a:pt x="0" y="10187"/>
                  </a:cubicBezTo>
                  <a:cubicBezTo>
                    <a:pt x="0" y="10187"/>
                    <a:pt x="6239" y="12346"/>
                    <a:pt x="9119" y="14507"/>
                  </a:cubicBezTo>
                  <a:cubicBezTo>
                    <a:pt x="15360" y="18827"/>
                    <a:pt x="21600" y="10187"/>
                    <a:pt x="19679" y="5146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AutoShape 23"/>
            <p:cNvSpPr>
              <a:spLocks/>
            </p:cNvSpPr>
            <p:nvPr userDrawn="1"/>
          </p:nvSpPr>
          <p:spPr bwMode="auto">
            <a:xfrm>
              <a:off x="1642565" y="822152"/>
              <a:ext cx="458133" cy="544033"/>
            </a:xfrm>
            <a:custGeom>
              <a:avLst/>
              <a:gdLst>
                <a:gd name="T0" fmla="*/ 269324 w 15070"/>
                <a:gd name="T1" fmla="*/ 347181 h 19631"/>
                <a:gd name="T2" fmla="*/ 194752 w 15070"/>
                <a:gd name="T3" fmla="*/ 91893 h 19631"/>
                <a:gd name="T4" fmla="*/ 34909 w 15070"/>
                <a:gd name="T5" fmla="*/ 0 h 19631"/>
                <a:gd name="T6" fmla="*/ 45568 w 15070"/>
                <a:gd name="T7" fmla="*/ 275699 h 19631"/>
                <a:gd name="T8" fmla="*/ 269324 w 15070"/>
                <a:gd name="T9" fmla="*/ 347181 h 196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070" h="19631">
                  <a:moveTo>
                    <a:pt x="13316" y="18830"/>
                  </a:moveTo>
                  <a:cubicBezTo>
                    <a:pt x="13316" y="18830"/>
                    <a:pt x="19111" y="9415"/>
                    <a:pt x="9629" y="4984"/>
                  </a:cubicBezTo>
                  <a:cubicBezTo>
                    <a:pt x="2780" y="1661"/>
                    <a:pt x="1726" y="0"/>
                    <a:pt x="1726" y="0"/>
                  </a:cubicBezTo>
                  <a:cubicBezTo>
                    <a:pt x="1726" y="0"/>
                    <a:pt x="-2488" y="8307"/>
                    <a:pt x="2253" y="14953"/>
                  </a:cubicBezTo>
                  <a:cubicBezTo>
                    <a:pt x="6994" y="21599"/>
                    <a:pt x="11736" y="19384"/>
                    <a:pt x="13316" y="18830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AutoShape 24"/>
            <p:cNvSpPr>
              <a:spLocks/>
            </p:cNvSpPr>
            <p:nvPr userDrawn="1"/>
          </p:nvSpPr>
          <p:spPr bwMode="auto">
            <a:xfrm>
              <a:off x="2356011" y="755341"/>
              <a:ext cx="489153" cy="670496"/>
            </a:xfrm>
            <a:custGeom>
              <a:avLst/>
              <a:gdLst>
                <a:gd name="T0" fmla="*/ 72915 w 15376"/>
                <a:gd name="T1" fmla="*/ 419155 h 20489"/>
                <a:gd name="T2" fmla="*/ 51643 w 15376"/>
                <a:gd name="T3" fmla="*/ 173784 h 20489"/>
                <a:gd name="T4" fmla="*/ 253666 w 15376"/>
                <a:gd name="T5" fmla="*/ 0 h 20489"/>
                <a:gd name="T6" fmla="*/ 296188 w 15376"/>
                <a:gd name="T7" fmla="*/ 388478 h 20489"/>
                <a:gd name="T8" fmla="*/ 72915 w 15376"/>
                <a:gd name="T9" fmla="*/ 419155 h 204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6" h="20489">
                  <a:moveTo>
                    <a:pt x="3445" y="19252"/>
                  </a:moveTo>
                  <a:cubicBezTo>
                    <a:pt x="3445" y="19252"/>
                    <a:pt x="-3587" y="13147"/>
                    <a:pt x="2440" y="7982"/>
                  </a:cubicBezTo>
                  <a:cubicBezTo>
                    <a:pt x="8468" y="2347"/>
                    <a:pt x="11985" y="1878"/>
                    <a:pt x="11985" y="0"/>
                  </a:cubicBezTo>
                  <a:cubicBezTo>
                    <a:pt x="11985" y="0"/>
                    <a:pt x="18013" y="14086"/>
                    <a:pt x="13994" y="17843"/>
                  </a:cubicBezTo>
                  <a:cubicBezTo>
                    <a:pt x="10478" y="21599"/>
                    <a:pt x="5957" y="20660"/>
                    <a:pt x="3445" y="19252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AutoShape 25"/>
            <p:cNvSpPr>
              <a:spLocks/>
            </p:cNvSpPr>
            <p:nvPr userDrawn="1"/>
          </p:nvSpPr>
          <p:spPr bwMode="auto">
            <a:xfrm>
              <a:off x="4567936" y="1602409"/>
              <a:ext cx="541646" cy="672882"/>
            </a:xfrm>
            <a:custGeom>
              <a:avLst/>
              <a:gdLst>
                <a:gd name="T0" fmla="*/ 21227 w 16671"/>
                <a:gd name="T1" fmla="*/ 388836 h 20543"/>
                <a:gd name="T2" fmla="*/ 106113 w 16671"/>
                <a:gd name="T3" fmla="*/ 122777 h 20543"/>
                <a:gd name="T4" fmla="*/ 339567 w 16671"/>
                <a:gd name="T5" fmla="*/ 0 h 20543"/>
                <a:gd name="T6" fmla="*/ 307727 w 16671"/>
                <a:gd name="T7" fmla="*/ 399079 h 20543"/>
                <a:gd name="T8" fmla="*/ 21227 w 16671"/>
                <a:gd name="T9" fmla="*/ 388836 h 205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671" h="20543">
                  <a:moveTo>
                    <a:pt x="982" y="17843"/>
                  </a:moveTo>
                  <a:cubicBezTo>
                    <a:pt x="982" y="17843"/>
                    <a:pt x="-2945" y="8921"/>
                    <a:pt x="4909" y="5634"/>
                  </a:cubicBezTo>
                  <a:cubicBezTo>
                    <a:pt x="13255" y="2347"/>
                    <a:pt x="15709" y="0"/>
                    <a:pt x="15709" y="0"/>
                  </a:cubicBezTo>
                  <a:cubicBezTo>
                    <a:pt x="15709" y="0"/>
                    <a:pt x="18654" y="15026"/>
                    <a:pt x="14236" y="18313"/>
                  </a:cubicBezTo>
                  <a:cubicBezTo>
                    <a:pt x="9327" y="21130"/>
                    <a:pt x="3436" y="21599"/>
                    <a:pt x="982" y="17843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AutoShape 26"/>
            <p:cNvSpPr>
              <a:spLocks/>
            </p:cNvSpPr>
            <p:nvPr userDrawn="1"/>
          </p:nvSpPr>
          <p:spPr bwMode="auto">
            <a:xfrm>
              <a:off x="4577480" y="647966"/>
              <a:ext cx="410411" cy="629933"/>
            </a:xfrm>
            <a:custGeom>
              <a:avLst/>
              <a:gdLst>
                <a:gd name="T0" fmla="*/ 128757 w 19262"/>
                <a:gd name="T1" fmla="*/ 419100 h 21600"/>
                <a:gd name="T2" fmla="*/ 2055 w 19262"/>
                <a:gd name="T3" fmla="*/ 214653 h 21600"/>
                <a:gd name="T4" fmla="*/ 139318 w 19262"/>
                <a:gd name="T5" fmla="*/ 0 h 21600"/>
                <a:gd name="T6" fmla="*/ 266019 w 19262"/>
                <a:gd name="T7" fmla="*/ 204428 h 21600"/>
                <a:gd name="T8" fmla="*/ 128757 w 19262"/>
                <a:gd name="T9" fmla="*/ 41910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62" h="21600">
                  <a:moveTo>
                    <a:pt x="9083" y="21600"/>
                  </a:moveTo>
                  <a:cubicBezTo>
                    <a:pt x="9083" y="21600"/>
                    <a:pt x="-1344" y="16331"/>
                    <a:pt x="145" y="11063"/>
                  </a:cubicBezTo>
                  <a:cubicBezTo>
                    <a:pt x="1635" y="5795"/>
                    <a:pt x="9828" y="1580"/>
                    <a:pt x="9828" y="0"/>
                  </a:cubicBezTo>
                  <a:cubicBezTo>
                    <a:pt x="9828" y="0"/>
                    <a:pt x="18021" y="6848"/>
                    <a:pt x="18766" y="10536"/>
                  </a:cubicBezTo>
                  <a:cubicBezTo>
                    <a:pt x="20256" y="13697"/>
                    <a:pt x="18766" y="21073"/>
                    <a:pt x="9083" y="21600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AutoShape 27"/>
            <p:cNvSpPr>
              <a:spLocks/>
            </p:cNvSpPr>
            <p:nvPr userDrawn="1"/>
          </p:nvSpPr>
          <p:spPr bwMode="auto">
            <a:xfrm>
              <a:off x="1000701" y="1836248"/>
              <a:ext cx="436659" cy="639477"/>
            </a:xfrm>
            <a:custGeom>
              <a:avLst/>
              <a:gdLst>
                <a:gd name="T0" fmla="*/ 177114 w 12174"/>
                <a:gd name="T1" fmla="*/ 425430 h 21600"/>
                <a:gd name="T2" fmla="*/ 91182 w 12174"/>
                <a:gd name="T3" fmla="*/ 0 h 21600"/>
                <a:gd name="T4" fmla="*/ 209330 w 12174"/>
                <a:gd name="T5" fmla="*/ 111425 h 21600"/>
                <a:gd name="T6" fmla="*/ 177114 w 12174"/>
                <a:gd name="T7" fmla="*/ 42543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174" h="21600">
                  <a:moveTo>
                    <a:pt x="7422" y="21599"/>
                  </a:moveTo>
                  <a:cubicBezTo>
                    <a:pt x="7422" y="21599"/>
                    <a:pt x="-6528" y="17485"/>
                    <a:pt x="3821" y="0"/>
                  </a:cubicBezTo>
                  <a:cubicBezTo>
                    <a:pt x="3821" y="0"/>
                    <a:pt x="5622" y="3085"/>
                    <a:pt x="8772" y="5657"/>
                  </a:cubicBezTo>
                  <a:cubicBezTo>
                    <a:pt x="11921" y="8228"/>
                    <a:pt x="15071" y="21599"/>
                    <a:pt x="7422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AutoShape 28"/>
            <p:cNvSpPr>
              <a:spLocks/>
            </p:cNvSpPr>
            <p:nvPr userDrawn="1"/>
          </p:nvSpPr>
          <p:spPr bwMode="auto">
            <a:xfrm>
              <a:off x="167950" y="1967485"/>
              <a:ext cx="510627" cy="672882"/>
            </a:xfrm>
            <a:custGeom>
              <a:avLst/>
              <a:gdLst>
                <a:gd name="T0" fmla="*/ 144509 w 11872"/>
                <a:gd name="T1" fmla="*/ 447654 h 21600"/>
                <a:gd name="T2" fmla="*/ 80582 w 11872"/>
                <a:gd name="T3" fmla="*/ 0 h 21600"/>
                <a:gd name="T4" fmla="*/ 165828 w 11872"/>
                <a:gd name="T5" fmla="*/ 71213 h 21600"/>
                <a:gd name="T6" fmla="*/ 144509 w 11872"/>
                <a:gd name="T7" fmla="*/ 44765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872" h="21600">
                  <a:moveTo>
                    <a:pt x="5050" y="21599"/>
                  </a:moveTo>
                  <a:cubicBezTo>
                    <a:pt x="5050" y="21599"/>
                    <a:pt x="-4632" y="15218"/>
                    <a:pt x="2816" y="0"/>
                  </a:cubicBezTo>
                  <a:cubicBezTo>
                    <a:pt x="2816" y="0"/>
                    <a:pt x="4305" y="2454"/>
                    <a:pt x="5795" y="3436"/>
                  </a:cubicBezTo>
                  <a:cubicBezTo>
                    <a:pt x="10636" y="7363"/>
                    <a:pt x="16968" y="17181"/>
                    <a:pt x="5050" y="21599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AutoShape 29"/>
            <p:cNvSpPr>
              <a:spLocks/>
            </p:cNvSpPr>
            <p:nvPr userDrawn="1"/>
          </p:nvSpPr>
          <p:spPr bwMode="auto">
            <a:xfrm>
              <a:off x="1077057" y="1036903"/>
              <a:ext cx="422342" cy="582210"/>
            </a:xfrm>
            <a:custGeom>
              <a:avLst/>
              <a:gdLst>
                <a:gd name="T0" fmla="*/ 188209 w 11448"/>
                <a:gd name="T1" fmla="*/ 387332 h 21600"/>
                <a:gd name="T2" fmla="*/ 60994 w 11448"/>
                <a:gd name="T3" fmla="*/ 0 h 21600"/>
                <a:gd name="T4" fmla="*/ 145796 w 11448"/>
                <a:gd name="T5" fmla="*/ 91727 h 21600"/>
                <a:gd name="T6" fmla="*/ 188209 w 11448"/>
                <a:gd name="T7" fmla="*/ 38733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448" h="21600">
                  <a:moveTo>
                    <a:pt x="7668" y="21599"/>
                  </a:moveTo>
                  <a:cubicBezTo>
                    <a:pt x="7668" y="21599"/>
                    <a:pt x="-5291" y="21599"/>
                    <a:pt x="2485" y="0"/>
                  </a:cubicBezTo>
                  <a:cubicBezTo>
                    <a:pt x="2485" y="0"/>
                    <a:pt x="4212" y="3978"/>
                    <a:pt x="5940" y="5115"/>
                  </a:cubicBezTo>
                  <a:cubicBezTo>
                    <a:pt x="7668" y="6252"/>
                    <a:pt x="16308" y="17621"/>
                    <a:pt x="7668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6" name="AutoShape 16"/>
          <p:cNvSpPr>
            <a:spLocks/>
          </p:cNvSpPr>
          <p:nvPr userDrawn="1"/>
        </p:nvSpPr>
        <p:spPr bwMode="auto">
          <a:xfrm>
            <a:off x="637740" y="235082"/>
            <a:ext cx="220042" cy="327798"/>
          </a:xfrm>
          <a:custGeom>
            <a:avLst/>
            <a:gdLst>
              <a:gd name="T0" fmla="*/ 67128 w 13523"/>
              <a:gd name="T1" fmla="*/ 449800 h 18670"/>
              <a:gd name="T2" fmla="*/ 270092 w 13523"/>
              <a:gd name="T3" fmla="*/ 0 h 18670"/>
              <a:gd name="T4" fmla="*/ 312814 w 13523"/>
              <a:gd name="T5" fmla="*/ 173780 h 18670"/>
              <a:gd name="T6" fmla="*/ 67128 w 13523"/>
              <a:gd name="T7" fmla="*/ 449800 h 1867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523" h="18670">
                <a:moveTo>
                  <a:pt x="2888" y="17932"/>
                </a:moveTo>
                <a:cubicBezTo>
                  <a:pt x="2888" y="17932"/>
                  <a:pt x="-7682" y="8558"/>
                  <a:pt x="11620" y="0"/>
                </a:cubicBezTo>
                <a:cubicBezTo>
                  <a:pt x="11620" y="0"/>
                  <a:pt x="12998" y="3260"/>
                  <a:pt x="13458" y="6928"/>
                </a:cubicBezTo>
                <a:cubicBezTo>
                  <a:pt x="13917" y="10596"/>
                  <a:pt x="12079" y="21599"/>
                  <a:pt x="2888" y="17932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7" name="AutoShape 17"/>
          <p:cNvSpPr>
            <a:spLocks/>
          </p:cNvSpPr>
          <p:nvPr userDrawn="1"/>
        </p:nvSpPr>
        <p:spPr bwMode="auto">
          <a:xfrm>
            <a:off x="367688" y="343979"/>
            <a:ext cx="197816" cy="310019"/>
          </a:xfrm>
          <a:custGeom>
            <a:avLst/>
            <a:gdLst>
              <a:gd name="T0" fmla="*/ 251649 w 16246"/>
              <a:gd name="T1" fmla="*/ 413107 h 20641"/>
              <a:gd name="T2" fmla="*/ 144297 w 16246"/>
              <a:gd name="T3" fmla="*/ 110830 h 20641"/>
              <a:gd name="T4" fmla="*/ 4766 w 16246"/>
              <a:gd name="T5" fmla="*/ 0 h 20641"/>
              <a:gd name="T6" fmla="*/ 4766 w 16246"/>
              <a:gd name="T7" fmla="*/ 191426 h 20641"/>
              <a:gd name="T8" fmla="*/ 101369 w 16246"/>
              <a:gd name="T9" fmla="*/ 433256 h 20641"/>
              <a:gd name="T10" fmla="*/ 251649 w 16246"/>
              <a:gd name="T11" fmla="*/ 413107 h 206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246" h="20641">
                <a:moveTo>
                  <a:pt x="14468" y="19252"/>
                </a:moveTo>
                <a:cubicBezTo>
                  <a:pt x="14468" y="19252"/>
                  <a:pt x="21257" y="11739"/>
                  <a:pt x="8296" y="5165"/>
                </a:cubicBezTo>
                <a:cubicBezTo>
                  <a:pt x="1508" y="1408"/>
                  <a:pt x="274" y="0"/>
                  <a:pt x="274" y="0"/>
                </a:cubicBezTo>
                <a:cubicBezTo>
                  <a:pt x="274" y="0"/>
                  <a:pt x="-343" y="6573"/>
                  <a:pt x="274" y="8921"/>
                </a:cubicBezTo>
                <a:cubicBezTo>
                  <a:pt x="274" y="11269"/>
                  <a:pt x="-343" y="17843"/>
                  <a:pt x="5828" y="20191"/>
                </a:cubicBezTo>
                <a:cubicBezTo>
                  <a:pt x="10148" y="21600"/>
                  <a:pt x="14468" y="19252"/>
                  <a:pt x="14468" y="19252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8" name="AutoShape 18"/>
          <p:cNvSpPr>
            <a:spLocks/>
          </p:cNvSpPr>
          <p:nvPr userDrawn="1"/>
        </p:nvSpPr>
        <p:spPr bwMode="auto">
          <a:xfrm>
            <a:off x="721089" y="626217"/>
            <a:ext cx="321173" cy="175566"/>
          </a:xfrm>
          <a:custGeom>
            <a:avLst/>
            <a:gdLst>
              <a:gd name="T0" fmla="*/ 20914 w 19743"/>
              <a:gd name="T1" fmla="*/ 65328 h 11814"/>
              <a:gd name="T2" fmla="*/ 458764 w 19743"/>
              <a:gd name="T3" fmla="*/ 197832 h 11814"/>
              <a:gd name="T4" fmla="*/ 52959 w 19743"/>
              <a:gd name="T5" fmla="*/ 208023 h 11814"/>
              <a:gd name="T6" fmla="*/ 20914 w 19743"/>
              <a:gd name="T7" fmla="*/ 65328 h 118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743" h="11814">
                <a:moveTo>
                  <a:pt x="900" y="3077"/>
                </a:moveTo>
                <a:cubicBezTo>
                  <a:pt x="900" y="3077"/>
                  <a:pt x="12389" y="-7002"/>
                  <a:pt x="19742" y="9318"/>
                </a:cubicBezTo>
                <a:cubicBezTo>
                  <a:pt x="19742" y="9318"/>
                  <a:pt x="11011" y="14598"/>
                  <a:pt x="2279" y="9798"/>
                </a:cubicBezTo>
                <a:cubicBezTo>
                  <a:pt x="-1857" y="7878"/>
                  <a:pt x="900" y="4038"/>
                  <a:pt x="900" y="307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AutoShape 15"/>
          <p:cNvSpPr>
            <a:spLocks/>
          </p:cNvSpPr>
          <p:nvPr userDrawn="1"/>
        </p:nvSpPr>
        <p:spPr bwMode="auto">
          <a:xfrm>
            <a:off x="1097710" y="196939"/>
            <a:ext cx="179436" cy="202042"/>
          </a:xfrm>
          <a:custGeom>
            <a:avLst/>
            <a:gdLst>
              <a:gd name="T0" fmla="*/ 245334 w 11653"/>
              <a:gd name="T1" fmla="*/ 19646 h 19110"/>
              <a:gd name="T2" fmla="*/ 31151 w 11653"/>
              <a:gd name="T3" fmla="*/ 396875 h 19110"/>
              <a:gd name="T4" fmla="*/ 245334 w 11653"/>
              <a:gd name="T5" fmla="*/ 19646 h 191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653" h="19110">
                <a:moveTo>
                  <a:pt x="8112" y="946"/>
                </a:moveTo>
                <a:cubicBezTo>
                  <a:pt x="3863" y="-2490"/>
                  <a:pt x="-2510" y="3400"/>
                  <a:pt x="1030" y="19110"/>
                </a:cubicBezTo>
                <a:cubicBezTo>
                  <a:pt x="1030" y="19110"/>
                  <a:pt x="19090" y="10273"/>
                  <a:pt x="8112" y="946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3587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E69B0A-7CE1-49BC-A256-E48FA3D35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8DAD948-487D-4787-899D-27EABA14C5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D2B5B4-A6B7-491F-9C17-409825687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19-02-2024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BF1F753-2A2A-489F-BD6B-A7F6E747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68F653D-D0D5-4C8A-9E33-C05A87904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5637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F2D809-2C26-4D21-B837-E14356E00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A08709-63D7-43CB-B2F4-4F7F55A15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8547F56-1BF2-4351-9DD0-C8CF17B92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19-02-2024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7EB02F-4EA7-4602-AE67-E60818D31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B00ED4C-2D44-438F-B010-54C98D37D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0386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33806E-37A8-4B43-9CB6-DBC0BAEAB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E3D48DD-7EA7-40AF-B4B0-581CFCEFD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F2EA413-7CC5-445D-8144-A19C7A304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19-02-2024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0DF15A-5497-439F-B6D8-150BEADFA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2EE97A9-1B61-46D9-B63E-764F57581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063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C440C1-5033-42C0-9230-E1E6D609E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E0F3F97-280D-4727-B13B-B353884EB1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EC6825-994B-4D30-8280-3F1D05F16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62D5667-92E2-4532-B09B-D07C3AD89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19-02-2024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D2255F6-84A6-4420-81B1-EBBCF8561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50FEAD3-5834-409C-B211-E0C06249C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58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751F3F-8F8D-4651-82F5-3045A9062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C3FB5F3-B34C-41D2-A9C2-2C5EB182D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C2B0899-430F-44C3-8728-FEC8CAFFD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8490A7B-4EE5-4D88-BD51-B9275F8779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DAD1AD2-C464-4901-A8A6-78E0552FB0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587244B-D31C-4F0D-B07A-6301694D3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19-02-2024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09C03C3-2B03-4F17-8CF8-3DD5AA11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5A82AC1-2992-4BDB-A119-2F99429C2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5777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C8E4E2-C46A-49C4-8ABD-606DE637B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06BFD8E-4294-433E-A520-109F237AF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19-02-2024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AB96176-1D5B-4EDB-9331-407A68E17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3679753-5D54-43FD-AFCA-69543D9DF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7167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1C5B6E3-59A3-4032-BDDD-5C297964C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19-02-2024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851AC23-3462-4779-868C-9F7F48AFF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F406D23-9A26-4BF1-98C1-1A556FB3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60774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DD69AF-CD5B-412C-97CB-43F101A17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1AB5181-AF67-458E-BB6A-1D682CEE0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F635AB0-05B8-41F0-9F2A-61D87964AE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9DB678E-6C86-4A27-8DD8-3401730B4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19-02-2024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00ADA6F-7133-4448-BA6F-EFFA2D11E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68E487A-5940-4F6B-80C5-257BD77B6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623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36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47AA8F-E46F-4F5D-A512-72ACE9E21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51FF312-0381-47A3-B48C-7001F40043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7EEFA1B-DBDA-4523-B3B6-64717662B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9C95088-2B68-48F3-AD2E-C00B097A3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19-02-2024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1A90072-F9CA-4D2B-A0B2-0A19EBEBE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FCED981-B3B9-4E75-9AF3-414A1EA3D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1151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81BE28-E49B-4BFC-8F4C-74A19A91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7AE18AF-5C24-4B0E-8CAF-0B4A3AF1E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9DBCB89-E751-4C8E-AD0B-98FDD05F9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19-02-2024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F48DF5D-D9E2-453C-AABE-FA430CFEC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4D66BE1-1321-4608-9442-8ADCA6A07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2083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CF13C3F-C14A-40E5-8FB6-12B792BBB3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F94EE81-CF18-4436-9EDF-3E2156674A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36524CE-914B-41B7-AEC2-AC61B6B85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19-02-2024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4A9622C-E965-46E0-880C-AE24F2EE1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C2B8C69-2FB7-4506-AB74-2D344CC3E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418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83120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4C4357-4527-4A6F-8FC0-A5E3D696D97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437546"/>
      </p:ext>
    </p:extLst>
  </p:cSld>
  <p:clrMapOvr>
    <a:masterClrMapping/>
  </p:clrMapOvr>
  <p:transition>
    <p:randomBar dir="vert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2CF07-AA09-4F84-AF7C-19256C76E82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135863"/>
      </p:ext>
    </p:extLst>
  </p:cSld>
  <p:clrMapOvr>
    <a:masterClrMapping/>
  </p:clrMapOvr>
  <p:transition>
    <p:randomBar dir="vert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6516AC-313E-4608-9742-C335A814F6E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60908"/>
      </p:ext>
    </p:extLst>
  </p:cSld>
  <p:clrMapOvr>
    <a:masterClrMapping/>
  </p:clrMapOvr>
  <p:transition>
    <p:randomBar dir="vert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0C99E-C4F9-4DAB-AB94-365632577A0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1638208"/>
      </p:ext>
    </p:extLst>
  </p:cSld>
  <p:clrMapOvr>
    <a:masterClrMapping/>
  </p:clrMapOvr>
  <p:transition>
    <p:randomBar dir="vert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DF32A-0D3B-4C75-8DD7-AA48D6922FA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215480"/>
      </p:ext>
    </p:extLst>
  </p:cSld>
  <p:clrMapOvr>
    <a:masterClrMapping/>
  </p:clrMapOvr>
  <p:transition>
    <p:randomBar dir="vert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3E404-FC01-4AA8-BA2C-0B43F9F46548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799906"/>
      </p:ext>
    </p:extLst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79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82B273-D1F6-4A9F-B39B-4CB0975525D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290292"/>
      </p:ext>
    </p:extLst>
  </p:cSld>
  <p:clrMapOvr>
    <a:masterClrMapping/>
  </p:clrMapOvr>
  <p:transition>
    <p:randomBar dir="vert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72FB2E-4EC8-4834-B1D2-76071FCAAD5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0647836"/>
      </p:ext>
    </p:extLst>
  </p:cSld>
  <p:clrMapOvr>
    <a:masterClrMapping/>
  </p:clrMapOvr>
  <p:transition>
    <p:randomBar dir="vert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ADDCB5-33A6-452D-A1F1-9622C8FF3C4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986190"/>
      </p:ext>
    </p:extLst>
  </p:cSld>
  <p:clrMapOvr>
    <a:masterClrMapping/>
  </p:clrMapOvr>
  <p:transition>
    <p:randomBar dir="vert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D1EBA-6041-4BF5-8ECE-C912A55FA93E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8513611"/>
      </p:ext>
    </p:extLst>
  </p:cSld>
  <p:clrMapOvr>
    <a:masterClrMapping/>
  </p:clrMapOvr>
  <p:transition>
    <p:randomBar dir="vert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35837B-5167-4CAC-B53D-C2801750461D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058481"/>
      </p:ext>
    </p:extLst>
  </p:cSld>
  <p:clrMapOvr>
    <a:masterClrMapping/>
  </p:clrMapOvr>
  <p:transition>
    <p:randomBar dir="vert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87384-1631-427A-8C6B-43ABBF2F17C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306038"/>
      </p:ext>
    </p:extLst>
  </p:cSld>
  <p:clrMapOvr>
    <a:masterClrMapping/>
  </p:clrMapOvr>
  <p:transition>
    <p:randomBar dir="vert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130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CB125-156C-434B-9535-2869C4C617A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A4C49-959D-4749-8908-C533971F75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9178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256A8-20A0-4F05-B1C2-72E4EB8A23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440D5B-FA80-4B80-AC56-49C1AEECAB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83650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DE059-884F-471B-88AB-59523B6A271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5438C-6673-479D-94BC-C0807E6BCC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163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C50F0-350E-491C-A10B-82378630CC2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FD943-519E-499B-B643-BBDC036516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77505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1F68D-8B5F-4C75-B60A-A9375820D23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99F32-F7B3-4B9D-894B-C0B0C508A3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274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47797-2723-4F4F-92BC-EDB395B2DE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81622-4E9E-4625-B563-7BF35D14BD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244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4F8D0-1DDF-499E-8A13-E9BC0133F05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6EBD7-B575-4605-8782-B66AA41EB4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92252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8BB27-83D8-4859-BAF2-852A8B203E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BCC82-0AE5-492F-8947-0F085D04CB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47338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8FC25-CFC4-474E-ABE2-F748F34389F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92CEE-29AE-448E-8734-0FFB89BDA2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41347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318A5-9CC9-49A7-A7A2-C9A44FD5780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0E6A5A-0DF1-47AE-9A78-B7BD36C0FC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800948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7A457-79E7-4135-831A-AC08BCFE32A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9E1883-66DA-43C6-B761-D62DF3D18D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505819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50741"/>
      </p:ext>
    </p:extLst>
  </p:cSld>
  <p:clrMapOvr>
    <a:masterClrMapping/>
  </p:clrMapOvr>
  <p:transition spd="slow" advTm="0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549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8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1154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90058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63699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0705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871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22741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97153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668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2058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24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123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29844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760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668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62F3A7-F91C-46B6-B2B1-7906CC0FF1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A3C82A-F5C5-442C-A4A2-3E6E5E4359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44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FB88E0A-A312-48B2-AD45-C3380162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49F5AB2-FA1E-4D1E-B88D-468CFA9A0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C58F2F-0EC0-4A27-89F0-4F10D21EF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3429DF-F118-4ED8-A695-98CA0DBD1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0923011-8E1E-4F13-86FE-11FCBA42B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8CFE3-553D-4D67-B17E-45793350FDE1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41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2024/2/19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/>
        </p:blipFill>
        <p:spPr>
          <a:xfrm>
            <a:off x="7364123" y="4543119"/>
            <a:ext cx="4827879" cy="2317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="" xmlns:a16="http://schemas.microsoft.com/office/drawing/2014/main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808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</p:sldLayoutIdLst>
  <p:transition spd="slow" advTm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65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7C6423B-D8E8-42F1-8BC5-EE111AB39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8B9B9FB-6E24-435A-A703-F5478933D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4FA9A2-F58F-483A-B49B-009C0D956A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CE5DB-37D1-401F-B3C9-412EB17FC61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19-02-2024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3B5CF15-B3CF-474D-BAA4-C2208338BF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1966FE-D496-49FB-9074-47ACFE7EA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CD454-69CB-4647-AC93-5608A9603E22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39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FB1BA9-448A-466D-888E-000648E1113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47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</p:sldLayoutIdLst>
  <p:transition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C5C9BF-A721-41F1-92BD-FAD26F1849F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6F4E6E-518E-4480-9CAF-D5C60D0A1FE6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55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10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3.jp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https://cth.edu.vn/wp-content/uploads/2018/03/phuong-phap-hoc-hop-tac-think-pair-share.jpg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666392076091536791/" TargetMode="External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2" t="3095" r="2797"/>
          <a:stretch/>
        </p:blipFill>
        <p:spPr>
          <a:xfrm flipV="1">
            <a:off x="-19352" y="4862782"/>
            <a:ext cx="12211352" cy="20952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39" y="-751417"/>
            <a:ext cx="6877353" cy="607579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339" y="909823"/>
            <a:ext cx="4460724" cy="425618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916" y="2596849"/>
            <a:ext cx="5167085" cy="4361147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707102" y="696584"/>
            <a:ext cx="36667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zh-CN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Tiết</a:t>
            </a:r>
            <a:r>
              <a:rPr lang="en-US" altLang="zh-CN" sz="4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17 – 19 - 20</a:t>
            </a:r>
            <a:endParaRPr lang="zh-CN" altLang="en-US" sz="4000" b="1" dirty="0">
              <a:solidFill>
                <a:srgbClr val="0070C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2E69B29-3759-40FC-AA37-67C0295D1028}"/>
              </a:ext>
            </a:extLst>
          </p:cNvPr>
          <p:cNvSpPr txBox="1"/>
          <p:nvPr/>
        </p:nvSpPr>
        <p:spPr>
          <a:xfrm rot="21401794">
            <a:off x="576853" y="1483296"/>
            <a:ext cx="59272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PHÓ VỚI </a:t>
            </a:r>
          </a:p>
          <a:p>
            <a:pPr algn="ctr"/>
            <a:r>
              <a:rPr lang="nl-NL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 LÍ CĂNG THẲNG</a:t>
            </a:r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620E4ED-7535-4C9E-BD79-65B112AE72B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1275811" y="0"/>
            <a:ext cx="733550" cy="696584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837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0BB1765-7606-44FC-8D0A-725A20694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507" y="769385"/>
            <a:ext cx="5049079" cy="543263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97753" y="248268"/>
            <a:ext cx="10100727" cy="5330758"/>
            <a:chOff x="597753" y="248268"/>
            <a:chExt cx="9307899" cy="5330758"/>
          </a:xfrm>
        </p:grpSpPr>
        <p:grpSp>
          <p:nvGrpSpPr>
            <p:cNvPr id="18" name="Group 17"/>
            <p:cNvGrpSpPr/>
            <p:nvPr/>
          </p:nvGrpSpPr>
          <p:grpSpPr>
            <a:xfrm>
              <a:off x="597753" y="248268"/>
              <a:ext cx="5015423" cy="5330758"/>
              <a:chOff x="-813819" y="1817009"/>
              <a:chExt cx="6852236" cy="4502962"/>
            </a:xfrm>
          </p:grpSpPr>
          <p:pic>
            <p:nvPicPr>
              <p:cNvPr id="19" name="Google Shape;154;p8"/>
              <p:cNvPicPr preferRelativeResize="0"/>
              <p:nvPr/>
            </p:nvPicPr>
            <p:blipFill rotWithShape="1">
              <a:blip r:embed="rId4">
                <a:alphaModFix/>
              </a:blip>
              <a:srcRect l="16992" t="-937" r="50159" b="17086"/>
              <a:stretch/>
            </p:blipFill>
            <p:spPr>
              <a:xfrm>
                <a:off x="-813819" y="1817009"/>
                <a:ext cx="6852236" cy="450296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Google Shape;155;p8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90694" y="4626242"/>
                <a:ext cx="1499176" cy="149917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694414" y="1760932"/>
              <a:ext cx="4497483" cy="2431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Helvetica Neue"/>
                  <a:cs typeface="Times New Roman" panose="02020603050405020304" pitchFamily="18" charset="0"/>
                </a:rPr>
                <a:t>Bài</a:t>
              </a: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Helvetica Neue"/>
                  <a:cs typeface="Times New Roman" panose="02020603050405020304" pitchFamily="18" charset="0"/>
                </a:rPr>
                <a:t> 7:</a:t>
              </a: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Helvetica Neue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nl-NL" sz="36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 PHÓ VỚI </a:t>
              </a:r>
            </a:p>
            <a:p>
              <a:pPr algn="ctr"/>
              <a:r>
                <a:rPr lang="nl-NL" sz="36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TÂM LÍ CĂNG THẲNG</a:t>
              </a:r>
              <a:endPara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89"/>
            <p:cNvSpPr>
              <a:spLocks noChangeArrowheads="1"/>
            </p:cNvSpPr>
            <p:nvPr/>
          </p:nvSpPr>
          <p:spPr bwMode="auto">
            <a:xfrm>
              <a:off x="7238652" y="2868310"/>
              <a:ext cx="2667000" cy="5847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VN-Vanilla Daisy Pro" panose="00000500000000000000" pitchFamily="2" charset="0"/>
                <a:ea typeface="微软雅黑" pitchFamily="34" charset="-122"/>
                <a:cs typeface="Times New Roman" pitchFamily="18" charset="0"/>
              </a:endParaRPr>
            </a:p>
          </p:txBody>
        </p:sp>
      </p:grpSp>
      <p:pic>
        <p:nvPicPr>
          <p:cNvPr id="17" name="Shape 1"/>
          <p:cNvPicPr/>
          <p:nvPr/>
        </p:nvPicPr>
        <p:blipFill>
          <a:blip r:embed="rId6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44BC29B-8617-420C-AB2F-6CBE35F7D4C2}"/>
              </a:ext>
            </a:extLst>
          </p:cNvPr>
          <p:cNvSpPr txBox="1"/>
          <p:nvPr/>
        </p:nvSpPr>
        <p:spPr>
          <a:xfrm>
            <a:off x="6301659" y="818768"/>
            <a:ext cx="42499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</a:rPr>
              <a:t>1, </a:t>
            </a:r>
            <a:r>
              <a:rPr lang="en-US" sz="2800" b="1" dirty="0" err="1">
                <a:solidFill>
                  <a:srgbClr val="FF0000"/>
                </a:solidFill>
              </a:rPr>
              <a:t>Tình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huống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gây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căng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thẳng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và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biểu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hiện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của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cơ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thể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khi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bị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căng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thẳng</a:t>
            </a:r>
            <a:r>
              <a:rPr lang="en-US" sz="2800" b="1" dirty="0">
                <a:solidFill>
                  <a:srgbClr val="FF0000"/>
                </a:solidFill>
              </a:rPr>
              <a:t>.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BB1C43D-A721-4E8B-B51E-8E0631056E11}"/>
              </a:ext>
            </a:extLst>
          </p:cNvPr>
          <p:cNvSpPr txBox="1"/>
          <p:nvPr/>
        </p:nvSpPr>
        <p:spPr>
          <a:xfrm>
            <a:off x="6301659" y="2370213"/>
            <a:ext cx="518769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huống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gây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căng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thẳng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huống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gây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ra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ảnh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hưởng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tiêu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cực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…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huống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gây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căng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thẳng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bị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bè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xa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lánh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bố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áp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đặt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…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mệt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mỏi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chán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nản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thiếu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trung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…</a:t>
            </a:r>
            <a:endParaRPr lang="en-US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33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0BB1765-7606-44FC-8D0A-725A20694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507" y="769385"/>
            <a:ext cx="5049079" cy="543263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259802" y="248268"/>
            <a:ext cx="10237784" cy="5953749"/>
            <a:chOff x="1259802" y="248268"/>
            <a:chExt cx="9902459" cy="5745745"/>
          </a:xfrm>
        </p:grpSpPr>
        <p:grpSp>
          <p:nvGrpSpPr>
            <p:cNvPr id="18" name="Group 17"/>
            <p:cNvGrpSpPr/>
            <p:nvPr/>
          </p:nvGrpSpPr>
          <p:grpSpPr>
            <a:xfrm>
              <a:off x="1259802" y="248268"/>
              <a:ext cx="4192622" cy="5330758"/>
              <a:chOff x="90694" y="1817009"/>
              <a:chExt cx="5728098" cy="4502962"/>
            </a:xfrm>
          </p:grpSpPr>
          <p:pic>
            <p:nvPicPr>
              <p:cNvPr id="19" name="Google Shape;154;p8"/>
              <p:cNvPicPr preferRelativeResize="0"/>
              <p:nvPr/>
            </p:nvPicPr>
            <p:blipFill rotWithShape="1">
              <a:blip r:embed="rId4">
                <a:alphaModFix/>
              </a:blip>
              <a:srcRect l="16992" t="-937" r="50159" b="17086"/>
              <a:stretch/>
            </p:blipFill>
            <p:spPr>
              <a:xfrm>
                <a:off x="173772" y="1817009"/>
                <a:ext cx="5645020" cy="450296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Google Shape;155;p8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90694" y="4626242"/>
                <a:ext cx="1499176" cy="149917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3" name="Picture 2" descr="F:\360安全浏览器下载\六一\Nipic_2531170_60e991fb751d3f8f\Nipic_2531170_20140501162158900000 [转换]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937597" y="641739"/>
              <a:ext cx="5224664" cy="5352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Rectangle 189"/>
            <p:cNvSpPr>
              <a:spLocks noChangeArrowheads="1"/>
            </p:cNvSpPr>
            <p:nvPr/>
          </p:nvSpPr>
          <p:spPr bwMode="auto">
            <a:xfrm>
              <a:off x="7209171" y="2006537"/>
              <a:ext cx="2667000" cy="230832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pPr lvl="0" algn="ctr">
                <a:defRPr/>
              </a:pPr>
              <a:r>
                <a:rPr lang="en-US" sz="36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 </a:t>
              </a:r>
              <a:r>
                <a:rPr lang="en-US" sz="3600" b="1" dirty="0" err="1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36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36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36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hưởng</a:t>
              </a:r>
              <a:r>
                <a:rPr lang="en-US" sz="36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6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căng</a:t>
              </a:r>
              <a:r>
                <a:rPr lang="en-US" sz="36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thẳng</a:t>
              </a:r>
              <a:endPara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Shape 1"/>
          <p:cNvPicPr/>
          <p:nvPr/>
        </p:nvPicPr>
        <p:blipFill>
          <a:blip r:embed="rId7"/>
          <a:stretch/>
        </p:blipFill>
        <p:spPr>
          <a:xfrm>
            <a:off x="10615653" y="5267034"/>
            <a:ext cx="1158240" cy="104838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46D719B-D447-4FFE-9897-5AB8D6E31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707" y="1760932"/>
            <a:ext cx="4880570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 7: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nl-NL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PHÓ VỚI </a:t>
            </a:r>
          </a:p>
          <a:p>
            <a:pPr algn="ctr"/>
            <a:r>
              <a:rPr lang="nl-NL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 LÍ CĂNG THẲNG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79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ÔN TOÁN 3: TRƯỜNG TIỂU HỌC ĐẰNG LÂM (16/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7061C72-7D47-4098-8A9B-972C8598614F}"/>
              </a:ext>
            </a:extLst>
          </p:cNvPr>
          <p:cNvSpPr txBox="1"/>
          <p:nvPr/>
        </p:nvSpPr>
        <p:spPr>
          <a:xfrm>
            <a:off x="320040" y="321028"/>
            <a:ext cx="1162811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solidFill>
                  <a:srgbClr val="7030A0"/>
                </a:solidFill>
                <a:latin typeface="Times New Roman"/>
                <a:ea typeface="微软雅黑"/>
                <a:cs typeface="Times New Roman" panose="02020603050405020304" pitchFamily="18" charset="0"/>
              </a:rPr>
              <a:t>BÀI 7: ỨNG PHÓ VỚI TÂM LÍ CĂNG THẲNG</a:t>
            </a:r>
            <a:endParaRPr lang="en-US" sz="4000" dirty="0">
              <a:solidFill>
                <a:srgbClr val="7030A0"/>
              </a:solidFill>
              <a:latin typeface="Times New Roman"/>
              <a:ea typeface="微软雅黑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prstClr val="black"/>
              </a:solidFill>
              <a:latin typeface="等线"/>
              <a:ea typeface="微软雅黑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E77EFA8-BDE2-4A51-BF21-895431E509A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" y="1112520"/>
            <a:ext cx="7421880" cy="5105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82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64920"/>
            <a:ext cx="12192000" cy="80924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=""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PHIẾU BÀI TẬP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(THẢO LUẬN NHÓM ĐÔI)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500448"/>
            <a:ext cx="3513514" cy="610917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="" xmlns:a16="http://schemas.microsoft.com/office/drawing/2014/main" id="{D57A15F4-FE97-4AD2-BA74-AA0DC8068413}"/>
              </a:ext>
            </a:extLst>
          </p:cNvPr>
          <p:cNvSpPr/>
          <p:nvPr/>
        </p:nvSpPr>
        <p:spPr>
          <a:xfrm>
            <a:off x="397179" y="2186247"/>
            <a:ext cx="2955602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15">
            <a:extLst>
              <a:ext uri="{FF2B5EF4-FFF2-40B4-BE49-F238E27FC236}">
                <a16:creationId xmlns="" xmlns:a16="http://schemas.microsoft.com/office/drawing/2014/main" id="{F00E3249-ACD5-4D11-8D94-2D016D6532E8}"/>
              </a:ext>
            </a:extLst>
          </p:cNvPr>
          <p:cNvSpPr/>
          <p:nvPr/>
        </p:nvSpPr>
        <p:spPr>
          <a:xfrm>
            <a:off x="7933654" y="2145608"/>
            <a:ext cx="4148809" cy="1832690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="" xmlns:a16="http://schemas.microsoft.com/office/drawing/2014/main" id="{7FC44327-CEE4-4E8B-92C5-96305680DC6A}"/>
              </a:ext>
            </a:extLst>
          </p:cNvPr>
          <p:cNvSpPr/>
          <p:nvPr/>
        </p:nvSpPr>
        <p:spPr>
          <a:xfrm>
            <a:off x="109531" y="4655983"/>
            <a:ext cx="3378199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13" name="Rectangle: Rounded Corners 25">
            <a:extLst>
              <a:ext uri="{FF2B5EF4-FFF2-40B4-BE49-F238E27FC236}">
                <a16:creationId xmlns="" xmlns:a16="http://schemas.microsoft.com/office/drawing/2014/main" id="{80C22BBF-9AA1-43CF-8D6D-95361CBA2933}"/>
              </a:ext>
            </a:extLst>
          </p:cNvPr>
          <p:cNvSpPr/>
          <p:nvPr/>
        </p:nvSpPr>
        <p:spPr>
          <a:xfrm>
            <a:off x="8064815" y="4669376"/>
            <a:ext cx="3898584" cy="210866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2116380" y="1576886"/>
            <a:ext cx="3078118" cy="548163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183734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18EAD728-281A-4CBC-B6CB-AC46CE78C292}"/>
              </a:ext>
            </a:extLst>
          </p:cNvPr>
          <p:cNvCxnSpPr>
            <a:cxnSpLocks/>
          </p:cNvCxnSpPr>
          <p:nvPr/>
        </p:nvCxnSpPr>
        <p:spPr>
          <a:xfrm>
            <a:off x="5997863" y="3908904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10052974" y="4025207"/>
            <a:ext cx="0" cy="554256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Rectangle: Rounded Corners 13">
            <a:extLst>
              <a:ext uri="{FF2B5EF4-FFF2-40B4-BE49-F238E27FC236}">
                <a16:creationId xmlns="" xmlns:a16="http://schemas.microsoft.com/office/drawing/2014/main" id="{B82CE674-D7FC-49D9-AF84-6CF2F5AC507D}"/>
              </a:ext>
            </a:extLst>
          </p:cNvPr>
          <p:cNvSpPr/>
          <p:nvPr/>
        </p:nvSpPr>
        <p:spPr>
          <a:xfrm>
            <a:off x="3927365" y="2206528"/>
            <a:ext cx="3822412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19" name="Rectangle: Rounded Corners 23">
            <a:extLst>
              <a:ext uri="{FF2B5EF4-FFF2-40B4-BE49-F238E27FC236}">
                <a16:creationId xmlns="" xmlns:a16="http://schemas.microsoft.com/office/drawing/2014/main" id="{C8AB731C-B5A9-4087-9248-FB90CEB654D6}"/>
              </a:ext>
            </a:extLst>
          </p:cNvPr>
          <p:cNvSpPr/>
          <p:nvPr/>
        </p:nvSpPr>
        <p:spPr>
          <a:xfrm>
            <a:off x="4108231" y="4669376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EC42D1DB-6186-445C-9000-B473B780E42B}"/>
              </a:ext>
            </a:extLst>
          </p:cNvPr>
          <p:cNvCxnSpPr>
            <a:cxnSpLocks/>
          </p:cNvCxnSpPr>
          <p:nvPr/>
        </p:nvCxnSpPr>
        <p:spPr>
          <a:xfrm>
            <a:off x="5729857" y="1576886"/>
            <a:ext cx="0" cy="568683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1E409D2-E3DE-4886-8549-9C8F4153E281}"/>
              </a:ext>
            </a:extLst>
          </p:cNvPr>
          <p:cNvSpPr txBox="1"/>
          <p:nvPr/>
        </p:nvSpPr>
        <p:spPr>
          <a:xfrm>
            <a:off x="397178" y="2342044"/>
            <a:ext cx="29556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Theo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 </a:t>
            </a:r>
          </a:p>
          <a:p>
            <a:pPr algn="just"/>
            <a:endParaRPr lang="en-US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C1FC843-4F84-4080-A46C-767EEBD3EF88}"/>
              </a:ext>
            </a:extLst>
          </p:cNvPr>
          <p:cNvSpPr txBox="1"/>
          <p:nvPr/>
        </p:nvSpPr>
        <p:spPr>
          <a:xfrm>
            <a:off x="4111242" y="2235482"/>
            <a:ext cx="35040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16AA8ED-D71F-48E6-B2A0-45675FC817C5}"/>
              </a:ext>
            </a:extLst>
          </p:cNvPr>
          <p:cNvSpPr txBox="1"/>
          <p:nvPr/>
        </p:nvSpPr>
        <p:spPr>
          <a:xfrm>
            <a:off x="8031450" y="2231968"/>
            <a:ext cx="39319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những hình ảnh, thông tin nêu trên em hãy cho biết nguyên nhân gây căng thẳng là gì ? Ảnh hưởng của trạng thái căng thẳng.  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4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  <p:bldP spid="15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2202177"/>
          <a:ext cx="11734800" cy="4626584"/>
        </p:xfrm>
        <a:graphic>
          <a:graphicData uri="http://schemas.openxmlformats.org/drawingml/2006/table">
            <a:tbl>
              <a:tblPr firstRow="1" firstCol="1" bandRow="1"/>
              <a:tblGrid>
                <a:gridCol w="2520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2145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6955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thực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“Think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”: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Suy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nghĩ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lập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về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bài tập 1 và hoàn thành phiếu bài tập số 1</a:t>
                      </a:r>
                      <a:r>
                        <a:rPr lang="en-US" sz="3200" baseline="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:</a:t>
                      </a:r>
                      <a:endParaRPr lang="en-US" sz="3200" b="0" i="0" kern="1200" dirty="0">
                        <a:solidFill>
                          <a:schemeClr val="tx1"/>
                        </a:solidFill>
                        <a:effectLst/>
                        <a:latin typeface="#9Slide05 Brannboll Ny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0511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thực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cặp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đôi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“Pair”: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Trao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đổi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với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bạn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suy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nghĩ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của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mình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2594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trình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bày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trước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lớp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“Share”: 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Chia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sẻ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những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điều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vừa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trao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đổi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về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bài tập 1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trước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lớp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 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Picture 9" descr="Think, Pair, Share – phương pháp học tốt cho nhóm trẻ - CTH EDU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0" y="0"/>
            <a:ext cx="3324357" cy="220217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WordArt 5"/>
          <p:cNvSpPr>
            <a:spLocks noChangeArrowheads="1" noChangeShapeType="1" noTextEdit="1"/>
          </p:cNvSpPr>
          <p:nvPr/>
        </p:nvSpPr>
        <p:spPr bwMode="auto">
          <a:xfrm>
            <a:off x="3603429" y="312357"/>
            <a:ext cx="8100891" cy="9361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06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Thảo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luận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nhóm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đôi</a:t>
            </a:r>
            <a:endParaRPr kumimoji="0" lang="en-US" sz="3600" b="1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9DD00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uLnTx/>
              <a:uFillTx/>
              <a:latin typeface="#9Slide07 Marbelia Regular" panose="02000500000000000000" pitchFamily="2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20" name="Picture 12" descr="Ink, Think, Pair Share - Welcome!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68"/>
          <a:stretch/>
        </p:blipFill>
        <p:spPr bwMode="auto">
          <a:xfrm>
            <a:off x="393446" y="2780676"/>
            <a:ext cx="2208127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Ink, Think, Pair Share - Welcome!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88" b="29105"/>
          <a:stretch/>
        </p:blipFill>
        <p:spPr bwMode="auto">
          <a:xfrm>
            <a:off x="393446" y="3959289"/>
            <a:ext cx="2208127" cy="85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Ink, Think, Pair Share - Welcome!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39"/>
          <a:stretch/>
        </p:blipFill>
        <p:spPr bwMode="auto">
          <a:xfrm>
            <a:off x="306472" y="5375988"/>
            <a:ext cx="2084491" cy="137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443BA95-8540-45D8-BD8D-C331960A9503}"/>
              </a:ext>
            </a:extLst>
          </p:cNvPr>
          <p:cNvSpPr txBox="1"/>
          <p:nvPr/>
        </p:nvSpPr>
        <p:spPr>
          <a:xfrm>
            <a:off x="3886382" y="1408736"/>
            <a:ext cx="67912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Nhiệm vụ: Hoàn thành phiếu </a:t>
            </a:r>
            <a:r>
              <a:rPr kumimoji="0" 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bài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tập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022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64920"/>
            <a:ext cx="12192000" cy="80924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=""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PHIẾU BÀI TẬP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(THẢO LUẬN NHÓM ĐÔI)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500448"/>
            <a:ext cx="3513514" cy="610917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="" xmlns:a16="http://schemas.microsoft.com/office/drawing/2014/main" id="{D57A15F4-FE97-4AD2-BA74-AA0DC8068413}"/>
              </a:ext>
            </a:extLst>
          </p:cNvPr>
          <p:cNvSpPr/>
          <p:nvPr/>
        </p:nvSpPr>
        <p:spPr>
          <a:xfrm>
            <a:off x="397179" y="2186247"/>
            <a:ext cx="2955602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15">
            <a:extLst>
              <a:ext uri="{FF2B5EF4-FFF2-40B4-BE49-F238E27FC236}">
                <a16:creationId xmlns="" xmlns:a16="http://schemas.microsoft.com/office/drawing/2014/main" id="{F00E3249-ACD5-4D11-8D94-2D016D6532E8}"/>
              </a:ext>
            </a:extLst>
          </p:cNvPr>
          <p:cNvSpPr/>
          <p:nvPr/>
        </p:nvSpPr>
        <p:spPr>
          <a:xfrm>
            <a:off x="7933654" y="2145608"/>
            <a:ext cx="4148809" cy="1832690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="" xmlns:a16="http://schemas.microsoft.com/office/drawing/2014/main" id="{7FC44327-CEE4-4E8B-92C5-96305680DC6A}"/>
              </a:ext>
            </a:extLst>
          </p:cNvPr>
          <p:cNvSpPr/>
          <p:nvPr/>
        </p:nvSpPr>
        <p:spPr>
          <a:xfrm>
            <a:off x="109531" y="4655983"/>
            <a:ext cx="3378199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3" name="Rectangle: Rounded Corners 25">
            <a:extLst>
              <a:ext uri="{FF2B5EF4-FFF2-40B4-BE49-F238E27FC236}">
                <a16:creationId xmlns="" xmlns:a16="http://schemas.microsoft.com/office/drawing/2014/main" id="{80C22BBF-9AA1-43CF-8D6D-95361CBA2933}"/>
              </a:ext>
            </a:extLst>
          </p:cNvPr>
          <p:cNvSpPr/>
          <p:nvPr/>
        </p:nvSpPr>
        <p:spPr>
          <a:xfrm>
            <a:off x="7615243" y="4629727"/>
            <a:ext cx="4603728" cy="21617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2116380" y="1576886"/>
            <a:ext cx="3078118" cy="548163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183734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18EAD728-281A-4CBC-B6CB-AC46CE78C292}"/>
              </a:ext>
            </a:extLst>
          </p:cNvPr>
          <p:cNvCxnSpPr>
            <a:cxnSpLocks/>
          </p:cNvCxnSpPr>
          <p:nvPr/>
        </p:nvCxnSpPr>
        <p:spPr>
          <a:xfrm>
            <a:off x="5723543" y="3908904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10052974" y="4025207"/>
            <a:ext cx="0" cy="554256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Rectangle: Rounded Corners 13">
            <a:extLst>
              <a:ext uri="{FF2B5EF4-FFF2-40B4-BE49-F238E27FC236}">
                <a16:creationId xmlns="" xmlns:a16="http://schemas.microsoft.com/office/drawing/2014/main" id="{B82CE674-D7FC-49D9-AF84-6CF2F5AC507D}"/>
              </a:ext>
            </a:extLst>
          </p:cNvPr>
          <p:cNvSpPr/>
          <p:nvPr/>
        </p:nvSpPr>
        <p:spPr>
          <a:xfrm>
            <a:off x="3927365" y="2206528"/>
            <a:ext cx="3822412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19" name="Rectangle: Rounded Corners 23">
            <a:extLst>
              <a:ext uri="{FF2B5EF4-FFF2-40B4-BE49-F238E27FC236}">
                <a16:creationId xmlns="" xmlns:a16="http://schemas.microsoft.com/office/drawing/2014/main" id="{C8AB731C-B5A9-4087-9248-FB90CEB654D6}"/>
              </a:ext>
            </a:extLst>
          </p:cNvPr>
          <p:cNvSpPr/>
          <p:nvPr/>
        </p:nvSpPr>
        <p:spPr>
          <a:xfrm>
            <a:off x="3711991" y="4669376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EC42D1DB-6186-445C-9000-B473B780E42B}"/>
              </a:ext>
            </a:extLst>
          </p:cNvPr>
          <p:cNvCxnSpPr>
            <a:cxnSpLocks/>
          </p:cNvCxnSpPr>
          <p:nvPr/>
        </p:nvCxnSpPr>
        <p:spPr>
          <a:xfrm>
            <a:off x="5729857" y="1576886"/>
            <a:ext cx="0" cy="568683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1E409D2-E3DE-4886-8549-9C8F4153E281}"/>
              </a:ext>
            </a:extLst>
          </p:cNvPr>
          <p:cNvSpPr txBox="1"/>
          <p:nvPr/>
        </p:nvSpPr>
        <p:spPr>
          <a:xfrm>
            <a:off x="397178" y="2342044"/>
            <a:ext cx="29556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Theo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nguyên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gây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căng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thẳng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Tâm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C1FC843-4F84-4080-A46C-767EEBD3EF88}"/>
              </a:ext>
            </a:extLst>
          </p:cNvPr>
          <p:cNvSpPr txBox="1"/>
          <p:nvPr/>
        </p:nvSpPr>
        <p:spPr>
          <a:xfrm>
            <a:off x="4111242" y="2235482"/>
            <a:ext cx="35040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căng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thẳng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Tâm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hưởng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tới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thân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16AA8ED-D71F-48E6-B2A0-45675FC817C5}"/>
              </a:ext>
            </a:extLst>
          </p:cNvPr>
          <p:cNvSpPr txBox="1"/>
          <p:nvPr/>
        </p:nvSpPr>
        <p:spPr>
          <a:xfrm>
            <a:off x="8031450" y="2231968"/>
            <a:ext cx="39319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3: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 những hình ảnh, thông tin nêu trên em hãy cho biết nguyên nhân gây căng thẳng là gì ? Ảnh hưởng của trạng thái căng thẳng. 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48860E-7B9B-463F-8409-50D493229FE3}"/>
              </a:ext>
            </a:extLst>
          </p:cNvPr>
          <p:cNvSpPr txBox="1"/>
          <p:nvPr/>
        </p:nvSpPr>
        <p:spPr>
          <a:xfrm>
            <a:off x="109531" y="4876733"/>
            <a:ext cx="33781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 dirty="0">
                <a:solidFill>
                  <a:srgbClr val="000000"/>
                </a:solidFill>
                <a:latin typeface="+mj-lt"/>
              </a:rPr>
              <a:t>Tâm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đặt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mục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tiêu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giành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cúp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vô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địch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trong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giải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thi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đấu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bóng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rổ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, do không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cẩn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thận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nên Tâm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bị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chấn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thương khi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luyện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vi-VN" sz="2000" b="1" dirty="0" err="1">
                <a:solidFill>
                  <a:srgbClr val="000000"/>
                </a:solidFill>
                <a:latin typeface="+mj-lt"/>
              </a:rPr>
              <a:t>tập</a:t>
            </a:r>
            <a:r>
              <a:rPr lang="vi-VN" sz="2000" b="1" dirty="0">
                <a:solidFill>
                  <a:srgbClr val="000000"/>
                </a:solidFill>
                <a:latin typeface="+mj-lt"/>
              </a:rPr>
              <a:t>. </a:t>
            </a:r>
            <a:endParaRPr lang="en-US" sz="2000" b="1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BF1411A-8604-4472-92B7-3C1739E48445}"/>
              </a:ext>
            </a:extLst>
          </p:cNvPr>
          <p:cNvSpPr txBox="1"/>
          <p:nvPr/>
        </p:nvSpPr>
        <p:spPr>
          <a:xfrm>
            <a:off x="3685020" y="4645193"/>
            <a:ext cx="36808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thân: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 Tâm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nên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cáu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kỉnh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bực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bội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algn="just"/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xung quanh: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mắng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 vô </a:t>
            </a:r>
            <a:r>
              <a:rPr lang="vi-V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cớ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algn="just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660CDDA-B476-40CB-AB0F-BD8F515C7ACB}"/>
              </a:ext>
            </a:extLst>
          </p:cNvPr>
          <p:cNvSpPr txBox="1"/>
          <p:nvPr/>
        </p:nvSpPr>
        <p:spPr>
          <a:xfrm>
            <a:off x="7660963" y="4584007"/>
            <a:ext cx="45497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ngưỡng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tin…</a:t>
            </a:r>
          </a:p>
        </p:txBody>
      </p:sp>
    </p:spTree>
    <p:extLst>
      <p:ext uri="{BB962C8B-B14F-4D97-AF65-F5344CB8AC3E}">
        <p14:creationId xmlns:p14="http://schemas.microsoft.com/office/powerpoint/2010/main" val="295650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9" grpId="0" animBg="1"/>
      <p:bldP spid="10" grpId="0"/>
      <p:bldP spid="12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87880" y="675853"/>
            <a:ext cx="10727739" cy="5207891"/>
            <a:chOff x="1259802" y="-345847"/>
            <a:chExt cx="9516760" cy="5694555"/>
          </a:xfrm>
        </p:grpSpPr>
        <p:grpSp>
          <p:nvGrpSpPr>
            <p:cNvPr id="18" name="Group 17"/>
            <p:cNvGrpSpPr/>
            <p:nvPr/>
          </p:nvGrpSpPr>
          <p:grpSpPr>
            <a:xfrm>
              <a:off x="1259802" y="-19565"/>
              <a:ext cx="4131814" cy="5368273"/>
              <a:chOff x="90694" y="1590767"/>
              <a:chExt cx="5645020" cy="4534651"/>
            </a:xfrm>
          </p:grpSpPr>
          <p:pic>
            <p:nvPicPr>
              <p:cNvPr id="19" name="Google Shape;154;p8"/>
              <p:cNvPicPr preferRelativeResize="0"/>
              <p:nvPr/>
            </p:nvPicPr>
            <p:blipFill rotWithShape="1">
              <a:blip r:embed="rId3">
                <a:alphaModFix/>
              </a:blip>
              <a:srcRect l="16992" t="-937" r="50159" b="17086"/>
              <a:stretch/>
            </p:blipFill>
            <p:spPr>
              <a:xfrm>
                <a:off x="90694" y="1590767"/>
                <a:ext cx="5645020" cy="450296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Google Shape;155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90694" y="4626242"/>
                <a:ext cx="1499176" cy="149917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6" name="Rectangle 189"/>
            <p:cNvSpPr>
              <a:spLocks noChangeArrowheads="1"/>
            </p:cNvSpPr>
            <p:nvPr/>
          </p:nvSpPr>
          <p:spPr bwMode="auto">
            <a:xfrm>
              <a:off x="5968726" y="-345847"/>
              <a:ext cx="4807836" cy="548556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anchor="ctr">
              <a:spAutoFit/>
            </a:bodyPr>
            <a:lstStyle/>
            <a:p>
              <a:pPr algn="just">
                <a:defRPr/>
              </a:pP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 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hưởng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căng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thẳng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a,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Khách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áp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kì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vọng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</a:p>
            <a:p>
              <a:pPr algn="just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Chủ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Tâm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lí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ổn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yếu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</a:p>
            <a:p>
              <a:pPr algn="just"/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b,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hưởng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vượt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ngưỡng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chịu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đựng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thấy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mệt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mỏi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mất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niềm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tin…</a:t>
              </a:r>
              <a:endParaRPr kumimoji="0" lang="en-US" altLang="zh-CN" sz="320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Shape 1"/>
          <p:cNvPicPr/>
          <p:nvPr/>
        </p:nvPicPr>
        <p:blipFill>
          <a:blip r:embed="rId5"/>
          <a:stretch/>
        </p:blipFill>
        <p:spPr>
          <a:xfrm>
            <a:off x="10614660" y="5461000"/>
            <a:ext cx="1158240" cy="104838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09B70A6-D639-4F65-A0F7-5379BC717E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382" y="2219438"/>
            <a:ext cx="4880570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 7: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nl-NL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PHÓ VỚI </a:t>
            </a:r>
          </a:p>
          <a:p>
            <a:pPr algn="ctr"/>
            <a:r>
              <a:rPr lang="nl-NL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 LÍ CĂNG THẲNG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1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0BB1765-7606-44FC-8D0A-725A20694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507" y="769385"/>
            <a:ext cx="5049079" cy="543263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259802" y="248268"/>
            <a:ext cx="10237784" cy="5953749"/>
            <a:chOff x="1259802" y="248268"/>
            <a:chExt cx="9902459" cy="5745745"/>
          </a:xfrm>
        </p:grpSpPr>
        <p:grpSp>
          <p:nvGrpSpPr>
            <p:cNvPr id="18" name="Group 17"/>
            <p:cNvGrpSpPr/>
            <p:nvPr/>
          </p:nvGrpSpPr>
          <p:grpSpPr>
            <a:xfrm>
              <a:off x="1259802" y="248268"/>
              <a:ext cx="4192622" cy="5330758"/>
              <a:chOff x="90694" y="1817009"/>
              <a:chExt cx="5728098" cy="4502962"/>
            </a:xfrm>
          </p:grpSpPr>
          <p:pic>
            <p:nvPicPr>
              <p:cNvPr id="19" name="Google Shape;154;p8"/>
              <p:cNvPicPr preferRelativeResize="0"/>
              <p:nvPr/>
            </p:nvPicPr>
            <p:blipFill rotWithShape="1">
              <a:blip r:embed="rId4">
                <a:alphaModFix/>
              </a:blip>
              <a:srcRect l="16992" t="-937" r="50159" b="17086"/>
              <a:stretch/>
            </p:blipFill>
            <p:spPr>
              <a:xfrm>
                <a:off x="173772" y="1817009"/>
                <a:ext cx="5645020" cy="450296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Google Shape;155;p8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90694" y="4626242"/>
                <a:ext cx="1499176" cy="149917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3" name="Picture 2" descr="F:\360安全浏览器下载\六一\Nipic_2531170_60e991fb751d3f8f\Nipic_2531170_20140501162158900000 [转换]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937597" y="641739"/>
              <a:ext cx="5224664" cy="5352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Rectangle 189"/>
            <p:cNvSpPr>
              <a:spLocks noChangeArrowheads="1"/>
            </p:cNvSpPr>
            <p:nvPr/>
          </p:nvSpPr>
          <p:spPr bwMode="auto">
            <a:xfrm>
              <a:off x="7209171" y="2314182"/>
              <a:ext cx="2667000" cy="169303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3,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en-US" sz="36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phó</a:t>
              </a:r>
              <a:r>
                <a:rPr lang="en-US" sz="36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6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căng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thẳng</a:t>
              </a:r>
              <a:endPara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Shape 1"/>
          <p:cNvPicPr/>
          <p:nvPr/>
        </p:nvPicPr>
        <p:blipFill>
          <a:blip r:embed="rId7"/>
          <a:stretch/>
        </p:blipFill>
        <p:spPr>
          <a:xfrm>
            <a:off x="10615653" y="5267034"/>
            <a:ext cx="1158240" cy="104838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46D719B-D447-4FFE-9897-5AB8D6E31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707" y="1760932"/>
            <a:ext cx="4880570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 7: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ỨNG PHÓ VỚI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TÂM LÍ CĂNG THẲNG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5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E8D96C8-6EF8-4E99-B21A-34A7E847F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7" name="AutoShape 3"/>
          <p:cNvSpPr>
            <a:spLocks noChangeArrowheads="1"/>
          </p:cNvSpPr>
          <p:nvPr/>
        </p:nvSpPr>
        <p:spPr bwMode="gray">
          <a:xfrm>
            <a:off x="0" y="0"/>
            <a:ext cx="3919994" cy="574675"/>
          </a:xfrm>
          <a:prstGeom prst="roundRect">
            <a:avLst>
              <a:gd name="adj" fmla="val 50000"/>
            </a:avLst>
          </a:prstGeom>
          <a:solidFill>
            <a:srgbClr val="5B9BD5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 LUẬN NHÓM BÀN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FDF4F23-E4E7-4D24-B28F-10E99DAA1E8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26110"/>
            <a:ext cx="7569200" cy="6142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787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AD19D38-C1AC-4441-902E-CABA5EF56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152400" y="0"/>
            <a:ext cx="124206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4C69352-B5C6-4167-BCCE-E8ECDA77B8CF}"/>
              </a:ext>
            </a:extLst>
          </p:cNvPr>
          <p:cNvSpPr txBox="1"/>
          <p:nvPr/>
        </p:nvSpPr>
        <p:spPr>
          <a:xfrm>
            <a:off x="5982167" y="1007494"/>
            <a:ext cx="4955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endParaRPr lang="en-US" altLang="zh-CN" sz="2400" b="1" kern="0" dirty="0">
              <a:solidFill>
                <a:srgbClr val="00B0F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A0E38B9-C5C2-49A4-9A8E-6DCC16A334AC}"/>
              </a:ext>
            </a:extLst>
          </p:cNvPr>
          <p:cNvSpPr txBox="1"/>
          <p:nvPr/>
        </p:nvSpPr>
        <p:spPr>
          <a:xfrm>
            <a:off x="1409700" y="2064316"/>
            <a:ext cx="4216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 7: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Helvetica Neue"/>
                <a:cs typeface="Times New Roman" panose="02020603050405020304" pitchFamily="18" charset="0"/>
              </a:rPr>
              <a:t> </a:t>
            </a:r>
          </a:p>
          <a:p>
            <a:pPr lvl="0" algn="ctr">
              <a:defRPr/>
            </a:pPr>
            <a:r>
              <a:rPr lang="nl-NL" sz="2800" b="1" dirty="0">
                <a:solidFill>
                  <a:srgbClr val="7030A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ỨNG PHÓ VỚI </a:t>
            </a:r>
          </a:p>
          <a:p>
            <a:pPr lvl="0" algn="ctr">
              <a:defRPr/>
            </a:pPr>
            <a:r>
              <a:rPr lang="nl-NL" sz="2800" b="1" dirty="0">
                <a:solidFill>
                  <a:srgbClr val="7030A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TÂM LÍ CĂNG THẲNG</a:t>
            </a:r>
            <a:endParaRPr lang="en-US" sz="2800" dirty="0">
              <a:solidFill>
                <a:srgbClr val="7030A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 w="0"/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1571F3C-F8EC-4CCD-8ACE-391857155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3932" y="-45033"/>
            <a:ext cx="1158340" cy="10486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75400" y="1710372"/>
            <a:ext cx="46485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Chia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49569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892432" y="2746531"/>
            <a:ext cx="3328476" cy="692497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68580" tIns="34290" rIns="68580" bIns="34290">
            <a:spAutoFit/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/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1458450" y="0"/>
            <a:ext cx="733550" cy="696584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389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16200000">
            <a:off x="3906099" y="-1550687"/>
            <a:ext cx="5553283" cy="10317478"/>
          </a:xfrm>
          <a:prstGeom prst="rect">
            <a:avLst/>
          </a:prstGeom>
          <a:gradFill>
            <a:gsLst>
              <a:gs pos="73000">
                <a:schemeClr val="accent1">
                  <a:lumMod val="5000"/>
                  <a:lumOff val="95000"/>
                </a:schemeClr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329864" y="152401"/>
            <a:ext cx="0" cy="4319581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3082172" y="473306"/>
            <a:ext cx="4357122" cy="4015913"/>
            <a:chOff x="3623426" y="-498558"/>
            <a:chExt cx="5809496" cy="5354551"/>
          </a:xfrm>
        </p:grpSpPr>
        <p:pic>
          <p:nvPicPr>
            <p:cNvPr id="9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426" y="977174"/>
              <a:ext cx="5809496" cy="1403988"/>
            </a:xfrm>
            <a:prstGeom prst="rect">
              <a:avLst/>
            </a:prstGeom>
          </p:spPr>
        </p:pic>
        <p:sp>
          <p:nvSpPr>
            <p:cNvPr id="10" name="Arc 9"/>
            <p:cNvSpPr/>
            <p:nvPr/>
          </p:nvSpPr>
          <p:spPr>
            <a:xfrm rot="5400000">
              <a:off x="3891954" y="-478274"/>
              <a:ext cx="5354551" cy="5313984"/>
            </a:xfrm>
            <a:prstGeom prst="arc">
              <a:avLst>
                <a:gd name="adj1" fmla="val 16200000"/>
                <a:gd name="adj2" fmla="val 5386426"/>
              </a:avLst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3901766" y="2644953"/>
            <a:ext cx="3052759" cy="692497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68580" tIns="34290" rIns="68580" bIns="34290">
            <a:spAutoFit/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/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LUYỆN TẬP</a:t>
            </a:r>
          </a:p>
        </p:txBody>
      </p:sp>
      <p:sp>
        <p:nvSpPr>
          <p:cNvPr id="18" name="5-Point Star 17"/>
          <p:cNvSpPr/>
          <p:nvPr/>
        </p:nvSpPr>
        <p:spPr>
          <a:xfrm>
            <a:off x="1974658" y="1240429"/>
            <a:ext cx="546424" cy="564550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5-Point Star 18"/>
          <p:cNvSpPr/>
          <p:nvPr/>
        </p:nvSpPr>
        <p:spPr>
          <a:xfrm>
            <a:off x="344823" y="2305340"/>
            <a:ext cx="1791411" cy="1585616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5-Point Star 19"/>
          <p:cNvSpPr/>
          <p:nvPr/>
        </p:nvSpPr>
        <p:spPr>
          <a:xfrm>
            <a:off x="9963865" y="1584219"/>
            <a:ext cx="546424" cy="564550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5-Point Star 20"/>
          <p:cNvSpPr/>
          <p:nvPr/>
        </p:nvSpPr>
        <p:spPr>
          <a:xfrm>
            <a:off x="9176145" y="2864451"/>
            <a:ext cx="546424" cy="564550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5-Point Star 21"/>
          <p:cNvSpPr/>
          <p:nvPr/>
        </p:nvSpPr>
        <p:spPr>
          <a:xfrm>
            <a:off x="7912754" y="4592628"/>
            <a:ext cx="514517" cy="416693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5-Point Star 22"/>
          <p:cNvSpPr/>
          <p:nvPr/>
        </p:nvSpPr>
        <p:spPr>
          <a:xfrm>
            <a:off x="8916717" y="4337191"/>
            <a:ext cx="913539" cy="861691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4-Point Star 25"/>
          <p:cNvSpPr/>
          <p:nvPr/>
        </p:nvSpPr>
        <p:spPr>
          <a:xfrm flipH="1">
            <a:off x="3692905" y="2017813"/>
            <a:ext cx="211226" cy="224660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4-Point Star 26"/>
          <p:cNvSpPr/>
          <p:nvPr/>
        </p:nvSpPr>
        <p:spPr>
          <a:xfrm>
            <a:off x="9176146" y="1398265"/>
            <a:ext cx="193869" cy="181841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4-Point Star 28"/>
          <p:cNvSpPr/>
          <p:nvPr/>
        </p:nvSpPr>
        <p:spPr>
          <a:xfrm flipH="1">
            <a:off x="2953514" y="4560565"/>
            <a:ext cx="658953" cy="700862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5-Point Star 29"/>
          <p:cNvSpPr/>
          <p:nvPr/>
        </p:nvSpPr>
        <p:spPr>
          <a:xfrm>
            <a:off x="1664124" y="4678616"/>
            <a:ext cx="957325" cy="1082378"/>
          </a:xfrm>
          <a:prstGeom prst="star5">
            <a:avLst/>
          </a:prstGeom>
          <a:gradFill>
            <a:gsLst>
              <a:gs pos="100000">
                <a:srgbClr val="00B0F0"/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4-Point Star 30"/>
          <p:cNvSpPr/>
          <p:nvPr/>
        </p:nvSpPr>
        <p:spPr>
          <a:xfrm flipH="1">
            <a:off x="4613021" y="3681370"/>
            <a:ext cx="707003" cy="551903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5-Point Star 31"/>
          <p:cNvSpPr/>
          <p:nvPr/>
        </p:nvSpPr>
        <p:spPr>
          <a:xfrm>
            <a:off x="5693457" y="5458722"/>
            <a:ext cx="313057" cy="302273"/>
          </a:xfrm>
          <a:prstGeom prst="star5">
            <a:avLst>
              <a:gd name="adj" fmla="val 12022"/>
              <a:gd name="hf" fmla="val 105146"/>
              <a:gd name="vf" fmla="val 110557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5-Point Star 32"/>
          <p:cNvSpPr/>
          <p:nvPr/>
        </p:nvSpPr>
        <p:spPr>
          <a:xfrm>
            <a:off x="9683302" y="4999558"/>
            <a:ext cx="951154" cy="870596"/>
          </a:xfrm>
          <a:prstGeom prst="star5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Up Arrow 34"/>
          <p:cNvSpPr/>
          <p:nvPr/>
        </p:nvSpPr>
        <p:spPr>
          <a:xfrm>
            <a:off x="1556924" y="4970199"/>
            <a:ext cx="682994" cy="981404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Up Arrow 35"/>
          <p:cNvSpPr/>
          <p:nvPr/>
        </p:nvSpPr>
        <p:spPr>
          <a:xfrm>
            <a:off x="2092223" y="5555757"/>
            <a:ext cx="401813" cy="395847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Up Arrow 58"/>
          <p:cNvSpPr/>
          <p:nvPr/>
        </p:nvSpPr>
        <p:spPr>
          <a:xfrm>
            <a:off x="2270299" y="5222306"/>
            <a:ext cx="555802" cy="778445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Up Arrow 59"/>
          <p:cNvSpPr/>
          <p:nvPr/>
        </p:nvSpPr>
        <p:spPr>
          <a:xfrm>
            <a:off x="2615669" y="5555757"/>
            <a:ext cx="401813" cy="395847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9847804" y="805572"/>
            <a:ext cx="786653" cy="747011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560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6643EA5E-E106-491F-8AF9-086A01B6A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2504188" y="81318"/>
            <a:ext cx="9014712" cy="631048"/>
            <a:chOff x="752110" y="541866"/>
            <a:chExt cx="7301111" cy="1083733"/>
          </a:xfrm>
          <a:solidFill>
            <a:srgbClr val="FF99CC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8" name="Rectangle 27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TextBox 28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1" y="812215"/>
            <a:ext cx="3502114" cy="4456679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2697636" y="2409795"/>
            <a:ext cx="8767420" cy="923330"/>
          </a:xfrm>
          <a:prstGeom prst="rect">
            <a:avLst/>
          </a:prstGeom>
          <a:solidFill>
            <a:srgbClr val="00FF99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Block Arc 34"/>
          <p:cNvSpPr/>
          <p:nvPr/>
        </p:nvSpPr>
        <p:spPr>
          <a:xfrm>
            <a:off x="-3236527" y="83566"/>
            <a:ext cx="5784815" cy="7059815"/>
          </a:xfrm>
          <a:prstGeom prst="blockArc">
            <a:avLst>
              <a:gd name="adj1" fmla="val 18900000"/>
              <a:gd name="adj2" fmla="val 2700000"/>
              <a:gd name="adj3" fmla="val 369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Oval 21"/>
          <p:cNvSpPr/>
          <p:nvPr/>
        </p:nvSpPr>
        <p:spPr>
          <a:xfrm>
            <a:off x="64132" y="4903874"/>
            <a:ext cx="2588020" cy="1790526"/>
          </a:xfrm>
          <a:prstGeom prst="ellipse">
            <a:avLst/>
          </a:prstGeom>
          <a:solidFill>
            <a:srgbClr val="E0F5C3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Oval 25"/>
          <p:cNvSpPr/>
          <p:nvPr/>
        </p:nvSpPr>
        <p:spPr>
          <a:xfrm>
            <a:off x="240379" y="2289103"/>
            <a:ext cx="2480502" cy="1919500"/>
          </a:xfrm>
          <a:prstGeom prst="ellipse">
            <a:avLst/>
          </a:prstGeom>
          <a:solidFill>
            <a:srgbClr val="F8CCE0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Oval 29"/>
          <p:cNvSpPr/>
          <p:nvPr/>
        </p:nvSpPr>
        <p:spPr>
          <a:xfrm>
            <a:off x="152076" y="0"/>
            <a:ext cx="2321027" cy="1790526"/>
          </a:xfrm>
          <a:prstGeom prst="ellipse">
            <a:avLst/>
          </a:prstGeom>
          <a:solidFill>
            <a:srgbClr val="DCD7FD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TextBox 14"/>
          <p:cNvSpPr txBox="1"/>
          <p:nvPr/>
        </p:nvSpPr>
        <p:spPr>
          <a:xfrm>
            <a:off x="2511113" y="57209"/>
            <a:ext cx="9077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dirty="0" err="1">
                <a:solidFill>
                  <a:schemeClr val="bg1"/>
                </a:solidFill>
              </a:rPr>
              <a:t>Tình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huống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gây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căng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thẳng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là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những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tình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huống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tác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động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và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gây</a:t>
            </a:r>
            <a:r>
              <a:rPr lang="en-US" dirty="0">
                <a:solidFill>
                  <a:schemeClr val="bg1"/>
                </a:solidFill>
              </a:rPr>
              <a:t> ra </a:t>
            </a:r>
            <a:r>
              <a:rPr lang="en-US" dirty="0" err="1">
                <a:solidFill>
                  <a:schemeClr val="bg1"/>
                </a:solidFill>
              </a:rPr>
              <a:t>những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ảnh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hưởng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tiêu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cực</a:t>
            </a:r>
            <a:r>
              <a:rPr lang="en-US" dirty="0">
                <a:solidFill>
                  <a:schemeClr val="bg1"/>
                </a:solidFill>
              </a:rPr>
              <a:t>…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5 Brannboll Ny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2106" y="2762625"/>
            <a:ext cx="2036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2. </a:t>
            </a:r>
            <a:r>
              <a:rPr lang="en-US" b="1" dirty="0" err="1"/>
              <a:t>Nguyên</a:t>
            </a:r>
            <a:r>
              <a:rPr lang="en-US" b="1" dirty="0"/>
              <a:t> </a:t>
            </a:r>
            <a:r>
              <a:rPr lang="en-US" b="1" dirty="0" err="1"/>
              <a:t>nhân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ảnh</a:t>
            </a:r>
            <a:r>
              <a:rPr lang="en-US" b="1" dirty="0"/>
              <a:t> </a:t>
            </a:r>
            <a:r>
              <a:rPr lang="en-US" b="1" dirty="0" err="1"/>
              <a:t>hưởng</a:t>
            </a:r>
            <a:r>
              <a:rPr lang="en-US" b="1" dirty="0"/>
              <a:t> </a:t>
            </a:r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en-US" b="1" dirty="0" err="1"/>
              <a:t>căng</a:t>
            </a:r>
            <a:r>
              <a:rPr lang="en-US" b="1" dirty="0"/>
              <a:t> </a:t>
            </a:r>
            <a:r>
              <a:rPr lang="en-US" b="1" dirty="0" err="1"/>
              <a:t>thẳng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258107" y="325777"/>
            <a:ext cx="2273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1.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Tình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huống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gây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căng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thẳng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và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biểu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hiện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của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cơ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thể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khi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bị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căng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thẳng</a:t>
            </a:r>
            <a:r>
              <a:rPr lang="en-US" b="1" dirty="0">
                <a:solidFill>
                  <a:srgbClr val="00B050"/>
                </a:solidFill>
              </a:rPr>
              <a:t>.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40379" y="5335568"/>
            <a:ext cx="2071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3. </a:t>
            </a:r>
            <a:r>
              <a:rPr lang="en-US" b="1" dirty="0" err="1"/>
              <a:t>Cách</a:t>
            </a:r>
            <a:r>
              <a:rPr lang="en-US" b="1" dirty="0"/>
              <a:t> </a:t>
            </a:r>
            <a:r>
              <a:rPr lang="en-US" b="1" dirty="0" err="1"/>
              <a:t>ứng</a:t>
            </a:r>
            <a:r>
              <a:rPr lang="en-US" b="1" dirty="0"/>
              <a:t> </a:t>
            </a:r>
            <a:r>
              <a:rPr lang="en-US" b="1" dirty="0" err="1"/>
              <a:t>phó</a:t>
            </a:r>
            <a:r>
              <a:rPr lang="en-US" b="1" dirty="0"/>
              <a:t> </a:t>
            </a:r>
            <a:r>
              <a:rPr lang="en-US" b="1" dirty="0" err="1"/>
              <a:t>với</a:t>
            </a:r>
            <a:r>
              <a:rPr lang="en-US" b="1" dirty="0"/>
              <a:t> </a:t>
            </a:r>
            <a:r>
              <a:rPr lang="en-US" b="1" dirty="0" err="1"/>
              <a:t>căng</a:t>
            </a:r>
            <a:r>
              <a:rPr lang="en-US" b="1" dirty="0"/>
              <a:t> </a:t>
            </a:r>
            <a:r>
              <a:rPr lang="en-US" b="1" dirty="0" err="1"/>
              <a:t>thẳng</a:t>
            </a:r>
            <a:r>
              <a:rPr lang="en-US" b="1" dirty="0"/>
              <a:t>.</a:t>
            </a:r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="" xmlns:a16="http://schemas.microsoft.com/office/drawing/2014/main" id="{986298FE-8A9A-45B0-83A5-EF1183F11B30}"/>
              </a:ext>
            </a:extLst>
          </p:cNvPr>
          <p:cNvGrpSpPr/>
          <p:nvPr/>
        </p:nvGrpSpPr>
        <p:grpSpPr>
          <a:xfrm>
            <a:off x="2548288" y="820206"/>
            <a:ext cx="8970612" cy="631048"/>
            <a:chOff x="752110" y="541866"/>
            <a:chExt cx="7301111" cy="1083733"/>
          </a:xfrm>
          <a:solidFill>
            <a:srgbClr val="92D05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3" name="Rectangle 72">
              <a:extLst>
                <a:ext uri="{FF2B5EF4-FFF2-40B4-BE49-F238E27FC236}">
                  <a16:creationId xmlns="" xmlns:a16="http://schemas.microsoft.com/office/drawing/2014/main" id="{903078C4-B626-4391-AF8A-5DDFECE50774}"/>
                </a:ext>
              </a:extLst>
            </p:cNvPr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8CD5B16C-FE08-4505-AC80-4550CCCF081E}"/>
                </a:ext>
              </a:extLst>
            </p:cNvPr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="" xmlns:a16="http://schemas.microsoft.com/office/drawing/2014/main" id="{C373121F-CD16-4771-80B6-E70853C91BF5}"/>
              </a:ext>
            </a:extLst>
          </p:cNvPr>
          <p:cNvGrpSpPr/>
          <p:nvPr/>
        </p:nvGrpSpPr>
        <p:grpSpPr>
          <a:xfrm>
            <a:off x="2560711" y="1582372"/>
            <a:ext cx="8958189" cy="631048"/>
            <a:chOff x="752110" y="541866"/>
            <a:chExt cx="7301111" cy="1083733"/>
          </a:xfrm>
          <a:solidFill>
            <a:srgbClr val="FF99CC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1" name="Rectangle 80">
              <a:extLst>
                <a:ext uri="{FF2B5EF4-FFF2-40B4-BE49-F238E27FC236}">
                  <a16:creationId xmlns="" xmlns:a16="http://schemas.microsoft.com/office/drawing/2014/main" id="{60634C22-11DE-4138-B60D-1D54878F6317}"/>
                </a:ext>
              </a:extLst>
            </p:cNvPr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rgbClr val="00B0F0"/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0511445F-BDFA-4389-916F-8A8EC72ED2E4}"/>
                </a:ext>
              </a:extLst>
            </p:cNvPr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0B0F0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15994A9-C06D-472D-9F0E-C498E41AB330}"/>
              </a:ext>
            </a:extLst>
          </p:cNvPr>
          <p:cNvSpPr txBox="1"/>
          <p:nvPr/>
        </p:nvSpPr>
        <p:spPr>
          <a:xfrm>
            <a:off x="2576968" y="934506"/>
            <a:ext cx="7942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huống</a:t>
            </a:r>
            <a:r>
              <a:rPr lang="en-US" dirty="0"/>
              <a:t>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căng</a:t>
            </a:r>
            <a:r>
              <a:rPr lang="en-US" dirty="0"/>
              <a:t> </a:t>
            </a:r>
            <a:r>
              <a:rPr lang="en-US" dirty="0" err="1"/>
              <a:t>thẳng</a:t>
            </a:r>
            <a:r>
              <a:rPr lang="en-US" dirty="0"/>
              <a:t>: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bè</a:t>
            </a:r>
            <a:r>
              <a:rPr lang="en-US" dirty="0"/>
              <a:t> </a:t>
            </a:r>
            <a:r>
              <a:rPr lang="en-US" dirty="0" err="1"/>
              <a:t>xa</a:t>
            </a:r>
            <a:r>
              <a:rPr lang="en-US" dirty="0"/>
              <a:t> </a:t>
            </a:r>
            <a:r>
              <a:rPr lang="en-US" dirty="0" err="1"/>
              <a:t>lánh</a:t>
            </a:r>
            <a:r>
              <a:rPr lang="en-US" dirty="0"/>
              <a:t>, </a:t>
            </a:r>
            <a:r>
              <a:rPr lang="en-US" dirty="0" err="1"/>
              <a:t>bố</a:t>
            </a:r>
            <a:r>
              <a:rPr lang="en-US" dirty="0"/>
              <a:t> </a:t>
            </a:r>
            <a:r>
              <a:rPr lang="en-US" dirty="0" err="1"/>
              <a:t>mẹ</a:t>
            </a:r>
            <a:r>
              <a:rPr lang="en-US" dirty="0"/>
              <a:t> </a:t>
            </a:r>
            <a:r>
              <a:rPr lang="en-US" dirty="0" err="1"/>
              <a:t>áp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E00F34B-6A36-4459-A126-6F92A1DAC4C4}"/>
              </a:ext>
            </a:extLst>
          </p:cNvPr>
          <p:cNvSpPr txBox="1"/>
          <p:nvPr/>
        </p:nvSpPr>
        <p:spPr>
          <a:xfrm>
            <a:off x="2534668" y="1704663"/>
            <a:ext cx="7867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- </a:t>
            </a:r>
            <a:r>
              <a:rPr lang="en-US" dirty="0" err="1">
                <a:solidFill>
                  <a:srgbClr val="00B0F0"/>
                </a:solidFill>
              </a:rPr>
              <a:t>Biểu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hiện</a:t>
            </a:r>
            <a:r>
              <a:rPr lang="en-US" dirty="0">
                <a:solidFill>
                  <a:srgbClr val="00B0F0"/>
                </a:solidFill>
              </a:rPr>
              <a:t>: </a:t>
            </a:r>
            <a:r>
              <a:rPr lang="en-US" dirty="0" err="1">
                <a:solidFill>
                  <a:srgbClr val="00B0F0"/>
                </a:solidFill>
              </a:rPr>
              <a:t>mệt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mỏi</a:t>
            </a:r>
            <a:r>
              <a:rPr lang="en-US" dirty="0">
                <a:solidFill>
                  <a:srgbClr val="00B0F0"/>
                </a:solidFill>
              </a:rPr>
              <a:t>, </a:t>
            </a:r>
            <a:r>
              <a:rPr lang="en-US" dirty="0" err="1">
                <a:solidFill>
                  <a:srgbClr val="00B0F0"/>
                </a:solidFill>
              </a:rPr>
              <a:t>chán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nản</a:t>
            </a:r>
            <a:r>
              <a:rPr lang="en-US" dirty="0">
                <a:solidFill>
                  <a:srgbClr val="00B0F0"/>
                </a:solidFill>
              </a:rPr>
              <a:t>, </a:t>
            </a:r>
            <a:r>
              <a:rPr lang="en-US" dirty="0" err="1">
                <a:solidFill>
                  <a:srgbClr val="00B0F0"/>
                </a:solidFill>
              </a:rPr>
              <a:t>thiếu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tập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trung</a:t>
            </a:r>
            <a:r>
              <a:rPr lang="en-US" dirty="0">
                <a:solidFill>
                  <a:srgbClr val="00B0F0"/>
                </a:solidFill>
              </a:rPr>
              <a:t>…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="" xmlns:a16="http://schemas.microsoft.com/office/drawing/2014/main" id="{3DB7529C-34F8-499F-9615-59598B6D67D9}"/>
              </a:ext>
            </a:extLst>
          </p:cNvPr>
          <p:cNvSpPr/>
          <p:nvPr/>
        </p:nvSpPr>
        <p:spPr>
          <a:xfrm>
            <a:off x="2720881" y="3588625"/>
            <a:ext cx="8767420" cy="967613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25A2D71-F9C0-4602-8750-63947E68B956}"/>
              </a:ext>
            </a:extLst>
          </p:cNvPr>
          <p:cNvSpPr txBox="1"/>
          <p:nvPr/>
        </p:nvSpPr>
        <p:spPr>
          <a:xfrm>
            <a:off x="2820015" y="2525870"/>
            <a:ext cx="8767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002060"/>
                </a:solidFill>
              </a:rPr>
              <a:t>a, </a:t>
            </a:r>
            <a:r>
              <a:rPr lang="en-US" dirty="0" err="1">
                <a:solidFill>
                  <a:srgbClr val="002060"/>
                </a:solidFill>
              </a:rPr>
              <a:t>Nguyên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nhân</a:t>
            </a:r>
            <a:r>
              <a:rPr lang="en-US" dirty="0">
                <a:solidFill>
                  <a:srgbClr val="002060"/>
                </a:solidFill>
              </a:rPr>
              <a:t>:  </a:t>
            </a:r>
            <a:r>
              <a:rPr lang="en-US" dirty="0" err="1">
                <a:solidFill>
                  <a:srgbClr val="002060"/>
                </a:solidFill>
              </a:rPr>
              <a:t>Khách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quan</a:t>
            </a:r>
            <a:r>
              <a:rPr lang="en-US" dirty="0">
                <a:solidFill>
                  <a:srgbClr val="002060"/>
                </a:solidFill>
              </a:rPr>
              <a:t>: </a:t>
            </a:r>
            <a:r>
              <a:rPr lang="en-US" dirty="0" err="1">
                <a:solidFill>
                  <a:srgbClr val="002060"/>
                </a:solidFill>
              </a:rPr>
              <a:t>áp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lực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học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tập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công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việc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sự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kì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vọng</a:t>
            </a:r>
            <a:r>
              <a:rPr lang="en-US" dirty="0">
                <a:solidFill>
                  <a:srgbClr val="002060"/>
                </a:solidFill>
              </a:rPr>
              <a:t>…</a:t>
            </a:r>
          </a:p>
          <a:p>
            <a:pPr algn="just"/>
            <a:r>
              <a:rPr lang="en-US" dirty="0" err="1">
                <a:solidFill>
                  <a:srgbClr val="002060"/>
                </a:solidFill>
              </a:rPr>
              <a:t>Chủ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quan</a:t>
            </a:r>
            <a:r>
              <a:rPr lang="en-US" dirty="0">
                <a:solidFill>
                  <a:srgbClr val="002060"/>
                </a:solidFill>
              </a:rPr>
              <a:t>: </a:t>
            </a:r>
            <a:r>
              <a:rPr lang="en-US" dirty="0" err="1">
                <a:solidFill>
                  <a:srgbClr val="002060"/>
                </a:solidFill>
              </a:rPr>
              <a:t>Tâm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lí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không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ổn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định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tự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thể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chất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yếu</a:t>
            </a:r>
            <a:r>
              <a:rPr lang="en-US" dirty="0">
                <a:solidFill>
                  <a:srgbClr val="002060"/>
                </a:solidFill>
              </a:rPr>
              <a:t>…</a:t>
            </a:r>
          </a:p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7EDC498-6147-45C8-8200-AEB81BE1FA29}"/>
              </a:ext>
            </a:extLst>
          </p:cNvPr>
          <p:cNvSpPr txBox="1"/>
          <p:nvPr/>
        </p:nvSpPr>
        <p:spPr>
          <a:xfrm>
            <a:off x="2740457" y="3734354"/>
            <a:ext cx="87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00B0F0"/>
                </a:solidFill>
              </a:rPr>
              <a:t>b, </a:t>
            </a:r>
            <a:r>
              <a:rPr lang="en-US" dirty="0" err="1">
                <a:solidFill>
                  <a:srgbClr val="00B0F0"/>
                </a:solidFill>
              </a:rPr>
              <a:t>Ảnh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hưởng</a:t>
            </a:r>
            <a:r>
              <a:rPr lang="en-US" dirty="0">
                <a:solidFill>
                  <a:srgbClr val="00B0F0"/>
                </a:solidFill>
              </a:rPr>
              <a:t>: </a:t>
            </a:r>
            <a:r>
              <a:rPr lang="en-US" dirty="0" err="1">
                <a:solidFill>
                  <a:srgbClr val="00B0F0"/>
                </a:solidFill>
              </a:rPr>
              <a:t>khi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vượt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ngưỡng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chịu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đựng</a:t>
            </a:r>
            <a:r>
              <a:rPr lang="en-US" dirty="0">
                <a:solidFill>
                  <a:srgbClr val="00B0F0"/>
                </a:solidFill>
              </a:rPr>
              <a:t> con </a:t>
            </a:r>
            <a:r>
              <a:rPr lang="en-US" dirty="0" err="1">
                <a:solidFill>
                  <a:srgbClr val="00B0F0"/>
                </a:solidFill>
              </a:rPr>
              <a:t>người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cảm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thấy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mệt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mỏi</a:t>
            </a:r>
            <a:r>
              <a:rPr lang="en-US" dirty="0">
                <a:solidFill>
                  <a:srgbClr val="00B0F0"/>
                </a:solidFill>
              </a:rPr>
              <a:t>, </a:t>
            </a:r>
            <a:r>
              <a:rPr lang="en-US" dirty="0" err="1">
                <a:solidFill>
                  <a:srgbClr val="00B0F0"/>
                </a:solidFill>
              </a:rPr>
              <a:t>mất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niềm</a:t>
            </a:r>
            <a:r>
              <a:rPr lang="en-US" dirty="0">
                <a:solidFill>
                  <a:srgbClr val="00B0F0"/>
                </a:solidFill>
              </a:rPr>
              <a:t> tin…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B7DAD51-1735-4CC7-ABE9-5F09945664B3}"/>
              </a:ext>
            </a:extLst>
          </p:cNvPr>
          <p:cNvSpPr/>
          <p:nvPr/>
        </p:nvSpPr>
        <p:spPr bwMode="auto">
          <a:xfrm>
            <a:off x="2655133" y="4832559"/>
            <a:ext cx="9023283" cy="191949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455DE43-60A8-4889-8474-4E0D07CA3E0F}"/>
              </a:ext>
            </a:extLst>
          </p:cNvPr>
          <p:cNvSpPr txBox="1"/>
          <p:nvPr/>
        </p:nvSpPr>
        <p:spPr>
          <a:xfrm>
            <a:off x="2618020" y="4878169"/>
            <a:ext cx="8242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- </a:t>
            </a:r>
            <a:r>
              <a:rPr lang="en-US" dirty="0" err="1">
                <a:solidFill>
                  <a:srgbClr val="FFFF00"/>
                </a:solidFill>
              </a:rPr>
              <a:t>Thư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giãn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và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giải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trí</a:t>
            </a:r>
            <a:r>
              <a:rPr lang="en-US" dirty="0">
                <a:solidFill>
                  <a:srgbClr val="FFFF00"/>
                </a:solidFill>
              </a:rPr>
              <a:t>…</a:t>
            </a:r>
          </a:p>
          <a:p>
            <a:r>
              <a:rPr lang="en-US" dirty="0">
                <a:solidFill>
                  <a:srgbClr val="FFFF00"/>
                </a:solidFill>
              </a:rPr>
              <a:t>- Chia </a:t>
            </a:r>
            <a:r>
              <a:rPr lang="en-US" dirty="0" err="1">
                <a:solidFill>
                  <a:srgbClr val="FFFF00"/>
                </a:solidFill>
              </a:rPr>
              <a:t>sẻ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và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tìm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kiếm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sự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giúp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đỡ</a:t>
            </a:r>
            <a:r>
              <a:rPr lang="en-US" dirty="0">
                <a:solidFill>
                  <a:srgbClr val="FFFF00"/>
                </a:solidFill>
              </a:rPr>
              <a:t>…</a:t>
            </a:r>
          </a:p>
          <a:p>
            <a:r>
              <a:rPr lang="en-US" dirty="0">
                <a:solidFill>
                  <a:srgbClr val="FFFF00"/>
                </a:solidFill>
              </a:rPr>
              <a:t>- </a:t>
            </a:r>
            <a:r>
              <a:rPr lang="en-US" dirty="0" err="1">
                <a:solidFill>
                  <a:srgbClr val="FFFF00"/>
                </a:solidFill>
              </a:rPr>
              <a:t>Suy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nghĩ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tích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cực</a:t>
            </a:r>
            <a:r>
              <a:rPr lang="en-US" dirty="0">
                <a:solidFill>
                  <a:srgbClr val="FFFF00"/>
                </a:solidFill>
              </a:rPr>
              <a:t>…</a:t>
            </a:r>
          </a:p>
          <a:p>
            <a:r>
              <a:rPr lang="en-US" dirty="0">
                <a:solidFill>
                  <a:srgbClr val="FFFF00"/>
                </a:solidFill>
              </a:rPr>
              <a:t>- </a:t>
            </a:r>
            <a:r>
              <a:rPr lang="en-US" dirty="0" err="1">
                <a:solidFill>
                  <a:srgbClr val="FFFF00"/>
                </a:solidFill>
              </a:rPr>
              <a:t>Lập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kế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hoạch</a:t>
            </a:r>
            <a:r>
              <a:rPr lang="en-US" dirty="0">
                <a:solidFill>
                  <a:srgbClr val="FFFF00"/>
                </a:solidFill>
              </a:rPr>
              <a:t> khoa </a:t>
            </a:r>
            <a:r>
              <a:rPr lang="en-US" dirty="0" err="1">
                <a:solidFill>
                  <a:srgbClr val="FFFF00"/>
                </a:solidFill>
              </a:rPr>
              <a:t>học</a:t>
            </a:r>
            <a:r>
              <a:rPr lang="en-US" dirty="0">
                <a:solidFill>
                  <a:srgbClr val="FFFF00"/>
                </a:solidFill>
              </a:rPr>
              <a:t>…</a:t>
            </a:r>
          </a:p>
          <a:p>
            <a:r>
              <a:rPr lang="en-US" dirty="0">
                <a:solidFill>
                  <a:srgbClr val="FFFF00"/>
                </a:solidFill>
              </a:rPr>
              <a:t>- </a:t>
            </a:r>
            <a:r>
              <a:rPr lang="en-US" dirty="0" err="1">
                <a:solidFill>
                  <a:srgbClr val="FFFF00"/>
                </a:solidFill>
              </a:rPr>
              <a:t>Sinh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hoạt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một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cách</a:t>
            </a:r>
            <a:r>
              <a:rPr lang="en-US" dirty="0">
                <a:solidFill>
                  <a:srgbClr val="FFFF00"/>
                </a:solidFill>
              </a:rPr>
              <a:t> khoa </a:t>
            </a:r>
            <a:r>
              <a:rPr lang="en-US" dirty="0" err="1">
                <a:solidFill>
                  <a:srgbClr val="FFFF00"/>
                </a:solidFill>
              </a:rPr>
              <a:t>học</a:t>
            </a:r>
            <a:r>
              <a:rPr lang="en-US" dirty="0">
                <a:solidFill>
                  <a:srgbClr val="FFFF00"/>
                </a:solidFill>
              </a:rPr>
              <a:t>..</a:t>
            </a:r>
          </a:p>
          <a:p>
            <a:r>
              <a:rPr lang="en-US" dirty="0">
                <a:solidFill>
                  <a:srgbClr val="FFFF00"/>
                </a:solidFill>
              </a:rPr>
              <a:t>- </a:t>
            </a:r>
            <a:r>
              <a:rPr lang="en-US" dirty="0" err="1">
                <a:solidFill>
                  <a:srgbClr val="FFFF00"/>
                </a:solidFill>
              </a:rPr>
              <a:t>Tìm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sự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trợ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giúp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của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chuyên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gia</a:t>
            </a:r>
            <a:r>
              <a:rPr lang="en-US" dirty="0">
                <a:solidFill>
                  <a:srgbClr val="FFFF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93026871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6" grpId="0"/>
      <p:bldP spid="46" grpId="0"/>
      <p:bldP spid="3" grpId="0"/>
      <p:bldP spid="4" grpId="0"/>
      <p:bldP spid="5" grpId="0"/>
      <p:bldP spid="7" grpId="0"/>
      <p:bldP spid="8" grpId="0" animBg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E8D96C8-6EF8-4E99-B21A-34A7E847F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FAF44C1-8297-42E0-ADD1-3971ADEFA7EA}"/>
              </a:ext>
            </a:extLst>
          </p:cNvPr>
          <p:cNvSpPr txBox="1"/>
          <p:nvPr/>
        </p:nvSpPr>
        <p:spPr>
          <a:xfrm>
            <a:off x="2895600" y="32269"/>
            <a:ext cx="5974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Algerian" panose="04020705040A02060702" pitchFamily="82" charset="0"/>
              </a:rPr>
              <a:t>BÀI TẬP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37F553F-445C-4D4C-8560-BBBE57A0182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760" y="617045"/>
            <a:ext cx="8366760" cy="6208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556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58AA5BA-1406-49A7-88B5-A37157C68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588112"/>
            <a:ext cx="8182303" cy="6285233"/>
            <a:chOff x="114868" y="-346472"/>
            <a:chExt cx="7805125" cy="8168150"/>
          </a:xfrm>
        </p:grpSpPr>
        <p:pic>
          <p:nvPicPr>
            <p:cNvPr id="6" name="Google Shape;154;p8"/>
            <p:cNvPicPr preferRelativeResize="0"/>
            <p:nvPr/>
          </p:nvPicPr>
          <p:blipFill rotWithShape="1">
            <a:blip r:embed="rId3">
              <a:alphaModFix/>
            </a:blip>
            <a:srcRect l="16992" t="-937" r="50159" b="17086"/>
            <a:stretch/>
          </p:blipFill>
          <p:spPr>
            <a:xfrm>
              <a:off x="114868" y="-346472"/>
              <a:ext cx="7805125" cy="69995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55;p8"/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2981007" y="5491320"/>
              <a:ext cx="2072846" cy="233035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Rectangle 7"/>
          <p:cNvSpPr/>
          <p:nvPr/>
        </p:nvSpPr>
        <p:spPr>
          <a:xfrm>
            <a:off x="1024475" y="1965503"/>
            <a:ext cx="6133350" cy="3556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41300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gì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v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ợt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qua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huống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đ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n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êu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tập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3. (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sẽ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nêu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ứng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phó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1-2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tình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huống</a:t>
            </a:r>
            <a:r>
              <a:rPr lang="en-US" sz="360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#9Slide05 Brannboll Ny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Shape 95"/>
          <p:cNvPicPr/>
          <p:nvPr/>
        </p:nvPicPr>
        <p:blipFill>
          <a:blip r:embed="rId5"/>
          <a:stretch/>
        </p:blipFill>
        <p:spPr>
          <a:xfrm>
            <a:off x="7727206" y="1582104"/>
            <a:ext cx="4556234" cy="4766648"/>
          </a:xfrm>
          <a:prstGeom prst="rect">
            <a:avLst/>
          </a:prstGeom>
        </p:spPr>
      </p:pic>
      <p:sp>
        <p:nvSpPr>
          <p:cNvPr id="11" name="Rectangle: Rounded Corners 1">
            <a:extLst>
              <a:ext uri="{FF2B5EF4-FFF2-40B4-BE49-F238E27FC236}">
                <a16:creationId xmlns=""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1562345" y="15346"/>
            <a:ext cx="8303244" cy="11616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65100" algn="just">
              <a:lnSpc>
                <a:spcPct val="130000"/>
              </a:lnSpc>
              <a:spcAft>
                <a:spcPts val="20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 CHƠI: TẬP LÀM CHUYÊN GIA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2177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873713"/>
            <a:ext cx="5256584" cy="3491393"/>
          </a:xfrm>
          <a:prstGeom prst="rect">
            <a:avLst/>
          </a:prstGeom>
        </p:spPr>
      </p:pic>
      <p:sp>
        <p:nvSpPr>
          <p:cNvPr id="30" name="TextBox 68"/>
          <p:cNvSpPr txBox="1">
            <a:spLocks/>
          </p:cNvSpPr>
          <p:nvPr/>
        </p:nvSpPr>
        <p:spPr>
          <a:xfrm>
            <a:off x="6007469" y="2902674"/>
            <a:ext cx="2608813" cy="1620125"/>
          </a:xfrm>
          <a:prstGeom prst="rect">
            <a:avLst/>
          </a:prstGeom>
        </p:spPr>
        <p:txBody>
          <a:bodyPr vert="horz" wrap="square" lIns="0" tIns="72000" rIns="0" bIns="0" anchor="t" anchorCtr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789041"/>
            <a:ext cx="3941366" cy="22563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873711"/>
            <a:ext cx="2452528" cy="2452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5CDB1A3-9A7A-4425-A5F7-336080DB8C40}"/>
              </a:ext>
            </a:extLst>
          </p:cNvPr>
          <p:cNvSpPr txBox="1"/>
          <p:nvPr/>
        </p:nvSpPr>
        <p:spPr>
          <a:xfrm>
            <a:off x="4972957" y="1788412"/>
            <a:ext cx="3100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ea typeface="微软雅黑" panose="020B0503020204020204" pitchFamily="34" charset="-122"/>
                <a:cs typeface="Arial" panose="020B0604020202020204" pitchFamily="34" charset="0"/>
              </a:rPr>
              <a:t>VẬN DỤNG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0DE3E3E-8FD6-48AA-91D3-B4E1E40EE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3660" y="0"/>
            <a:ext cx="1158340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83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232">
            <a:extLst>
              <a:ext uri="{FF2B5EF4-FFF2-40B4-BE49-F238E27FC236}">
                <a16:creationId xmlns="" xmlns:a16="http://schemas.microsoft.com/office/drawing/2014/main" id="{A3069461-560C-4783-87E4-ABE516ADE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93" y="19724"/>
            <a:ext cx="12192000" cy="6857999"/>
          </a:xfrm>
          <a:prstGeom prst="rect">
            <a:avLst/>
          </a:prstGeom>
        </p:spPr>
      </p:pic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FB6E761C-C8D6-4D13-BAE7-1C1FF426A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691" y="3544624"/>
            <a:ext cx="3188719" cy="3540319"/>
          </a:xfrm>
          <a:prstGeom prst="rect">
            <a:avLst/>
          </a:prstGeom>
        </p:spPr>
      </p:pic>
      <p:pic>
        <p:nvPicPr>
          <p:cNvPr id="3" name="图片 11">
            <a:extLst>
              <a:ext uri="{FF2B5EF4-FFF2-40B4-BE49-F238E27FC236}">
                <a16:creationId xmlns="" xmlns:a16="http://schemas.microsoft.com/office/drawing/2014/main" id="{FFE99B26-B51D-4F7B-8B21-28D0AC9C0B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536" y="5359529"/>
            <a:ext cx="2869752" cy="1711901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C57CB3B7-A31F-4C67-B588-B30ACA6FE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94" y="213431"/>
            <a:ext cx="1695058" cy="21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图片 2">
            <a:extLst>
              <a:ext uri="{FF2B5EF4-FFF2-40B4-BE49-F238E27FC236}">
                <a16:creationId xmlns="" xmlns:a16="http://schemas.microsoft.com/office/drawing/2014/main" id="{011E1504-3C29-4E22-BF62-C8AC9D8599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590" y="264255"/>
            <a:ext cx="1694696" cy="2161906"/>
          </a:xfrm>
          <a:prstGeom prst="rect">
            <a:avLst/>
          </a:prstGeom>
        </p:spPr>
      </p:pic>
      <p:grpSp>
        <p:nvGrpSpPr>
          <p:cNvPr id="6" name="组合 2">
            <a:extLst>
              <a:ext uri="{FF2B5EF4-FFF2-40B4-BE49-F238E27FC236}">
                <a16:creationId xmlns="" xmlns:a16="http://schemas.microsoft.com/office/drawing/2014/main" id="{8D054DAA-598A-45C3-8124-9575502FA773}"/>
              </a:ext>
            </a:extLst>
          </p:cNvPr>
          <p:cNvGrpSpPr/>
          <p:nvPr/>
        </p:nvGrpSpPr>
        <p:grpSpPr>
          <a:xfrm>
            <a:off x="1359961" y="1160924"/>
            <a:ext cx="4920038" cy="3824119"/>
            <a:chOff x="1949253" y="1627716"/>
            <a:chExt cx="3271491" cy="2309600"/>
          </a:xfrm>
        </p:grpSpPr>
        <p:grpSp>
          <p:nvGrpSpPr>
            <p:cNvPr id="7" name="组合 135">
              <a:extLst>
                <a:ext uri="{FF2B5EF4-FFF2-40B4-BE49-F238E27FC236}">
                  <a16:creationId xmlns="" xmlns:a16="http://schemas.microsoft.com/office/drawing/2014/main" id="{D58AED1F-ABF0-45D8-9A7E-839BE7D8990D}"/>
                </a:ext>
              </a:extLst>
            </p:cNvPr>
            <p:cNvGrpSpPr/>
            <p:nvPr/>
          </p:nvGrpSpPr>
          <p:grpSpPr>
            <a:xfrm>
              <a:off x="1949253" y="1627716"/>
              <a:ext cx="3271491" cy="2309600"/>
              <a:chOff x="3246438" y="1068388"/>
              <a:chExt cx="5711825" cy="4678363"/>
            </a:xfrm>
            <a:solidFill>
              <a:schemeClr val="tx1"/>
            </a:solidFill>
          </p:grpSpPr>
          <p:sp>
            <p:nvSpPr>
              <p:cNvPr id="9" name="Freeform 5">
                <a:extLst>
                  <a:ext uri="{FF2B5EF4-FFF2-40B4-BE49-F238E27FC236}">
                    <a16:creationId xmlns="" xmlns:a16="http://schemas.microsoft.com/office/drawing/2014/main" id="{2FBD4893-B88F-4FBC-BD03-0254E284235F}"/>
                  </a:ext>
                </a:extLst>
              </p:cNvPr>
              <p:cNvSpPr/>
              <p:nvPr/>
            </p:nvSpPr>
            <p:spPr bwMode="auto">
              <a:xfrm>
                <a:off x="3251201" y="3335338"/>
                <a:ext cx="1773238" cy="1609725"/>
              </a:xfrm>
              <a:custGeom>
                <a:avLst/>
                <a:gdLst>
                  <a:gd name="T0" fmla="*/ 1697 w 1708"/>
                  <a:gd name="T1" fmla="*/ 1365 h 1551"/>
                  <a:gd name="T2" fmla="*/ 1422 w 1708"/>
                  <a:gd name="T3" fmla="*/ 1470 h 1551"/>
                  <a:gd name="T4" fmla="*/ 1072 w 1708"/>
                  <a:gd name="T5" fmla="*/ 1471 h 1551"/>
                  <a:gd name="T6" fmla="*/ 478 w 1708"/>
                  <a:gd name="T7" fmla="*/ 1262 h 1551"/>
                  <a:gd name="T8" fmla="*/ 166 w 1708"/>
                  <a:gd name="T9" fmla="*/ 672 h 1551"/>
                  <a:gd name="T10" fmla="*/ 422 w 1708"/>
                  <a:gd name="T11" fmla="*/ 54 h 1551"/>
                  <a:gd name="T12" fmla="*/ 393 w 1708"/>
                  <a:gd name="T13" fmla="*/ 16 h 1551"/>
                  <a:gd name="T14" fmla="*/ 349 w 1708"/>
                  <a:gd name="T15" fmla="*/ 1214 h 1551"/>
                  <a:gd name="T16" fmla="*/ 906 w 1708"/>
                  <a:gd name="T17" fmla="*/ 1500 h 1551"/>
                  <a:gd name="T18" fmla="*/ 1579 w 1708"/>
                  <a:gd name="T19" fmla="*/ 1467 h 1551"/>
                  <a:gd name="T20" fmla="*/ 1704 w 1708"/>
                  <a:gd name="T21" fmla="*/ 1373 h 1551"/>
                  <a:gd name="T22" fmla="*/ 1697 w 1708"/>
                  <a:gd name="T23" fmla="*/ 1365 h 1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08" h="1551">
                    <a:moveTo>
                      <a:pt x="1697" y="1365"/>
                    </a:moveTo>
                    <a:cubicBezTo>
                      <a:pt x="1630" y="1437"/>
                      <a:pt x="1515" y="1458"/>
                      <a:pt x="1422" y="1470"/>
                    </a:cubicBezTo>
                    <a:cubicBezTo>
                      <a:pt x="1307" y="1486"/>
                      <a:pt x="1188" y="1481"/>
                      <a:pt x="1072" y="1471"/>
                    </a:cubicBezTo>
                    <a:cubicBezTo>
                      <a:pt x="854" y="1452"/>
                      <a:pt x="649" y="1407"/>
                      <a:pt x="478" y="1262"/>
                    </a:cubicBezTo>
                    <a:cubicBezTo>
                      <a:pt x="305" y="1115"/>
                      <a:pt x="190" y="898"/>
                      <a:pt x="166" y="672"/>
                    </a:cubicBezTo>
                    <a:cubicBezTo>
                      <a:pt x="142" y="434"/>
                      <a:pt x="242" y="210"/>
                      <a:pt x="422" y="54"/>
                    </a:cubicBezTo>
                    <a:cubicBezTo>
                      <a:pt x="442" y="36"/>
                      <a:pt x="414" y="0"/>
                      <a:pt x="393" y="16"/>
                    </a:cubicBezTo>
                    <a:cubicBezTo>
                      <a:pt x="0" y="317"/>
                      <a:pt x="41" y="866"/>
                      <a:pt x="349" y="1214"/>
                    </a:cubicBezTo>
                    <a:cubicBezTo>
                      <a:pt x="495" y="1380"/>
                      <a:pt x="690" y="1468"/>
                      <a:pt x="906" y="1500"/>
                    </a:cubicBezTo>
                    <a:cubicBezTo>
                      <a:pt x="1121" y="1532"/>
                      <a:pt x="1372" y="1551"/>
                      <a:pt x="1579" y="1467"/>
                    </a:cubicBezTo>
                    <a:cubicBezTo>
                      <a:pt x="1629" y="1447"/>
                      <a:pt x="1671" y="1415"/>
                      <a:pt x="1704" y="1373"/>
                    </a:cubicBezTo>
                    <a:cubicBezTo>
                      <a:pt x="1708" y="1368"/>
                      <a:pt x="1702" y="1361"/>
                      <a:pt x="1697" y="13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="" xmlns:a16="http://schemas.microsoft.com/office/drawing/2014/main" id="{D4EB34A4-A035-404A-B799-4CCDE9F07F69}"/>
                  </a:ext>
                </a:extLst>
              </p:cNvPr>
              <p:cNvSpPr/>
              <p:nvPr/>
            </p:nvSpPr>
            <p:spPr bwMode="auto">
              <a:xfrm>
                <a:off x="3246438" y="1457326"/>
                <a:ext cx="2112963" cy="1933575"/>
              </a:xfrm>
              <a:custGeom>
                <a:avLst/>
                <a:gdLst>
                  <a:gd name="T0" fmla="*/ 394 w 2035"/>
                  <a:gd name="T1" fmla="*/ 1839 h 1862"/>
                  <a:gd name="T2" fmla="*/ 299 w 2035"/>
                  <a:gd name="T3" fmla="*/ 1656 h 1862"/>
                  <a:gd name="T4" fmla="*/ 221 w 2035"/>
                  <a:gd name="T5" fmla="*/ 1452 h 1862"/>
                  <a:gd name="T6" fmla="*/ 241 w 2035"/>
                  <a:gd name="T7" fmla="*/ 997 h 1862"/>
                  <a:gd name="T8" fmla="*/ 650 w 2035"/>
                  <a:gd name="T9" fmla="*/ 365 h 1862"/>
                  <a:gd name="T10" fmla="*/ 1301 w 2035"/>
                  <a:gd name="T11" fmla="*/ 65 h 1862"/>
                  <a:gd name="T12" fmla="*/ 1991 w 2035"/>
                  <a:gd name="T13" fmla="*/ 323 h 1862"/>
                  <a:gd name="T14" fmla="*/ 2019 w 2035"/>
                  <a:gd name="T15" fmla="*/ 295 h 1862"/>
                  <a:gd name="T16" fmla="*/ 1371 w 2035"/>
                  <a:gd name="T17" fmla="*/ 0 h 1862"/>
                  <a:gd name="T18" fmla="*/ 709 w 2035"/>
                  <a:gd name="T19" fmla="*/ 241 h 1862"/>
                  <a:gd name="T20" fmla="*/ 226 w 2035"/>
                  <a:gd name="T21" fmla="*/ 1619 h 1862"/>
                  <a:gd name="T22" fmla="*/ 375 w 2035"/>
                  <a:gd name="T23" fmla="*/ 1851 h 1862"/>
                  <a:gd name="T24" fmla="*/ 394 w 2035"/>
                  <a:gd name="T25" fmla="*/ 1839 h 1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35" h="1862">
                    <a:moveTo>
                      <a:pt x="394" y="1839"/>
                    </a:moveTo>
                    <a:cubicBezTo>
                      <a:pt x="360" y="1781"/>
                      <a:pt x="330" y="1716"/>
                      <a:pt x="299" y="1656"/>
                    </a:cubicBezTo>
                    <a:cubicBezTo>
                      <a:pt x="266" y="1591"/>
                      <a:pt x="240" y="1523"/>
                      <a:pt x="221" y="1452"/>
                    </a:cubicBezTo>
                    <a:cubicBezTo>
                      <a:pt x="181" y="1301"/>
                      <a:pt x="199" y="1146"/>
                      <a:pt x="241" y="997"/>
                    </a:cubicBezTo>
                    <a:cubicBezTo>
                      <a:pt x="310" y="752"/>
                      <a:pt x="461" y="533"/>
                      <a:pt x="650" y="365"/>
                    </a:cubicBezTo>
                    <a:cubicBezTo>
                      <a:pt x="830" y="204"/>
                      <a:pt x="1059" y="88"/>
                      <a:pt x="1301" y="65"/>
                    </a:cubicBezTo>
                    <a:cubicBezTo>
                      <a:pt x="1565" y="40"/>
                      <a:pt x="1795" y="154"/>
                      <a:pt x="1991" y="323"/>
                    </a:cubicBezTo>
                    <a:cubicBezTo>
                      <a:pt x="2010" y="340"/>
                      <a:pt x="2035" y="315"/>
                      <a:pt x="2019" y="295"/>
                    </a:cubicBezTo>
                    <a:cubicBezTo>
                      <a:pt x="1859" y="102"/>
                      <a:pt x="1621" y="0"/>
                      <a:pt x="1371" y="0"/>
                    </a:cubicBezTo>
                    <a:cubicBezTo>
                      <a:pt x="1131" y="0"/>
                      <a:pt x="899" y="101"/>
                      <a:pt x="709" y="241"/>
                    </a:cubicBezTo>
                    <a:cubicBezTo>
                      <a:pt x="298" y="545"/>
                      <a:pt x="0" y="1121"/>
                      <a:pt x="226" y="1619"/>
                    </a:cubicBezTo>
                    <a:cubicBezTo>
                      <a:pt x="266" y="1706"/>
                      <a:pt x="320" y="1775"/>
                      <a:pt x="375" y="1851"/>
                    </a:cubicBezTo>
                    <a:cubicBezTo>
                      <a:pt x="384" y="1862"/>
                      <a:pt x="402" y="1852"/>
                      <a:pt x="394" y="18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="" xmlns:a16="http://schemas.microsoft.com/office/drawing/2014/main" id="{72C4CA55-130E-4123-8B78-6588168C47FC}"/>
                  </a:ext>
                </a:extLst>
              </p:cNvPr>
              <p:cNvSpPr/>
              <p:nvPr/>
            </p:nvSpPr>
            <p:spPr bwMode="auto">
              <a:xfrm>
                <a:off x="5292726" y="1068388"/>
                <a:ext cx="2541588" cy="1016000"/>
              </a:xfrm>
              <a:custGeom>
                <a:avLst/>
                <a:gdLst>
                  <a:gd name="T0" fmla="*/ 38 w 2447"/>
                  <a:gd name="T1" fmla="*/ 664 h 979"/>
                  <a:gd name="T2" fmla="*/ 1375 w 2447"/>
                  <a:gd name="T3" fmla="*/ 104 h 979"/>
                  <a:gd name="T4" fmla="*/ 2005 w 2447"/>
                  <a:gd name="T5" fmla="*/ 373 h 979"/>
                  <a:gd name="T6" fmla="*/ 2402 w 2447"/>
                  <a:gd name="T7" fmla="*/ 953 h 979"/>
                  <a:gd name="T8" fmla="*/ 2442 w 2447"/>
                  <a:gd name="T9" fmla="*/ 943 h 979"/>
                  <a:gd name="T10" fmla="*/ 1377 w 2447"/>
                  <a:gd name="T11" fmla="*/ 41 h 979"/>
                  <a:gd name="T12" fmla="*/ 622 w 2447"/>
                  <a:gd name="T13" fmla="*/ 99 h 979"/>
                  <a:gd name="T14" fmla="*/ 15 w 2447"/>
                  <a:gd name="T15" fmla="*/ 622 h 979"/>
                  <a:gd name="T16" fmla="*/ 6 w 2447"/>
                  <a:gd name="T17" fmla="*/ 656 h 979"/>
                  <a:gd name="T18" fmla="*/ 38 w 2447"/>
                  <a:gd name="T19" fmla="*/ 66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47" h="979">
                    <a:moveTo>
                      <a:pt x="38" y="664"/>
                    </a:moveTo>
                    <a:cubicBezTo>
                      <a:pt x="235" y="159"/>
                      <a:pt x="897" y="25"/>
                      <a:pt x="1375" y="104"/>
                    </a:cubicBezTo>
                    <a:cubicBezTo>
                      <a:pt x="1602" y="141"/>
                      <a:pt x="1823" y="231"/>
                      <a:pt x="2005" y="373"/>
                    </a:cubicBezTo>
                    <a:cubicBezTo>
                      <a:pt x="2195" y="521"/>
                      <a:pt x="2325" y="727"/>
                      <a:pt x="2402" y="953"/>
                    </a:cubicBezTo>
                    <a:cubicBezTo>
                      <a:pt x="2411" y="979"/>
                      <a:pt x="2447" y="968"/>
                      <a:pt x="2442" y="943"/>
                    </a:cubicBezTo>
                    <a:cubicBezTo>
                      <a:pt x="2340" y="436"/>
                      <a:pt x="1862" y="118"/>
                      <a:pt x="1377" y="41"/>
                    </a:cubicBezTo>
                    <a:cubicBezTo>
                      <a:pt x="1125" y="0"/>
                      <a:pt x="864" y="21"/>
                      <a:pt x="622" y="99"/>
                    </a:cubicBezTo>
                    <a:cubicBezTo>
                      <a:pt x="370" y="180"/>
                      <a:pt x="103" y="360"/>
                      <a:pt x="15" y="622"/>
                    </a:cubicBezTo>
                    <a:cubicBezTo>
                      <a:pt x="13" y="633"/>
                      <a:pt x="10" y="645"/>
                      <a:pt x="6" y="656"/>
                    </a:cubicBezTo>
                    <a:cubicBezTo>
                      <a:pt x="0" y="676"/>
                      <a:pt x="30" y="683"/>
                      <a:pt x="38" y="6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="" xmlns:a16="http://schemas.microsoft.com/office/drawing/2014/main" id="{A28C9912-2B57-4F8E-899C-E4FD9C7BD1F5}"/>
                  </a:ext>
                </a:extLst>
              </p:cNvPr>
              <p:cNvSpPr/>
              <p:nvPr/>
            </p:nvSpPr>
            <p:spPr bwMode="auto">
              <a:xfrm>
                <a:off x="7777163" y="1998663"/>
                <a:ext cx="1181100" cy="2060575"/>
              </a:xfrm>
              <a:custGeom>
                <a:avLst/>
                <a:gdLst>
                  <a:gd name="T0" fmla="*/ 20 w 1137"/>
                  <a:gd name="T1" fmla="*/ 63 h 1984"/>
                  <a:gd name="T2" fmla="*/ 215 w 1137"/>
                  <a:gd name="T3" fmla="*/ 53 h 1984"/>
                  <a:gd name="T4" fmla="*/ 400 w 1137"/>
                  <a:gd name="T5" fmla="*/ 98 h 1984"/>
                  <a:gd name="T6" fmla="*/ 735 w 1137"/>
                  <a:gd name="T7" fmla="*/ 336 h 1984"/>
                  <a:gd name="T8" fmla="*/ 1044 w 1137"/>
                  <a:gd name="T9" fmla="*/ 988 h 1984"/>
                  <a:gd name="T10" fmla="*/ 897 w 1137"/>
                  <a:gd name="T11" fmla="*/ 1554 h 1984"/>
                  <a:gd name="T12" fmla="*/ 343 w 1137"/>
                  <a:gd name="T13" fmla="*/ 1942 h 1984"/>
                  <a:gd name="T14" fmla="*/ 358 w 1137"/>
                  <a:gd name="T15" fmla="*/ 1980 h 1984"/>
                  <a:gd name="T16" fmla="*/ 953 w 1137"/>
                  <a:gd name="T17" fmla="*/ 1587 h 1984"/>
                  <a:gd name="T18" fmla="*/ 1107 w 1137"/>
                  <a:gd name="T19" fmla="*/ 964 h 1984"/>
                  <a:gd name="T20" fmla="*/ 752 w 1137"/>
                  <a:gd name="T21" fmla="*/ 266 h 1984"/>
                  <a:gd name="T22" fmla="*/ 415 w 1137"/>
                  <a:gd name="T23" fmla="*/ 44 h 1984"/>
                  <a:gd name="T24" fmla="*/ 215 w 1137"/>
                  <a:gd name="T25" fmla="*/ 2 h 1984"/>
                  <a:gd name="T26" fmla="*/ 119 w 1137"/>
                  <a:gd name="T27" fmla="*/ 7 h 1984"/>
                  <a:gd name="T28" fmla="*/ 14 w 1137"/>
                  <a:gd name="T29" fmla="*/ 41 h 1984"/>
                  <a:gd name="T30" fmla="*/ 20 w 1137"/>
                  <a:gd name="T31" fmla="*/ 63 h 19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37" h="1984">
                    <a:moveTo>
                      <a:pt x="20" y="63"/>
                    </a:moveTo>
                    <a:cubicBezTo>
                      <a:pt x="80" y="48"/>
                      <a:pt x="154" y="49"/>
                      <a:pt x="215" y="53"/>
                    </a:cubicBezTo>
                    <a:cubicBezTo>
                      <a:pt x="278" y="57"/>
                      <a:pt x="341" y="76"/>
                      <a:pt x="400" y="98"/>
                    </a:cubicBezTo>
                    <a:cubicBezTo>
                      <a:pt x="528" y="148"/>
                      <a:pt x="641" y="238"/>
                      <a:pt x="735" y="336"/>
                    </a:cubicBezTo>
                    <a:cubicBezTo>
                      <a:pt x="900" y="510"/>
                      <a:pt x="1016" y="750"/>
                      <a:pt x="1044" y="988"/>
                    </a:cubicBezTo>
                    <a:cubicBezTo>
                      <a:pt x="1069" y="1190"/>
                      <a:pt x="1016" y="1389"/>
                      <a:pt x="897" y="1554"/>
                    </a:cubicBezTo>
                    <a:cubicBezTo>
                      <a:pt x="757" y="1747"/>
                      <a:pt x="548" y="1839"/>
                      <a:pt x="343" y="1942"/>
                    </a:cubicBezTo>
                    <a:cubicBezTo>
                      <a:pt x="321" y="1953"/>
                      <a:pt x="337" y="1984"/>
                      <a:pt x="358" y="1980"/>
                    </a:cubicBezTo>
                    <a:cubicBezTo>
                      <a:pt x="592" y="1933"/>
                      <a:pt x="812" y="1776"/>
                      <a:pt x="953" y="1587"/>
                    </a:cubicBezTo>
                    <a:cubicBezTo>
                      <a:pt x="1086" y="1410"/>
                      <a:pt x="1137" y="1182"/>
                      <a:pt x="1107" y="964"/>
                    </a:cubicBezTo>
                    <a:cubicBezTo>
                      <a:pt x="1071" y="703"/>
                      <a:pt x="938" y="452"/>
                      <a:pt x="752" y="266"/>
                    </a:cubicBezTo>
                    <a:cubicBezTo>
                      <a:pt x="656" y="170"/>
                      <a:pt x="542" y="93"/>
                      <a:pt x="415" y="44"/>
                    </a:cubicBezTo>
                    <a:cubicBezTo>
                      <a:pt x="351" y="19"/>
                      <a:pt x="283" y="6"/>
                      <a:pt x="215" y="2"/>
                    </a:cubicBezTo>
                    <a:cubicBezTo>
                      <a:pt x="183" y="0"/>
                      <a:pt x="150" y="2"/>
                      <a:pt x="119" y="7"/>
                    </a:cubicBezTo>
                    <a:cubicBezTo>
                      <a:pt x="78" y="13"/>
                      <a:pt x="52" y="27"/>
                      <a:pt x="14" y="41"/>
                    </a:cubicBezTo>
                    <a:cubicBezTo>
                      <a:pt x="0" y="46"/>
                      <a:pt x="6" y="66"/>
                      <a:pt x="20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3" name="Freeform 9">
                <a:extLst>
                  <a:ext uri="{FF2B5EF4-FFF2-40B4-BE49-F238E27FC236}">
                    <a16:creationId xmlns="" xmlns:a16="http://schemas.microsoft.com/office/drawing/2014/main" id="{D1EF031C-073B-4CEF-A06F-2BFE289DC182}"/>
                  </a:ext>
                </a:extLst>
              </p:cNvPr>
              <p:cNvSpPr/>
              <p:nvPr/>
            </p:nvSpPr>
            <p:spPr bwMode="auto">
              <a:xfrm>
                <a:off x="7016751" y="4010026"/>
                <a:ext cx="1208088" cy="1095375"/>
              </a:xfrm>
              <a:custGeom>
                <a:avLst/>
                <a:gdLst>
                  <a:gd name="T0" fmla="*/ 1056 w 1164"/>
                  <a:gd name="T1" fmla="*/ 16 h 1055"/>
                  <a:gd name="T2" fmla="*/ 1085 w 1164"/>
                  <a:gd name="T3" fmla="*/ 64 h 1055"/>
                  <a:gd name="T4" fmla="*/ 1110 w 1164"/>
                  <a:gd name="T5" fmla="*/ 176 h 1055"/>
                  <a:gd name="T6" fmla="*/ 1081 w 1164"/>
                  <a:gd name="T7" fmla="*/ 362 h 1055"/>
                  <a:gd name="T8" fmla="*/ 828 w 1164"/>
                  <a:gd name="T9" fmla="*/ 714 h 1055"/>
                  <a:gd name="T10" fmla="*/ 30 w 1164"/>
                  <a:gd name="T11" fmla="*/ 996 h 1055"/>
                  <a:gd name="T12" fmla="*/ 30 w 1164"/>
                  <a:gd name="T13" fmla="*/ 1042 h 1055"/>
                  <a:gd name="T14" fmla="*/ 893 w 1164"/>
                  <a:gd name="T15" fmla="*/ 736 h 1055"/>
                  <a:gd name="T16" fmla="*/ 1143 w 1164"/>
                  <a:gd name="T17" fmla="*/ 346 h 1055"/>
                  <a:gd name="T18" fmla="*/ 1154 w 1164"/>
                  <a:gd name="T19" fmla="*/ 140 h 1055"/>
                  <a:gd name="T20" fmla="*/ 1121 w 1164"/>
                  <a:gd name="T21" fmla="*/ 43 h 1055"/>
                  <a:gd name="T22" fmla="*/ 1066 w 1164"/>
                  <a:gd name="T23" fmla="*/ 4 h 1055"/>
                  <a:gd name="T24" fmla="*/ 1056 w 1164"/>
                  <a:gd name="T25" fmla="*/ 16 h 1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64" h="1055">
                    <a:moveTo>
                      <a:pt x="1056" y="16"/>
                    </a:moveTo>
                    <a:cubicBezTo>
                      <a:pt x="1068" y="25"/>
                      <a:pt x="1078" y="52"/>
                      <a:pt x="1085" y="64"/>
                    </a:cubicBezTo>
                    <a:cubicBezTo>
                      <a:pt x="1104" y="97"/>
                      <a:pt x="1108" y="139"/>
                      <a:pt x="1110" y="176"/>
                    </a:cubicBezTo>
                    <a:cubicBezTo>
                      <a:pt x="1115" y="240"/>
                      <a:pt x="1103" y="302"/>
                      <a:pt x="1081" y="362"/>
                    </a:cubicBezTo>
                    <a:cubicBezTo>
                      <a:pt x="1032" y="501"/>
                      <a:pt x="939" y="620"/>
                      <a:pt x="828" y="714"/>
                    </a:cubicBezTo>
                    <a:cubicBezTo>
                      <a:pt x="609" y="901"/>
                      <a:pt x="312" y="981"/>
                      <a:pt x="30" y="996"/>
                    </a:cubicBezTo>
                    <a:cubicBezTo>
                      <a:pt x="0" y="998"/>
                      <a:pt x="0" y="1041"/>
                      <a:pt x="30" y="1042"/>
                    </a:cubicBezTo>
                    <a:cubicBezTo>
                      <a:pt x="339" y="1055"/>
                      <a:pt x="661" y="941"/>
                      <a:pt x="893" y="736"/>
                    </a:cubicBezTo>
                    <a:cubicBezTo>
                      <a:pt x="1011" y="632"/>
                      <a:pt x="1097" y="496"/>
                      <a:pt x="1143" y="346"/>
                    </a:cubicBezTo>
                    <a:cubicBezTo>
                      <a:pt x="1163" y="279"/>
                      <a:pt x="1164" y="208"/>
                      <a:pt x="1154" y="140"/>
                    </a:cubicBezTo>
                    <a:cubicBezTo>
                      <a:pt x="1150" y="106"/>
                      <a:pt x="1138" y="73"/>
                      <a:pt x="1121" y="43"/>
                    </a:cubicBezTo>
                    <a:cubicBezTo>
                      <a:pt x="1105" y="16"/>
                      <a:pt x="1089" y="17"/>
                      <a:pt x="1066" y="4"/>
                    </a:cubicBezTo>
                    <a:cubicBezTo>
                      <a:pt x="1058" y="0"/>
                      <a:pt x="1049" y="11"/>
                      <a:pt x="1056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4" name="Freeform 10">
                <a:extLst>
                  <a:ext uri="{FF2B5EF4-FFF2-40B4-BE49-F238E27FC236}">
                    <a16:creationId xmlns="" xmlns:a16="http://schemas.microsoft.com/office/drawing/2014/main" id="{EA57F0DF-82AF-42A0-8BF2-38A854DA78BF}"/>
                  </a:ext>
                </a:extLst>
              </p:cNvPr>
              <p:cNvSpPr/>
              <p:nvPr/>
            </p:nvSpPr>
            <p:spPr bwMode="auto">
              <a:xfrm>
                <a:off x="4975226" y="4775201"/>
                <a:ext cx="1274763" cy="733425"/>
              </a:xfrm>
              <a:custGeom>
                <a:avLst/>
                <a:gdLst>
                  <a:gd name="T0" fmla="*/ 28 w 1229"/>
                  <a:gd name="T1" fmla="*/ 8 h 706"/>
                  <a:gd name="T2" fmla="*/ 139 w 1229"/>
                  <a:gd name="T3" fmla="*/ 371 h 706"/>
                  <a:gd name="T4" fmla="*/ 420 w 1229"/>
                  <a:gd name="T5" fmla="*/ 595 h 706"/>
                  <a:gd name="T6" fmla="*/ 1199 w 1229"/>
                  <a:gd name="T7" fmla="*/ 617 h 706"/>
                  <a:gd name="T8" fmla="*/ 1186 w 1229"/>
                  <a:gd name="T9" fmla="*/ 571 h 706"/>
                  <a:gd name="T10" fmla="*/ 469 w 1229"/>
                  <a:gd name="T11" fmla="*/ 549 h 706"/>
                  <a:gd name="T12" fmla="*/ 191 w 1229"/>
                  <a:gd name="T13" fmla="*/ 341 h 706"/>
                  <a:gd name="T14" fmla="*/ 105 w 1229"/>
                  <a:gd name="T15" fmla="*/ 187 h 706"/>
                  <a:gd name="T16" fmla="*/ 43 w 1229"/>
                  <a:gd name="T17" fmla="*/ 7 h 706"/>
                  <a:gd name="T18" fmla="*/ 28 w 1229"/>
                  <a:gd name="T19" fmla="*/ 8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9" h="706">
                    <a:moveTo>
                      <a:pt x="28" y="8"/>
                    </a:moveTo>
                    <a:cubicBezTo>
                      <a:pt x="0" y="129"/>
                      <a:pt x="72" y="275"/>
                      <a:pt x="139" y="371"/>
                    </a:cubicBezTo>
                    <a:cubicBezTo>
                      <a:pt x="210" y="470"/>
                      <a:pt x="310" y="545"/>
                      <a:pt x="420" y="595"/>
                    </a:cubicBezTo>
                    <a:cubicBezTo>
                      <a:pt x="664" y="706"/>
                      <a:pt x="948" y="698"/>
                      <a:pt x="1199" y="617"/>
                    </a:cubicBezTo>
                    <a:cubicBezTo>
                      <a:pt x="1229" y="608"/>
                      <a:pt x="1217" y="563"/>
                      <a:pt x="1186" y="571"/>
                    </a:cubicBezTo>
                    <a:cubicBezTo>
                      <a:pt x="954" y="630"/>
                      <a:pt x="695" y="637"/>
                      <a:pt x="469" y="549"/>
                    </a:cubicBezTo>
                    <a:cubicBezTo>
                      <a:pt x="360" y="506"/>
                      <a:pt x="262" y="433"/>
                      <a:pt x="191" y="341"/>
                    </a:cubicBezTo>
                    <a:cubicBezTo>
                      <a:pt x="155" y="294"/>
                      <a:pt x="127" y="241"/>
                      <a:pt x="105" y="187"/>
                    </a:cubicBezTo>
                    <a:cubicBezTo>
                      <a:pt x="81" y="128"/>
                      <a:pt x="72" y="63"/>
                      <a:pt x="43" y="7"/>
                    </a:cubicBezTo>
                    <a:cubicBezTo>
                      <a:pt x="40" y="0"/>
                      <a:pt x="30" y="2"/>
                      <a:pt x="2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5" name="Freeform 11">
                <a:extLst>
                  <a:ext uri="{FF2B5EF4-FFF2-40B4-BE49-F238E27FC236}">
                    <a16:creationId xmlns="" xmlns:a16="http://schemas.microsoft.com/office/drawing/2014/main" id="{85528011-66C8-4818-905B-A5119A0B998B}"/>
                  </a:ext>
                </a:extLst>
              </p:cNvPr>
              <p:cNvSpPr/>
              <p:nvPr/>
            </p:nvSpPr>
            <p:spPr bwMode="auto">
              <a:xfrm>
                <a:off x="6203951" y="5040313"/>
                <a:ext cx="1285875" cy="706438"/>
              </a:xfrm>
              <a:custGeom>
                <a:avLst/>
                <a:gdLst>
                  <a:gd name="T0" fmla="*/ 9 w 1238"/>
                  <a:gd name="T1" fmla="*/ 343 h 681"/>
                  <a:gd name="T2" fmla="*/ 575 w 1238"/>
                  <a:gd name="T3" fmla="*/ 605 h 681"/>
                  <a:gd name="T4" fmla="*/ 1222 w 1238"/>
                  <a:gd name="T5" fmla="*/ 529 h 681"/>
                  <a:gd name="T6" fmla="*/ 1222 w 1238"/>
                  <a:gd name="T7" fmla="*/ 485 h 681"/>
                  <a:gd name="T8" fmla="*/ 968 w 1238"/>
                  <a:gd name="T9" fmla="*/ 314 h 681"/>
                  <a:gd name="T10" fmla="*/ 825 w 1238"/>
                  <a:gd name="T11" fmla="*/ 32 h 681"/>
                  <a:gd name="T12" fmla="*/ 776 w 1238"/>
                  <a:gd name="T13" fmla="*/ 46 h 681"/>
                  <a:gd name="T14" fmla="*/ 921 w 1238"/>
                  <a:gd name="T15" fmla="*/ 340 h 681"/>
                  <a:gd name="T16" fmla="*/ 1196 w 1238"/>
                  <a:gd name="T17" fmla="*/ 529 h 681"/>
                  <a:gd name="T18" fmla="*/ 1196 w 1238"/>
                  <a:gd name="T19" fmla="*/ 485 h 681"/>
                  <a:gd name="T20" fmla="*/ 23 w 1238"/>
                  <a:gd name="T21" fmla="*/ 324 h 681"/>
                  <a:gd name="T22" fmla="*/ 9 w 1238"/>
                  <a:gd name="T23" fmla="*/ 343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38" h="681">
                    <a:moveTo>
                      <a:pt x="9" y="343"/>
                    </a:moveTo>
                    <a:cubicBezTo>
                      <a:pt x="152" y="493"/>
                      <a:pt x="376" y="569"/>
                      <a:pt x="575" y="605"/>
                    </a:cubicBezTo>
                    <a:cubicBezTo>
                      <a:pt x="792" y="644"/>
                      <a:pt x="1024" y="631"/>
                      <a:pt x="1222" y="529"/>
                    </a:cubicBezTo>
                    <a:cubicBezTo>
                      <a:pt x="1238" y="520"/>
                      <a:pt x="1238" y="494"/>
                      <a:pt x="1222" y="485"/>
                    </a:cubicBezTo>
                    <a:cubicBezTo>
                      <a:pt x="1131" y="437"/>
                      <a:pt x="1041" y="387"/>
                      <a:pt x="968" y="314"/>
                    </a:cubicBezTo>
                    <a:cubicBezTo>
                      <a:pt x="889" y="238"/>
                      <a:pt x="847" y="138"/>
                      <a:pt x="825" y="32"/>
                    </a:cubicBezTo>
                    <a:cubicBezTo>
                      <a:pt x="819" y="0"/>
                      <a:pt x="770" y="14"/>
                      <a:pt x="776" y="46"/>
                    </a:cubicBezTo>
                    <a:cubicBezTo>
                      <a:pt x="799" y="157"/>
                      <a:pt x="844" y="256"/>
                      <a:pt x="921" y="340"/>
                    </a:cubicBezTo>
                    <a:cubicBezTo>
                      <a:pt x="997" y="422"/>
                      <a:pt x="1098" y="479"/>
                      <a:pt x="1196" y="529"/>
                    </a:cubicBezTo>
                    <a:cubicBezTo>
                      <a:pt x="1196" y="514"/>
                      <a:pt x="1196" y="500"/>
                      <a:pt x="1196" y="485"/>
                    </a:cubicBezTo>
                    <a:cubicBezTo>
                      <a:pt x="821" y="681"/>
                      <a:pt x="352" y="551"/>
                      <a:pt x="23" y="324"/>
                    </a:cubicBezTo>
                    <a:cubicBezTo>
                      <a:pt x="12" y="316"/>
                      <a:pt x="0" y="333"/>
                      <a:pt x="9" y="3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grpSp>
            <p:nvGrpSpPr>
              <p:cNvPr id="16" name="组合 143">
                <a:extLst>
                  <a:ext uri="{FF2B5EF4-FFF2-40B4-BE49-F238E27FC236}">
                    <a16:creationId xmlns="" xmlns:a16="http://schemas.microsoft.com/office/drawing/2014/main" id="{11BF4EF0-1B05-417E-9563-07561244CB09}"/>
                  </a:ext>
                </a:extLst>
              </p:cNvPr>
              <p:cNvGrpSpPr/>
              <p:nvPr/>
            </p:nvGrpSpPr>
            <p:grpSpPr>
              <a:xfrm>
                <a:off x="3517901" y="1225551"/>
                <a:ext cx="5260975" cy="4090987"/>
                <a:chOff x="3517901" y="1225551"/>
                <a:chExt cx="5260975" cy="4090987"/>
              </a:xfrm>
              <a:grpFill/>
            </p:grpSpPr>
            <p:sp>
              <p:nvSpPr>
                <p:cNvPr id="17" name="Freeform 12">
                  <a:extLst>
                    <a:ext uri="{FF2B5EF4-FFF2-40B4-BE49-F238E27FC236}">
                      <a16:creationId xmlns="" xmlns:a16="http://schemas.microsoft.com/office/drawing/2014/main" id="{078A2F5E-DDEF-4ED9-8CEE-E6D8A2EA2912}"/>
                    </a:ext>
                  </a:extLst>
                </p:cNvPr>
                <p:cNvSpPr/>
                <p:nvPr/>
              </p:nvSpPr>
              <p:spPr bwMode="auto">
                <a:xfrm>
                  <a:off x="7805738" y="2135188"/>
                  <a:ext cx="109538" cy="38100"/>
                </a:xfrm>
                <a:custGeom>
                  <a:avLst/>
                  <a:gdLst>
                    <a:gd name="T0" fmla="*/ 6 w 106"/>
                    <a:gd name="T1" fmla="*/ 35 h 37"/>
                    <a:gd name="T2" fmla="*/ 45 w 106"/>
                    <a:gd name="T3" fmla="*/ 33 h 37"/>
                    <a:gd name="T4" fmla="*/ 97 w 106"/>
                    <a:gd name="T5" fmla="*/ 22 h 37"/>
                    <a:gd name="T6" fmla="*/ 97 w 106"/>
                    <a:gd name="T7" fmla="*/ 6 h 37"/>
                    <a:gd name="T8" fmla="*/ 52 w 106"/>
                    <a:gd name="T9" fmla="*/ 6 h 37"/>
                    <a:gd name="T10" fmla="*/ 4 w 106"/>
                    <a:gd name="T11" fmla="*/ 24 h 37"/>
                    <a:gd name="T12" fmla="*/ 6 w 106"/>
                    <a:gd name="T13" fmla="*/ 3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6" h="37">
                      <a:moveTo>
                        <a:pt x="6" y="35"/>
                      </a:moveTo>
                      <a:cubicBezTo>
                        <a:pt x="20" y="37"/>
                        <a:pt x="32" y="35"/>
                        <a:pt x="45" y="33"/>
                      </a:cubicBezTo>
                      <a:cubicBezTo>
                        <a:pt x="63" y="30"/>
                        <a:pt x="80" y="29"/>
                        <a:pt x="97" y="22"/>
                      </a:cubicBezTo>
                      <a:cubicBezTo>
                        <a:pt x="105" y="19"/>
                        <a:pt x="106" y="9"/>
                        <a:pt x="97" y="6"/>
                      </a:cubicBezTo>
                      <a:cubicBezTo>
                        <a:pt x="81" y="0"/>
                        <a:pt x="68" y="2"/>
                        <a:pt x="52" y="6"/>
                      </a:cubicBezTo>
                      <a:cubicBezTo>
                        <a:pt x="34" y="9"/>
                        <a:pt x="17" y="13"/>
                        <a:pt x="4" y="24"/>
                      </a:cubicBezTo>
                      <a:cubicBezTo>
                        <a:pt x="0" y="27"/>
                        <a:pt x="2" y="34"/>
                        <a:pt x="6" y="3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" name="Freeform 13">
                  <a:extLst>
                    <a:ext uri="{FF2B5EF4-FFF2-40B4-BE49-F238E27FC236}">
                      <a16:creationId xmlns="" xmlns:a16="http://schemas.microsoft.com/office/drawing/2014/main" id="{2C153CBA-C459-4691-9A24-566F8B93692B}"/>
                    </a:ext>
                  </a:extLst>
                </p:cNvPr>
                <p:cNvSpPr/>
                <p:nvPr/>
              </p:nvSpPr>
              <p:spPr bwMode="auto">
                <a:xfrm>
                  <a:off x="8018463" y="2144713"/>
                  <a:ext cx="92075" cy="34925"/>
                </a:xfrm>
                <a:custGeom>
                  <a:avLst/>
                  <a:gdLst>
                    <a:gd name="T0" fmla="*/ 4 w 89"/>
                    <a:gd name="T1" fmla="*/ 9 h 35"/>
                    <a:gd name="T2" fmla="*/ 79 w 89"/>
                    <a:gd name="T3" fmla="*/ 34 h 35"/>
                    <a:gd name="T4" fmla="*/ 83 w 89"/>
                    <a:gd name="T5" fmla="*/ 20 h 35"/>
                    <a:gd name="T6" fmla="*/ 7 w 89"/>
                    <a:gd name="T7" fmla="*/ 0 h 35"/>
                    <a:gd name="T8" fmla="*/ 4 w 89"/>
                    <a:gd name="T9" fmla="*/ 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5">
                      <a:moveTo>
                        <a:pt x="4" y="9"/>
                      </a:moveTo>
                      <a:cubicBezTo>
                        <a:pt x="28" y="23"/>
                        <a:pt x="52" y="31"/>
                        <a:pt x="79" y="34"/>
                      </a:cubicBezTo>
                      <a:cubicBezTo>
                        <a:pt x="87" y="35"/>
                        <a:pt x="89" y="24"/>
                        <a:pt x="83" y="20"/>
                      </a:cubicBezTo>
                      <a:cubicBezTo>
                        <a:pt x="59" y="6"/>
                        <a:pt x="34" y="3"/>
                        <a:pt x="7" y="0"/>
                      </a:cubicBezTo>
                      <a:cubicBezTo>
                        <a:pt x="2" y="0"/>
                        <a:pt x="0" y="7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9" name="Freeform 14">
                  <a:extLst>
                    <a:ext uri="{FF2B5EF4-FFF2-40B4-BE49-F238E27FC236}">
                      <a16:creationId xmlns="" xmlns:a16="http://schemas.microsoft.com/office/drawing/2014/main" id="{DF8BD1EE-340A-48FA-8E6F-A96CC67B7DFA}"/>
                    </a:ext>
                  </a:extLst>
                </p:cNvPr>
                <p:cNvSpPr/>
                <p:nvPr/>
              </p:nvSpPr>
              <p:spPr bwMode="auto">
                <a:xfrm>
                  <a:off x="8228013" y="2225676"/>
                  <a:ext cx="107950" cy="61913"/>
                </a:xfrm>
                <a:custGeom>
                  <a:avLst/>
                  <a:gdLst>
                    <a:gd name="T0" fmla="*/ 6 w 105"/>
                    <a:gd name="T1" fmla="*/ 10 h 59"/>
                    <a:gd name="T2" fmla="*/ 91 w 105"/>
                    <a:gd name="T3" fmla="*/ 55 h 59"/>
                    <a:gd name="T4" fmla="*/ 99 w 105"/>
                    <a:gd name="T5" fmla="*/ 44 h 59"/>
                    <a:gd name="T6" fmla="*/ 9 w 105"/>
                    <a:gd name="T7" fmla="*/ 1 h 59"/>
                    <a:gd name="T8" fmla="*/ 6 w 105"/>
                    <a:gd name="T9" fmla="*/ 1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59">
                      <a:moveTo>
                        <a:pt x="6" y="10"/>
                      </a:moveTo>
                      <a:cubicBezTo>
                        <a:pt x="35" y="21"/>
                        <a:pt x="64" y="39"/>
                        <a:pt x="91" y="55"/>
                      </a:cubicBezTo>
                      <a:cubicBezTo>
                        <a:pt x="97" y="59"/>
                        <a:pt x="105" y="49"/>
                        <a:pt x="99" y="44"/>
                      </a:cubicBezTo>
                      <a:cubicBezTo>
                        <a:pt x="72" y="20"/>
                        <a:pt x="44" y="7"/>
                        <a:pt x="9" y="1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0" name="Freeform 15">
                  <a:extLst>
                    <a:ext uri="{FF2B5EF4-FFF2-40B4-BE49-F238E27FC236}">
                      <a16:creationId xmlns="" xmlns:a16="http://schemas.microsoft.com/office/drawing/2014/main" id="{8507A91A-E4A8-4490-B57F-FA838B66CE63}"/>
                    </a:ext>
                  </a:extLst>
                </p:cNvPr>
                <p:cNvSpPr/>
                <p:nvPr/>
              </p:nvSpPr>
              <p:spPr bwMode="auto">
                <a:xfrm>
                  <a:off x="8421688" y="2389188"/>
                  <a:ext cx="77788" cy="84138"/>
                </a:xfrm>
                <a:custGeom>
                  <a:avLst/>
                  <a:gdLst>
                    <a:gd name="T0" fmla="*/ 1 w 75"/>
                    <a:gd name="T1" fmla="*/ 1 h 81"/>
                    <a:gd name="T2" fmla="*/ 14 w 75"/>
                    <a:gd name="T3" fmla="*/ 20 h 81"/>
                    <a:gd name="T4" fmla="*/ 31 w 75"/>
                    <a:gd name="T5" fmla="*/ 42 h 81"/>
                    <a:gd name="T6" fmla="*/ 62 w 75"/>
                    <a:gd name="T7" fmla="*/ 77 h 81"/>
                    <a:gd name="T8" fmla="*/ 72 w 75"/>
                    <a:gd name="T9" fmla="*/ 71 h 81"/>
                    <a:gd name="T10" fmla="*/ 45 w 75"/>
                    <a:gd name="T11" fmla="*/ 35 h 81"/>
                    <a:gd name="T12" fmla="*/ 24 w 75"/>
                    <a:gd name="T13" fmla="*/ 16 h 81"/>
                    <a:gd name="T14" fmla="*/ 2 w 75"/>
                    <a:gd name="T15" fmla="*/ 0 h 81"/>
                    <a:gd name="T16" fmla="*/ 1 w 75"/>
                    <a:gd name="T17" fmla="*/ 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5" h="81">
                      <a:moveTo>
                        <a:pt x="1" y="1"/>
                      </a:moveTo>
                      <a:cubicBezTo>
                        <a:pt x="6" y="6"/>
                        <a:pt x="9" y="14"/>
                        <a:pt x="14" y="20"/>
                      </a:cubicBezTo>
                      <a:cubicBezTo>
                        <a:pt x="19" y="27"/>
                        <a:pt x="25" y="35"/>
                        <a:pt x="31" y="42"/>
                      </a:cubicBezTo>
                      <a:cubicBezTo>
                        <a:pt x="41" y="54"/>
                        <a:pt x="51" y="66"/>
                        <a:pt x="62" y="77"/>
                      </a:cubicBezTo>
                      <a:cubicBezTo>
                        <a:pt x="66" y="81"/>
                        <a:pt x="75" y="77"/>
                        <a:pt x="72" y="71"/>
                      </a:cubicBezTo>
                      <a:cubicBezTo>
                        <a:pt x="66" y="57"/>
                        <a:pt x="57" y="46"/>
                        <a:pt x="45" y="35"/>
                      </a:cubicBezTo>
                      <a:cubicBezTo>
                        <a:pt x="38" y="28"/>
                        <a:pt x="31" y="22"/>
                        <a:pt x="24" y="16"/>
                      </a:cubicBezTo>
                      <a:cubicBezTo>
                        <a:pt x="17" y="10"/>
                        <a:pt x="8" y="6"/>
                        <a:pt x="2" y="0"/>
                      </a:cubicBezTo>
                      <a:cubicBezTo>
                        <a:pt x="1" y="0"/>
                        <a:pt x="0" y="0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1" name="Freeform 16">
                  <a:extLst>
                    <a:ext uri="{FF2B5EF4-FFF2-40B4-BE49-F238E27FC236}">
                      <a16:creationId xmlns="" xmlns:a16="http://schemas.microsoft.com/office/drawing/2014/main" id="{C70852DC-F006-4DC0-B237-6F210206F90F}"/>
                    </a:ext>
                  </a:extLst>
                </p:cNvPr>
                <p:cNvSpPr/>
                <p:nvPr/>
              </p:nvSpPr>
              <p:spPr bwMode="auto">
                <a:xfrm>
                  <a:off x="8572501" y="2570163"/>
                  <a:ext cx="60325" cy="90488"/>
                </a:xfrm>
                <a:custGeom>
                  <a:avLst/>
                  <a:gdLst>
                    <a:gd name="T0" fmla="*/ 3 w 57"/>
                    <a:gd name="T1" fmla="*/ 10 h 88"/>
                    <a:gd name="T2" fmla="*/ 47 w 57"/>
                    <a:gd name="T3" fmla="*/ 83 h 88"/>
                    <a:gd name="T4" fmla="*/ 55 w 57"/>
                    <a:gd name="T5" fmla="*/ 77 h 88"/>
                    <a:gd name="T6" fmla="*/ 11 w 57"/>
                    <a:gd name="T7" fmla="*/ 5 h 88"/>
                    <a:gd name="T8" fmla="*/ 3 w 57"/>
                    <a:gd name="T9" fmla="*/ 1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" h="88">
                      <a:moveTo>
                        <a:pt x="3" y="10"/>
                      </a:moveTo>
                      <a:cubicBezTo>
                        <a:pt x="17" y="35"/>
                        <a:pt x="27" y="63"/>
                        <a:pt x="47" y="83"/>
                      </a:cubicBezTo>
                      <a:cubicBezTo>
                        <a:pt x="51" y="88"/>
                        <a:pt x="57" y="82"/>
                        <a:pt x="55" y="77"/>
                      </a:cubicBezTo>
                      <a:cubicBezTo>
                        <a:pt x="44" y="51"/>
                        <a:pt x="28" y="27"/>
                        <a:pt x="11" y="5"/>
                      </a:cubicBezTo>
                      <a:cubicBezTo>
                        <a:pt x="8" y="0"/>
                        <a:pt x="0" y="4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2" name="Freeform 17">
                  <a:extLst>
                    <a:ext uri="{FF2B5EF4-FFF2-40B4-BE49-F238E27FC236}">
                      <a16:creationId xmlns="" xmlns:a16="http://schemas.microsoft.com/office/drawing/2014/main" id="{95FF7DF2-0A5B-49A4-A849-C73B5133BC57}"/>
                    </a:ext>
                  </a:extLst>
                </p:cNvPr>
                <p:cNvSpPr/>
                <p:nvPr/>
              </p:nvSpPr>
              <p:spPr bwMode="auto">
                <a:xfrm>
                  <a:off x="8664576" y="2767013"/>
                  <a:ext cx="42863" cy="88900"/>
                </a:xfrm>
                <a:custGeom>
                  <a:avLst/>
                  <a:gdLst>
                    <a:gd name="T0" fmla="*/ 3 w 41"/>
                    <a:gd name="T1" fmla="*/ 7 h 86"/>
                    <a:gd name="T2" fmla="*/ 30 w 41"/>
                    <a:gd name="T3" fmla="*/ 79 h 86"/>
                    <a:gd name="T4" fmla="*/ 40 w 41"/>
                    <a:gd name="T5" fmla="*/ 76 h 86"/>
                    <a:gd name="T6" fmla="*/ 9 w 41"/>
                    <a:gd name="T7" fmla="*/ 4 h 86"/>
                    <a:gd name="T8" fmla="*/ 3 w 41"/>
                    <a:gd name="T9" fmla="*/ 7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86">
                      <a:moveTo>
                        <a:pt x="3" y="7"/>
                      </a:moveTo>
                      <a:cubicBezTo>
                        <a:pt x="16" y="29"/>
                        <a:pt x="21" y="56"/>
                        <a:pt x="30" y="79"/>
                      </a:cubicBezTo>
                      <a:cubicBezTo>
                        <a:pt x="32" y="86"/>
                        <a:pt x="41" y="83"/>
                        <a:pt x="40" y="76"/>
                      </a:cubicBezTo>
                      <a:cubicBezTo>
                        <a:pt x="36" y="48"/>
                        <a:pt x="25" y="27"/>
                        <a:pt x="9" y="4"/>
                      </a:cubicBezTo>
                      <a:cubicBezTo>
                        <a:pt x="7" y="0"/>
                        <a:pt x="0" y="3"/>
                        <a:pt x="3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3" name="Freeform 18">
                  <a:extLst>
                    <a:ext uri="{FF2B5EF4-FFF2-40B4-BE49-F238E27FC236}">
                      <a16:creationId xmlns="" xmlns:a16="http://schemas.microsoft.com/office/drawing/2014/main" id="{9B65670F-5131-4554-904D-000E1C3DDBA0}"/>
                    </a:ext>
                  </a:extLst>
                </p:cNvPr>
                <p:cNvSpPr/>
                <p:nvPr/>
              </p:nvSpPr>
              <p:spPr bwMode="auto">
                <a:xfrm>
                  <a:off x="8740776" y="2992438"/>
                  <a:ext cx="26988" cy="107950"/>
                </a:xfrm>
                <a:custGeom>
                  <a:avLst/>
                  <a:gdLst>
                    <a:gd name="T0" fmla="*/ 2 w 27"/>
                    <a:gd name="T1" fmla="*/ 7 h 104"/>
                    <a:gd name="T2" fmla="*/ 17 w 27"/>
                    <a:gd name="T3" fmla="*/ 100 h 104"/>
                    <a:gd name="T4" fmla="*/ 23 w 27"/>
                    <a:gd name="T5" fmla="*/ 100 h 104"/>
                    <a:gd name="T6" fmla="*/ 9 w 27"/>
                    <a:gd name="T7" fmla="*/ 4 h 104"/>
                    <a:gd name="T8" fmla="*/ 2 w 27"/>
                    <a:gd name="T9" fmla="*/ 7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104">
                      <a:moveTo>
                        <a:pt x="2" y="7"/>
                      </a:moveTo>
                      <a:cubicBezTo>
                        <a:pt x="14" y="36"/>
                        <a:pt x="13" y="68"/>
                        <a:pt x="17" y="100"/>
                      </a:cubicBezTo>
                      <a:cubicBezTo>
                        <a:pt x="17" y="104"/>
                        <a:pt x="23" y="104"/>
                        <a:pt x="23" y="100"/>
                      </a:cubicBezTo>
                      <a:cubicBezTo>
                        <a:pt x="27" y="67"/>
                        <a:pt x="24" y="33"/>
                        <a:pt x="9" y="4"/>
                      </a:cubicBezTo>
                      <a:cubicBezTo>
                        <a:pt x="7" y="0"/>
                        <a:pt x="0" y="3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="" xmlns:a16="http://schemas.microsoft.com/office/drawing/2014/main" id="{08D22F81-B21D-4282-A456-82C4DF2A2414}"/>
                    </a:ext>
                  </a:extLst>
                </p:cNvPr>
                <p:cNvSpPr/>
                <p:nvPr/>
              </p:nvSpPr>
              <p:spPr bwMode="auto">
                <a:xfrm>
                  <a:off x="8753476" y="3206751"/>
                  <a:ext cx="25400" cy="80963"/>
                </a:xfrm>
                <a:custGeom>
                  <a:avLst/>
                  <a:gdLst>
                    <a:gd name="T0" fmla="*/ 13 w 24"/>
                    <a:gd name="T1" fmla="*/ 2 h 78"/>
                    <a:gd name="T2" fmla="*/ 4 w 24"/>
                    <a:gd name="T3" fmla="*/ 32 h 78"/>
                    <a:gd name="T4" fmla="*/ 2 w 24"/>
                    <a:gd name="T5" fmla="*/ 46 h 78"/>
                    <a:gd name="T6" fmla="*/ 0 w 24"/>
                    <a:gd name="T7" fmla="*/ 66 h 78"/>
                    <a:gd name="T8" fmla="*/ 13 w 24"/>
                    <a:gd name="T9" fmla="*/ 71 h 78"/>
                    <a:gd name="T10" fmla="*/ 23 w 24"/>
                    <a:gd name="T11" fmla="*/ 39 h 78"/>
                    <a:gd name="T12" fmla="*/ 15 w 24"/>
                    <a:gd name="T13" fmla="*/ 2 h 78"/>
                    <a:gd name="T14" fmla="*/ 13 w 24"/>
                    <a:gd name="T15" fmla="*/ 2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" h="78">
                      <a:moveTo>
                        <a:pt x="13" y="2"/>
                      </a:moveTo>
                      <a:cubicBezTo>
                        <a:pt x="9" y="12"/>
                        <a:pt x="6" y="21"/>
                        <a:pt x="4" y="32"/>
                      </a:cubicBezTo>
                      <a:cubicBezTo>
                        <a:pt x="3" y="37"/>
                        <a:pt x="2" y="41"/>
                        <a:pt x="2" y="46"/>
                      </a:cubicBezTo>
                      <a:cubicBezTo>
                        <a:pt x="1" y="53"/>
                        <a:pt x="1" y="59"/>
                        <a:pt x="0" y="66"/>
                      </a:cubicBezTo>
                      <a:cubicBezTo>
                        <a:pt x="0" y="72"/>
                        <a:pt x="9" y="78"/>
                        <a:pt x="13" y="71"/>
                      </a:cubicBezTo>
                      <a:cubicBezTo>
                        <a:pt x="18" y="60"/>
                        <a:pt x="21" y="52"/>
                        <a:pt x="23" y="39"/>
                      </a:cubicBezTo>
                      <a:cubicBezTo>
                        <a:pt x="24" y="25"/>
                        <a:pt x="20" y="15"/>
                        <a:pt x="15" y="2"/>
                      </a:cubicBezTo>
                      <a:cubicBezTo>
                        <a:pt x="15" y="0"/>
                        <a:pt x="13" y="1"/>
                        <a:pt x="13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5" name="Freeform 20">
                  <a:extLst>
                    <a:ext uri="{FF2B5EF4-FFF2-40B4-BE49-F238E27FC236}">
                      <a16:creationId xmlns="" xmlns:a16="http://schemas.microsoft.com/office/drawing/2014/main" id="{ECF0E66D-ACED-47C4-BFDA-CE90499A7C07}"/>
                    </a:ext>
                  </a:extLst>
                </p:cNvPr>
                <p:cNvSpPr/>
                <p:nvPr/>
              </p:nvSpPr>
              <p:spPr bwMode="auto">
                <a:xfrm>
                  <a:off x="8672513" y="3368676"/>
                  <a:ext cx="61913" cy="100013"/>
                </a:xfrm>
                <a:custGeom>
                  <a:avLst/>
                  <a:gdLst>
                    <a:gd name="T0" fmla="*/ 46 w 61"/>
                    <a:gd name="T1" fmla="*/ 3 h 97"/>
                    <a:gd name="T2" fmla="*/ 6 w 61"/>
                    <a:gd name="T3" fmla="*/ 81 h 97"/>
                    <a:gd name="T4" fmla="*/ 20 w 61"/>
                    <a:gd name="T5" fmla="*/ 91 h 97"/>
                    <a:gd name="T6" fmla="*/ 52 w 61"/>
                    <a:gd name="T7" fmla="*/ 51 h 97"/>
                    <a:gd name="T8" fmla="*/ 53 w 61"/>
                    <a:gd name="T9" fmla="*/ 3 h 97"/>
                    <a:gd name="T10" fmla="*/ 46 w 61"/>
                    <a:gd name="T11" fmla="*/ 3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" h="97">
                      <a:moveTo>
                        <a:pt x="46" y="3"/>
                      </a:moveTo>
                      <a:cubicBezTo>
                        <a:pt x="33" y="29"/>
                        <a:pt x="23" y="57"/>
                        <a:pt x="6" y="81"/>
                      </a:cubicBezTo>
                      <a:cubicBezTo>
                        <a:pt x="0" y="89"/>
                        <a:pt x="13" y="97"/>
                        <a:pt x="20" y="91"/>
                      </a:cubicBezTo>
                      <a:cubicBezTo>
                        <a:pt x="34" y="80"/>
                        <a:pt x="45" y="69"/>
                        <a:pt x="52" y="51"/>
                      </a:cubicBezTo>
                      <a:cubicBezTo>
                        <a:pt x="58" y="35"/>
                        <a:pt x="61" y="20"/>
                        <a:pt x="53" y="3"/>
                      </a:cubicBezTo>
                      <a:cubicBezTo>
                        <a:pt x="52" y="0"/>
                        <a:pt x="47" y="1"/>
                        <a:pt x="4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6" name="Freeform 21">
                  <a:extLst>
                    <a:ext uri="{FF2B5EF4-FFF2-40B4-BE49-F238E27FC236}">
                      <a16:creationId xmlns="" xmlns:a16="http://schemas.microsoft.com/office/drawing/2014/main" id="{102F4BF2-A344-400F-985E-84A23364F0BE}"/>
                    </a:ext>
                  </a:extLst>
                </p:cNvPr>
                <p:cNvSpPr/>
                <p:nvPr/>
              </p:nvSpPr>
              <p:spPr bwMode="auto">
                <a:xfrm>
                  <a:off x="8559801" y="3544888"/>
                  <a:ext cx="68263" cy="84138"/>
                </a:xfrm>
                <a:custGeom>
                  <a:avLst/>
                  <a:gdLst>
                    <a:gd name="T0" fmla="*/ 51 w 66"/>
                    <a:gd name="T1" fmla="*/ 4 h 81"/>
                    <a:gd name="T2" fmla="*/ 24 w 66"/>
                    <a:gd name="T3" fmla="*/ 33 h 81"/>
                    <a:gd name="T4" fmla="*/ 14 w 66"/>
                    <a:gd name="T5" fmla="*/ 46 h 81"/>
                    <a:gd name="T6" fmla="*/ 5 w 66"/>
                    <a:gd name="T7" fmla="*/ 62 h 81"/>
                    <a:gd name="T8" fmla="*/ 18 w 66"/>
                    <a:gd name="T9" fmla="*/ 75 h 81"/>
                    <a:gd name="T10" fmla="*/ 32 w 66"/>
                    <a:gd name="T11" fmla="*/ 65 h 81"/>
                    <a:gd name="T12" fmla="*/ 45 w 66"/>
                    <a:gd name="T13" fmla="*/ 49 h 81"/>
                    <a:gd name="T14" fmla="*/ 63 w 66"/>
                    <a:gd name="T15" fmla="*/ 11 h 81"/>
                    <a:gd name="T16" fmla="*/ 51 w 66"/>
                    <a:gd name="T17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" h="81">
                      <a:moveTo>
                        <a:pt x="51" y="4"/>
                      </a:moveTo>
                      <a:cubicBezTo>
                        <a:pt x="41" y="13"/>
                        <a:pt x="32" y="22"/>
                        <a:pt x="24" y="33"/>
                      </a:cubicBezTo>
                      <a:cubicBezTo>
                        <a:pt x="21" y="37"/>
                        <a:pt x="17" y="41"/>
                        <a:pt x="14" y="46"/>
                      </a:cubicBezTo>
                      <a:cubicBezTo>
                        <a:pt x="10" y="51"/>
                        <a:pt x="9" y="57"/>
                        <a:pt x="5" y="62"/>
                      </a:cubicBezTo>
                      <a:cubicBezTo>
                        <a:pt x="0" y="70"/>
                        <a:pt x="10" y="81"/>
                        <a:pt x="18" y="75"/>
                      </a:cubicBezTo>
                      <a:cubicBezTo>
                        <a:pt x="22" y="72"/>
                        <a:pt x="29" y="69"/>
                        <a:pt x="32" y="65"/>
                      </a:cubicBezTo>
                      <a:cubicBezTo>
                        <a:pt x="37" y="60"/>
                        <a:pt x="41" y="55"/>
                        <a:pt x="45" y="49"/>
                      </a:cubicBezTo>
                      <a:cubicBezTo>
                        <a:pt x="53" y="37"/>
                        <a:pt x="59" y="25"/>
                        <a:pt x="63" y="11"/>
                      </a:cubicBezTo>
                      <a:cubicBezTo>
                        <a:pt x="66" y="4"/>
                        <a:pt x="56" y="0"/>
                        <a:pt x="5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7" name="Freeform 22">
                  <a:extLst>
                    <a:ext uri="{FF2B5EF4-FFF2-40B4-BE49-F238E27FC236}">
                      <a16:creationId xmlns="" xmlns:a16="http://schemas.microsoft.com/office/drawing/2014/main" id="{9D460B84-51DF-4FD8-BB46-A781506F8DDA}"/>
                    </a:ext>
                  </a:extLst>
                </p:cNvPr>
                <p:cNvSpPr/>
                <p:nvPr/>
              </p:nvSpPr>
              <p:spPr bwMode="auto">
                <a:xfrm>
                  <a:off x="8374063" y="3732213"/>
                  <a:ext cx="80963" cy="65088"/>
                </a:xfrm>
                <a:custGeom>
                  <a:avLst/>
                  <a:gdLst>
                    <a:gd name="T0" fmla="*/ 66 w 79"/>
                    <a:gd name="T1" fmla="*/ 3 h 62"/>
                    <a:gd name="T2" fmla="*/ 35 w 79"/>
                    <a:gd name="T3" fmla="*/ 23 h 62"/>
                    <a:gd name="T4" fmla="*/ 6 w 79"/>
                    <a:gd name="T5" fmla="*/ 48 h 62"/>
                    <a:gd name="T6" fmla="*/ 14 w 79"/>
                    <a:gd name="T7" fmla="*/ 58 h 62"/>
                    <a:gd name="T8" fmla="*/ 45 w 79"/>
                    <a:gd name="T9" fmla="*/ 38 h 62"/>
                    <a:gd name="T10" fmla="*/ 73 w 79"/>
                    <a:gd name="T11" fmla="*/ 13 h 62"/>
                    <a:gd name="T12" fmla="*/ 66 w 79"/>
                    <a:gd name="T13" fmla="*/ 3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9" h="62">
                      <a:moveTo>
                        <a:pt x="66" y="3"/>
                      </a:moveTo>
                      <a:cubicBezTo>
                        <a:pt x="55" y="9"/>
                        <a:pt x="45" y="15"/>
                        <a:pt x="35" y="23"/>
                      </a:cubicBezTo>
                      <a:cubicBezTo>
                        <a:pt x="25" y="31"/>
                        <a:pt x="16" y="39"/>
                        <a:pt x="6" y="48"/>
                      </a:cubicBezTo>
                      <a:cubicBezTo>
                        <a:pt x="0" y="53"/>
                        <a:pt x="8" y="62"/>
                        <a:pt x="14" y="58"/>
                      </a:cubicBezTo>
                      <a:cubicBezTo>
                        <a:pt x="25" y="52"/>
                        <a:pt x="35" y="46"/>
                        <a:pt x="45" y="38"/>
                      </a:cubicBezTo>
                      <a:cubicBezTo>
                        <a:pt x="55" y="30"/>
                        <a:pt x="64" y="21"/>
                        <a:pt x="73" y="13"/>
                      </a:cubicBezTo>
                      <a:cubicBezTo>
                        <a:pt x="79" y="9"/>
                        <a:pt x="72" y="0"/>
                        <a:pt x="6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8" name="Freeform 23">
                  <a:extLst>
                    <a:ext uri="{FF2B5EF4-FFF2-40B4-BE49-F238E27FC236}">
                      <a16:creationId xmlns="" xmlns:a16="http://schemas.microsoft.com/office/drawing/2014/main" id="{5C14206F-BDF1-45E4-BD48-FF34C9871B8E}"/>
                    </a:ext>
                  </a:extLst>
                </p:cNvPr>
                <p:cNvSpPr/>
                <p:nvPr/>
              </p:nvSpPr>
              <p:spPr bwMode="auto">
                <a:xfrm>
                  <a:off x="7953376" y="3932238"/>
                  <a:ext cx="93663" cy="30163"/>
                </a:xfrm>
                <a:custGeom>
                  <a:avLst/>
                  <a:gdLst>
                    <a:gd name="T0" fmla="*/ 82 w 91"/>
                    <a:gd name="T1" fmla="*/ 1 h 30"/>
                    <a:gd name="T2" fmla="*/ 42 w 91"/>
                    <a:gd name="T3" fmla="*/ 5 h 30"/>
                    <a:gd name="T4" fmla="*/ 9 w 91"/>
                    <a:gd name="T5" fmla="*/ 11 h 30"/>
                    <a:gd name="T6" fmla="*/ 9 w 91"/>
                    <a:gd name="T7" fmla="*/ 28 h 30"/>
                    <a:gd name="T8" fmla="*/ 45 w 91"/>
                    <a:gd name="T9" fmla="*/ 27 h 30"/>
                    <a:gd name="T10" fmla="*/ 86 w 91"/>
                    <a:gd name="T11" fmla="*/ 9 h 30"/>
                    <a:gd name="T12" fmla="*/ 82 w 91"/>
                    <a:gd name="T13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1" h="30">
                      <a:moveTo>
                        <a:pt x="82" y="1"/>
                      </a:moveTo>
                      <a:cubicBezTo>
                        <a:pt x="69" y="3"/>
                        <a:pt x="55" y="3"/>
                        <a:pt x="42" y="5"/>
                      </a:cubicBezTo>
                      <a:cubicBezTo>
                        <a:pt x="31" y="6"/>
                        <a:pt x="20" y="9"/>
                        <a:pt x="9" y="11"/>
                      </a:cubicBezTo>
                      <a:cubicBezTo>
                        <a:pt x="0" y="13"/>
                        <a:pt x="0" y="27"/>
                        <a:pt x="9" y="28"/>
                      </a:cubicBezTo>
                      <a:cubicBezTo>
                        <a:pt x="22" y="30"/>
                        <a:pt x="32" y="30"/>
                        <a:pt x="45" y="27"/>
                      </a:cubicBezTo>
                      <a:cubicBezTo>
                        <a:pt x="60" y="23"/>
                        <a:pt x="72" y="15"/>
                        <a:pt x="86" y="9"/>
                      </a:cubicBezTo>
                      <a:cubicBezTo>
                        <a:pt x="91" y="7"/>
                        <a:pt x="87" y="0"/>
                        <a:pt x="8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9" name="Freeform 24">
                  <a:extLst>
                    <a:ext uri="{FF2B5EF4-FFF2-40B4-BE49-F238E27FC236}">
                      <a16:creationId xmlns="" xmlns:a16="http://schemas.microsoft.com/office/drawing/2014/main" id="{507B968D-20D0-4516-89A9-DC4415AE8B3F}"/>
                    </a:ext>
                  </a:extLst>
                </p:cNvPr>
                <p:cNvSpPr/>
                <p:nvPr/>
              </p:nvSpPr>
              <p:spPr bwMode="auto">
                <a:xfrm>
                  <a:off x="7991476" y="3992563"/>
                  <a:ext cx="65088" cy="77788"/>
                </a:xfrm>
                <a:custGeom>
                  <a:avLst/>
                  <a:gdLst>
                    <a:gd name="T0" fmla="*/ 2 w 63"/>
                    <a:gd name="T1" fmla="*/ 6 h 74"/>
                    <a:gd name="T2" fmla="*/ 12 w 63"/>
                    <a:gd name="T3" fmla="*/ 18 h 74"/>
                    <a:gd name="T4" fmla="*/ 24 w 63"/>
                    <a:gd name="T5" fmla="*/ 34 h 74"/>
                    <a:gd name="T6" fmla="*/ 36 w 63"/>
                    <a:gd name="T7" fmla="*/ 51 h 74"/>
                    <a:gd name="T8" fmla="*/ 47 w 63"/>
                    <a:gd name="T9" fmla="*/ 66 h 74"/>
                    <a:gd name="T10" fmla="*/ 61 w 63"/>
                    <a:gd name="T11" fmla="*/ 60 h 74"/>
                    <a:gd name="T12" fmla="*/ 37 w 63"/>
                    <a:gd name="T13" fmla="*/ 16 h 74"/>
                    <a:gd name="T14" fmla="*/ 18 w 63"/>
                    <a:gd name="T15" fmla="*/ 3 h 74"/>
                    <a:gd name="T16" fmla="*/ 3 w 63"/>
                    <a:gd name="T17" fmla="*/ 2 h 74"/>
                    <a:gd name="T18" fmla="*/ 2 w 63"/>
                    <a:gd name="T19" fmla="*/ 6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3" h="74">
                      <a:moveTo>
                        <a:pt x="2" y="6"/>
                      </a:moveTo>
                      <a:cubicBezTo>
                        <a:pt x="6" y="7"/>
                        <a:pt x="10" y="15"/>
                        <a:pt x="12" y="18"/>
                      </a:cubicBezTo>
                      <a:cubicBezTo>
                        <a:pt x="15" y="24"/>
                        <a:pt x="20" y="29"/>
                        <a:pt x="24" y="34"/>
                      </a:cubicBezTo>
                      <a:cubicBezTo>
                        <a:pt x="29" y="39"/>
                        <a:pt x="32" y="45"/>
                        <a:pt x="36" y="51"/>
                      </a:cubicBezTo>
                      <a:cubicBezTo>
                        <a:pt x="39" y="56"/>
                        <a:pt x="44" y="60"/>
                        <a:pt x="47" y="66"/>
                      </a:cubicBezTo>
                      <a:cubicBezTo>
                        <a:pt x="51" y="74"/>
                        <a:pt x="63" y="68"/>
                        <a:pt x="61" y="60"/>
                      </a:cubicBezTo>
                      <a:cubicBezTo>
                        <a:pt x="57" y="43"/>
                        <a:pt x="50" y="29"/>
                        <a:pt x="37" y="16"/>
                      </a:cubicBezTo>
                      <a:cubicBezTo>
                        <a:pt x="32" y="10"/>
                        <a:pt x="26" y="6"/>
                        <a:pt x="18" y="3"/>
                      </a:cubicBezTo>
                      <a:cubicBezTo>
                        <a:pt x="13" y="0"/>
                        <a:pt x="8" y="1"/>
                        <a:pt x="3" y="2"/>
                      </a:cubicBezTo>
                      <a:cubicBezTo>
                        <a:pt x="0" y="2"/>
                        <a:pt x="0" y="6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0" name="Freeform 25">
                  <a:extLst>
                    <a:ext uri="{FF2B5EF4-FFF2-40B4-BE49-F238E27FC236}">
                      <a16:creationId xmlns="" xmlns:a16="http://schemas.microsoft.com/office/drawing/2014/main" id="{0D362F8F-453F-4FA2-ABC9-CCB92CFF9645}"/>
                    </a:ext>
                  </a:extLst>
                </p:cNvPr>
                <p:cNvSpPr/>
                <p:nvPr/>
              </p:nvSpPr>
              <p:spPr bwMode="auto">
                <a:xfrm>
                  <a:off x="8085138" y="4160838"/>
                  <a:ext cx="26988" cy="95250"/>
                </a:xfrm>
                <a:custGeom>
                  <a:avLst/>
                  <a:gdLst>
                    <a:gd name="T0" fmla="*/ 0 w 26"/>
                    <a:gd name="T1" fmla="*/ 8 h 91"/>
                    <a:gd name="T2" fmla="*/ 6 w 26"/>
                    <a:gd name="T3" fmla="*/ 83 h 91"/>
                    <a:gd name="T4" fmla="*/ 22 w 26"/>
                    <a:gd name="T5" fmla="*/ 83 h 91"/>
                    <a:gd name="T6" fmla="*/ 13 w 26"/>
                    <a:gd name="T7" fmla="*/ 5 h 91"/>
                    <a:gd name="T8" fmla="*/ 0 w 26"/>
                    <a:gd name="T9" fmla="*/ 8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91">
                      <a:moveTo>
                        <a:pt x="0" y="8"/>
                      </a:moveTo>
                      <a:cubicBezTo>
                        <a:pt x="1" y="33"/>
                        <a:pt x="2" y="59"/>
                        <a:pt x="6" y="83"/>
                      </a:cubicBezTo>
                      <a:cubicBezTo>
                        <a:pt x="8" y="91"/>
                        <a:pt x="20" y="91"/>
                        <a:pt x="22" y="83"/>
                      </a:cubicBezTo>
                      <a:cubicBezTo>
                        <a:pt x="26" y="58"/>
                        <a:pt x="26" y="27"/>
                        <a:pt x="13" y="5"/>
                      </a:cubicBezTo>
                      <a:cubicBezTo>
                        <a:pt x="9" y="0"/>
                        <a:pt x="0" y="2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1" name="Freeform 26">
                  <a:extLst>
                    <a:ext uri="{FF2B5EF4-FFF2-40B4-BE49-F238E27FC236}">
                      <a16:creationId xmlns="" xmlns:a16="http://schemas.microsoft.com/office/drawing/2014/main" id="{7BF0C9C7-C262-4992-B6D3-9631F6081820}"/>
                    </a:ext>
                  </a:extLst>
                </p:cNvPr>
                <p:cNvSpPr/>
                <p:nvPr/>
              </p:nvSpPr>
              <p:spPr bwMode="auto">
                <a:xfrm>
                  <a:off x="8034338" y="4348163"/>
                  <a:ext cx="44450" cy="106363"/>
                </a:xfrm>
                <a:custGeom>
                  <a:avLst/>
                  <a:gdLst>
                    <a:gd name="T0" fmla="*/ 8 w 43"/>
                    <a:gd name="T1" fmla="*/ 99 h 102"/>
                    <a:gd name="T2" fmla="*/ 32 w 43"/>
                    <a:gd name="T3" fmla="*/ 61 h 102"/>
                    <a:gd name="T4" fmla="*/ 42 w 43"/>
                    <a:gd name="T5" fmla="*/ 9 h 102"/>
                    <a:gd name="T6" fmla="*/ 27 w 43"/>
                    <a:gd name="T7" fmla="*/ 7 h 102"/>
                    <a:gd name="T8" fmla="*/ 13 w 43"/>
                    <a:gd name="T9" fmla="*/ 50 h 102"/>
                    <a:gd name="T10" fmla="*/ 1 w 43"/>
                    <a:gd name="T11" fmla="*/ 95 h 102"/>
                    <a:gd name="T12" fmla="*/ 8 w 43"/>
                    <a:gd name="T13" fmla="*/ 99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102">
                      <a:moveTo>
                        <a:pt x="8" y="99"/>
                      </a:moveTo>
                      <a:cubicBezTo>
                        <a:pt x="19" y="87"/>
                        <a:pt x="26" y="76"/>
                        <a:pt x="32" y="61"/>
                      </a:cubicBezTo>
                      <a:cubicBezTo>
                        <a:pt x="38" y="44"/>
                        <a:pt x="40" y="27"/>
                        <a:pt x="42" y="9"/>
                      </a:cubicBezTo>
                      <a:cubicBezTo>
                        <a:pt x="43" y="0"/>
                        <a:pt x="30" y="0"/>
                        <a:pt x="27" y="7"/>
                      </a:cubicBezTo>
                      <a:cubicBezTo>
                        <a:pt x="21" y="22"/>
                        <a:pt x="16" y="35"/>
                        <a:pt x="13" y="50"/>
                      </a:cubicBezTo>
                      <a:cubicBezTo>
                        <a:pt x="9" y="64"/>
                        <a:pt x="7" y="81"/>
                        <a:pt x="1" y="95"/>
                      </a:cubicBezTo>
                      <a:cubicBezTo>
                        <a:pt x="0" y="99"/>
                        <a:pt x="6" y="102"/>
                        <a:pt x="8" y="9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2" name="Freeform 27">
                  <a:extLst>
                    <a:ext uri="{FF2B5EF4-FFF2-40B4-BE49-F238E27FC236}">
                      <a16:creationId xmlns="" xmlns:a16="http://schemas.microsoft.com/office/drawing/2014/main" id="{8876E981-D179-44BA-B61D-36004548C27E}"/>
                    </a:ext>
                  </a:extLst>
                </p:cNvPr>
                <p:cNvSpPr/>
                <p:nvPr/>
              </p:nvSpPr>
              <p:spPr bwMode="auto">
                <a:xfrm>
                  <a:off x="7883526" y="4581526"/>
                  <a:ext cx="80963" cy="74613"/>
                </a:xfrm>
                <a:custGeom>
                  <a:avLst/>
                  <a:gdLst>
                    <a:gd name="T0" fmla="*/ 7 w 78"/>
                    <a:gd name="T1" fmla="*/ 69 h 72"/>
                    <a:gd name="T2" fmla="*/ 45 w 78"/>
                    <a:gd name="T3" fmla="*/ 47 h 72"/>
                    <a:gd name="T4" fmla="*/ 75 w 78"/>
                    <a:gd name="T5" fmla="*/ 11 h 72"/>
                    <a:gd name="T6" fmla="*/ 67 w 78"/>
                    <a:gd name="T7" fmla="*/ 5 h 72"/>
                    <a:gd name="T8" fmla="*/ 37 w 78"/>
                    <a:gd name="T9" fmla="*/ 33 h 72"/>
                    <a:gd name="T10" fmla="*/ 4 w 78"/>
                    <a:gd name="T11" fmla="*/ 63 h 72"/>
                    <a:gd name="T12" fmla="*/ 7 w 78"/>
                    <a:gd name="T13" fmla="*/ 69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72">
                      <a:moveTo>
                        <a:pt x="7" y="69"/>
                      </a:moveTo>
                      <a:cubicBezTo>
                        <a:pt x="20" y="62"/>
                        <a:pt x="33" y="56"/>
                        <a:pt x="45" y="47"/>
                      </a:cubicBezTo>
                      <a:cubicBezTo>
                        <a:pt x="57" y="37"/>
                        <a:pt x="68" y="26"/>
                        <a:pt x="75" y="11"/>
                      </a:cubicBezTo>
                      <a:cubicBezTo>
                        <a:pt x="78" y="6"/>
                        <a:pt x="71" y="0"/>
                        <a:pt x="67" y="5"/>
                      </a:cubicBezTo>
                      <a:cubicBezTo>
                        <a:pt x="57" y="15"/>
                        <a:pt x="47" y="24"/>
                        <a:pt x="37" y="33"/>
                      </a:cubicBezTo>
                      <a:cubicBezTo>
                        <a:pt x="26" y="43"/>
                        <a:pt x="15" y="55"/>
                        <a:pt x="4" y="63"/>
                      </a:cubicBezTo>
                      <a:cubicBezTo>
                        <a:pt x="0" y="66"/>
                        <a:pt x="3" y="72"/>
                        <a:pt x="7" y="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3" name="Freeform 28">
                  <a:extLst>
                    <a:ext uri="{FF2B5EF4-FFF2-40B4-BE49-F238E27FC236}">
                      <a16:creationId xmlns="" xmlns:a16="http://schemas.microsoft.com/office/drawing/2014/main" id="{77C5A5ED-995B-42F6-B616-4B53BCE2D2A2}"/>
                    </a:ext>
                  </a:extLst>
                </p:cNvPr>
                <p:cNvSpPr/>
                <p:nvPr/>
              </p:nvSpPr>
              <p:spPr bwMode="auto">
                <a:xfrm>
                  <a:off x="7666038" y="4762501"/>
                  <a:ext cx="120650" cy="58738"/>
                </a:xfrm>
                <a:custGeom>
                  <a:avLst/>
                  <a:gdLst>
                    <a:gd name="T0" fmla="*/ 6 w 117"/>
                    <a:gd name="T1" fmla="*/ 56 h 56"/>
                    <a:gd name="T2" fmla="*/ 111 w 117"/>
                    <a:gd name="T3" fmla="*/ 13 h 56"/>
                    <a:gd name="T4" fmla="*/ 105 w 117"/>
                    <a:gd name="T5" fmla="*/ 2 h 56"/>
                    <a:gd name="T6" fmla="*/ 5 w 117"/>
                    <a:gd name="T7" fmla="*/ 48 h 56"/>
                    <a:gd name="T8" fmla="*/ 6 w 117"/>
                    <a:gd name="T9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56">
                      <a:moveTo>
                        <a:pt x="6" y="56"/>
                      </a:moveTo>
                      <a:cubicBezTo>
                        <a:pt x="44" y="51"/>
                        <a:pt x="81" y="37"/>
                        <a:pt x="111" y="13"/>
                      </a:cubicBezTo>
                      <a:cubicBezTo>
                        <a:pt x="117" y="9"/>
                        <a:pt x="111" y="0"/>
                        <a:pt x="105" y="2"/>
                      </a:cubicBezTo>
                      <a:cubicBezTo>
                        <a:pt x="70" y="12"/>
                        <a:pt x="40" y="36"/>
                        <a:pt x="5" y="48"/>
                      </a:cubicBezTo>
                      <a:cubicBezTo>
                        <a:pt x="0" y="49"/>
                        <a:pt x="1" y="56"/>
                        <a:pt x="6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4" name="Freeform 29">
                  <a:extLst>
                    <a:ext uri="{FF2B5EF4-FFF2-40B4-BE49-F238E27FC236}">
                      <a16:creationId xmlns="" xmlns:a16="http://schemas.microsoft.com/office/drawing/2014/main" id="{8730ABBD-359A-470F-A3F3-24B73819BA3B}"/>
                    </a:ext>
                  </a:extLst>
                </p:cNvPr>
                <p:cNvSpPr/>
                <p:nvPr/>
              </p:nvSpPr>
              <p:spPr bwMode="auto">
                <a:xfrm>
                  <a:off x="7434263" y="4868863"/>
                  <a:ext cx="123825" cy="47625"/>
                </a:xfrm>
                <a:custGeom>
                  <a:avLst/>
                  <a:gdLst>
                    <a:gd name="T0" fmla="*/ 4 w 120"/>
                    <a:gd name="T1" fmla="*/ 46 h 46"/>
                    <a:gd name="T2" fmla="*/ 117 w 120"/>
                    <a:gd name="T3" fmla="*/ 10 h 46"/>
                    <a:gd name="T4" fmla="*/ 112 w 120"/>
                    <a:gd name="T5" fmla="*/ 2 h 46"/>
                    <a:gd name="T6" fmla="*/ 3 w 120"/>
                    <a:gd name="T7" fmla="*/ 39 h 46"/>
                    <a:gd name="T8" fmla="*/ 4 w 120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46">
                      <a:moveTo>
                        <a:pt x="4" y="46"/>
                      </a:moveTo>
                      <a:cubicBezTo>
                        <a:pt x="43" y="44"/>
                        <a:pt x="86" y="36"/>
                        <a:pt x="117" y="10"/>
                      </a:cubicBezTo>
                      <a:cubicBezTo>
                        <a:pt x="120" y="7"/>
                        <a:pt x="116" y="0"/>
                        <a:pt x="112" y="2"/>
                      </a:cubicBezTo>
                      <a:cubicBezTo>
                        <a:pt x="75" y="14"/>
                        <a:pt x="40" y="27"/>
                        <a:pt x="3" y="39"/>
                      </a:cubicBezTo>
                      <a:cubicBezTo>
                        <a:pt x="0" y="40"/>
                        <a:pt x="0" y="46"/>
                        <a:pt x="4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5" name="Freeform 30">
                  <a:extLst>
                    <a:ext uri="{FF2B5EF4-FFF2-40B4-BE49-F238E27FC236}">
                      <a16:creationId xmlns="" xmlns:a16="http://schemas.microsoft.com/office/drawing/2014/main" id="{7748A976-902F-49DE-9572-926959E28644}"/>
                    </a:ext>
                  </a:extLst>
                </p:cNvPr>
                <p:cNvSpPr/>
                <p:nvPr/>
              </p:nvSpPr>
              <p:spPr bwMode="auto">
                <a:xfrm>
                  <a:off x="7192963" y="4932363"/>
                  <a:ext cx="153988" cy="38100"/>
                </a:xfrm>
                <a:custGeom>
                  <a:avLst/>
                  <a:gdLst>
                    <a:gd name="T0" fmla="*/ 6 w 148"/>
                    <a:gd name="T1" fmla="*/ 36 h 37"/>
                    <a:gd name="T2" fmla="*/ 137 w 148"/>
                    <a:gd name="T3" fmla="*/ 20 h 37"/>
                    <a:gd name="T4" fmla="*/ 133 w 148"/>
                    <a:gd name="T5" fmla="*/ 3 h 37"/>
                    <a:gd name="T6" fmla="*/ 3 w 148"/>
                    <a:gd name="T7" fmla="*/ 31 h 37"/>
                    <a:gd name="T8" fmla="*/ 6 w 148"/>
                    <a:gd name="T9" fmla="*/ 3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8" h="37">
                      <a:moveTo>
                        <a:pt x="6" y="36"/>
                      </a:moveTo>
                      <a:cubicBezTo>
                        <a:pt x="51" y="28"/>
                        <a:pt x="94" y="36"/>
                        <a:pt x="137" y="20"/>
                      </a:cubicBezTo>
                      <a:cubicBezTo>
                        <a:pt x="148" y="16"/>
                        <a:pt x="144" y="0"/>
                        <a:pt x="133" y="3"/>
                      </a:cubicBezTo>
                      <a:cubicBezTo>
                        <a:pt x="88" y="13"/>
                        <a:pt x="46" y="13"/>
                        <a:pt x="3" y="31"/>
                      </a:cubicBezTo>
                      <a:cubicBezTo>
                        <a:pt x="0" y="32"/>
                        <a:pt x="2" y="37"/>
                        <a:pt x="6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6" name="Freeform 31">
                  <a:extLst>
                    <a:ext uri="{FF2B5EF4-FFF2-40B4-BE49-F238E27FC236}">
                      <a16:creationId xmlns="" xmlns:a16="http://schemas.microsoft.com/office/drawing/2014/main" id="{47827897-CAC0-4E5E-A3D8-2831F1F43CAF}"/>
                    </a:ext>
                  </a:extLst>
                </p:cNvPr>
                <p:cNvSpPr/>
                <p:nvPr/>
              </p:nvSpPr>
              <p:spPr bwMode="auto">
                <a:xfrm>
                  <a:off x="6989763" y="4945063"/>
                  <a:ext cx="88900" cy="22225"/>
                </a:xfrm>
                <a:custGeom>
                  <a:avLst/>
                  <a:gdLst>
                    <a:gd name="T0" fmla="*/ 4 w 86"/>
                    <a:gd name="T1" fmla="*/ 18 h 22"/>
                    <a:gd name="T2" fmla="*/ 80 w 86"/>
                    <a:gd name="T3" fmla="*/ 10 h 22"/>
                    <a:gd name="T4" fmla="*/ 77 w 86"/>
                    <a:gd name="T5" fmla="*/ 1 h 22"/>
                    <a:gd name="T6" fmla="*/ 4 w 86"/>
                    <a:gd name="T7" fmla="*/ 8 h 22"/>
                    <a:gd name="T8" fmla="*/ 4 w 86"/>
                    <a:gd name="T9" fmla="*/ 18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22">
                      <a:moveTo>
                        <a:pt x="4" y="18"/>
                      </a:moveTo>
                      <a:cubicBezTo>
                        <a:pt x="30" y="22"/>
                        <a:pt x="56" y="21"/>
                        <a:pt x="80" y="10"/>
                      </a:cubicBezTo>
                      <a:cubicBezTo>
                        <a:pt x="86" y="8"/>
                        <a:pt x="82" y="0"/>
                        <a:pt x="77" y="1"/>
                      </a:cubicBezTo>
                      <a:cubicBezTo>
                        <a:pt x="53" y="5"/>
                        <a:pt x="28" y="5"/>
                        <a:pt x="4" y="8"/>
                      </a:cubicBezTo>
                      <a:cubicBezTo>
                        <a:pt x="0" y="9"/>
                        <a:pt x="0" y="17"/>
                        <a:pt x="4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7" name="Freeform 32">
                  <a:extLst>
                    <a:ext uri="{FF2B5EF4-FFF2-40B4-BE49-F238E27FC236}">
                      <a16:creationId xmlns="" xmlns:a16="http://schemas.microsoft.com/office/drawing/2014/main" id="{E773F939-CB07-4596-9FDD-B9238A8E055C}"/>
                    </a:ext>
                  </a:extLst>
                </p:cNvPr>
                <p:cNvSpPr/>
                <p:nvPr/>
              </p:nvSpPr>
              <p:spPr bwMode="auto">
                <a:xfrm>
                  <a:off x="6748463" y="4924426"/>
                  <a:ext cx="80963" cy="31750"/>
                </a:xfrm>
                <a:custGeom>
                  <a:avLst/>
                  <a:gdLst>
                    <a:gd name="T0" fmla="*/ 6 w 79"/>
                    <a:gd name="T1" fmla="*/ 17 h 31"/>
                    <a:gd name="T2" fmla="*/ 37 w 79"/>
                    <a:gd name="T3" fmla="*/ 24 h 31"/>
                    <a:gd name="T4" fmla="*/ 72 w 79"/>
                    <a:gd name="T5" fmla="*/ 31 h 31"/>
                    <a:gd name="T6" fmla="*/ 75 w 79"/>
                    <a:gd name="T7" fmla="*/ 21 h 31"/>
                    <a:gd name="T8" fmla="*/ 6 w 79"/>
                    <a:gd name="T9" fmla="*/ 6 h 31"/>
                    <a:gd name="T10" fmla="*/ 6 w 79"/>
                    <a:gd name="T11" fmla="*/ 17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31">
                      <a:moveTo>
                        <a:pt x="6" y="17"/>
                      </a:moveTo>
                      <a:cubicBezTo>
                        <a:pt x="16" y="20"/>
                        <a:pt x="27" y="22"/>
                        <a:pt x="37" y="24"/>
                      </a:cubicBezTo>
                      <a:cubicBezTo>
                        <a:pt x="49" y="27"/>
                        <a:pt x="60" y="31"/>
                        <a:pt x="72" y="31"/>
                      </a:cubicBezTo>
                      <a:cubicBezTo>
                        <a:pt x="78" y="31"/>
                        <a:pt x="79" y="24"/>
                        <a:pt x="75" y="21"/>
                      </a:cubicBezTo>
                      <a:cubicBezTo>
                        <a:pt x="56" y="8"/>
                        <a:pt x="28" y="0"/>
                        <a:pt x="6" y="6"/>
                      </a:cubicBezTo>
                      <a:cubicBezTo>
                        <a:pt x="0" y="8"/>
                        <a:pt x="1" y="15"/>
                        <a:pt x="6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8" name="Freeform 33">
                  <a:extLst>
                    <a:ext uri="{FF2B5EF4-FFF2-40B4-BE49-F238E27FC236}">
                      <a16:creationId xmlns="" xmlns:a16="http://schemas.microsoft.com/office/drawing/2014/main" id="{D3FF9045-86AC-42C3-AC0C-808A19F00B9D}"/>
                    </a:ext>
                  </a:extLst>
                </p:cNvPr>
                <p:cNvSpPr/>
                <p:nvPr/>
              </p:nvSpPr>
              <p:spPr bwMode="auto">
                <a:xfrm>
                  <a:off x="6559551" y="4949826"/>
                  <a:ext cx="68263" cy="61913"/>
                </a:xfrm>
                <a:custGeom>
                  <a:avLst/>
                  <a:gdLst>
                    <a:gd name="T0" fmla="*/ 11 w 67"/>
                    <a:gd name="T1" fmla="*/ 56 h 59"/>
                    <a:gd name="T2" fmla="*/ 39 w 67"/>
                    <a:gd name="T3" fmla="*/ 37 h 59"/>
                    <a:gd name="T4" fmla="*/ 63 w 67"/>
                    <a:gd name="T5" fmla="*/ 12 h 59"/>
                    <a:gd name="T6" fmla="*/ 55 w 67"/>
                    <a:gd name="T7" fmla="*/ 4 h 59"/>
                    <a:gd name="T8" fmla="*/ 31 w 67"/>
                    <a:gd name="T9" fmla="*/ 25 h 59"/>
                    <a:gd name="T10" fmla="*/ 4 w 67"/>
                    <a:gd name="T11" fmla="*/ 48 h 59"/>
                    <a:gd name="T12" fmla="*/ 11 w 67"/>
                    <a:gd name="T13" fmla="*/ 56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" h="59">
                      <a:moveTo>
                        <a:pt x="11" y="56"/>
                      </a:moveTo>
                      <a:cubicBezTo>
                        <a:pt x="21" y="50"/>
                        <a:pt x="30" y="44"/>
                        <a:pt x="39" y="37"/>
                      </a:cubicBezTo>
                      <a:cubicBezTo>
                        <a:pt x="48" y="29"/>
                        <a:pt x="55" y="21"/>
                        <a:pt x="63" y="12"/>
                      </a:cubicBezTo>
                      <a:cubicBezTo>
                        <a:pt x="67" y="7"/>
                        <a:pt x="60" y="0"/>
                        <a:pt x="55" y="4"/>
                      </a:cubicBezTo>
                      <a:cubicBezTo>
                        <a:pt x="47" y="11"/>
                        <a:pt x="39" y="17"/>
                        <a:pt x="31" y="25"/>
                      </a:cubicBezTo>
                      <a:cubicBezTo>
                        <a:pt x="22" y="33"/>
                        <a:pt x="14" y="41"/>
                        <a:pt x="4" y="48"/>
                      </a:cubicBezTo>
                      <a:cubicBezTo>
                        <a:pt x="0" y="52"/>
                        <a:pt x="6" y="59"/>
                        <a:pt x="11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9" name="Freeform 34">
                  <a:extLst>
                    <a:ext uri="{FF2B5EF4-FFF2-40B4-BE49-F238E27FC236}">
                      <a16:creationId xmlns="" xmlns:a16="http://schemas.microsoft.com/office/drawing/2014/main" id="{4810AD40-77E8-4C96-955D-A8AC4897FEF8}"/>
                    </a:ext>
                  </a:extLst>
                </p:cNvPr>
                <p:cNvSpPr/>
                <p:nvPr/>
              </p:nvSpPr>
              <p:spPr bwMode="auto">
                <a:xfrm>
                  <a:off x="6375401" y="5078413"/>
                  <a:ext cx="80963" cy="49213"/>
                </a:xfrm>
                <a:custGeom>
                  <a:avLst/>
                  <a:gdLst>
                    <a:gd name="T0" fmla="*/ 5 w 78"/>
                    <a:gd name="T1" fmla="*/ 46 h 46"/>
                    <a:gd name="T2" fmla="*/ 41 w 78"/>
                    <a:gd name="T3" fmla="*/ 34 h 46"/>
                    <a:gd name="T4" fmla="*/ 73 w 78"/>
                    <a:gd name="T5" fmla="*/ 11 h 46"/>
                    <a:gd name="T6" fmla="*/ 67 w 78"/>
                    <a:gd name="T7" fmla="*/ 2 h 46"/>
                    <a:gd name="T8" fmla="*/ 33 w 78"/>
                    <a:gd name="T9" fmla="*/ 21 h 46"/>
                    <a:gd name="T10" fmla="*/ 3 w 78"/>
                    <a:gd name="T11" fmla="*/ 41 h 46"/>
                    <a:gd name="T12" fmla="*/ 5 w 78"/>
                    <a:gd name="T13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46">
                      <a:moveTo>
                        <a:pt x="5" y="46"/>
                      </a:moveTo>
                      <a:cubicBezTo>
                        <a:pt x="17" y="42"/>
                        <a:pt x="29" y="41"/>
                        <a:pt x="41" y="34"/>
                      </a:cubicBezTo>
                      <a:cubicBezTo>
                        <a:pt x="53" y="28"/>
                        <a:pt x="63" y="20"/>
                        <a:pt x="73" y="11"/>
                      </a:cubicBezTo>
                      <a:cubicBezTo>
                        <a:pt x="78" y="6"/>
                        <a:pt x="72" y="0"/>
                        <a:pt x="67" y="2"/>
                      </a:cubicBezTo>
                      <a:cubicBezTo>
                        <a:pt x="55" y="8"/>
                        <a:pt x="44" y="14"/>
                        <a:pt x="33" y="21"/>
                      </a:cubicBezTo>
                      <a:cubicBezTo>
                        <a:pt x="23" y="28"/>
                        <a:pt x="14" y="37"/>
                        <a:pt x="3" y="41"/>
                      </a:cubicBezTo>
                      <a:cubicBezTo>
                        <a:pt x="0" y="42"/>
                        <a:pt x="2" y="46"/>
                        <a:pt x="5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0" name="Freeform 35">
                  <a:extLst>
                    <a:ext uri="{FF2B5EF4-FFF2-40B4-BE49-F238E27FC236}">
                      <a16:creationId xmlns="" xmlns:a16="http://schemas.microsoft.com/office/drawing/2014/main" id="{F62D7822-0794-42AB-BC1B-1B79FAA3D11D}"/>
                    </a:ext>
                  </a:extLst>
                </p:cNvPr>
                <p:cNvSpPr/>
                <p:nvPr/>
              </p:nvSpPr>
              <p:spPr bwMode="auto">
                <a:xfrm>
                  <a:off x="6167438" y="5192713"/>
                  <a:ext cx="114300" cy="50800"/>
                </a:xfrm>
                <a:custGeom>
                  <a:avLst/>
                  <a:gdLst>
                    <a:gd name="T0" fmla="*/ 10 w 110"/>
                    <a:gd name="T1" fmla="*/ 48 h 50"/>
                    <a:gd name="T2" fmla="*/ 105 w 110"/>
                    <a:gd name="T3" fmla="*/ 11 h 50"/>
                    <a:gd name="T4" fmla="*/ 102 w 110"/>
                    <a:gd name="T5" fmla="*/ 2 h 50"/>
                    <a:gd name="T6" fmla="*/ 7 w 110"/>
                    <a:gd name="T7" fmla="*/ 37 h 50"/>
                    <a:gd name="T8" fmla="*/ 10 w 110"/>
                    <a:gd name="T9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0" h="50">
                      <a:moveTo>
                        <a:pt x="10" y="48"/>
                      </a:moveTo>
                      <a:cubicBezTo>
                        <a:pt x="45" y="42"/>
                        <a:pt x="75" y="29"/>
                        <a:pt x="105" y="11"/>
                      </a:cubicBezTo>
                      <a:cubicBezTo>
                        <a:pt x="110" y="8"/>
                        <a:pt x="107" y="0"/>
                        <a:pt x="102" y="2"/>
                      </a:cubicBezTo>
                      <a:cubicBezTo>
                        <a:pt x="71" y="15"/>
                        <a:pt x="40" y="30"/>
                        <a:pt x="7" y="37"/>
                      </a:cubicBezTo>
                      <a:cubicBezTo>
                        <a:pt x="0" y="39"/>
                        <a:pt x="3" y="50"/>
                        <a:pt x="10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1" name="Freeform 36">
                  <a:extLst>
                    <a:ext uri="{FF2B5EF4-FFF2-40B4-BE49-F238E27FC236}">
                      <a16:creationId xmlns="" xmlns:a16="http://schemas.microsoft.com/office/drawing/2014/main" id="{74C67D56-3290-4233-B7D4-80AB3549D85D}"/>
                    </a:ext>
                  </a:extLst>
                </p:cNvPr>
                <p:cNvSpPr/>
                <p:nvPr/>
              </p:nvSpPr>
              <p:spPr bwMode="auto">
                <a:xfrm>
                  <a:off x="5929313" y="5272088"/>
                  <a:ext cx="131763" cy="36513"/>
                </a:xfrm>
                <a:custGeom>
                  <a:avLst/>
                  <a:gdLst>
                    <a:gd name="T0" fmla="*/ 7 w 128"/>
                    <a:gd name="T1" fmla="*/ 30 h 35"/>
                    <a:gd name="T2" fmla="*/ 120 w 128"/>
                    <a:gd name="T3" fmla="*/ 16 h 35"/>
                    <a:gd name="T4" fmla="*/ 114 w 128"/>
                    <a:gd name="T5" fmla="*/ 2 h 35"/>
                    <a:gd name="T6" fmla="*/ 7 w 128"/>
                    <a:gd name="T7" fmla="*/ 18 h 35"/>
                    <a:gd name="T8" fmla="*/ 7 w 128"/>
                    <a:gd name="T9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8" h="35">
                      <a:moveTo>
                        <a:pt x="7" y="30"/>
                      </a:moveTo>
                      <a:cubicBezTo>
                        <a:pt x="47" y="33"/>
                        <a:pt x="84" y="35"/>
                        <a:pt x="120" y="16"/>
                      </a:cubicBezTo>
                      <a:cubicBezTo>
                        <a:pt x="128" y="11"/>
                        <a:pt x="122" y="0"/>
                        <a:pt x="114" y="2"/>
                      </a:cubicBezTo>
                      <a:cubicBezTo>
                        <a:pt x="79" y="10"/>
                        <a:pt x="43" y="15"/>
                        <a:pt x="7" y="18"/>
                      </a:cubicBezTo>
                      <a:cubicBezTo>
                        <a:pt x="0" y="18"/>
                        <a:pt x="0" y="29"/>
                        <a:pt x="7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2" name="Freeform 37">
                  <a:extLst>
                    <a:ext uri="{FF2B5EF4-FFF2-40B4-BE49-F238E27FC236}">
                      <a16:creationId xmlns="" xmlns:a16="http://schemas.microsoft.com/office/drawing/2014/main" id="{B08A9991-16D5-4310-8175-32877E073FD3}"/>
                    </a:ext>
                  </a:extLst>
                </p:cNvPr>
                <p:cNvSpPr/>
                <p:nvPr/>
              </p:nvSpPr>
              <p:spPr bwMode="auto">
                <a:xfrm>
                  <a:off x="5719763" y="5281613"/>
                  <a:ext cx="104775" cy="34925"/>
                </a:xfrm>
                <a:custGeom>
                  <a:avLst/>
                  <a:gdLst>
                    <a:gd name="T0" fmla="*/ 3 w 101"/>
                    <a:gd name="T1" fmla="*/ 11 h 33"/>
                    <a:gd name="T2" fmla="*/ 94 w 101"/>
                    <a:gd name="T3" fmla="*/ 29 h 33"/>
                    <a:gd name="T4" fmla="*/ 94 w 101"/>
                    <a:gd name="T5" fmla="*/ 15 h 33"/>
                    <a:gd name="T6" fmla="*/ 6 w 101"/>
                    <a:gd name="T7" fmla="*/ 3 h 33"/>
                    <a:gd name="T8" fmla="*/ 3 w 101"/>
                    <a:gd name="T9" fmla="*/ 11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33">
                      <a:moveTo>
                        <a:pt x="3" y="11"/>
                      </a:moveTo>
                      <a:cubicBezTo>
                        <a:pt x="29" y="28"/>
                        <a:pt x="65" y="33"/>
                        <a:pt x="94" y="29"/>
                      </a:cubicBezTo>
                      <a:cubicBezTo>
                        <a:pt x="101" y="28"/>
                        <a:pt x="101" y="16"/>
                        <a:pt x="94" y="15"/>
                      </a:cubicBezTo>
                      <a:cubicBezTo>
                        <a:pt x="66" y="10"/>
                        <a:pt x="34" y="0"/>
                        <a:pt x="6" y="3"/>
                      </a:cubicBezTo>
                      <a:cubicBezTo>
                        <a:pt x="1" y="3"/>
                        <a:pt x="0" y="9"/>
                        <a:pt x="3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3" name="Freeform 38">
                  <a:extLst>
                    <a:ext uri="{FF2B5EF4-FFF2-40B4-BE49-F238E27FC236}">
                      <a16:creationId xmlns="" xmlns:a16="http://schemas.microsoft.com/office/drawing/2014/main" id="{4AAA0EEE-06B0-4EAC-A16A-26D01F993B4D}"/>
                    </a:ext>
                  </a:extLst>
                </p:cNvPr>
                <p:cNvSpPr/>
                <p:nvPr/>
              </p:nvSpPr>
              <p:spPr bwMode="auto">
                <a:xfrm>
                  <a:off x="5516563" y="5238751"/>
                  <a:ext cx="103188" cy="33338"/>
                </a:xfrm>
                <a:custGeom>
                  <a:avLst/>
                  <a:gdLst>
                    <a:gd name="T0" fmla="*/ 5 w 100"/>
                    <a:gd name="T1" fmla="*/ 9 h 32"/>
                    <a:gd name="T2" fmla="*/ 92 w 100"/>
                    <a:gd name="T3" fmla="*/ 31 h 32"/>
                    <a:gd name="T4" fmla="*/ 94 w 100"/>
                    <a:gd name="T5" fmla="*/ 22 h 32"/>
                    <a:gd name="T6" fmla="*/ 7 w 100"/>
                    <a:gd name="T7" fmla="*/ 1 h 32"/>
                    <a:gd name="T8" fmla="*/ 5 w 100"/>
                    <a:gd name="T9" fmla="*/ 9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2">
                      <a:moveTo>
                        <a:pt x="5" y="9"/>
                      </a:moveTo>
                      <a:cubicBezTo>
                        <a:pt x="34" y="18"/>
                        <a:pt x="62" y="26"/>
                        <a:pt x="92" y="31"/>
                      </a:cubicBezTo>
                      <a:cubicBezTo>
                        <a:pt x="98" y="32"/>
                        <a:pt x="100" y="24"/>
                        <a:pt x="94" y="22"/>
                      </a:cubicBezTo>
                      <a:cubicBezTo>
                        <a:pt x="66" y="13"/>
                        <a:pt x="37" y="6"/>
                        <a:pt x="7" y="1"/>
                      </a:cubicBezTo>
                      <a:cubicBezTo>
                        <a:pt x="2" y="0"/>
                        <a:pt x="0" y="7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4" name="Freeform 39">
                  <a:extLst>
                    <a:ext uri="{FF2B5EF4-FFF2-40B4-BE49-F238E27FC236}">
                      <a16:creationId xmlns="" xmlns:a16="http://schemas.microsoft.com/office/drawing/2014/main" id="{0E610C5D-2436-4FA4-B7E9-5374807435B6}"/>
                    </a:ext>
                  </a:extLst>
                </p:cNvPr>
                <p:cNvSpPr/>
                <p:nvPr/>
              </p:nvSpPr>
              <p:spPr bwMode="auto">
                <a:xfrm>
                  <a:off x="5327651" y="5132388"/>
                  <a:ext cx="85725" cy="60325"/>
                </a:xfrm>
                <a:custGeom>
                  <a:avLst/>
                  <a:gdLst>
                    <a:gd name="T0" fmla="*/ 2 w 82"/>
                    <a:gd name="T1" fmla="*/ 8 h 58"/>
                    <a:gd name="T2" fmla="*/ 71 w 82"/>
                    <a:gd name="T3" fmla="*/ 57 h 58"/>
                    <a:gd name="T4" fmla="*/ 74 w 82"/>
                    <a:gd name="T5" fmla="*/ 44 h 58"/>
                    <a:gd name="T6" fmla="*/ 11 w 82"/>
                    <a:gd name="T7" fmla="*/ 3 h 58"/>
                    <a:gd name="T8" fmla="*/ 2 w 82"/>
                    <a:gd name="T9" fmla="*/ 8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8">
                      <a:moveTo>
                        <a:pt x="2" y="8"/>
                      </a:moveTo>
                      <a:cubicBezTo>
                        <a:pt x="14" y="38"/>
                        <a:pt x="41" y="52"/>
                        <a:pt x="71" y="57"/>
                      </a:cubicBezTo>
                      <a:cubicBezTo>
                        <a:pt x="79" y="58"/>
                        <a:pt x="82" y="47"/>
                        <a:pt x="74" y="44"/>
                      </a:cubicBezTo>
                      <a:cubicBezTo>
                        <a:pt x="51" y="35"/>
                        <a:pt x="30" y="19"/>
                        <a:pt x="11" y="3"/>
                      </a:cubicBezTo>
                      <a:cubicBezTo>
                        <a:pt x="8" y="0"/>
                        <a:pt x="0" y="3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5" name="Freeform 40">
                  <a:extLst>
                    <a:ext uri="{FF2B5EF4-FFF2-40B4-BE49-F238E27FC236}">
                      <a16:creationId xmlns="" xmlns:a16="http://schemas.microsoft.com/office/drawing/2014/main" id="{23A96C75-3B18-49D5-9ED8-3A423B50DC88}"/>
                    </a:ext>
                  </a:extLst>
                </p:cNvPr>
                <p:cNvSpPr/>
                <p:nvPr/>
              </p:nvSpPr>
              <p:spPr bwMode="auto">
                <a:xfrm>
                  <a:off x="5167313" y="4940301"/>
                  <a:ext cx="87313" cy="103188"/>
                </a:xfrm>
                <a:custGeom>
                  <a:avLst/>
                  <a:gdLst>
                    <a:gd name="T0" fmla="*/ 4 w 83"/>
                    <a:gd name="T1" fmla="*/ 13 h 98"/>
                    <a:gd name="T2" fmla="*/ 72 w 83"/>
                    <a:gd name="T3" fmla="*/ 94 h 98"/>
                    <a:gd name="T4" fmla="*/ 80 w 83"/>
                    <a:gd name="T5" fmla="*/ 87 h 98"/>
                    <a:gd name="T6" fmla="*/ 13 w 83"/>
                    <a:gd name="T7" fmla="*/ 4 h 98"/>
                    <a:gd name="T8" fmla="*/ 4 w 83"/>
                    <a:gd name="T9" fmla="*/ 13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98">
                      <a:moveTo>
                        <a:pt x="4" y="13"/>
                      </a:moveTo>
                      <a:cubicBezTo>
                        <a:pt x="23" y="41"/>
                        <a:pt x="44" y="74"/>
                        <a:pt x="72" y="94"/>
                      </a:cubicBezTo>
                      <a:cubicBezTo>
                        <a:pt x="76" y="98"/>
                        <a:pt x="83" y="91"/>
                        <a:pt x="80" y="87"/>
                      </a:cubicBezTo>
                      <a:cubicBezTo>
                        <a:pt x="61" y="58"/>
                        <a:pt x="41" y="25"/>
                        <a:pt x="13" y="4"/>
                      </a:cubicBezTo>
                      <a:cubicBezTo>
                        <a:pt x="8" y="0"/>
                        <a:pt x="0" y="8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6" name="Freeform 41">
                  <a:extLst>
                    <a:ext uri="{FF2B5EF4-FFF2-40B4-BE49-F238E27FC236}">
                      <a16:creationId xmlns="" xmlns:a16="http://schemas.microsoft.com/office/drawing/2014/main" id="{740E3DD9-1D2C-45E7-8926-B69EBDD78E9F}"/>
                    </a:ext>
                  </a:extLst>
                </p:cNvPr>
                <p:cNvSpPr/>
                <p:nvPr/>
              </p:nvSpPr>
              <p:spPr bwMode="auto">
                <a:xfrm>
                  <a:off x="5113338" y="4803776"/>
                  <a:ext cx="50800" cy="74613"/>
                </a:xfrm>
                <a:custGeom>
                  <a:avLst/>
                  <a:gdLst>
                    <a:gd name="T0" fmla="*/ 2 w 49"/>
                    <a:gd name="T1" fmla="*/ 6 h 71"/>
                    <a:gd name="T2" fmla="*/ 15 w 49"/>
                    <a:gd name="T3" fmla="*/ 35 h 71"/>
                    <a:gd name="T4" fmla="*/ 35 w 49"/>
                    <a:gd name="T5" fmla="*/ 65 h 71"/>
                    <a:gd name="T6" fmla="*/ 45 w 49"/>
                    <a:gd name="T7" fmla="*/ 59 h 71"/>
                    <a:gd name="T8" fmla="*/ 26 w 49"/>
                    <a:gd name="T9" fmla="*/ 28 h 71"/>
                    <a:gd name="T10" fmla="*/ 5 w 49"/>
                    <a:gd name="T11" fmla="*/ 3 h 71"/>
                    <a:gd name="T12" fmla="*/ 2 w 49"/>
                    <a:gd name="T13" fmla="*/ 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" h="71">
                      <a:moveTo>
                        <a:pt x="2" y="6"/>
                      </a:moveTo>
                      <a:cubicBezTo>
                        <a:pt x="6" y="15"/>
                        <a:pt x="10" y="25"/>
                        <a:pt x="15" y="35"/>
                      </a:cubicBezTo>
                      <a:cubicBezTo>
                        <a:pt x="21" y="46"/>
                        <a:pt x="27" y="55"/>
                        <a:pt x="35" y="65"/>
                      </a:cubicBezTo>
                      <a:cubicBezTo>
                        <a:pt x="39" y="71"/>
                        <a:pt x="49" y="66"/>
                        <a:pt x="45" y="59"/>
                      </a:cubicBezTo>
                      <a:cubicBezTo>
                        <a:pt x="39" y="49"/>
                        <a:pt x="33" y="38"/>
                        <a:pt x="26" y="28"/>
                      </a:cubicBezTo>
                      <a:cubicBezTo>
                        <a:pt x="20" y="19"/>
                        <a:pt x="13" y="11"/>
                        <a:pt x="5" y="3"/>
                      </a:cubicBezTo>
                      <a:cubicBezTo>
                        <a:pt x="4" y="0"/>
                        <a:pt x="0" y="3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7" name="Freeform 42">
                  <a:extLst>
                    <a:ext uri="{FF2B5EF4-FFF2-40B4-BE49-F238E27FC236}">
                      <a16:creationId xmlns="" xmlns:a16="http://schemas.microsoft.com/office/drawing/2014/main" id="{720AE166-A88B-42C0-B870-AC61CA4C00AE}"/>
                    </a:ext>
                  </a:extLst>
                </p:cNvPr>
                <p:cNvSpPr/>
                <p:nvPr/>
              </p:nvSpPr>
              <p:spPr bwMode="auto">
                <a:xfrm>
                  <a:off x="5035551" y="4613276"/>
                  <a:ext cx="60325" cy="101600"/>
                </a:xfrm>
                <a:custGeom>
                  <a:avLst/>
                  <a:gdLst>
                    <a:gd name="T0" fmla="*/ 2 w 58"/>
                    <a:gd name="T1" fmla="*/ 8 h 97"/>
                    <a:gd name="T2" fmla="*/ 45 w 58"/>
                    <a:gd name="T3" fmla="*/ 91 h 97"/>
                    <a:gd name="T4" fmla="*/ 56 w 58"/>
                    <a:gd name="T5" fmla="*/ 84 h 97"/>
                    <a:gd name="T6" fmla="*/ 11 w 58"/>
                    <a:gd name="T7" fmla="*/ 4 h 97"/>
                    <a:gd name="T8" fmla="*/ 2 w 58"/>
                    <a:gd name="T9" fmla="*/ 8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7">
                      <a:moveTo>
                        <a:pt x="2" y="8"/>
                      </a:moveTo>
                      <a:cubicBezTo>
                        <a:pt x="10" y="37"/>
                        <a:pt x="25" y="67"/>
                        <a:pt x="45" y="91"/>
                      </a:cubicBezTo>
                      <a:cubicBezTo>
                        <a:pt x="50" y="97"/>
                        <a:pt x="58" y="91"/>
                        <a:pt x="56" y="84"/>
                      </a:cubicBezTo>
                      <a:cubicBezTo>
                        <a:pt x="49" y="54"/>
                        <a:pt x="29" y="28"/>
                        <a:pt x="11" y="4"/>
                      </a:cubicBezTo>
                      <a:cubicBezTo>
                        <a:pt x="7" y="0"/>
                        <a:pt x="0" y="2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8" name="Freeform 43">
                  <a:extLst>
                    <a:ext uri="{FF2B5EF4-FFF2-40B4-BE49-F238E27FC236}">
                      <a16:creationId xmlns="" xmlns:a16="http://schemas.microsoft.com/office/drawing/2014/main" id="{D239EE26-C665-4D57-B02D-D5F2D9A1BBA7}"/>
                    </a:ext>
                  </a:extLst>
                </p:cNvPr>
                <p:cNvSpPr/>
                <p:nvPr/>
              </p:nvSpPr>
              <p:spPr bwMode="auto">
                <a:xfrm>
                  <a:off x="4221163" y="4760913"/>
                  <a:ext cx="82550" cy="20638"/>
                </a:xfrm>
                <a:custGeom>
                  <a:avLst/>
                  <a:gdLst>
                    <a:gd name="T0" fmla="*/ 2 w 79"/>
                    <a:gd name="T1" fmla="*/ 4 h 19"/>
                    <a:gd name="T2" fmla="*/ 74 w 79"/>
                    <a:gd name="T3" fmla="*/ 19 h 19"/>
                    <a:gd name="T4" fmla="*/ 76 w 79"/>
                    <a:gd name="T5" fmla="*/ 14 h 19"/>
                    <a:gd name="T6" fmla="*/ 3 w 79"/>
                    <a:gd name="T7" fmla="*/ 0 h 19"/>
                    <a:gd name="T8" fmla="*/ 2 w 79"/>
                    <a:gd name="T9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19">
                      <a:moveTo>
                        <a:pt x="2" y="4"/>
                      </a:moveTo>
                      <a:cubicBezTo>
                        <a:pt x="26" y="11"/>
                        <a:pt x="50" y="14"/>
                        <a:pt x="74" y="19"/>
                      </a:cubicBezTo>
                      <a:cubicBezTo>
                        <a:pt x="77" y="19"/>
                        <a:pt x="79" y="15"/>
                        <a:pt x="76" y="14"/>
                      </a:cubicBezTo>
                      <a:cubicBezTo>
                        <a:pt x="52" y="8"/>
                        <a:pt x="27" y="7"/>
                        <a:pt x="3" y="0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9" name="Freeform 44">
                  <a:extLst>
                    <a:ext uri="{FF2B5EF4-FFF2-40B4-BE49-F238E27FC236}">
                      <a16:creationId xmlns="" xmlns:a16="http://schemas.microsoft.com/office/drawing/2014/main" id="{5E431BA4-5FA5-42DD-877F-B8D56B2496CC}"/>
                    </a:ext>
                  </a:extLst>
                </p:cNvPr>
                <p:cNvSpPr/>
                <p:nvPr/>
              </p:nvSpPr>
              <p:spPr bwMode="auto">
                <a:xfrm>
                  <a:off x="4384676" y="4772026"/>
                  <a:ext cx="106363" cy="17463"/>
                </a:xfrm>
                <a:custGeom>
                  <a:avLst/>
                  <a:gdLst>
                    <a:gd name="T0" fmla="*/ 5 w 102"/>
                    <a:gd name="T1" fmla="*/ 16 h 17"/>
                    <a:gd name="T2" fmla="*/ 98 w 102"/>
                    <a:gd name="T3" fmla="*/ 10 h 17"/>
                    <a:gd name="T4" fmla="*/ 98 w 102"/>
                    <a:gd name="T5" fmla="*/ 3 h 17"/>
                    <a:gd name="T6" fmla="*/ 3 w 102"/>
                    <a:gd name="T7" fmla="*/ 11 h 17"/>
                    <a:gd name="T8" fmla="*/ 5 w 102"/>
                    <a:gd name="T9" fmla="*/ 1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2" h="17">
                      <a:moveTo>
                        <a:pt x="5" y="16"/>
                      </a:moveTo>
                      <a:cubicBezTo>
                        <a:pt x="35" y="11"/>
                        <a:pt x="67" y="13"/>
                        <a:pt x="98" y="10"/>
                      </a:cubicBezTo>
                      <a:cubicBezTo>
                        <a:pt x="102" y="10"/>
                        <a:pt x="102" y="3"/>
                        <a:pt x="98" y="3"/>
                      </a:cubicBezTo>
                      <a:cubicBezTo>
                        <a:pt x="66" y="0"/>
                        <a:pt x="34" y="2"/>
                        <a:pt x="3" y="11"/>
                      </a:cubicBezTo>
                      <a:cubicBezTo>
                        <a:pt x="0" y="12"/>
                        <a:pt x="1" y="17"/>
                        <a:pt x="5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0" name="Freeform 45">
                  <a:extLst>
                    <a:ext uri="{FF2B5EF4-FFF2-40B4-BE49-F238E27FC236}">
                      <a16:creationId xmlns="" xmlns:a16="http://schemas.microsoft.com/office/drawing/2014/main" id="{E30B3B95-3C44-42DB-B2C1-7B09F705DBF7}"/>
                    </a:ext>
                  </a:extLst>
                </p:cNvPr>
                <p:cNvSpPr/>
                <p:nvPr/>
              </p:nvSpPr>
              <p:spPr bwMode="auto">
                <a:xfrm>
                  <a:off x="4584701" y="4762501"/>
                  <a:ext cx="90488" cy="34925"/>
                </a:xfrm>
                <a:custGeom>
                  <a:avLst/>
                  <a:gdLst>
                    <a:gd name="T0" fmla="*/ 4 w 87"/>
                    <a:gd name="T1" fmla="*/ 20 h 33"/>
                    <a:gd name="T2" fmla="*/ 83 w 87"/>
                    <a:gd name="T3" fmla="*/ 12 h 33"/>
                    <a:gd name="T4" fmla="*/ 77 w 87"/>
                    <a:gd name="T5" fmla="*/ 2 h 33"/>
                    <a:gd name="T6" fmla="*/ 6 w 87"/>
                    <a:gd name="T7" fmla="*/ 10 h 33"/>
                    <a:gd name="T8" fmla="*/ 4 w 87"/>
                    <a:gd name="T9" fmla="*/ 2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33">
                      <a:moveTo>
                        <a:pt x="4" y="20"/>
                      </a:moveTo>
                      <a:cubicBezTo>
                        <a:pt x="29" y="33"/>
                        <a:pt x="61" y="33"/>
                        <a:pt x="83" y="12"/>
                      </a:cubicBezTo>
                      <a:cubicBezTo>
                        <a:pt x="87" y="9"/>
                        <a:pt x="83" y="0"/>
                        <a:pt x="77" y="2"/>
                      </a:cubicBezTo>
                      <a:cubicBezTo>
                        <a:pt x="55" y="11"/>
                        <a:pt x="30" y="13"/>
                        <a:pt x="6" y="10"/>
                      </a:cubicBezTo>
                      <a:cubicBezTo>
                        <a:pt x="1" y="10"/>
                        <a:pt x="0" y="17"/>
                        <a:pt x="4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1" name="Freeform 46">
                  <a:extLst>
                    <a:ext uri="{FF2B5EF4-FFF2-40B4-BE49-F238E27FC236}">
                      <a16:creationId xmlns="" xmlns:a16="http://schemas.microsoft.com/office/drawing/2014/main" id="{D367A7FF-8C78-4355-A197-4117A3B21E74}"/>
                    </a:ext>
                  </a:extLst>
                </p:cNvPr>
                <p:cNvSpPr/>
                <p:nvPr/>
              </p:nvSpPr>
              <p:spPr bwMode="auto">
                <a:xfrm>
                  <a:off x="4751388" y="4727576"/>
                  <a:ext cx="88900" cy="25400"/>
                </a:xfrm>
                <a:custGeom>
                  <a:avLst/>
                  <a:gdLst>
                    <a:gd name="T0" fmla="*/ 5 w 86"/>
                    <a:gd name="T1" fmla="*/ 24 h 25"/>
                    <a:gd name="T2" fmla="*/ 79 w 86"/>
                    <a:gd name="T3" fmla="*/ 11 h 25"/>
                    <a:gd name="T4" fmla="*/ 76 w 86"/>
                    <a:gd name="T5" fmla="*/ 1 h 25"/>
                    <a:gd name="T6" fmla="*/ 41 w 86"/>
                    <a:gd name="T7" fmla="*/ 8 h 25"/>
                    <a:gd name="T8" fmla="*/ 5 w 86"/>
                    <a:gd name="T9" fmla="*/ 17 h 25"/>
                    <a:gd name="T10" fmla="*/ 5 w 86"/>
                    <a:gd name="T11" fmla="*/ 2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6" h="25">
                      <a:moveTo>
                        <a:pt x="5" y="24"/>
                      </a:moveTo>
                      <a:cubicBezTo>
                        <a:pt x="32" y="25"/>
                        <a:pt x="54" y="20"/>
                        <a:pt x="79" y="11"/>
                      </a:cubicBezTo>
                      <a:cubicBezTo>
                        <a:pt x="86" y="9"/>
                        <a:pt x="83" y="0"/>
                        <a:pt x="76" y="1"/>
                      </a:cubicBezTo>
                      <a:cubicBezTo>
                        <a:pt x="64" y="3"/>
                        <a:pt x="53" y="5"/>
                        <a:pt x="41" y="8"/>
                      </a:cubicBezTo>
                      <a:cubicBezTo>
                        <a:pt x="30" y="11"/>
                        <a:pt x="17" y="16"/>
                        <a:pt x="5" y="17"/>
                      </a:cubicBezTo>
                      <a:cubicBezTo>
                        <a:pt x="0" y="17"/>
                        <a:pt x="0" y="24"/>
                        <a:pt x="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2" name="Freeform 47">
                  <a:extLst>
                    <a:ext uri="{FF2B5EF4-FFF2-40B4-BE49-F238E27FC236}">
                      <a16:creationId xmlns="" xmlns:a16="http://schemas.microsoft.com/office/drawing/2014/main" id="{C1BFD2A0-ECA2-4438-9162-3A6E2B9E91D0}"/>
                    </a:ext>
                  </a:extLst>
                </p:cNvPr>
                <p:cNvSpPr/>
                <p:nvPr/>
              </p:nvSpPr>
              <p:spPr bwMode="auto">
                <a:xfrm>
                  <a:off x="4892676" y="4657726"/>
                  <a:ext cx="92075" cy="52388"/>
                </a:xfrm>
                <a:custGeom>
                  <a:avLst/>
                  <a:gdLst>
                    <a:gd name="T0" fmla="*/ 9 w 89"/>
                    <a:gd name="T1" fmla="*/ 48 h 50"/>
                    <a:gd name="T2" fmla="*/ 43 w 89"/>
                    <a:gd name="T3" fmla="*/ 32 h 50"/>
                    <a:gd name="T4" fmla="*/ 81 w 89"/>
                    <a:gd name="T5" fmla="*/ 15 h 50"/>
                    <a:gd name="T6" fmla="*/ 77 w 89"/>
                    <a:gd name="T7" fmla="*/ 1 h 50"/>
                    <a:gd name="T8" fmla="*/ 38 w 89"/>
                    <a:gd name="T9" fmla="*/ 14 h 50"/>
                    <a:gd name="T10" fmla="*/ 4 w 89"/>
                    <a:gd name="T11" fmla="*/ 41 h 50"/>
                    <a:gd name="T12" fmla="*/ 9 w 89"/>
                    <a:gd name="T13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" h="50">
                      <a:moveTo>
                        <a:pt x="9" y="48"/>
                      </a:moveTo>
                      <a:cubicBezTo>
                        <a:pt x="20" y="42"/>
                        <a:pt x="32" y="37"/>
                        <a:pt x="43" y="32"/>
                      </a:cubicBezTo>
                      <a:cubicBezTo>
                        <a:pt x="55" y="26"/>
                        <a:pt x="68" y="20"/>
                        <a:pt x="81" y="15"/>
                      </a:cubicBezTo>
                      <a:cubicBezTo>
                        <a:pt x="89" y="11"/>
                        <a:pt x="86" y="0"/>
                        <a:pt x="77" y="1"/>
                      </a:cubicBezTo>
                      <a:cubicBezTo>
                        <a:pt x="62" y="4"/>
                        <a:pt x="51" y="7"/>
                        <a:pt x="38" y="14"/>
                      </a:cubicBezTo>
                      <a:cubicBezTo>
                        <a:pt x="25" y="22"/>
                        <a:pt x="15" y="32"/>
                        <a:pt x="4" y="41"/>
                      </a:cubicBezTo>
                      <a:cubicBezTo>
                        <a:pt x="0" y="44"/>
                        <a:pt x="5" y="50"/>
                        <a:pt x="9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3" name="Freeform 48">
                  <a:extLst>
                    <a:ext uri="{FF2B5EF4-FFF2-40B4-BE49-F238E27FC236}">
                      <a16:creationId xmlns="" xmlns:a16="http://schemas.microsoft.com/office/drawing/2014/main" id="{A613BF4C-321C-45DF-AD04-74ACAF334416}"/>
                    </a:ext>
                  </a:extLst>
                </p:cNvPr>
                <p:cNvSpPr/>
                <p:nvPr/>
              </p:nvSpPr>
              <p:spPr bwMode="auto">
                <a:xfrm>
                  <a:off x="4024313" y="4714876"/>
                  <a:ext cx="93663" cy="31750"/>
                </a:xfrm>
                <a:custGeom>
                  <a:avLst/>
                  <a:gdLst>
                    <a:gd name="T0" fmla="*/ 3 w 91"/>
                    <a:gd name="T1" fmla="*/ 6 h 31"/>
                    <a:gd name="T2" fmla="*/ 83 w 91"/>
                    <a:gd name="T3" fmla="*/ 30 h 31"/>
                    <a:gd name="T4" fmla="*/ 85 w 91"/>
                    <a:gd name="T5" fmla="*/ 21 h 31"/>
                    <a:gd name="T6" fmla="*/ 5 w 91"/>
                    <a:gd name="T7" fmla="*/ 1 h 31"/>
                    <a:gd name="T8" fmla="*/ 3 w 91"/>
                    <a:gd name="T9" fmla="*/ 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31">
                      <a:moveTo>
                        <a:pt x="3" y="6"/>
                      </a:moveTo>
                      <a:cubicBezTo>
                        <a:pt x="29" y="18"/>
                        <a:pt x="55" y="25"/>
                        <a:pt x="83" y="30"/>
                      </a:cubicBezTo>
                      <a:cubicBezTo>
                        <a:pt x="89" y="31"/>
                        <a:pt x="91" y="23"/>
                        <a:pt x="85" y="21"/>
                      </a:cubicBezTo>
                      <a:cubicBezTo>
                        <a:pt x="59" y="12"/>
                        <a:pt x="33" y="6"/>
                        <a:pt x="5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4" name="Freeform 49">
                  <a:extLst>
                    <a:ext uri="{FF2B5EF4-FFF2-40B4-BE49-F238E27FC236}">
                      <a16:creationId xmlns="" xmlns:a16="http://schemas.microsoft.com/office/drawing/2014/main" id="{371393D0-2847-4F8D-8B0F-A6CAFCD4001D}"/>
                    </a:ext>
                  </a:extLst>
                </p:cNvPr>
                <p:cNvSpPr/>
                <p:nvPr/>
              </p:nvSpPr>
              <p:spPr bwMode="auto">
                <a:xfrm>
                  <a:off x="3851276" y="4625976"/>
                  <a:ext cx="98425" cy="63500"/>
                </a:xfrm>
                <a:custGeom>
                  <a:avLst/>
                  <a:gdLst>
                    <a:gd name="T0" fmla="*/ 2 w 94"/>
                    <a:gd name="T1" fmla="*/ 4 h 61"/>
                    <a:gd name="T2" fmla="*/ 82 w 94"/>
                    <a:gd name="T3" fmla="*/ 60 h 61"/>
                    <a:gd name="T4" fmla="*/ 88 w 94"/>
                    <a:gd name="T5" fmla="*/ 49 h 61"/>
                    <a:gd name="T6" fmla="*/ 5 w 94"/>
                    <a:gd name="T7" fmla="*/ 1 h 61"/>
                    <a:gd name="T8" fmla="*/ 2 w 94"/>
                    <a:gd name="T9" fmla="*/ 4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61">
                      <a:moveTo>
                        <a:pt x="2" y="4"/>
                      </a:moveTo>
                      <a:cubicBezTo>
                        <a:pt x="26" y="27"/>
                        <a:pt x="50" y="51"/>
                        <a:pt x="82" y="60"/>
                      </a:cubicBezTo>
                      <a:cubicBezTo>
                        <a:pt x="88" y="61"/>
                        <a:pt x="94" y="53"/>
                        <a:pt x="88" y="49"/>
                      </a:cubicBezTo>
                      <a:cubicBezTo>
                        <a:pt x="64" y="28"/>
                        <a:pt x="35" y="13"/>
                        <a:pt x="5" y="1"/>
                      </a:cubicBezTo>
                      <a:cubicBezTo>
                        <a:pt x="3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5" name="Freeform 50">
                  <a:extLst>
                    <a:ext uri="{FF2B5EF4-FFF2-40B4-BE49-F238E27FC236}">
                      <a16:creationId xmlns="" xmlns:a16="http://schemas.microsoft.com/office/drawing/2014/main" id="{13B9E13F-C245-43E2-BB6B-58D2AA62A314}"/>
                    </a:ext>
                  </a:extLst>
                </p:cNvPr>
                <p:cNvSpPr/>
                <p:nvPr/>
              </p:nvSpPr>
              <p:spPr bwMode="auto">
                <a:xfrm>
                  <a:off x="3706813" y="4486276"/>
                  <a:ext cx="82550" cy="73025"/>
                </a:xfrm>
                <a:custGeom>
                  <a:avLst/>
                  <a:gdLst>
                    <a:gd name="T0" fmla="*/ 2 w 79"/>
                    <a:gd name="T1" fmla="*/ 9 h 71"/>
                    <a:gd name="T2" fmla="*/ 68 w 79"/>
                    <a:gd name="T3" fmla="*/ 69 h 71"/>
                    <a:gd name="T4" fmla="*/ 75 w 79"/>
                    <a:gd name="T5" fmla="*/ 61 h 71"/>
                    <a:gd name="T6" fmla="*/ 9 w 79"/>
                    <a:gd name="T7" fmla="*/ 4 h 71"/>
                    <a:gd name="T8" fmla="*/ 2 w 79"/>
                    <a:gd name="T9" fmla="*/ 9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71">
                      <a:moveTo>
                        <a:pt x="2" y="9"/>
                      </a:moveTo>
                      <a:cubicBezTo>
                        <a:pt x="15" y="34"/>
                        <a:pt x="42" y="57"/>
                        <a:pt x="68" y="69"/>
                      </a:cubicBezTo>
                      <a:cubicBezTo>
                        <a:pt x="73" y="71"/>
                        <a:pt x="79" y="65"/>
                        <a:pt x="75" y="61"/>
                      </a:cubicBezTo>
                      <a:cubicBezTo>
                        <a:pt x="53" y="40"/>
                        <a:pt x="28" y="25"/>
                        <a:pt x="9" y="4"/>
                      </a:cubicBezTo>
                      <a:cubicBezTo>
                        <a:pt x="5" y="0"/>
                        <a:pt x="0" y="5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6" name="Freeform 51">
                  <a:extLst>
                    <a:ext uri="{FF2B5EF4-FFF2-40B4-BE49-F238E27FC236}">
                      <a16:creationId xmlns="" xmlns:a16="http://schemas.microsoft.com/office/drawing/2014/main" id="{CD2E4A88-2213-4213-B091-0F9023152C4F}"/>
                    </a:ext>
                  </a:extLst>
                </p:cNvPr>
                <p:cNvSpPr/>
                <p:nvPr/>
              </p:nvSpPr>
              <p:spPr bwMode="auto">
                <a:xfrm>
                  <a:off x="3595688" y="4313238"/>
                  <a:ext cx="57150" cy="82550"/>
                </a:xfrm>
                <a:custGeom>
                  <a:avLst/>
                  <a:gdLst>
                    <a:gd name="T0" fmla="*/ 1 w 56"/>
                    <a:gd name="T1" fmla="*/ 6 h 79"/>
                    <a:gd name="T2" fmla="*/ 45 w 56"/>
                    <a:gd name="T3" fmla="*/ 75 h 79"/>
                    <a:gd name="T4" fmla="*/ 52 w 56"/>
                    <a:gd name="T5" fmla="*/ 68 h 79"/>
                    <a:gd name="T6" fmla="*/ 9 w 56"/>
                    <a:gd name="T7" fmla="*/ 4 h 79"/>
                    <a:gd name="T8" fmla="*/ 1 w 56"/>
                    <a:gd name="T9" fmla="*/ 6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79">
                      <a:moveTo>
                        <a:pt x="1" y="6"/>
                      </a:moveTo>
                      <a:cubicBezTo>
                        <a:pt x="5" y="35"/>
                        <a:pt x="24" y="56"/>
                        <a:pt x="45" y="75"/>
                      </a:cubicBezTo>
                      <a:cubicBezTo>
                        <a:pt x="50" y="79"/>
                        <a:pt x="56" y="73"/>
                        <a:pt x="52" y="68"/>
                      </a:cubicBezTo>
                      <a:cubicBezTo>
                        <a:pt x="35" y="48"/>
                        <a:pt x="22" y="26"/>
                        <a:pt x="9" y="4"/>
                      </a:cubicBezTo>
                      <a:cubicBezTo>
                        <a:pt x="7" y="0"/>
                        <a:pt x="0" y="2"/>
                        <a:pt x="1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7" name="Freeform 52">
                  <a:extLst>
                    <a:ext uri="{FF2B5EF4-FFF2-40B4-BE49-F238E27FC236}">
                      <a16:creationId xmlns="" xmlns:a16="http://schemas.microsoft.com/office/drawing/2014/main" id="{37D4605B-835C-4A96-AC84-92734A6ACF1D}"/>
                    </a:ext>
                  </a:extLst>
                </p:cNvPr>
                <p:cNvSpPr/>
                <p:nvPr/>
              </p:nvSpPr>
              <p:spPr bwMode="auto">
                <a:xfrm>
                  <a:off x="3533776" y="4113213"/>
                  <a:ext cx="42863" cy="101600"/>
                </a:xfrm>
                <a:custGeom>
                  <a:avLst/>
                  <a:gdLst>
                    <a:gd name="T0" fmla="*/ 2 w 42"/>
                    <a:gd name="T1" fmla="*/ 5 h 99"/>
                    <a:gd name="T2" fmla="*/ 31 w 42"/>
                    <a:gd name="T3" fmla="*/ 94 h 99"/>
                    <a:gd name="T4" fmla="*/ 39 w 42"/>
                    <a:gd name="T5" fmla="*/ 89 h 99"/>
                    <a:gd name="T6" fmla="*/ 10 w 42"/>
                    <a:gd name="T7" fmla="*/ 5 h 99"/>
                    <a:gd name="T8" fmla="*/ 2 w 42"/>
                    <a:gd name="T9" fmla="*/ 5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99">
                      <a:moveTo>
                        <a:pt x="2" y="5"/>
                      </a:moveTo>
                      <a:cubicBezTo>
                        <a:pt x="0" y="37"/>
                        <a:pt x="13" y="68"/>
                        <a:pt x="31" y="94"/>
                      </a:cubicBezTo>
                      <a:cubicBezTo>
                        <a:pt x="35" y="99"/>
                        <a:pt x="42" y="94"/>
                        <a:pt x="39" y="89"/>
                      </a:cubicBezTo>
                      <a:cubicBezTo>
                        <a:pt x="24" y="64"/>
                        <a:pt x="14" y="34"/>
                        <a:pt x="10" y="5"/>
                      </a:cubicBezTo>
                      <a:cubicBezTo>
                        <a:pt x="9" y="0"/>
                        <a:pt x="3" y="0"/>
                        <a:pt x="2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8" name="Freeform 53">
                  <a:extLst>
                    <a:ext uri="{FF2B5EF4-FFF2-40B4-BE49-F238E27FC236}">
                      <a16:creationId xmlns="" xmlns:a16="http://schemas.microsoft.com/office/drawing/2014/main" id="{2332D1D1-627B-4ABF-9A4D-D844C0AB1E9D}"/>
                    </a:ext>
                  </a:extLst>
                </p:cNvPr>
                <p:cNvSpPr/>
                <p:nvPr/>
              </p:nvSpPr>
              <p:spPr bwMode="auto">
                <a:xfrm>
                  <a:off x="3517901" y="3932238"/>
                  <a:ext cx="20638" cy="79375"/>
                </a:xfrm>
                <a:custGeom>
                  <a:avLst/>
                  <a:gdLst>
                    <a:gd name="T0" fmla="*/ 4 w 19"/>
                    <a:gd name="T1" fmla="*/ 4 h 76"/>
                    <a:gd name="T2" fmla="*/ 10 w 19"/>
                    <a:gd name="T3" fmla="*/ 71 h 76"/>
                    <a:gd name="T4" fmla="*/ 18 w 19"/>
                    <a:gd name="T5" fmla="*/ 68 h 76"/>
                    <a:gd name="T6" fmla="*/ 10 w 19"/>
                    <a:gd name="T7" fmla="*/ 4 h 76"/>
                    <a:gd name="T8" fmla="*/ 4 w 19"/>
                    <a:gd name="T9" fmla="*/ 4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76">
                      <a:moveTo>
                        <a:pt x="4" y="4"/>
                      </a:moveTo>
                      <a:cubicBezTo>
                        <a:pt x="2" y="27"/>
                        <a:pt x="0" y="50"/>
                        <a:pt x="10" y="71"/>
                      </a:cubicBezTo>
                      <a:cubicBezTo>
                        <a:pt x="13" y="76"/>
                        <a:pt x="19" y="72"/>
                        <a:pt x="18" y="68"/>
                      </a:cubicBezTo>
                      <a:cubicBezTo>
                        <a:pt x="15" y="47"/>
                        <a:pt x="12" y="25"/>
                        <a:pt x="10" y="4"/>
                      </a:cubicBezTo>
                      <a:cubicBezTo>
                        <a:pt x="10" y="0"/>
                        <a:pt x="4" y="0"/>
                        <a:pt x="4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9" name="Freeform 54">
                  <a:extLst>
                    <a:ext uri="{FF2B5EF4-FFF2-40B4-BE49-F238E27FC236}">
                      <a16:creationId xmlns="" xmlns:a16="http://schemas.microsoft.com/office/drawing/2014/main" id="{DFC98597-F6F8-413B-873B-0582015BF1E6}"/>
                    </a:ext>
                  </a:extLst>
                </p:cNvPr>
                <p:cNvSpPr/>
                <p:nvPr/>
              </p:nvSpPr>
              <p:spPr bwMode="auto">
                <a:xfrm>
                  <a:off x="3522663" y="3695701"/>
                  <a:ext cx="47625" cy="131763"/>
                </a:xfrm>
                <a:custGeom>
                  <a:avLst/>
                  <a:gdLst>
                    <a:gd name="T0" fmla="*/ 4 w 46"/>
                    <a:gd name="T1" fmla="*/ 125 h 127"/>
                    <a:gd name="T2" fmla="*/ 43 w 46"/>
                    <a:gd name="T3" fmla="*/ 12 h 127"/>
                    <a:gd name="T4" fmla="*/ 33 w 46"/>
                    <a:gd name="T5" fmla="*/ 6 h 127"/>
                    <a:gd name="T6" fmla="*/ 0 w 46"/>
                    <a:gd name="T7" fmla="*/ 124 h 127"/>
                    <a:gd name="T8" fmla="*/ 4 w 46"/>
                    <a:gd name="T9" fmla="*/ 125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127">
                      <a:moveTo>
                        <a:pt x="4" y="125"/>
                      </a:moveTo>
                      <a:cubicBezTo>
                        <a:pt x="17" y="88"/>
                        <a:pt x="25" y="47"/>
                        <a:pt x="43" y="12"/>
                      </a:cubicBezTo>
                      <a:cubicBezTo>
                        <a:pt x="46" y="5"/>
                        <a:pt x="37" y="0"/>
                        <a:pt x="33" y="6"/>
                      </a:cubicBezTo>
                      <a:cubicBezTo>
                        <a:pt x="10" y="43"/>
                        <a:pt x="6" y="82"/>
                        <a:pt x="0" y="124"/>
                      </a:cubicBezTo>
                      <a:cubicBezTo>
                        <a:pt x="0" y="126"/>
                        <a:pt x="3" y="127"/>
                        <a:pt x="4" y="1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0" name="Freeform 55">
                  <a:extLst>
                    <a:ext uri="{FF2B5EF4-FFF2-40B4-BE49-F238E27FC236}">
                      <a16:creationId xmlns="" xmlns:a16="http://schemas.microsoft.com/office/drawing/2014/main" id="{AEACEEE6-A713-4806-A186-C865F4748B18}"/>
                    </a:ext>
                  </a:extLst>
                </p:cNvPr>
                <p:cNvSpPr/>
                <p:nvPr/>
              </p:nvSpPr>
              <p:spPr bwMode="auto">
                <a:xfrm>
                  <a:off x="3586163" y="3575051"/>
                  <a:ext cx="50800" cy="66675"/>
                </a:xfrm>
                <a:custGeom>
                  <a:avLst/>
                  <a:gdLst>
                    <a:gd name="T0" fmla="*/ 9 w 48"/>
                    <a:gd name="T1" fmla="*/ 61 h 64"/>
                    <a:gd name="T2" fmla="*/ 21 w 48"/>
                    <a:gd name="T3" fmla="*/ 53 h 64"/>
                    <a:gd name="T4" fmla="*/ 31 w 48"/>
                    <a:gd name="T5" fmla="*/ 40 h 64"/>
                    <a:gd name="T6" fmla="*/ 47 w 48"/>
                    <a:gd name="T7" fmla="*/ 9 h 64"/>
                    <a:gd name="T8" fmla="*/ 39 w 48"/>
                    <a:gd name="T9" fmla="*/ 3 h 64"/>
                    <a:gd name="T10" fmla="*/ 18 w 48"/>
                    <a:gd name="T11" fmla="*/ 29 h 64"/>
                    <a:gd name="T12" fmla="*/ 11 w 48"/>
                    <a:gd name="T13" fmla="*/ 41 h 64"/>
                    <a:gd name="T14" fmla="*/ 3 w 48"/>
                    <a:gd name="T15" fmla="*/ 57 h 64"/>
                    <a:gd name="T16" fmla="*/ 9 w 48"/>
                    <a:gd name="T17" fmla="*/ 61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64">
                      <a:moveTo>
                        <a:pt x="9" y="61"/>
                      </a:moveTo>
                      <a:cubicBezTo>
                        <a:pt x="13" y="58"/>
                        <a:pt x="17" y="56"/>
                        <a:pt x="21" y="53"/>
                      </a:cubicBezTo>
                      <a:cubicBezTo>
                        <a:pt x="25" y="49"/>
                        <a:pt x="28" y="45"/>
                        <a:pt x="31" y="40"/>
                      </a:cubicBezTo>
                      <a:cubicBezTo>
                        <a:pt x="39" y="31"/>
                        <a:pt x="44" y="21"/>
                        <a:pt x="47" y="9"/>
                      </a:cubicBezTo>
                      <a:cubicBezTo>
                        <a:pt x="48" y="5"/>
                        <a:pt x="43" y="0"/>
                        <a:pt x="39" y="3"/>
                      </a:cubicBezTo>
                      <a:cubicBezTo>
                        <a:pt x="30" y="11"/>
                        <a:pt x="24" y="19"/>
                        <a:pt x="18" y="29"/>
                      </a:cubicBezTo>
                      <a:cubicBezTo>
                        <a:pt x="15" y="33"/>
                        <a:pt x="13" y="37"/>
                        <a:pt x="11" y="41"/>
                      </a:cubicBezTo>
                      <a:cubicBezTo>
                        <a:pt x="8" y="46"/>
                        <a:pt x="6" y="52"/>
                        <a:pt x="3" y="57"/>
                      </a:cubicBezTo>
                      <a:cubicBezTo>
                        <a:pt x="0" y="60"/>
                        <a:pt x="5" y="64"/>
                        <a:pt x="9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1" name="Freeform 56">
                  <a:extLst>
                    <a:ext uri="{FF2B5EF4-FFF2-40B4-BE49-F238E27FC236}">
                      <a16:creationId xmlns="" xmlns:a16="http://schemas.microsoft.com/office/drawing/2014/main" id="{D0BE59FC-6B1D-499D-8CC1-8801320C0E4D}"/>
                    </a:ext>
                  </a:extLst>
                </p:cNvPr>
                <p:cNvSpPr/>
                <p:nvPr/>
              </p:nvSpPr>
              <p:spPr bwMode="auto">
                <a:xfrm>
                  <a:off x="3698876" y="3435351"/>
                  <a:ext cx="66675" cy="74613"/>
                </a:xfrm>
                <a:custGeom>
                  <a:avLst/>
                  <a:gdLst>
                    <a:gd name="T0" fmla="*/ 11 w 64"/>
                    <a:gd name="T1" fmla="*/ 66 h 71"/>
                    <a:gd name="T2" fmla="*/ 60 w 64"/>
                    <a:gd name="T3" fmla="*/ 9 h 71"/>
                    <a:gd name="T4" fmla="*/ 56 w 64"/>
                    <a:gd name="T5" fmla="*/ 1 h 71"/>
                    <a:gd name="T6" fmla="*/ 2 w 64"/>
                    <a:gd name="T7" fmla="*/ 62 h 71"/>
                    <a:gd name="T8" fmla="*/ 11 w 64"/>
                    <a:gd name="T9" fmla="*/ 6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71">
                      <a:moveTo>
                        <a:pt x="11" y="66"/>
                      </a:moveTo>
                      <a:cubicBezTo>
                        <a:pt x="22" y="42"/>
                        <a:pt x="41" y="26"/>
                        <a:pt x="60" y="9"/>
                      </a:cubicBezTo>
                      <a:cubicBezTo>
                        <a:pt x="64" y="6"/>
                        <a:pt x="60" y="0"/>
                        <a:pt x="56" y="1"/>
                      </a:cubicBezTo>
                      <a:cubicBezTo>
                        <a:pt x="26" y="8"/>
                        <a:pt x="8" y="34"/>
                        <a:pt x="2" y="62"/>
                      </a:cubicBezTo>
                      <a:cubicBezTo>
                        <a:pt x="0" y="67"/>
                        <a:pt x="8" y="71"/>
                        <a:pt x="11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2" name="Freeform 57">
                  <a:extLst>
                    <a:ext uri="{FF2B5EF4-FFF2-40B4-BE49-F238E27FC236}">
                      <a16:creationId xmlns="" xmlns:a16="http://schemas.microsoft.com/office/drawing/2014/main" id="{3389736A-83C4-41B8-A3E5-8F3B8EC0E882}"/>
                    </a:ext>
                  </a:extLst>
                </p:cNvPr>
                <p:cNvSpPr/>
                <p:nvPr/>
              </p:nvSpPr>
              <p:spPr bwMode="auto">
                <a:xfrm>
                  <a:off x="3798888" y="3357563"/>
                  <a:ext cx="57150" cy="34925"/>
                </a:xfrm>
                <a:custGeom>
                  <a:avLst/>
                  <a:gdLst>
                    <a:gd name="T0" fmla="*/ 5 w 56"/>
                    <a:gd name="T1" fmla="*/ 33 h 34"/>
                    <a:gd name="T2" fmla="*/ 16 w 56"/>
                    <a:gd name="T3" fmla="*/ 32 h 34"/>
                    <a:gd name="T4" fmla="*/ 29 w 56"/>
                    <a:gd name="T5" fmla="*/ 28 h 34"/>
                    <a:gd name="T6" fmla="*/ 51 w 56"/>
                    <a:gd name="T7" fmla="*/ 13 h 34"/>
                    <a:gd name="T8" fmla="*/ 46 w 56"/>
                    <a:gd name="T9" fmla="*/ 2 h 34"/>
                    <a:gd name="T10" fmla="*/ 22 w 56"/>
                    <a:gd name="T11" fmla="*/ 11 h 34"/>
                    <a:gd name="T12" fmla="*/ 10 w 56"/>
                    <a:gd name="T13" fmla="*/ 19 h 34"/>
                    <a:gd name="T14" fmla="*/ 3 w 56"/>
                    <a:gd name="T15" fmla="*/ 27 h 34"/>
                    <a:gd name="T16" fmla="*/ 5 w 56"/>
                    <a:gd name="T17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6" h="34">
                      <a:moveTo>
                        <a:pt x="5" y="33"/>
                      </a:moveTo>
                      <a:cubicBezTo>
                        <a:pt x="9" y="32"/>
                        <a:pt x="12" y="33"/>
                        <a:pt x="16" y="32"/>
                      </a:cubicBezTo>
                      <a:cubicBezTo>
                        <a:pt x="20" y="31"/>
                        <a:pt x="24" y="29"/>
                        <a:pt x="29" y="28"/>
                      </a:cubicBezTo>
                      <a:cubicBezTo>
                        <a:pt x="38" y="24"/>
                        <a:pt x="43" y="19"/>
                        <a:pt x="51" y="13"/>
                      </a:cubicBezTo>
                      <a:cubicBezTo>
                        <a:pt x="56" y="10"/>
                        <a:pt x="53" y="0"/>
                        <a:pt x="46" y="2"/>
                      </a:cubicBezTo>
                      <a:cubicBezTo>
                        <a:pt x="37" y="5"/>
                        <a:pt x="30" y="7"/>
                        <a:pt x="22" y="11"/>
                      </a:cubicBezTo>
                      <a:cubicBezTo>
                        <a:pt x="18" y="14"/>
                        <a:pt x="14" y="16"/>
                        <a:pt x="10" y="19"/>
                      </a:cubicBezTo>
                      <a:cubicBezTo>
                        <a:pt x="7" y="21"/>
                        <a:pt x="5" y="25"/>
                        <a:pt x="3" y="27"/>
                      </a:cubicBezTo>
                      <a:cubicBezTo>
                        <a:pt x="0" y="29"/>
                        <a:pt x="1" y="34"/>
                        <a:pt x="5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3" name="Freeform 58">
                  <a:extLst>
                    <a:ext uri="{FF2B5EF4-FFF2-40B4-BE49-F238E27FC236}">
                      <a16:creationId xmlns="" xmlns:a16="http://schemas.microsoft.com/office/drawing/2014/main" id="{10FFE8F2-0A7D-45BD-B850-EFF5D7314C91}"/>
                    </a:ext>
                  </a:extLst>
                </p:cNvPr>
                <p:cNvSpPr/>
                <p:nvPr/>
              </p:nvSpPr>
              <p:spPr bwMode="auto">
                <a:xfrm>
                  <a:off x="3725863" y="3227388"/>
                  <a:ext cx="76200" cy="69850"/>
                </a:xfrm>
                <a:custGeom>
                  <a:avLst/>
                  <a:gdLst>
                    <a:gd name="T0" fmla="*/ 69 w 74"/>
                    <a:gd name="T1" fmla="*/ 58 h 68"/>
                    <a:gd name="T2" fmla="*/ 42 w 74"/>
                    <a:gd name="T3" fmla="*/ 36 h 68"/>
                    <a:gd name="T4" fmla="*/ 14 w 74"/>
                    <a:gd name="T5" fmla="*/ 6 h 68"/>
                    <a:gd name="T6" fmla="*/ 3 w 74"/>
                    <a:gd name="T7" fmla="*/ 15 h 68"/>
                    <a:gd name="T8" fmla="*/ 66 w 74"/>
                    <a:gd name="T9" fmla="*/ 66 h 68"/>
                    <a:gd name="T10" fmla="*/ 69 w 74"/>
                    <a:gd name="T11" fmla="*/ 5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8">
                      <a:moveTo>
                        <a:pt x="69" y="58"/>
                      </a:moveTo>
                      <a:cubicBezTo>
                        <a:pt x="59" y="53"/>
                        <a:pt x="50" y="44"/>
                        <a:pt x="42" y="36"/>
                      </a:cubicBezTo>
                      <a:cubicBezTo>
                        <a:pt x="32" y="26"/>
                        <a:pt x="23" y="16"/>
                        <a:pt x="14" y="6"/>
                      </a:cubicBezTo>
                      <a:cubicBezTo>
                        <a:pt x="9" y="0"/>
                        <a:pt x="0" y="8"/>
                        <a:pt x="3" y="15"/>
                      </a:cubicBezTo>
                      <a:cubicBezTo>
                        <a:pt x="17" y="41"/>
                        <a:pt x="38" y="58"/>
                        <a:pt x="66" y="66"/>
                      </a:cubicBezTo>
                      <a:cubicBezTo>
                        <a:pt x="71" y="68"/>
                        <a:pt x="74" y="60"/>
                        <a:pt x="69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4" name="Freeform 59">
                  <a:extLst>
                    <a:ext uri="{FF2B5EF4-FFF2-40B4-BE49-F238E27FC236}">
                      <a16:creationId xmlns="" xmlns:a16="http://schemas.microsoft.com/office/drawing/2014/main" id="{76F9DE01-0CB1-4233-ACF8-7C194D3373C5}"/>
                    </a:ext>
                  </a:extLst>
                </p:cNvPr>
                <p:cNvSpPr/>
                <p:nvPr/>
              </p:nvSpPr>
              <p:spPr bwMode="auto">
                <a:xfrm>
                  <a:off x="3622676" y="3065463"/>
                  <a:ext cx="60325" cy="96838"/>
                </a:xfrm>
                <a:custGeom>
                  <a:avLst/>
                  <a:gdLst>
                    <a:gd name="T0" fmla="*/ 54 w 58"/>
                    <a:gd name="T1" fmla="*/ 85 h 94"/>
                    <a:gd name="T2" fmla="*/ 12 w 58"/>
                    <a:gd name="T3" fmla="*/ 6 h 94"/>
                    <a:gd name="T4" fmla="*/ 2 w 58"/>
                    <a:gd name="T5" fmla="*/ 9 h 94"/>
                    <a:gd name="T6" fmla="*/ 47 w 58"/>
                    <a:gd name="T7" fmla="*/ 91 h 94"/>
                    <a:gd name="T8" fmla="*/ 54 w 58"/>
                    <a:gd name="T9" fmla="*/ 85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4">
                      <a:moveTo>
                        <a:pt x="54" y="85"/>
                      </a:moveTo>
                      <a:cubicBezTo>
                        <a:pt x="37" y="61"/>
                        <a:pt x="23" y="35"/>
                        <a:pt x="12" y="6"/>
                      </a:cubicBezTo>
                      <a:cubicBezTo>
                        <a:pt x="10" y="0"/>
                        <a:pt x="0" y="2"/>
                        <a:pt x="2" y="9"/>
                      </a:cubicBezTo>
                      <a:cubicBezTo>
                        <a:pt x="7" y="41"/>
                        <a:pt x="22" y="71"/>
                        <a:pt x="47" y="91"/>
                      </a:cubicBezTo>
                      <a:cubicBezTo>
                        <a:pt x="51" y="94"/>
                        <a:pt x="58" y="90"/>
                        <a:pt x="54" y="8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5" name="Freeform 60">
                  <a:extLst>
                    <a:ext uri="{FF2B5EF4-FFF2-40B4-BE49-F238E27FC236}">
                      <a16:creationId xmlns="" xmlns:a16="http://schemas.microsoft.com/office/drawing/2014/main" id="{E1ADEA28-A5A3-46E4-B784-470F380C84A8}"/>
                    </a:ext>
                  </a:extLst>
                </p:cNvPr>
                <p:cNvSpPr/>
                <p:nvPr/>
              </p:nvSpPr>
              <p:spPr bwMode="auto">
                <a:xfrm>
                  <a:off x="3565526" y="2909888"/>
                  <a:ext cx="22225" cy="68263"/>
                </a:xfrm>
                <a:custGeom>
                  <a:avLst/>
                  <a:gdLst>
                    <a:gd name="T0" fmla="*/ 22 w 22"/>
                    <a:gd name="T1" fmla="*/ 62 h 66"/>
                    <a:gd name="T2" fmla="*/ 9 w 22"/>
                    <a:gd name="T3" fmla="*/ 4 h 66"/>
                    <a:gd name="T4" fmla="*/ 1 w 22"/>
                    <a:gd name="T5" fmla="*/ 6 h 66"/>
                    <a:gd name="T6" fmla="*/ 18 w 22"/>
                    <a:gd name="T7" fmla="*/ 64 h 66"/>
                    <a:gd name="T8" fmla="*/ 22 w 22"/>
                    <a:gd name="T9" fmla="*/ 62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66">
                      <a:moveTo>
                        <a:pt x="22" y="62"/>
                      </a:moveTo>
                      <a:cubicBezTo>
                        <a:pt x="17" y="43"/>
                        <a:pt x="16" y="23"/>
                        <a:pt x="9" y="4"/>
                      </a:cubicBezTo>
                      <a:cubicBezTo>
                        <a:pt x="7" y="0"/>
                        <a:pt x="0" y="1"/>
                        <a:pt x="1" y="6"/>
                      </a:cubicBezTo>
                      <a:cubicBezTo>
                        <a:pt x="6" y="25"/>
                        <a:pt x="6" y="47"/>
                        <a:pt x="18" y="64"/>
                      </a:cubicBezTo>
                      <a:cubicBezTo>
                        <a:pt x="19" y="66"/>
                        <a:pt x="22" y="65"/>
                        <a:pt x="22" y="6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="" xmlns:a16="http://schemas.microsoft.com/office/drawing/2014/main" id="{883E643E-FA87-4897-AB60-68E6766E3327}"/>
                    </a:ext>
                  </a:extLst>
                </p:cNvPr>
                <p:cNvSpPr/>
                <p:nvPr/>
              </p:nvSpPr>
              <p:spPr bwMode="auto">
                <a:xfrm>
                  <a:off x="3538538" y="2741613"/>
                  <a:ext cx="28575" cy="100013"/>
                </a:xfrm>
                <a:custGeom>
                  <a:avLst/>
                  <a:gdLst>
                    <a:gd name="T0" fmla="*/ 22 w 27"/>
                    <a:gd name="T1" fmla="*/ 89 h 96"/>
                    <a:gd name="T2" fmla="*/ 15 w 27"/>
                    <a:gd name="T3" fmla="*/ 8 h 96"/>
                    <a:gd name="T4" fmla="*/ 2 w 27"/>
                    <a:gd name="T5" fmla="*/ 8 h 96"/>
                    <a:gd name="T6" fmla="*/ 9 w 27"/>
                    <a:gd name="T7" fmla="*/ 89 h 96"/>
                    <a:gd name="T8" fmla="*/ 22 w 27"/>
                    <a:gd name="T9" fmla="*/ 89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96">
                      <a:moveTo>
                        <a:pt x="22" y="89"/>
                      </a:moveTo>
                      <a:cubicBezTo>
                        <a:pt x="27" y="62"/>
                        <a:pt x="18" y="35"/>
                        <a:pt x="15" y="8"/>
                      </a:cubicBezTo>
                      <a:cubicBezTo>
                        <a:pt x="14" y="0"/>
                        <a:pt x="3" y="0"/>
                        <a:pt x="2" y="8"/>
                      </a:cubicBezTo>
                      <a:cubicBezTo>
                        <a:pt x="0" y="35"/>
                        <a:pt x="4" y="62"/>
                        <a:pt x="9" y="89"/>
                      </a:cubicBezTo>
                      <a:cubicBezTo>
                        <a:pt x="10" y="96"/>
                        <a:pt x="21" y="96"/>
                        <a:pt x="22" y="8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7" name="Freeform 62">
                  <a:extLst>
                    <a:ext uri="{FF2B5EF4-FFF2-40B4-BE49-F238E27FC236}">
                      <a16:creationId xmlns="" xmlns:a16="http://schemas.microsoft.com/office/drawing/2014/main" id="{AF39DB9A-25BE-4B01-BC5A-978942C02467}"/>
                    </a:ext>
                  </a:extLst>
                </p:cNvPr>
                <p:cNvSpPr/>
                <p:nvPr/>
              </p:nvSpPr>
              <p:spPr bwMode="auto">
                <a:xfrm>
                  <a:off x="3546476" y="2592388"/>
                  <a:ext cx="22225" cy="73025"/>
                </a:xfrm>
                <a:custGeom>
                  <a:avLst/>
                  <a:gdLst>
                    <a:gd name="T0" fmla="*/ 13 w 22"/>
                    <a:gd name="T1" fmla="*/ 66 h 70"/>
                    <a:gd name="T2" fmla="*/ 21 w 22"/>
                    <a:gd name="T3" fmla="*/ 8 h 70"/>
                    <a:gd name="T4" fmla="*/ 11 w 22"/>
                    <a:gd name="T5" fmla="*/ 6 h 70"/>
                    <a:gd name="T6" fmla="*/ 5 w 22"/>
                    <a:gd name="T7" fmla="*/ 66 h 70"/>
                    <a:gd name="T8" fmla="*/ 13 w 22"/>
                    <a:gd name="T9" fmla="*/ 66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70">
                      <a:moveTo>
                        <a:pt x="13" y="66"/>
                      </a:moveTo>
                      <a:cubicBezTo>
                        <a:pt x="17" y="47"/>
                        <a:pt x="16" y="27"/>
                        <a:pt x="21" y="8"/>
                      </a:cubicBezTo>
                      <a:cubicBezTo>
                        <a:pt x="22" y="2"/>
                        <a:pt x="13" y="0"/>
                        <a:pt x="11" y="6"/>
                      </a:cubicBezTo>
                      <a:cubicBezTo>
                        <a:pt x="4" y="26"/>
                        <a:pt x="0" y="45"/>
                        <a:pt x="5" y="66"/>
                      </a:cubicBezTo>
                      <a:cubicBezTo>
                        <a:pt x="6" y="70"/>
                        <a:pt x="12" y="70"/>
                        <a:pt x="13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8" name="Freeform 63">
                  <a:extLst>
                    <a:ext uri="{FF2B5EF4-FFF2-40B4-BE49-F238E27FC236}">
                      <a16:creationId xmlns="" xmlns:a16="http://schemas.microsoft.com/office/drawing/2014/main" id="{39975B54-5C53-4FD1-BBE1-2CFD328F20CE}"/>
                    </a:ext>
                  </a:extLst>
                </p:cNvPr>
                <p:cNvSpPr/>
                <p:nvPr/>
              </p:nvSpPr>
              <p:spPr bwMode="auto">
                <a:xfrm>
                  <a:off x="3595688" y="2397126"/>
                  <a:ext cx="49213" cy="103188"/>
                </a:xfrm>
                <a:custGeom>
                  <a:avLst/>
                  <a:gdLst>
                    <a:gd name="T0" fmla="*/ 7 w 47"/>
                    <a:gd name="T1" fmla="*/ 96 h 99"/>
                    <a:gd name="T2" fmla="*/ 45 w 47"/>
                    <a:gd name="T3" fmla="*/ 8 h 99"/>
                    <a:gd name="T4" fmla="*/ 36 w 47"/>
                    <a:gd name="T5" fmla="*/ 5 h 99"/>
                    <a:gd name="T6" fmla="*/ 0 w 47"/>
                    <a:gd name="T7" fmla="*/ 94 h 99"/>
                    <a:gd name="T8" fmla="*/ 7 w 47"/>
                    <a:gd name="T9" fmla="*/ 96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99">
                      <a:moveTo>
                        <a:pt x="7" y="96"/>
                      </a:moveTo>
                      <a:cubicBezTo>
                        <a:pt x="20" y="67"/>
                        <a:pt x="33" y="38"/>
                        <a:pt x="45" y="8"/>
                      </a:cubicBezTo>
                      <a:cubicBezTo>
                        <a:pt x="47" y="3"/>
                        <a:pt x="39" y="0"/>
                        <a:pt x="36" y="5"/>
                      </a:cubicBezTo>
                      <a:cubicBezTo>
                        <a:pt x="19" y="33"/>
                        <a:pt x="4" y="61"/>
                        <a:pt x="0" y="94"/>
                      </a:cubicBezTo>
                      <a:cubicBezTo>
                        <a:pt x="0" y="97"/>
                        <a:pt x="6" y="99"/>
                        <a:pt x="7" y="9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9" name="Freeform 64">
                  <a:extLst>
                    <a:ext uri="{FF2B5EF4-FFF2-40B4-BE49-F238E27FC236}">
                      <a16:creationId xmlns="" xmlns:a16="http://schemas.microsoft.com/office/drawing/2014/main" id="{33C9685E-20BD-4783-9FAC-AA7483338A02}"/>
                    </a:ext>
                  </a:extLst>
                </p:cNvPr>
                <p:cNvSpPr/>
                <p:nvPr/>
              </p:nvSpPr>
              <p:spPr bwMode="auto">
                <a:xfrm>
                  <a:off x="3670301" y="2254251"/>
                  <a:ext cx="57150" cy="80963"/>
                </a:xfrm>
                <a:custGeom>
                  <a:avLst/>
                  <a:gdLst>
                    <a:gd name="T0" fmla="*/ 8 w 55"/>
                    <a:gd name="T1" fmla="*/ 74 h 78"/>
                    <a:gd name="T2" fmla="*/ 27 w 55"/>
                    <a:gd name="T3" fmla="*/ 44 h 78"/>
                    <a:gd name="T4" fmla="*/ 52 w 55"/>
                    <a:gd name="T5" fmla="*/ 10 h 78"/>
                    <a:gd name="T6" fmla="*/ 45 w 55"/>
                    <a:gd name="T7" fmla="*/ 3 h 78"/>
                    <a:gd name="T8" fmla="*/ 16 w 55"/>
                    <a:gd name="T9" fmla="*/ 33 h 78"/>
                    <a:gd name="T10" fmla="*/ 1 w 55"/>
                    <a:gd name="T11" fmla="*/ 72 h 78"/>
                    <a:gd name="T12" fmla="*/ 8 w 55"/>
                    <a:gd name="T13" fmla="*/ 74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78">
                      <a:moveTo>
                        <a:pt x="8" y="74"/>
                      </a:moveTo>
                      <a:cubicBezTo>
                        <a:pt x="12" y="63"/>
                        <a:pt x="21" y="53"/>
                        <a:pt x="27" y="44"/>
                      </a:cubicBezTo>
                      <a:cubicBezTo>
                        <a:pt x="35" y="32"/>
                        <a:pt x="45" y="22"/>
                        <a:pt x="52" y="10"/>
                      </a:cubicBezTo>
                      <a:cubicBezTo>
                        <a:pt x="55" y="6"/>
                        <a:pt x="50" y="0"/>
                        <a:pt x="45" y="3"/>
                      </a:cubicBezTo>
                      <a:cubicBezTo>
                        <a:pt x="34" y="11"/>
                        <a:pt x="25" y="21"/>
                        <a:pt x="16" y="33"/>
                      </a:cubicBezTo>
                      <a:cubicBezTo>
                        <a:pt x="7" y="45"/>
                        <a:pt x="5" y="57"/>
                        <a:pt x="1" y="72"/>
                      </a:cubicBezTo>
                      <a:cubicBezTo>
                        <a:pt x="0" y="76"/>
                        <a:pt x="6" y="78"/>
                        <a:pt x="8" y="7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0" name="Freeform 65">
                  <a:extLst>
                    <a:ext uri="{FF2B5EF4-FFF2-40B4-BE49-F238E27FC236}">
                      <a16:creationId xmlns="" xmlns:a16="http://schemas.microsoft.com/office/drawing/2014/main" id="{3C5F0C41-B90A-4493-B0EA-D4E5022D4AB4}"/>
                    </a:ext>
                  </a:extLst>
                </p:cNvPr>
                <p:cNvSpPr/>
                <p:nvPr/>
              </p:nvSpPr>
              <p:spPr bwMode="auto">
                <a:xfrm>
                  <a:off x="3754438" y="2087563"/>
                  <a:ext cx="73025" cy="87313"/>
                </a:xfrm>
                <a:custGeom>
                  <a:avLst/>
                  <a:gdLst>
                    <a:gd name="T0" fmla="*/ 6 w 71"/>
                    <a:gd name="T1" fmla="*/ 84 h 85"/>
                    <a:gd name="T2" fmla="*/ 66 w 71"/>
                    <a:gd name="T3" fmla="*/ 14 h 85"/>
                    <a:gd name="T4" fmla="*/ 58 w 71"/>
                    <a:gd name="T5" fmla="*/ 5 h 85"/>
                    <a:gd name="T6" fmla="*/ 1 w 71"/>
                    <a:gd name="T7" fmla="*/ 81 h 85"/>
                    <a:gd name="T8" fmla="*/ 6 w 71"/>
                    <a:gd name="T9" fmla="*/ 84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85">
                      <a:moveTo>
                        <a:pt x="6" y="84"/>
                      </a:moveTo>
                      <a:cubicBezTo>
                        <a:pt x="31" y="64"/>
                        <a:pt x="46" y="37"/>
                        <a:pt x="66" y="14"/>
                      </a:cubicBezTo>
                      <a:cubicBezTo>
                        <a:pt x="71" y="8"/>
                        <a:pt x="64" y="0"/>
                        <a:pt x="58" y="5"/>
                      </a:cubicBezTo>
                      <a:cubicBezTo>
                        <a:pt x="33" y="26"/>
                        <a:pt x="11" y="49"/>
                        <a:pt x="1" y="81"/>
                      </a:cubicBezTo>
                      <a:cubicBezTo>
                        <a:pt x="0" y="84"/>
                        <a:pt x="4" y="85"/>
                        <a:pt x="6" y="8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1" name="Freeform 66">
                  <a:extLst>
                    <a:ext uri="{FF2B5EF4-FFF2-40B4-BE49-F238E27FC236}">
                      <a16:creationId xmlns="" xmlns:a16="http://schemas.microsoft.com/office/drawing/2014/main" id="{1552B270-1C03-4BEB-B9D5-4A1898C22B42}"/>
                    </a:ext>
                  </a:extLst>
                </p:cNvPr>
                <p:cNvSpPr/>
                <p:nvPr/>
              </p:nvSpPr>
              <p:spPr bwMode="auto">
                <a:xfrm>
                  <a:off x="3865563" y="1936751"/>
                  <a:ext cx="80963" cy="104775"/>
                </a:xfrm>
                <a:custGeom>
                  <a:avLst/>
                  <a:gdLst>
                    <a:gd name="T0" fmla="*/ 8 w 79"/>
                    <a:gd name="T1" fmla="*/ 98 h 101"/>
                    <a:gd name="T2" fmla="*/ 74 w 79"/>
                    <a:gd name="T3" fmla="*/ 12 h 101"/>
                    <a:gd name="T4" fmla="*/ 67 w 79"/>
                    <a:gd name="T5" fmla="*/ 5 h 101"/>
                    <a:gd name="T6" fmla="*/ 31 w 79"/>
                    <a:gd name="T7" fmla="*/ 43 h 101"/>
                    <a:gd name="T8" fmla="*/ 2 w 79"/>
                    <a:gd name="T9" fmla="*/ 94 h 101"/>
                    <a:gd name="T10" fmla="*/ 8 w 79"/>
                    <a:gd name="T11" fmla="*/ 98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101">
                      <a:moveTo>
                        <a:pt x="8" y="98"/>
                      </a:moveTo>
                      <a:cubicBezTo>
                        <a:pt x="34" y="72"/>
                        <a:pt x="51" y="41"/>
                        <a:pt x="74" y="12"/>
                      </a:cubicBezTo>
                      <a:cubicBezTo>
                        <a:pt x="79" y="7"/>
                        <a:pt x="72" y="0"/>
                        <a:pt x="67" y="5"/>
                      </a:cubicBezTo>
                      <a:cubicBezTo>
                        <a:pt x="53" y="17"/>
                        <a:pt x="41" y="28"/>
                        <a:pt x="31" y="43"/>
                      </a:cubicBezTo>
                      <a:cubicBezTo>
                        <a:pt x="20" y="59"/>
                        <a:pt x="12" y="76"/>
                        <a:pt x="2" y="94"/>
                      </a:cubicBezTo>
                      <a:cubicBezTo>
                        <a:pt x="0" y="97"/>
                        <a:pt x="5" y="101"/>
                        <a:pt x="8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2" name="Freeform 67">
                  <a:extLst>
                    <a:ext uri="{FF2B5EF4-FFF2-40B4-BE49-F238E27FC236}">
                      <a16:creationId xmlns="" xmlns:a16="http://schemas.microsoft.com/office/drawing/2014/main" id="{8CA014FC-367A-41CE-99A3-C948AF287337}"/>
                    </a:ext>
                  </a:extLst>
                </p:cNvPr>
                <p:cNvSpPr/>
                <p:nvPr/>
              </p:nvSpPr>
              <p:spPr bwMode="auto">
                <a:xfrm>
                  <a:off x="3984626" y="1827213"/>
                  <a:ext cx="87313" cy="65088"/>
                </a:xfrm>
                <a:custGeom>
                  <a:avLst/>
                  <a:gdLst>
                    <a:gd name="T0" fmla="*/ 8 w 85"/>
                    <a:gd name="T1" fmla="*/ 61 h 63"/>
                    <a:gd name="T2" fmla="*/ 23 w 85"/>
                    <a:gd name="T3" fmla="*/ 57 h 63"/>
                    <a:gd name="T4" fmla="*/ 40 w 85"/>
                    <a:gd name="T5" fmla="*/ 47 h 63"/>
                    <a:gd name="T6" fmla="*/ 76 w 85"/>
                    <a:gd name="T7" fmla="*/ 21 h 63"/>
                    <a:gd name="T8" fmla="*/ 67 w 85"/>
                    <a:gd name="T9" fmla="*/ 6 h 63"/>
                    <a:gd name="T10" fmla="*/ 34 w 85"/>
                    <a:gd name="T11" fmla="*/ 26 h 63"/>
                    <a:gd name="T12" fmla="*/ 18 w 85"/>
                    <a:gd name="T13" fmla="*/ 38 h 63"/>
                    <a:gd name="T14" fmla="*/ 3 w 85"/>
                    <a:gd name="T15" fmla="*/ 53 h 63"/>
                    <a:gd name="T16" fmla="*/ 8 w 85"/>
                    <a:gd name="T17" fmla="*/ 61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5" h="63">
                      <a:moveTo>
                        <a:pt x="8" y="61"/>
                      </a:moveTo>
                      <a:cubicBezTo>
                        <a:pt x="13" y="59"/>
                        <a:pt x="18" y="59"/>
                        <a:pt x="23" y="57"/>
                      </a:cubicBezTo>
                      <a:cubicBezTo>
                        <a:pt x="29" y="54"/>
                        <a:pt x="35" y="50"/>
                        <a:pt x="40" y="47"/>
                      </a:cubicBezTo>
                      <a:cubicBezTo>
                        <a:pt x="53" y="39"/>
                        <a:pt x="64" y="30"/>
                        <a:pt x="76" y="21"/>
                      </a:cubicBezTo>
                      <a:cubicBezTo>
                        <a:pt x="85" y="14"/>
                        <a:pt x="77" y="0"/>
                        <a:pt x="67" y="6"/>
                      </a:cubicBezTo>
                      <a:cubicBezTo>
                        <a:pt x="56" y="12"/>
                        <a:pt x="44" y="18"/>
                        <a:pt x="34" y="26"/>
                      </a:cubicBezTo>
                      <a:cubicBezTo>
                        <a:pt x="28" y="30"/>
                        <a:pt x="23" y="34"/>
                        <a:pt x="18" y="38"/>
                      </a:cubicBezTo>
                      <a:cubicBezTo>
                        <a:pt x="11" y="42"/>
                        <a:pt x="8" y="48"/>
                        <a:pt x="3" y="53"/>
                      </a:cubicBezTo>
                      <a:cubicBezTo>
                        <a:pt x="0" y="57"/>
                        <a:pt x="3" y="63"/>
                        <a:pt x="8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3" name="Freeform 68">
                  <a:extLst>
                    <a:ext uri="{FF2B5EF4-FFF2-40B4-BE49-F238E27FC236}">
                      <a16:creationId xmlns="" xmlns:a16="http://schemas.microsoft.com/office/drawing/2014/main" id="{E41AF02E-241D-476E-87A2-574DB8B17A43}"/>
                    </a:ext>
                  </a:extLst>
                </p:cNvPr>
                <p:cNvSpPr/>
                <p:nvPr/>
              </p:nvSpPr>
              <p:spPr bwMode="auto">
                <a:xfrm>
                  <a:off x="4127501" y="1725613"/>
                  <a:ext cx="109538" cy="76200"/>
                </a:xfrm>
                <a:custGeom>
                  <a:avLst/>
                  <a:gdLst>
                    <a:gd name="T0" fmla="*/ 9 w 105"/>
                    <a:gd name="T1" fmla="*/ 71 h 74"/>
                    <a:gd name="T2" fmla="*/ 96 w 105"/>
                    <a:gd name="T3" fmla="*/ 16 h 74"/>
                    <a:gd name="T4" fmla="*/ 89 w 105"/>
                    <a:gd name="T5" fmla="*/ 4 h 74"/>
                    <a:gd name="T6" fmla="*/ 2 w 105"/>
                    <a:gd name="T7" fmla="*/ 66 h 74"/>
                    <a:gd name="T8" fmla="*/ 9 w 105"/>
                    <a:gd name="T9" fmla="*/ 71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74">
                      <a:moveTo>
                        <a:pt x="9" y="71"/>
                      </a:moveTo>
                      <a:cubicBezTo>
                        <a:pt x="33" y="47"/>
                        <a:pt x="67" y="33"/>
                        <a:pt x="96" y="16"/>
                      </a:cubicBezTo>
                      <a:cubicBezTo>
                        <a:pt x="105" y="12"/>
                        <a:pt x="97" y="0"/>
                        <a:pt x="89" y="4"/>
                      </a:cubicBezTo>
                      <a:cubicBezTo>
                        <a:pt x="55" y="19"/>
                        <a:pt x="22" y="32"/>
                        <a:pt x="2" y="66"/>
                      </a:cubicBezTo>
                      <a:cubicBezTo>
                        <a:pt x="0" y="70"/>
                        <a:pt x="5" y="74"/>
                        <a:pt x="9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4" name="Freeform 69">
                  <a:extLst>
                    <a:ext uri="{FF2B5EF4-FFF2-40B4-BE49-F238E27FC236}">
                      <a16:creationId xmlns="" xmlns:a16="http://schemas.microsoft.com/office/drawing/2014/main" id="{00CFF0C6-B4D8-4D67-A702-2FC093082BBE}"/>
                    </a:ext>
                  </a:extLst>
                </p:cNvPr>
                <p:cNvSpPr/>
                <p:nvPr/>
              </p:nvSpPr>
              <p:spPr bwMode="auto">
                <a:xfrm>
                  <a:off x="4300538" y="1655763"/>
                  <a:ext cx="87313" cy="47625"/>
                </a:xfrm>
                <a:custGeom>
                  <a:avLst/>
                  <a:gdLst>
                    <a:gd name="T0" fmla="*/ 7 w 84"/>
                    <a:gd name="T1" fmla="*/ 46 h 47"/>
                    <a:gd name="T2" fmla="*/ 80 w 84"/>
                    <a:gd name="T3" fmla="*/ 9 h 47"/>
                    <a:gd name="T4" fmla="*/ 77 w 84"/>
                    <a:gd name="T5" fmla="*/ 3 h 47"/>
                    <a:gd name="T6" fmla="*/ 5 w 84"/>
                    <a:gd name="T7" fmla="*/ 38 h 47"/>
                    <a:gd name="T8" fmla="*/ 7 w 84"/>
                    <a:gd name="T9" fmla="*/ 4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47">
                      <a:moveTo>
                        <a:pt x="7" y="46"/>
                      </a:moveTo>
                      <a:cubicBezTo>
                        <a:pt x="36" y="41"/>
                        <a:pt x="58" y="26"/>
                        <a:pt x="80" y="9"/>
                      </a:cubicBezTo>
                      <a:cubicBezTo>
                        <a:pt x="84" y="6"/>
                        <a:pt x="81" y="0"/>
                        <a:pt x="77" y="3"/>
                      </a:cubicBezTo>
                      <a:cubicBezTo>
                        <a:pt x="54" y="16"/>
                        <a:pt x="30" y="29"/>
                        <a:pt x="5" y="38"/>
                      </a:cubicBezTo>
                      <a:cubicBezTo>
                        <a:pt x="0" y="40"/>
                        <a:pt x="2" y="47"/>
                        <a:pt x="7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5" name="Freeform 70">
                  <a:extLst>
                    <a:ext uri="{FF2B5EF4-FFF2-40B4-BE49-F238E27FC236}">
                      <a16:creationId xmlns="" xmlns:a16="http://schemas.microsoft.com/office/drawing/2014/main" id="{48DD892B-09D6-4017-8069-CD99A934DFE4}"/>
                    </a:ext>
                  </a:extLst>
                </p:cNvPr>
                <p:cNvSpPr/>
                <p:nvPr/>
              </p:nvSpPr>
              <p:spPr bwMode="auto">
                <a:xfrm>
                  <a:off x="4451351" y="1609726"/>
                  <a:ext cx="103188" cy="31750"/>
                </a:xfrm>
                <a:custGeom>
                  <a:avLst/>
                  <a:gdLst>
                    <a:gd name="T0" fmla="*/ 4 w 100"/>
                    <a:gd name="T1" fmla="*/ 25 h 31"/>
                    <a:gd name="T2" fmla="*/ 95 w 100"/>
                    <a:gd name="T3" fmla="*/ 11 h 31"/>
                    <a:gd name="T4" fmla="*/ 92 w 100"/>
                    <a:gd name="T5" fmla="*/ 1 h 31"/>
                    <a:gd name="T6" fmla="*/ 4 w 100"/>
                    <a:gd name="T7" fmla="*/ 17 h 31"/>
                    <a:gd name="T8" fmla="*/ 4 w 100"/>
                    <a:gd name="T9" fmla="*/ 2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1">
                      <a:moveTo>
                        <a:pt x="4" y="25"/>
                      </a:moveTo>
                      <a:cubicBezTo>
                        <a:pt x="34" y="31"/>
                        <a:pt x="67" y="23"/>
                        <a:pt x="95" y="11"/>
                      </a:cubicBezTo>
                      <a:cubicBezTo>
                        <a:pt x="100" y="9"/>
                        <a:pt x="97" y="0"/>
                        <a:pt x="92" y="1"/>
                      </a:cubicBezTo>
                      <a:cubicBezTo>
                        <a:pt x="63" y="3"/>
                        <a:pt x="32" y="9"/>
                        <a:pt x="4" y="17"/>
                      </a:cubicBezTo>
                      <a:cubicBezTo>
                        <a:pt x="0" y="18"/>
                        <a:pt x="0" y="24"/>
                        <a:pt x="4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6" name="Freeform 71">
                  <a:extLst>
                    <a:ext uri="{FF2B5EF4-FFF2-40B4-BE49-F238E27FC236}">
                      <a16:creationId xmlns="" xmlns:a16="http://schemas.microsoft.com/office/drawing/2014/main" id="{16278466-0AC4-417A-A95C-A55D1F24EECA}"/>
                    </a:ext>
                  </a:extLst>
                </p:cNvPr>
                <p:cNvSpPr/>
                <p:nvPr/>
              </p:nvSpPr>
              <p:spPr bwMode="auto">
                <a:xfrm>
                  <a:off x="4638676" y="1628776"/>
                  <a:ext cx="109538" cy="19050"/>
                </a:xfrm>
                <a:custGeom>
                  <a:avLst/>
                  <a:gdLst>
                    <a:gd name="T0" fmla="*/ 4 w 105"/>
                    <a:gd name="T1" fmla="*/ 13 h 18"/>
                    <a:gd name="T2" fmla="*/ 99 w 105"/>
                    <a:gd name="T3" fmla="*/ 14 h 18"/>
                    <a:gd name="T4" fmla="*/ 99 w 105"/>
                    <a:gd name="T5" fmla="*/ 4 h 18"/>
                    <a:gd name="T6" fmla="*/ 4 w 105"/>
                    <a:gd name="T7" fmla="*/ 5 h 18"/>
                    <a:gd name="T8" fmla="*/ 4 w 105"/>
                    <a:gd name="T9" fmla="*/ 1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18">
                      <a:moveTo>
                        <a:pt x="4" y="13"/>
                      </a:moveTo>
                      <a:cubicBezTo>
                        <a:pt x="35" y="18"/>
                        <a:pt x="67" y="17"/>
                        <a:pt x="99" y="14"/>
                      </a:cubicBezTo>
                      <a:cubicBezTo>
                        <a:pt x="105" y="13"/>
                        <a:pt x="105" y="5"/>
                        <a:pt x="99" y="4"/>
                      </a:cubicBezTo>
                      <a:cubicBezTo>
                        <a:pt x="67" y="1"/>
                        <a:pt x="35" y="0"/>
                        <a:pt x="4" y="5"/>
                      </a:cubicBezTo>
                      <a:cubicBezTo>
                        <a:pt x="0" y="6"/>
                        <a:pt x="0" y="12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7" name="Freeform 72">
                  <a:extLst>
                    <a:ext uri="{FF2B5EF4-FFF2-40B4-BE49-F238E27FC236}">
                      <a16:creationId xmlns="" xmlns:a16="http://schemas.microsoft.com/office/drawing/2014/main" id="{45BCE868-6757-4A1C-B055-14BF7947CFE0}"/>
                    </a:ext>
                  </a:extLst>
                </p:cNvPr>
                <p:cNvSpPr/>
                <p:nvPr/>
              </p:nvSpPr>
              <p:spPr bwMode="auto">
                <a:xfrm>
                  <a:off x="4851401" y="1643063"/>
                  <a:ext cx="68263" cy="30163"/>
                </a:xfrm>
                <a:custGeom>
                  <a:avLst/>
                  <a:gdLst>
                    <a:gd name="T0" fmla="*/ 2 w 65"/>
                    <a:gd name="T1" fmla="*/ 4 h 28"/>
                    <a:gd name="T2" fmla="*/ 59 w 65"/>
                    <a:gd name="T3" fmla="*/ 27 h 28"/>
                    <a:gd name="T4" fmla="*/ 62 w 65"/>
                    <a:gd name="T5" fmla="*/ 21 h 28"/>
                    <a:gd name="T6" fmla="*/ 3 w 65"/>
                    <a:gd name="T7" fmla="*/ 1 h 28"/>
                    <a:gd name="T8" fmla="*/ 2 w 65"/>
                    <a:gd name="T9" fmla="*/ 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28">
                      <a:moveTo>
                        <a:pt x="2" y="4"/>
                      </a:moveTo>
                      <a:cubicBezTo>
                        <a:pt x="19" y="15"/>
                        <a:pt x="40" y="22"/>
                        <a:pt x="59" y="27"/>
                      </a:cubicBezTo>
                      <a:cubicBezTo>
                        <a:pt x="63" y="28"/>
                        <a:pt x="65" y="23"/>
                        <a:pt x="62" y="21"/>
                      </a:cubicBezTo>
                      <a:cubicBezTo>
                        <a:pt x="43" y="13"/>
                        <a:pt x="23" y="7"/>
                        <a:pt x="3" y="1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8" name="Freeform 73">
                  <a:extLst>
                    <a:ext uri="{FF2B5EF4-FFF2-40B4-BE49-F238E27FC236}">
                      <a16:creationId xmlns="" xmlns:a16="http://schemas.microsoft.com/office/drawing/2014/main" id="{4715512D-2B04-4CB6-9564-89504E4B3F6C}"/>
                    </a:ext>
                  </a:extLst>
                </p:cNvPr>
                <p:cNvSpPr/>
                <p:nvPr/>
              </p:nvSpPr>
              <p:spPr bwMode="auto">
                <a:xfrm>
                  <a:off x="5008563" y="1714501"/>
                  <a:ext cx="71438" cy="33338"/>
                </a:xfrm>
                <a:custGeom>
                  <a:avLst/>
                  <a:gdLst>
                    <a:gd name="T0" fmla="*/ 3 w 68"/>
                    <a:gd name="T1" fmla="*/ 10 h 33"/>
                    <a:gd name="T2" fmla="*/ 59 w 68"/>
                    <a:gd name="T3" fmla="*/ 32 h 33"/>
                    <a:gd name="T4" fmla="*/ 64 w 68"/>
                    <a:gd name="T5" fmla="*/ 26 h 33"/>
                    <a:gd name="T6" fmla="*/ 3 w 68"/>
                    <a:gd name="T7" fmla="*/ 4 h 33"/>
                    <a:gd name="T8" fmla="*/ 3 w 68"/>
                    <a:gd name="T9" fmla="*/ 1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33">
                      <a:moveTo>
                        <a:pt x="3" y="10"/>
                      </a:moveTo>
                      <a:cubicBezTo>
                        <a:pt x="23" y="14"/>
                        <a:pt x="40" y="23"/>
                        <a:pt x="59" y="32"/>
                      </a:cubicBezTo>
                      <a:cubicBezTo>
                        <a:pt x="63" y="33"/>
                        <a:pt x="68" y="29"/>
                        <a:pt x="64" y="26"/>
                      </a:cubicBezTo>
                      <a:cubicBezTo>
                        <a:pt x="46" y="10"/>
                        <a:pt x="26" y="0"/>
                        <a:pt x="3" y="4"/>
                      </a:cubicBezTo>
                      <a:cubicBezTo>
                        <a:pt x="0" y="4"/>
                        <a:pt x="0" y="9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9" name="Freeform 74">
                  <a:extLst>
                    <a:ext uri="{FF2B5EF4-FFF2-40B4-BE49-F238E27FC236}">
                      <a16:creationId xmlns="" xmlns:a16="http://schemas.microsoft.com/office/drawing/2014/main" id="{711A7AB7-A430-4710-8295-B0D932A26A63}"/>
                    </a:ext>
                  </a:extLst>
                </p:cNvPr>
                <p:cNvSpPr/>
                <p:nvPr/>
              </p:nvSpPr>
              <p:spPr bwMode="auto">
                <a:xfrm>
                  <a:off x="5149851" y="1784351"/>
                  <a:ext cx="85725" cy="47625"/>
                </a:xfrm>
                <a:custGeom>
                  <a:avLst/>
                  <a:gdLst>
                    <a:gd name="T0" fmla="*/ 3 w 83"/>
                    <a:gd name="T1" fmla="*/ 6 h 46"/>
                    <a:gd name="T2" fmla="*/ 75 w 83"/>
                    <a:gd name="T3" fmla="*/ 43 h 46"/>
                    <a:gd name="T4" fmla="*/ 79 w 83"/>
                    <a:gd name="T5" fmla="*/ 37 h 46"/>
                    <a:gd name="T6" fmla="*/ 6 w 83"/>
                    <a:gd name="T7" fmla="*/ 1 h 46"/>
                    <a:gd name="T8" fmla="*/ 3 w 83"/>
                    <a:gd name="T9" fmla="*/ 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46">
                      <a:moveTo>
                        <a:pt x="3" y="6"/>
                      </a:moveTo>
                      <a:cubicBezTo>
                        <a:pt x="28" y="18"/>
                        <a:pt x="52" y="30"/>
                        <a:pt x="75" y="43"/>
                      </a:cubicBezTo>
                      <a:cubicBezTo>
                        <a:pt x="80" y="46"/>
                        <a:pt x="83" y="39"/>
                        <a:pt x="79" y="37"/>
                      </a:cubicBezTo>
                      <a:cubicBezTo>
                        <a:pt x="57" y="20"/>
                        <a:pt x="33" y="7"/>
                        <a:pt x="6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0" name="Freeform 75">
                  <a:extLst>
                    <a:ext uri="{FF2B5EF4-FFF2-40B4-BE49-F238E27FC236}">
                      <a16:creationId xmlns="" xmlns:a16="http://schemas.microsoft.com/office/drawing/2014/main" id="{6255BAE5-6F8E-46D8-BF2E-1C070916AD56}"/>
                    </a:ext>
                  </a:extLst>
                </p:cNvPr>
                <p:cNvSpPr/>
                <p:nvPr/>
              </p:nvSpPr>
              <p:spPr bwMode="auto">
                <a:xfrm>
                  <a:off x="5305426" y="1847851"/>
                  <a:ext cx="66675" cy="61913"/>
                </a:xfrm>
                <a:custGeom>
                  <a:avLst/>
                  <a:gdLst>
                    <a:gd name="T0" fmla="*/ 5 w 65"/>
                    <a:gd name="T1" fmla="*/ 12 h 59"/>
                    <a:gd name="T2" fmla="*/ 55 w 65"/>
                    <a:gd name="T3" fmla="*/ 55 h 59"/>
                    <a:gd name="T4" fmla="*/ 62 w 65"/>
                    <a:gd name="T5" fmla="*/ 49 h 59"/>
                    <a:gd name="T6" fmla="*/ 42 w 65"/>
                    <a:gd name="T7" fmla="*/ 23 h 59"/>
                    <a:gd name="T8" fmla="*/ 10 w 65"/>
                    <a:gd name="T9" fmla="*/ 4 h 59"/>
                    <a:gd name="T10" fmla="*/ 5 w 65"/>
                    <a:gd name="T11" fmla="*/ 12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" h="59">
                      <a:moveTo>
                        <a:pt x="5" y="12"/>
                      </a:moveTo>
                      <a:cubicBezTo>
                        <a:pt x="23" y="25"/>
                        <a:pt x="42" y="37"/>
                        <a:pt x="55" y="55"/>
                      </a:cubicBezTo>
                      <a:cubicBezTo>
                        <a:pt x="58" y="59"/>
                        <a:pt x="65" y="53"/>
                        <a:pt x="62" y="49"/>
                      </a:cubicBezTo>
                      <a:cubicBezTo>
                        <a:pt x="57" y="39"/>
                        <a:pt x="50" y="31"/>
                        <a:pt x="42" y="23"/>
                      </a:cubicBezTo>
                      <a:cubicBezTo>
                        <a:pt x="33" y="15"/>
                        <a:pt x="21" y="9"/>
                        <a:pt x="10" y="4"/>
                      </a:cubicBezTo>
                      <a:cubicBezTo>
                        <a:pt x="5" y="0"/>
                        <a:pt x="0" y="8"/>
                        <a:pt x="5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1" name="Freeform 76">
                  <a:extLst>
                    <a:ext uri="{FF2B5EF4-FFF2-40B4-BE49-F238E27FC236}">
                      <a16:creationId xmlns="" xmlns:a16="http://schemas.microsoft.com/office/drawing/2014/main" id="{A45FEC60-4FF0-46EB-8EAF-37C82117C964}"/>
                    </a:ext>
                  </a:extLst>
                </p:cNvPr>
                <p:cNvSpPr/>
                <p:nvPr/>
              </p:nvSpPr>
              <p:spPr bwMode="auto">
                <a:xfrm>
                  <a:off x="5380038" y="1765301"/>
                  <a:ext cx="30163" cy="87313"/>
                </a:xfrm>
                <a:custGeom>
                  <a:avLst/>
                  <a:gdLst>
                    <a:gd name="T0" fmla="*/ 10 w 28"/>
                    <a:gd name="T1" fmla="*/ 81 h 84"/>
                    <a:gd name="T2" fmla="*/ 27 w 28"/>
                    <a:gd name="T3" fmla="*/ 10 h 84"/>
                    <a:gd name="T4" fmla="*/ 17 w 28"/>
                    <a:gd name="T5" fmla="*/ 6 h 84"/>
                    <a:gd name="T6" fmla="*/ 4 w 28"/>
                    <a:gd name="T7" fmla="*/ 81 h 84"/>
                    <a:gd name="T8" fmla="*/ 10 w 28"/>
                    <a:gd name="T9" fmla="*/ 81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84">
                      <a:moveTo>
                        <a:pt x="10" y="81"/>
                      </a:moveTo>
                      <a:cubicBezTo>
                        <a:pt x="15" y="57"/>
                        <a:pt x="22" y="34"/>
                        <a:pt x="27" y="10"/>
                      </a:cubicBezTo>
                      <a:cubicBezTo>
                        <a:pt x="28" y="4"/>
                        <a:pt x="20" y="0"/>
                        <a:pt x="17" y="6"/>
                      </a:cubicBezTo>
                      <a:cubicBezTo>
                        <a:pt x="6" y="29"/>
                        <a:pt x="0" y="55"/>
                        <a:pt x="4" y="81"/>
                      </a:cubicBezTo>
                      <a:cubicBezTo>
                        <a:pt x="5" y="84"/>
                        <a:pt x="10" y="84"/>
                        <a:pt x="10" y="8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2" name="Freeform 77">
                  <a:extLst>
                    <a:ext uri="{FF2B5EF4-FFF2-40B4-BE49-F238E27FC236}">
                      <a16:creationId xmlns="" xmlns:a16="http://schemas.microsoft.com/office/drawing/2014/main" id="{EC013A5A-1403-4A69-BCE8-27253D75ADD7}"/>
                    </a:ext>
                  </a:extLst>
                </p:cNvPr>
                <p:cNvSpPr/>
                <p:nvPr/>
              </p:nvSpPr>
              <p:spPr bwMode="auto">
                <a:xfrm>
                  <a:off x="5451476" y="1625601"/>
                  <a:ext cx="39688" cy="63500"/>
                </a:xfrm>
                <a:custGeom>
                  <a:avLst/>
                  <a:gdLst>
                    <a:gd name="T0" fmla="*/ 7 w 39"/>
                    <a:gd name="T1" fmla="*/ 58 h 62"/>
                    <a:gd name="T2" fmla="*/ 38 w 39"/>
                    <a:gd name="T3" fmla="*/ 7 h 62"/>
                    <a:gd name="T4" fmla="*/ 29 w 39"/>
                    <a:gd name="T5" fmla="*/ 3 h 62"/>
                    <a:gd name="T6" fmla="*/ 13 w 39"/>
                    <a:gd name="T7" fmla="*/ 25 h 62"/>
                    <a:gd name="T8" fmla="*/ 1 w 39"/>
                    <a:gd name="T9" fmla="*/ 56 h 62"/>
                    <a:gd name="T10" fmla="*/ 7 w 39"/>
                    <a:gd name="T11" fmla="*/ 58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62">
                      <a:moveTo>
                        <a:pt x="7" y="58"/>
                      </a:moveTo>
                      <a:cubicBezTo>
                        <a:pt x="16" y="40"/>
                        <a:pt x="30" y="26"/>
                        <a:pt x="38" y="7"/>
                      </a:cubicBezTo>
                      <a:cubicBezTo>
                        <a:pt x="39" y="2"/>
                        <a:pt x="32" y="0"/>
                        <a:pt x="29" y="3"/>
                      </a:cubicBezTo>
                      <a:cubicBezTo>
                        <a:pt x="24" y="11"/>
                        <a:pt x="18" y="18"/>
                        <a:pt x="13" y="25"/>
                      </a:cubicBezTo>
                      <a:cubicBezTo>
                        <a:pt x="7" y="34"/>
                        <a:pt x="4" y="45"/>
                        <a:pt x="1" y="56"/>
                      </a:cubicBezTo>
                      <a:cubicBezTo>
                        <a:pt x="0" y="59"/>
                        <a:pt x="5" y="62"/>
                        <a:pt x="7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3" name="Freeform 78">
                  <a:extLst>
                    <a:ext uri="{FF2B5EF4-FFF2-40B4-BE49-F238E27FC236}">
                      <a16:creationId xmlns="" xmlns:a16="http://schemas.microsoft.com/office/drawing/2014/main" id="{DC5CC0DD-C766-4149-9FED-22A44D357C6D}"/>
                    </a:ext>
                  </a:extLst>
                </p:cNvPr>
                <p:cNvSpPr/>
                <p:nvPr/>
              </p:nvSpPr>
              <p:spPr bwMode="auto">
                <a:xfrm>
                  <a:off x="5540376" y="1449388"/>
                  <a:ext cx="88900" cy="112713"/>
                </a:xfrm>
                <a:custGeom>
                  <a:avLst/>
                  <a:gdLst>
                    <a:gd name="T0" fmla="*/ 8 w 86"/>
                    <a:gd name="T1" fmla="*/ 105 h 108"/>
                    <a:gd name="T2" fmla="*/ 81 w 86"/>
                    <a:gd name="T3" fmla="*/ 12 h 108"/>
                    <a:gd name="T4" fmla="*/ 75 w 86"/>
                    <a:gd name="T5" fmla="*/ 4 h 108"/>
                    <a:gd name="T6" fmla="*/ 1 w 86"/>
                    <a:gd name="T7" fmla="*/ 101 h 108"/>
                    <a:gd name="T8" fmla="*/ 8 w 86"/>
                    <a:gd name="T9" fmla="*/ 105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108">
                      <a:moveTo>
                        <a:pt x="8" y="105"/>
                      </a:moveTo>
                      <a:cubicBezTo>
                        <a:pt x="34" y="75"/>
                        <a:pt x="53" y="41"/>
                        <a:pt x="81" y="12"/>
                      </a:cubicBezTo>
                      <a:cubicBezTo>
                        <a:pt x="86" y="8"/>
                        <a:pt x="80" y="0"/>
                        <a:pt x="75" y="4"/>
                      </a:cubicBezTo>
                      <a:cubicBezTo>
                        <a:pt x="39" y="25"/>
                        <a:pt x="16" y="63"/>
                        <a:pt x="1" y="101"/>
                      </a:cubicBezTo>
                      <a:cubicBezTo>
                        <a:pt x="0" y="105"/>
                        <a:pt x="5" y="108"/>
                        <a:pt x="8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4" name="Freeform 79">
                  <a:extLst>
                    <a:ext uri="{FF2B5EF4-FFF2-40B4-BE49-F238E27FC236}">
                      <a16:creationId xmlns="" xmlns:a16="http://schemas.microsoft.com/office/drawing/2014/main" id="{6B173FAD-BF75-4904-8C0E-1E7F2F2481EC}"/>
                    </a:ext>
                  </a:extLst>
                </p:cNvPr>
                <p:cNvSpPr/>
                <p:nvPr/>
              </p:nvSpPr>
              <p:spPr bwMode="auto">
                <a:xfrm>
                  <a:off x="5675313" y="1382713"/>
                  <a:ext cx="88900" cy="57150"/>
                </a:xfrm>
                <a:custGeom>
                  <a:avLst/>
                  <a:gdLst>
                    <a:gd name="T0" fmla="*/ 7 w 86"/>
                    <a:gd name="T1" fmla="*/ 53 h 55"/>
                    <a:gd name="T2" fmla="*/ 79 w 86"/>
                    <a:gd name="T3" fmla="*/ 13 h 55"/>
                    <a:gd name="T4" fmla="*/ 76 w 86"/>
                    <a:gd name="T5" fmla="*/ 2 h 55"/>
                    <a:gd name="T6" fmla="*/ 3 w 86"/>
                    <a:gd name="T7" fmla="*/ 48 h 55"/>
                    <a:gd name="T8" fmla="*/ 7 w 86"/>
                    <a:gd name="T9" fmla="*/ 53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55">
                      <a:moveTo>
                        <a:pt x="7" y="53"/>
                      </a:moveTo>
                      <a:cubicBezTo>
                        <a:pt x="32" y="43"/>
                        <a:pt x="53" y="22"/>
                        <a:pt x="79" y="13"/>
                      </a:cubicBezTo>
                      <a:cubicBezTo>
                        <a:pt x="86" y="10"/>
                        <a:pt x="83" y="0"/>
                        <a:pt x="76" y="2"/>
                      </a:cubicBezTo>
                      <a:cubicBezTo>
                        <a:pt x="46" y="8"/>
                        <a:pt x="24" y="27"/>
                        <a:pt x="3" y="48"/>
                      </a:cubicBezTo>
                      <a:cubicBezTo>
                        <a:pt x="0" y="51"/>
                        <a:pt x="4" y="55"/>
                        <a:pt x="7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5" name="Freeform 80">
                  <a:extLst>
                    <a:ext uri="{FF2B5EF4-FFF2-40B4-BE49-F238E27FC236}">
                      <a16:creationId xmlns="" xmlns:a16="http://schemas.microsoft.com/office/drawing/2014/main" id="{6B395EA2-ACF3-4ACE-8584-07CDF8722EFE}"/>
                    </a:ext>
                  </a:extLst>
                </p:cNvPr>
                <p:cNvSpPr/>
                <p:nvPr/>
              </p:nvSpPr>
              <p:spPr bwMode="auto">
                <a:xfrm>
                  <a:off x="5895976" y="1304926"/>
                  <a:ext cx="57150" cy="28575"/>
                </a:xfrm>
                <a:custGeom>
                  <a:avLst/>
                  <a:gdLst>
                    <a:gd name="T0" fmla="*/ 4 w 56"/>
                    <a:gd name="T1" fmla="*/ 26 h 27"/>
                    <a:gd name="T2" fmla="*/ 55 w 56"/>
                    <a:gd name="T3" fmla="*/ 4 h 27"/>
                    <a:gd name="T4" fmla="*/ 53 w 56"/>
                    <a:gd name="T5" fmla="*/ 2 h 27"/>
                    <a:gd name="T6" fmla="*/ 2 w 56"/>
                    <a:gd name="T7" fmla="*/ 23 h 27"/>
                    <a:gd name="T8" fmla="*/ 4 w 56"/>
                    <a:gd name="T9" fmla="*/ 2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27">
                      <a:moveTo>
                        <a:pt x="4" y="26"/>
                      </a:moveTo>
                      <a:cubicBezTo>
                        <a:pt x="21" y="18"/>
                        <a:pt x="41" y="18"/>
                        <a:pt x="55" y="4"/>
                      </a:cubicBezTo>
                      <a:cubicBezTo>
                        <a:pt x="56" y="2"/>
                        <a:pt x="54" y="0"/>
                        <a:pt x="53" y="2"/>
                      </a:cubicBezTo>
                      <a:cubicBezTo>
                        <a:pt x="38" y="14"/>
                        <a:pt x="19" y="15"/>
                        <a:pt x="2" y="23"/>
                      </a:cubicBezTo>
                      <a:cubicBezTo>
                        <a:pt x="0" y="24"/>
                        <a:pt x="2" y="27"/>
                        <a:pt x="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6" name="Freeform 81">
                  <a:extLst>
                    <a:ext uri="{FF2B5EF4-FFF2-40B4-BE49-F238E27FC236}">
                      <a16:creationId xmlns="" xmlns:a16="http://schemas.microsoft.com/office/drawing/2014/main" id="{5CC9C077-0EA0-4772-923C-F378EB0BFADA}"/>
                    </a:ext>
                  </a:extLst>
                </p:cNvPr>
                <p:cNvSpPr/>
                <p:nvPr/>
              </p:nvSpPr>
              <p:spPr bwMode="auto">
                <a:xfrm>
                  <a:off x="6059488" y="1247776"/>
                  <a:ext cx="125413" cy="41275"/>
                </a:xfrm>
                <a:custGeom>
                  <a:avLst/>
                  <a:gdLst>
                    <a:gd name="T0" fmla="*/ 6 w 121"/>
                    <a:gd name="T1" fmla="*/ 38 h 40"/>
                    <a:gd name="T2" fmla="*/ 115 w 121"/>
                    <a:gd name="T3" fmla="*/ 13 h 40"/>
                    <a:gd name="T4" fmla="*/ 113 w 121"/>
                    <a:gd name="T5" fmla="*/ 0 h 40"/>
                    <a:gd name="T6" fmla="*/ 3 w 121"/>
                    <a:gd name="T7" fmla="*/ 34 h 40"/>
                    <a:gd name="T8" fmla="*/ 6 w 121"/>
                    <a:gd name="T9" fmla="*/ 3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40">
                      <a:moveTo>
                        <a:pt x="6" y="38"/>
                      </a:moveTo>
                      <a:cubicBezTo>
                        <a:pt x="40" y="23"/>
                        <a:pt x="79" y="25"/>
                        <a:pt x="115" y="13"/>
                      </a:cubicBezTo>
                      <a:cubicBezTo>
                        <a:pt x="121" y="11"/>
                        <a:pt x="121" y="0"/>
                        <a:pt x="113" y="0"/>
                      </a:cubicBezTo>
                      <a:cubicBezTo>
                        <a:pt x="72" y="3"/>
                        <a:pt x="37" y="11"/>
                        <a:pt x="3" y="34"/>
                      </a:cubicBezTo>
                      <a:cubicBezTo>
                        <a:pt x="0" y="36"/>
                        <a:pt x="3" y="40"/>
                        <a:pt x="6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7" name="Freeform 82">
                  <a:extLst>
                    <a:ext uri="{FF2B5EF4-FFF2-40B4-BE49-F238E27FC236}">
                      <a16:creationId xmlns="" xmlns:a16="http://schemas.microsoft.com/office/drawing/2014/main" id="{9F596560-6226-422E-8C5A-6AF41D67F860}"/>
                    </a:ext>
                  </a:extLst>
                </p:cNvPr>
                <p:cNvSpPr/>
                <p:nvPr/>
              </p:nvSpPr>
              <p:spPr bwMode="auto">
                <a:xfrm>
                  <a:off x="6319838" y="1225551"/>
                  <a:ext cx="120650" cy="30163"/>
                </a:xfrm>
                <a:custGeom>
                  <a:avLst/>
                  <a:gdLst>
                    <a:gd name="T0" fmla="*/ 8 w 116"/>
                    <a:gd name="T1" fmla="*/ 25 h 28"/>
                    <a:gd name="T2" fmla="*/ 108 w 116"/>
                    <a:gd name="T3" fmla="*/ 27 h 28"/>
                    <a:gd name="T4" fmla="*/ 110 w 116"/>
                    <a:gd name="T5" fmla="*/ 15 h 28"/>
                    <a:gd name="T6" fmla="*/ 4 w 116"/>
                    <a:gd name="T7" fmla="*/ 17 h 28"/>
                    <a:gd name="T8" fmla="*/ 8 w 116"/>
                    <a:gd name="T9" fmla="*/ 25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6" h="28">
                      <a:moveTo>
                        <a:pt x="8" y="25"/>
                      </a:moveTo>
                      <a:cubicBezTo>
                        <a:pt x="41" y="16"/>
                        <a:pt x="74" y="23"/>
                        <a:pt x="108" y="27"/>
                      </a:cubicBezTo>
                      <a:cubicBezTo>
                        <a:pt x="115" y="28"/>
                        <a:pt x="116" y="17"/>
                        <a:pt x="110" y="15"/>
                      </a:cubicBezTo>
                      <a:cubicBezTo>
                        <a:pt x="72" y="4"/>
                        <a:pt x="40" y="0"/>
                        <a:pt x="4" y="17"/>
                      </a:cubicBezTo>
                      <a:cubicBezTo>
                        <a:pt x="0" y="19"/>
                        <a:pt x="3" y="26"/>
                        <a:pt x="8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8" name="Freeform 83">
                  <a:extLst>
                    <a:ext uri="{FF2B5EF4-FFF2-40B4-BE49-F238E27FC236}">
                      <a16:creationId xmlns="" xmlns:a16="http://schemas.microsoft.com/office/drawing/2014/main" id="{F23CCCC9-D0D7-40AD-8900-A0020D00E818}"/>
                    </a:ext>
                  </a:extLst>
                </p:cNvPr>
                <p:cNvSpPr/>
                <p:nvPr/>
              </p:nvSpPr>
              <p:spPr bwMode="auto">
                <a:xfrm>
                  <a:off x="6584951" y="1241426"/>
                  <a:ext cx="109538" cy="19050"/>
                </a:xfrm>
                <a:custGeom>
                  <a:avLst/>
                  <a:gdLst>
                    <a:gd name="T0" fmla="*/ 5 w 106"/>
                    <a:gd name="T1" fmla="*/ 9 h 18"/>
                    <a:gd name="T2" fmla="*/ 98 w 106"/>
                    <a:gd name="T3" fmla="*/ 17 h 18"/>
                    <a:gd name="T4" fmla="*/ 100 w 106"/>
                    <a:gd name="T5" fmla="*/ 9 h 18"/>
                    <a:gd name="T6" fmla="*/ 5 w 106"/>
                    <a:gd name="T7" fmla="*/ 2 h 18"/>
                    <a:gd name="T8" fmla="*/ 5 w 106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6" h="18">
                      <a:moveTo>
                        <a:pt x="5" y="9"/>
                      </a:moveTo>
                      <a:cubicBezTo>
                        <a:pt x="35" y="11"/>
                        <a:pt x="68" y="12"/>
                        <a:pt x="98" y="17"/>
                      </a:cubicBezTo>
                      <a:cubicBezTo>
                        <a:pt x="103" y="18"/>
                        <a:pt x="106" y="10"/>
                        <a:pt x="100" y="9"/>
                      </a:cubicBezTo>
                      <a:cubicBezTo>
                        <a:pt x="68" y="0"/>
                        <a:pt x="38" y="1"/>
                        <a:pt x="5" y="2"/>
                      </a:cubicBezTo>
                      <a:cubicBezTo>
                        <a:pt x="0" y="2"/>
                        <a:pt x="0" y="9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9" name="Freeform 84">
                  <a:extLst>
                    <a:ext uri="{FF2B5EF4-FFF2-40B4-BE49-F238E27FC236}">
                      <a16:creationId xmlns="" xmlns:a16="http://schemas.microsoft.com/office/drawing/2014/main" id="{EC1840F2-B0DB-47CF-B055-EFF687350676}"/>
                    </a:ext>
                  </a:extLst>
                </p:cNvPr>
                <p:cNvSpPr/>
                <p:nvPr/>
              </p:nvSpPr>
              <p:spPr bwMode="auto">
                <a:xfrm>
                  <a:off x="6799263" y="1285876"/>
                  <a:ext cx="117475" cy="47625"/>
                </a:xfrm>
                <a:custGeom>
                  <a:avLst/>
                  <a:gdLst>
                    <a:gd name="T0" fmla="*/ 5 w 112"/>
                    <a:gd name="T1" fmla="*/ 11 h 45"/>
                    <a:gd name="T2" fmla="*/ 100 w 112"/>
                    <a:gd name="T3" fmla="*/ 42 h 45"/>
                    <a:gd name="T4" fmla="*/ 105 w 112"/>
                    <a:gd name="T5" fmla="*/ 29 h 45"/>
                    <a:gd name="T6" fmla="*/ 8 w 112"/>
                    <a:gd name="T7" fmla="*/ 1 h 45"/>
                    <a:gd name="T8" fmla="*/ 5 w 112"/>
                    <a:gd name="T9" fmla="*/ 11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2" h="45">
                      <a:moveTo>
                        <a:pt x="5" y="11"/>
                      </a:moveTo>
                      <a:cubicBezTo>
                        <a:pt x="35" y="25"/>
                        <a:pt x="69" y="29"/>
                        <a:pt x="100" y="42"/>
                      </a:cubicBezTo>
                      <a:cubicBezTo>
                        <a:pt x="107" y="45"/>
                        <a:pt x="112" y="33"/>
                        <a:pt x="105" y="29"/>
                      </a:cubicBezTo>
                      <a:cubicBezTo>
                        <a:pt x="76" y="13"/>
                        <a:pt x="41" y="2"/>
                        <a:pt x="8" y="1"/>
                      </a:cubicBezTo>
                      <a:cubicBezTo>
                        <a:pt x="2" y="0"/>
                        <a:pt x="0" y="9"/>
                        <a:pt x="5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0" name="Freeform 85">
                  <a:extLst>
                    <a:ext uri="{FF2B5EF4-FFF2-40B4-BE49-F238E27FC236}">
                      <a16:creationId xmlns="" xmlns:a16="http://schemas.microsoft.com/office/drawing/2014/main" id="{7E0F32F5-849E-4778-B286-7341FFE836B1}"/>
                    </a:ext>
                  </a:extLst>
                </p:cNvPr>
                <p:cNvSpPr/>
                <p:nvPr/>
              </p:nvSpPr>
              <p:spPr bwMode="auto">
                <a:xfrm>
                  <a:off x="6962776" y="1343026"/>
                  <a:ext cx="122238" cy="44450"/>
                </a:xfrm>
                <a:custGeom>
                  <a:avLst/>
                  <a:gdLst>
                    <a:gd name="T0" fmla="*/ 3 w 117"/>
                    <a:gd name="T1" fmla="*/ 4 h 43"/>
                    <a:gd name="T2" fmla="*/ 109 w 117"/>
                    <a:gd name="T3" fmla="*/ 41 h 43"/>
                    <a:gd name="T4" fmla="*/ 113 w 117"/>
                    <a:gd name="T5" fmla="*/ 35 h 43"/>
                    <a:gd name="T6" fmla="*/ 3 w 117"/>
                    <a:gd name="T7" fmla="*/ 0 h 43"/>
                    <a:gd name="T8" fmla="*/ 3 w 117"/>
                    <a:gd name="T9" fmla="*/ 4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43">
                      <a:moveTo>
                        <a:pt x="3" y="4"/>
                      </a:moveTo>
                      <a:cubicBezTo>
                        <a:pt x="41" y="6"/>
                        <a:pt x="76" y="23"/>
                        <a:pt x="109" y="41"/>
                      </a:cubicBezTo>
                      <a:cubicBezTo>
                        <a:pt x="113" y="43"/>
                        <a:pt x="117" y="37"/>
                        <a:pt x="113" y="35"/>
                      </a:cubicBezTo>
                      <a:cubicBezTo>
                        <a:pt x="79" y="13"/>
                        <a:pt x="43" y="0"/>
                        <a:pt x="3" y="0"/>
                      </a:cubicBezTo>
                      <a:cubicBezTo>
                        <a:pt x="0" y="0"/>
                        <a:pt x="0" y="4"/>
                        <a:pt x="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1" name="Freeform 86">
                  <a:extLst>
                    <a:ext uri="{FF2B5EF4-FFF2-40B4-BE49-F238E27FC236}">
                      <a16:creationId xmlns="" xmlns:a16="http://schemas.microsoft.com/office/drawing/2014/main" id="{43892C67-FC08-4A95-95AE-F7E280CEBFD9}"/>
                    </a:ext>
                  </a:extLst>
                </p:cNvPr>
                <p:cNvSpPr/>
                <p:nvPr/>
              </p:nvSpPr>
              <p:spPr bwMode="auto">
                <a:xfrm>
                  <a:off x="7148513" y="1409701"/>
                  <a:ext cx="104775" cy="49213"/>
                </a:xfrm>
                <a:custGeom>
                  <a:avLst/>
                  <a:gdLst>
                    <a:gd name="T0" fmla="*/ 3 w 101"/>
                    <a:gd name="T1" fmla="*/ 6 h 47"/>
                    <a:gd name="T2" fmla="*/ 90 w 101"/>
                    <a:gd name="T3" fmla="*/ 45 h 47"/>
                    <a:gd name="T4" fmla="*/ 96 w 101"/>
                    <a:gd name="T5" fmla="*/ 35 h 47"/>
                    <a:gd name="T6" fmla="*/ 4 w 101"/>
                    <a:gd name="T7" fmla="*/ 0 h 47"/>
                    <a:gd name="T8" fmla="*/ 3 w 101"/>
                    <a:gd name="T9" fmla="*/ 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47">
                      <a:moveTo>
                        <a:pt x="3" y="6"/>
                      </a:moveTo>
                      <a:cubicBezTo>
                        <a:pt x="31" y="18"/>
                        <a:pt x="59" y="37"/>
                        <a:pt x="90" y="45"/>
                      </a:cubicBezTo>
                      <a:cubicBezTo>
                        <a:pt x="95" y="47"/>
                        <a:pt x="101" y="39"/>
                        <a:pt x="96" y="35"/>
                      </a:cubicBezTo>
                      <a:cubicBezTo>
                        <a:pt x="70" y="15"/>
                        <a:pt x="36" y="3"/>
                        <a:pt x="4" y="0"/>
                      </a:cubicBezTo>
                      <a:cubicBezTo>
                        <a:pt x="1" y="0"/>
                        <a:pt x="0" y="4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2" name="Freeform 87">
                  <a:extLst>
                    <a:ext uri="{FF2B5EF4-FFF2-40B4-BE49-F238E27FC236}">
                      <a16:creationId xmlns="" xmlns:a16="http://schemas.microsoft.com/office/drawing/2014/main" id="{BC773F19-5210-4400-9550-E31E6002F662}"/>
                    </a:ext>
                  </a:extLst>
                </p:cNvPr>
                <p:cNvSpPr/>
                <p:nvPr/>
              </p:nvSpPr>
              <p:spPr bwMode="auto">
                <a:xfrm>
                  <a:off x="7273926" y="1504951"/>
                  <a:ext cx="114300" cy="74613"/>
                </a:xfrm>
                <a:custGeom>
                  <a:avLst/>
                  <a:gdLst>
                    <a:gd name="T0" fmla="*/ 6 w 110"/>
                    <a:gd name="T1" fmla="*/ 10 h 71"/>
                    <a:gd name="T2" fmla="*/ 55 w 110"/>
                    <a:gd name="T3" fmla="*/ 40 h 71"/>
                    <a:gd name="T4" fmla="*/ 99 w 110"/>
                    <a:gd name="T5" fmla="*/ 67 h 71"/>
                    <a:gd name="T6" fmla="*/ 104 w 110"/>
                    <a:gd name="T7" fmla="*/ 58 h 71"/>
                    <a:gd name="T8" fmla="*/ 9 w 110"/>
                    <a:gd name="T9" fmla="*/ 0 h 71"/>
                    <a:gd name="T10" fmla="*/ 6 w 110"/>
                    <a:gd name="T11" fmla="*/ 1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0" h="71">
                      <a:moveTo>
                        <a:pt x="6" y="10"/>
                      </a:moveTo>
                      <a:cubicBezTo>
                        <a:pt x="24" y="16"/>
                        <a:pt x="41" y="28"/>
                        <a:pt x="55" y="40"/>
                      </a:cubicBezTo>
                      <a:cubicBezTo>
                        <a:pt x="69" y="51"/>
                        <a:pt x="83" y="59"/>
                        <a:pt x="99" y="67"/>
                      </a:cubicBezTo>
                      <a:cubicBezTo>
                        <a:pt x="105" y="71"/>
                        <a:pt x="110" y="62"/>
                        <a:pt x="104" y="58"/>
                      </a:cubicBezTo>
                      <a:cubicBezTo>
                        <a:pt x="73" y="35"/>
                        <a:pt x="49" y="6"/>
                        <a:pt x="9" y="0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3" name="Freeform 88">
                  <a:extLst>
                    <a:ext uri="{FF2B5EF4-FFF2-40B4-BE49-F238E27FC236}">
                      <a16:creationId xmlns="" xmlns:a16="http://schemas.microsoft.com/office/drawing/2014/main" id="{AD136FB3-362D-4F4D-9E4C-FF9A0793C52E}"/>
                    </a:ext>
                  </a:extLst>
                </p:cNvPr>
                <p:cNvSpPr/>
                <p:nvPr/>
              </p:nvSpPr>
              <p:spPr bwMode="auto">
                <a:xfrm>
                  <a:off x="7424738" y="1631951"/>
                  <a:ext cx="88900" cy="96838"/>
                </a:xfrm>
                <a:custGeom>
                  <a:avLst/>
                  <a:gdLst>
                    <a:gd name="T0" fmla="*/ 3 w 85"/>
                    <a:gd name="T1" fmla="*/ 9 h 93"/>
                    <a:gd name="T2" fmla="*/ 75 w 85"/>
                    <a:gd name="T3" fmla="*/ 89 h 93"/>
                    <a:gd name="T4" fmla="*/ 83 w 85"/>
                    <a:gd name="T5" fmla="*/ 83 h 93"/>
                    <a:gd name="T6" fmla="*/ 8 w 85"/>
                    <a:gd name="T7" fmla="*/ 2 h 93"/>
                    <a:gd name="T8" fmla="*/ 3 w 85"/>
                    <a:gd name="T9" fmla="*/ 9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" h="93">
                      <a:moveTo>
                        <a:pt x="3" y="9"/>
                      </a:moveTo>
                      <a:cubicBezTo>
                        <a:pt x="28" y="35"/>
                        <a:pt x="50" y="63"/>
                        <a:pt x="75" y="89"/>
                      </a:cubicBezTo>
                      <a:cubicBezTo>
                        <a:pt x="79" y="93"/>
                        <a:pt x="85" y="88"/>
                        <a:pt x="83" y="83"/>
                      </a:cubicBezTo>
                      <a:cubicBezTo>
                        <a:pt x="64" y="52"/>
                        <a:pt x="41" y="20"/>
                        <a:pt x="8" y="2"/>
                      </a:cubicBezTo>
                      <a:cubicBezTo>
                        <a:pt x="4" y="0"/>
                        <a:pt x="0" y="5"/>
                        <a:pt x="3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4" name="Freeform 89">
                  <a:extLst>
                    <a:ext uri="{FF2B5EF4-FFF2-40B4-BE49-F238E27FC236}">
                      <a16:creationId xmlns="" xmlns:a16="http://schemas.microsoft.com/office/drawing/2014/main" id="{E996F4B1-C266-4C90-B6A3-FCD5B7490943}"/>
                    </a:ext>
                  </a:extLst>
                </p:cNvPr>
                <p:cNvSpPr/>
                <p:nvPr/>
              </p:nvSpPr>
              <p:spPr bwMode="auto">
                <a:xfrm>
                  <a:off x="7540626" y="1792288"/>
                  <a:ext cx="53975" cy="84138"/>
                </a:xfrm>
                <a:custGeom>
                  <a:avLst/>
                  <a:gdLst>
                    <a:gd name="T0" fmla="*/ 2 w 52"/>
                    <a:gd name="T1" fmla="*/ 4 h 81"/>
                    <a:gd name="T2" fmla="*/ 22 w 52"/>
                    <a:gd name="T3" fmla="*/ 44 h 81"/>
                    <a:gd name="T4" fmla="*/ 45 w 52"/>
                    <a:gd name="T5" fmla="*/ 78 h 81"/>
                    <a:gd name="T6" fmla="*/ 50 w 52"/>
                    <a:gd name="T7" fmla="*/ 74 h 81"/>
                    <a:gd name="T8" fmla="*/ 32 w 52"/>
                    <a:gd name="T9" fmla="*/ 39 h 81"/>
                    <a:gd name="T10" fmla="*/ 6 w 52"/>
                    <a:gd name="T11" fmla="*/ 2 h 81"/>
                    <a:gd name="T12" fmla="*/ 2 w 52"/>
                    <a:gd name="T13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2" h="81">
                      <a:moveTo>
                        <a:pt x="2" y="4"/>
                      </a:moveTo>
                      <a:cubicBezTo>
                        <a:pt x="9" y="17"/>
                        <a:pt x="15" y="31"/>
                        <a:pt x="22" y="44"/>
                      </a:cubicBezTo>
                      <a:cubicBezTo>
                        <a:pt x="29" y="56"/>
                        <a:pt x="36" y="67"/>
                        <a:pt x="45" y="78"/>
                      </a:cubicBezTo>
                      <a:cubicBezTo>
                        <a:pt x="47" y="81"/>
                        <a:pt x="52" y="77"/>
                        <a:pt x="50" y="74"/>
                      </a:cubicBezTo>
                      <a:cubicBezTo>
                        <a:pt x="44" y="62"/>
                        <a:pt x="38" y="50"/>
                        <a:pt x="32" y="39"/>
                      </a:cubicBezTo>
                      <a:cubicBezTo>
                        <a:pt x="24" y="25"/>
                        <a:pt x="14" y="14"/>
                        <a:pt x="6" y="2"/>
                      </a:cubicBezTo>
                      <a:cubicBezTo>
                        <a:pt x="4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5" name="Freeform 90">
                  <a:extLst>
                    <a:ext uri="{FF2B5EF4-FFF2-40B4-BE49-F238E27FC236}">
                      <a16:creationId xmlns="" xmlns:a16="http://schemas.microsoft.com/office/drawing/2014/main" id="{EB8A27F0-3E0F-4690-9326-18E62A067130}"/>
                    </a:ext>
                  </a:extLst>
                </p:cNvPr>
                <p:cNvSpPr/>
                <p:nvPr/>
              </p:nvSpPr>
              <p:spPr bwMode="auto">
                <a:xfrm>
                  <a:off x="7627938" y="1963738"/>
                  <a:ext cx="57150" cy="109538"/>
                </a:xfrm>
                <a:custGeom>
                  <a:avLst/>
                  <a:gdLst>
                    <a:gd name="T0" fmla="*/ 2 w 55"/>
                    <a:gd name="T1" fmla="*/ 6 h 106"/>
                    <a:gd name="T2" fmla="*/ 45 w 55"/>
                    <a:gd name="T3" fmla="*/ 102 h 106"/>
                    <a:gd name="T4" fmla="*/ 53 w 55"/>
                    <a:gd name="T5" fmla="*/ 98 h 106"/>
                    <a:gd name="T6" fmla="*/ 9 w 55"/>
                    <a:gd name="T7" fmla="*/ 3 h 106"/>
                    <a:gd name="T8" fmla="*/ 2 w 55"/>
                    <a:gd name="T9" fmla="*/ 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" h="106">
                      <a:moveTo>
                        <a:pt x="2" y="6"/>
                      </a:moveTo>
                      <a:cubicBezTo>
                        <a:pt x="14" y="39"/>
                        <a:pt x="30" y="70"/>
                        <a:pt x="45" y="102"/>
                      </a:cubicBezTo>
                      <a:cubicBezTo>
                        <a:pt x="47" y="106"/>
                        <a:pt x="55" y="103"/>
                        <a:pt x="53" y="98"/>
                      </a:cubicBezTo>
                      <a:cubicBezTo>
                        <a:pt x="42" y="65"/>
                        <a:pt x="28" y="33"/>
                        <a:pt x="9" y="3"/>
                      </a:cubicBezTo>
                      <a:cubicBezTo>
                        <a:pt x="7" y="0"/>
                        <a:pt x="0" y="2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6" name="Freeform 91">
                  <a:extLst>
                    <a:ext uri="{FF2B5EF4-FFF2-40B4-BE49-F238E27FC236}">
                      <a16:creationId xmlns="" xmlns:a16="http://schemas.microsoft.com/office/drawing/2014/main" id="{ACF132F0-BB5B-47D1-BF32-B3053BBB1FD2}"/>
                    </a:ext>
                  </a:extLst>
                </p:cNvPr>
                <p:cNvSpPr/>
                <p:nvPr/>
              </p:nvSpPr>
              <p:spPr bwMode="auto">
                <a:xfrm>
                  <a:off x="7700963" y="2119313"/>
                  <a:ext cx="49213" cy="73025"/>
                </a:xfrm>
                <a:custGeom>
                  <a:avLst/>
                  <a:gdLst>
                    <a:gd name="T0" fmla="*/ 2 w 47"/>
                    <a:gd name="T1" fmla="*/ 9 h 70"/>
                    <a:gd name="T2" fmla="*/ 32 w 47"/>
                    <a:gd name="T3" fmla="*/ 63 h 70"/>
                    <a:gd name="T4" fmla="*/ 43 w 47"/>
                    <a:gd name="T5" fmla="*/ 54 h 70"/>
                    <a:gd name="T6" fmla="*/ 13 w 47"/>
                    <a:gd name="T7" fmla="*/ 4 h 70"/>
                    <a:gd name="T8" fmla="*/ 2 w 47"/>
                    <a:gd name="T9" fmla="*/ 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70">
                      <a:moveTo>
                        <a:pt x="2" y="9"/>
                      </a:moveTo>
                      <a:cubicBezTo>
                        <a:pt x="9" y="29"/>
                        <a:pt x="18" y="47"/>
                        <a:pt x="32" y="63"/>
                      </a:cubicBezTo>
                      <a:cubicBezTo>
                        <a:pt x="37" y="70"/>
                        <a:pt x="47" y="61"/>
                        <a:pt x="43" y="54"/>
                      </a:cubicBezTo>
                      <a:cubicBezTo>
                        <a:pt x="34" y="37"/>
                        <a:pt x="24" y="20"/>
                        <a:pt x="13" y="4"/>
                      </a:cubicBezTo>
                      <a:cubicBezTo>
                        <a:pt x="9" y="0"/>
                        <a:pt x="0" y="2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7" name="Freeform 92">
                  <a:extLst>
                    <a:ext uri="{FF2B5EF4-FFF2-40B4-BE49-F238E27FC236}">
                      <a16:creationId xmlns="" xmlns:a16="http://schemas.microsoft.com/office/drawing/2014/main" id="{F5960859-D2F7-46DD-8A3F-1F0611859686}"/>
                    </a:ext>
                  </a:extLst>
                </p:cNvPr>
                <p:cNvSpPr/>
                <p:nvPr/>
              </p:nvSpPr>
              <p:spPr bwMode="auto">
                <a:xfrm>
                  <a:off x="8164513" y="3827463"/>
                  <a:ext cx="123825" cy="60325"/>
                </a:xfrm>
                <a:custGeom>
                  <a:avLst/>
                  <a:gdLst>
                    <a:gd name="T0" fmla="*/ 1 w 118"/>
                    <a:gd name="T1" fmla="*/ 59 h 59"/>
                    <a:gd name="T2" fmla="*/ 115 w 118"/>
                    <a:gd name="T3" fmla="*/ 6 h 59"/>
                    <a:gd name="T4" fmla="*/ 112 w 118"/>
                    <a:gd name="T5" fmla="*/ 0 h 59"/>
                    <a:gd name="T6" fmla="*/ 0 w 118"/>
                    <a:gd name="T7" fmla="*/ 58 h 59"/>
                    <a:gd name="T8" fmla="*/ 1 w 118"/>
                    <a:gd name="T9" fmla="*/ 59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8" h="59">
                      <a:moveTo>
                        <a:pt x="1" y="59"/>
                      </a:moveTo>
                      <a:cubicBezTo>
                        <a:pt x="41" y="56"/>
                        <a:pt x="81" y="26"/>
                        <a:pt x="115" y="6"/>
                      </a:cubicBezTo>
                      <a:cubicBezTo>
                        <a:pt x="118" y="4"/>
                        <a:pt x="116" y="0"/>
                        <a:pt x="112" y="0"/>
                      </a:cubicBezTo>
                      <a:cubicBezTo>
                        <a:pt x="73" y="9"/>
                        <a:pt x="33" y="35"/>
                        <a:pt x="0" y="58"/>
                      </a:cubicBezTo>
                      <a:cubicBezTo>
                        <a:pt x="0" y="58"/>
                        <a:pt x="0" y="59"/>
                        <a:pt x="1" y="5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8" name="文本框 49">
              <a:extLst>
                <a:ext uri="{FF2B5EF4-FFF2-40B4-BE49-F238E27FC236}">
                  <a16:creationId xmlns="" xmlns:a16="http://schemas.microsoft.com/office/drawing/2014/main" id="{35C8638A-8528-4341-AD1C-62AF347563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4273" y="2096548"/>
              <a:ext cx="2925908" cy="14610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07" tIns="45703" rIns="91407" bIns="45703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lvl="0" algn="ctr">
                <a:buNone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FF99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1,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thiết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kế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cuốn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sổ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tay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hướng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dẫn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trò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chơi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lành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mạnh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giảm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áp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căng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thẳng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dirty="0">
                  <a:solidFill>
                    <a:srgbClr val="00FF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FF99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98" name="组合 3">
            <a:extLst>
              <a:ext uri="{FF2B5EF4-FFF2-40B4-BE49-F238E27FC236}">
                <a16:creationId xmlns="" xmlns:a16="http://schemas.microsoft.com/office/drawing/2014/main" id="{38D25246-65BA-4855-A3D9-A8EC1F3632CF}"/>
              </a:ext>
            </a:extLst>
          </p:cNvPr>
          <p:cNvGrpSpPr/>
          <p:nvPr/>
        </p:nvGrpSpPr>
        <p:grpSpPr>
          <a:xfrm>
            <a:off x="5947635" y="1599997"/>
            <a:ext cx="6570616" cy="5415707"/>
            <a:chOff x="7522624" y="1711467"/>
            <a:chExt cx="2698523" cy="1980244"/>
          </a:xfrm>
        </p:grpSpPr>
        <p:grpSp>
          <p:nvGrpSpPr>
            <p:cNvPr id="99" name="组合 225">
              <a:extLst>
                <a:ext uri="{FF2B5EF4-FFF2-40B4-BE49-F238E27FC236}">
                  <a16:creationId xmlns="" xmlns:a16="http://schemas.microsoft.com/office/drawing/2014/main" id="{3E1C6EDD-57C8-41B1-91C8-7F0CD50A933A}"/>
                </a:ext>
              </a:extLst>
            </p:cNvPr>
            <p:cNvGrpSpPr/>
            <p:nvPr/>
          </p:nvGrpSpPr>
          <p:grpSpPr>
            <a:xfrm flipH="1">
              <a:off x="7522624" y="1711467"/>
              <a:ext cx="2698523" cy="1980244"/>
              <a:chOff x="3246438" y="1068388"/>
              <a:chExt cx="5711825" cy="4678363"/>
            </a:xfrm>
            <a:solidFill>
              <a:schemeClr val="tx1"/>
            </a:solidFill>
          </p:grpSpPr>
          <p:sp>
            <p:nvSpPr>
              <p:cNvPr id="101" name="Freeform 5">
                <a:extLst>
                  <a:ext uri="{FF2B5EF4-FFF2-40B4-BE49-F238E27FC236}">
                    <a16:creationId xmlns="" xmlns:a16="http://schemas.microsoft.com/office/drawing/2014/main" id="{138F6791-500E-4672-9473-80AC1694AB88}"/>
                  </a:ext>
                </a:extLst>
              </p:cNvPr>
              <p:cNvSpPr/>
              <p:nvPr/>
            </p:nvSpPr>
            <p:spPr bwMode="auto">
              <a:xfrm>
                <a:off x="3251201" y="3335338"/>
                <a:ext cx="1773238" cy="1609725"/>
              </a:xfrm>
              <a:custGeom>
                <a:avLst/>
                <a:gdLst>
                  <a:gd name="T0" fmla="*/ 1697 w 1708"/>
                  <a:gd name="T1" fmla="*/ 1365 h 1551"/>
                  <a:gd name="T2" fmla="*/ 1422 w 1708"/>
                  <a:gd name="T3" fmla="*/ 1470 h 1551"/>
                  <a:gd name="T4" fmla="*/ 1072 w 1708"/>
                  <a:gd name="T5" fmla="*/ 1471 h 1551"/>
                  <a:gd name="T6" fmla="*/ 478 w 1708"/>
                  <a:gd name="T7" fmla="*/ 1262 h 1551"/>
                  <a:gd name="T8" fmla="*/ 166 w 1708"/>
                  <a:gd name="T9" fmla="*/ 672 h 1551"/>
                  <a:gd name="T10" fmla="*/ 422 w 1708"/>
                  <a:gd name="T11" fmla="*/ 54 h 1551"/>
                  <a:gd name="T12" fmla="*/ 393 w 1708"/>
                  <a:gd name="T13" fmla="*/ 16 h 1551"/>
                  <a:gd name="T14" fmla="*/ 349 w 1708"/>
                  <a:gd name="T15" fmla="*/ 1214 h 1551"/>
                  <a:gd name="T16" fmla="*/ 906 w 1708"/>
                  <a:gd name="T17" fmla="*/ 1500 h 1551"/>
                  <a:gd name="T18" fmla="*/ 1579 w 1708"/>
                  <a:gd name="T19" fmla="*/ 1467 h 1551"/>
                  <a:gd name="T20" fmla="*/ 1704 w 1708"/>
                  <a:gd name="T21" fmla="*/ 1373 h 1551"/>
                  <a:gd name="T22" fmla="*/ 1697 w 1708"/>
                  <a:gd name="T23" fmla="*/ 1365 h 1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08" h="1551">
                    <a:moveTo>
                      <a:pt x="1697" y="1365"/>
                    </a:moveTo>
                    <a:cubicBezTo>
                      <a:pt x="1630" y="1437"/>
                      <a:pt x="1515" y="1458"/>
                      <a:pt x="1422" y="1470"/>
                    </a:cubicBezTo>
                    <a:cubicBezTo>
                      <a:pt x="1307" y="1486"/>
                      <a:pt x="1188" y="1481"/>
                      <a:pt x="1072" y="1471"/>
                    </a:cubicBezTo>
                    <a:cubicBezTo>
                      <a:pt x="854" y="1452"/>
                      <a:pt x="649" y="1407"/>
                      <a:pt x="478" y="1262"/>
                    </a:cubicBezTo>
                    <a:cubicBezTo>
                      <a:pt x="305" y="1115"/>
                      <a:pt x="190" y="898"/>
                      <a:pt x="166" y="672"/>
                    </a:cubicBezTo>
                    <a:cubicBezTo>
                      <a:pt x="142" y="434"/>
                      <a:pt x="242" y="210"/>
                      <a:pt x="422" y="54"/>
                    </a:cubicBezTo>
                    <a:cubicBezTo>
                      <a:pt x="442" y="36"/>
                      <a:pt x="414" y="0"/>
                      <a:pt x="393" y="16"/>
                    </a:cubicBezTo>
                    <a:cubicBezTo>
                      <a:pt x="0" y="317"/>
                      <a:pt x="41" y="866"/>
                      <a:pt x="349" y="1214"/>
                    </a:cubicBezTo>
                    <a:cubicBezTo>
                      <a:pt x="495" y="1380"/>
                      <a:pt x="690" y="1468"/>
                      <a:pt x="906" y="1500"/>
                    </a:cubicBezTo>
                    <a:cubicBezTo>
                      <a:pt x="1121" y="1532"/>
                      <a:pt x="1372" y="1551"/>
                      <a:pt x="1579" y="1467"/>
                    </a:cubicBezTo>
                    <a:cubicBezTo>
                      <a:pt x="1629" y="1447"/>
                      <a:pt x="1671" y="1415"/>
                      <a:pt x="1704" y="1373"/>
                    </a:cubicBezTo>
                    <a:cubicBezTo>
                      <a:pt x="1708" y="1368"/>
                      <a:pt x="1702" y="1361"/>
                      <a:pt x="1697" y="13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2" name="Freeform 6">
                <a:extLst>
                  <a:ext uri="{FF2B5EF4-FFF2-40B4-BE49-F238E27FC236}">
                    <a16:creationId xmlns="" xmlns:a16="http://schemas.microsoft.com/office/drawing/2014/main" id="{C8EE571C-BE94-4368-98EF-27D423DF6DB3}"/>
                  </a:ext>
                </a:extLst>
              </p:cNvPr>
              <p:cNvSpPr/>
              <p:nvPr/>
            </p:nvSpPr>
            <p:spPr bwMode="auto">
              <a:xfrm>
                <a:off x="3246438" y="1457326"/>
                <a:ext cx="2112963" cy="1933575"/>
              </a:xfrm>
              <a:custGeom>
                <a:avLst/>
                <a:gdLst>
                  <a:gd name="T0" fmla="*/ 394 w 2035"/>
                  <a:gd name="T1" fmla="*/ 1839 h 1862"/>
                  <a:gd name="T2" fmla="*/ 299 w 2035"/>
                  <a:gd name="T3" fmla="*/ 1656 h 1862"/>
                  <a:gd name="T4" fmla="*/ 221 w 2035"/>
                  <a:gd name="T5" fmla="*/ 1452 h 1862"/>
                  <a:gd name="T6" fmla="*/ 241 w 2035"/>
                  <a:gd name="T7" fmla="*/ 997 h 1862"/>
                  <a:gd name="T8" fmla="*/ 650 w 2035"/>
                  <a:gd name="T9" fmla="*/ 365 h 1862"/>
                  <a:gd name="T10" fmla="*/ 1301 w 2035"/>
                  <a:gd name="T11" fmla="*/ 65 h 1862"/>
                  <a:gd name="T12" fmla="*/ 1991 w 2035"/>
                  <a:gd name="T13" fmla="*/ 323 h 1862"/>
                  <a:gd name="T14" fmla="*/ 2019 w 2035"/>
                  <a:gd name="T15" fmla="*/ 295 h 1862"/>
                  <a:gd name="T16" fmla="*/ 1371 w 2035"/>
                  <a:gd name="T17" fmla="*/ 0 h 1862"/>
                  <a:gd name="T18" fmla="*/ 709 w 2035"/>
                  <a:gd name="T19" fmla="*/ 241 h 1862"/>
                  <a:gd name="T20" fmla="*/ 226 w 2035"/>
                  <a:gd name="T21" fmla="*/ 1619 h 1862"/>
                  <a:gd name="T22" fmla="*/ 375 w 2035"/>
                  <a:gd name="T23" fmla="*/ 1851 h 1862"/>
                  <a:gd name="T24" fmla="*/ 394 w 2035"/>
                  <a:gd name="T25" fmla="*/ 1839 h 1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35" h="1862">
                    <a:moveTo>
                      <a:pt x="394" y="1839"/>
                    </a:moveTo>
                    <a:cubicBezTo>
                      <a:pt x="360" y="1781"/>
                      <a:pt x="330" y="1716"/>
                      <a:pt x="299" y="1656"/>
                    </a:cubicBezTo>
                    <a:cubicBezTo>
                      <a:pt x="266" y="1591"/>
                      <a:pt x="240" y="1523"/>
                      <a:pt x="221" y="1452"/>
                    </a:cubicBezTo>
                    <a:cubicBezTo>
                      <a:pt x="181" y="1301"/>
                      <a:pt x="199" y="1146"/>
                      <a:pt x="241" y="997"/>
                    </a:cubicBezTo>
                    <a:cubicBezTo>
                      <a:pt x="310" y="752"/>
                      <a:pt x="461" y="533"/>
                      <a:pt x="650" y="365"/>
                    </a:cubicBezTo>
                    <a:cubicBezTo>
                      <a:pt x="830" y="204"/>
                      <a:pt x="1059" y="88"/>
                      <a:pt x="1301" y="65"/>
                    </a:cubicBezTo>
                    <a:cubicBezTo>
                      <a:pt x="1565" y="40"/>
                      <a:pt x="1795" y="154"/>
                      <a:pt x="1991" y="323"/>
                    </a:cubicBezTo>
                    <a:cubicBezTo>
                      <a:pt x="2010" y="340"/>
                      <a:pt x="2035" y="315"/>
                      <a:pt x="2019" y="295"/>
                    </a:cubicBezTo>
                    <a:cubicBezTo>
                      <a:pt x="1859" y="102"/>
                      <a:pt x="1621" y="0"/>
                      <a:pt x="1371" y="0"/>
                    </a:cubicBezTo>
                    <a:cubicBezTo>
                      <a:pt x="1131" y="0"/>
                      <a:pt x="899" y="101"/>
                      <a:pt x="709" y="241"/>
                    </a:cubicBezTo>
                    <a:cubicBezTo>
                      <a:pt x="298" y="545"/>
                      <a:pt x="0" y="1121"/>
                      <a:pt x="226" y="1619"/>
                    </a:cubicBezTo>
                    <a:cubicBezTo>
                      <a:pt x="266" y="1706"/>
                      <a:pt x="320" y="1775"/>
                      <a:pt x="375" y="1851"/>
                    </a:cubicBezTo>
                    <a:cubicBezTo>
                      <a:pt x="384" y="1862"/>
                      <a:pt x="402" y="1852"/>
                      <a:pt x="394" y="18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3" name="Freeform 7">
                <a:extLst>
                  <a:ext uri="{FF2B5EF4-FFF2-40B4-BE49-F238E27FC236}">
                    <a16:creationId xmlns="" xmlns:a16="http://schemas.microsoft.com/office/drawing/2014/main" id="{C1AD819C-F0EC-487E-AD04-E2C3F97676B9}"/>
                  </a:ext>
                </a:extLst>
              </p:cNvPr>
              <p:cNvSpPr/>
              <p:nvPr/>
            </p:nvSpPr>
            <p:spPr bwMode="auto">
              <a:xfrm>
                <a:off x="5292726" y="1068388"/>
                <a:ext cx="2541588" cy="1016000"/>
              </a:xfrm>
              <a:custGeom>
                <a:avLst/>
                <a:gdLst>
                  <a:gd name="T0" fmla="*/ 38 w 2447"/>
                  <a:gd name="T1" fmla="*/ 664 h 979"/>
                  <a:gd name="T2" fmla="*/ 1375 w 2447"/>
                  <a:gd name="T3" fmla="*/ 104 h 979"/>
                  <a:gd name="T4" fmla="*/ 2005 w 2447"/>
                  <a:gd name="T5" fmla="*/ 373 h 979"/>
                  <a:gd name="T6" fmla="*/ 2402 w 2447"/>
                  <a:gd name="T7" fmla="*/ 953 h 979"/>
                  <a:gd name="T8" fmla="*/ 2442 w 2447"/>
                  <a:gd name="T9" fmla="*/ 943 h 979"/>
                  <a:gd name="T10" fmla="*/ 1377 w 2447"/>
                  <a:gd name="T11" fmla="*/ 41 h 979"/>
                  <a:gd name="T12" fmla="*/ 622 w 2447"/>
                  <a:gd name="T13" fmla="*/ 99 h 979"/>
                  <a:gd name="T14" fmla="*/ 15 w 2447"/>
                  <a:gd name="T15" fmla="*/ 622 h 979"/>
                  <a:gd name="T16" fmla="*/ 6 w 2447"/>
                  <a:gd name="T17" fmla="*/ 656 h 979"/>
                  <a:gd name="T18" fmla="*/ 38 w 2447"/>
                  <a:gd name="T19" fmla="*/ 66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47" h="979">
                    <a:moveTo>
                      <a:pt x="38" y="664"/>
                    </a:moveTo>
                    <a:cubicBezTo>
                      <a:pt x="235" y="159"/>
                      <a:pt x="897" y="25"/>
                      <a:pt x="1375" y="104"/>
                    </a:cubicBezTo>
                    <a:cubicBezTo>
                      <a:pt x="1602" y="141"/>
                      <a:pt x="1823" y="231"/>
                      <a:pt x="2005" y="373"/>
                    </a:cubicBezTo>
                    <a:cubicBezTo>
                      <a:pt x="2195" y="521"/>
                      <a:pt x="2325" y="727"/>
                      <a:pt x="2402" y="953"/>
                    </a:cubicBezTo>
                    <a:cubicBezTo>
                      <a:pt x="2411" y="979"/>
                      <a:pt x="2447" y="968"/>
                      <a:pt x="2442" y="943"/>
                    </a:cubicBezTo>
                    <a:cubicBezTo>
                      <a:pt x="2340" y="436"/>
                      <a:pt x="1862" y="118"/>
                      <a:pt x="1377" y="41"/>
                    </a:cubicBezTo>
                    <a:cubicBezTo>
                      <a:pt x="1125" y="0"/>
                      <a:pt x="864" y="21"/>
                      <a:pt x="622" y="99"/>
                    </a:cubicBezTo>
                    <a:cubicBezTo>
                      <a:pt x="370" y="180"/>
                      <a:pt x="103" y="360"/>
                      <a:pt x="15" y="622"/>
                    </a:cubicBezTo>
                    <a:cubicBezTo>
                      <a:pt x="13" y="633"/>
                      <a:pt x="10" y="645"/>
                      <a:pt x="6" y="656"/>
                    </a:cubicBezTo>
                    <a:cubicBezTo>
                      <a:pt x="0" y="676"/>
                      <a:pt x="30" y="683"/>
                      <a:pt x="38" y="6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4" name="Freeform 8">
                <a:extLst>
                  <a:ext uri="{FF2B5EF4-FFF2-40B4-BE49-F238E27FC236}">
                    <a16:creationId xmlns="" xmlns:a16="http://schemas.microsoft.com/office/drawing/2014/main" id="{FAB47E01-9665-455C-9CA4-FB75E51DE670}"/>
                  </a:ext>
                </a:extLst>
              </p:cNvPr>
              <p:cNvSpPr/>
              <p:nvPr/>
            </p:nvSpPr>
            <p:spPr bwMode="auto">
              <a:xfrm>
                <a:off x="7777163" y="1998663"/>
                <a:ext cx="1181100" cy="2060575"/>
              </a:xfrm>
              <a:custGeom>
                <a:avLst/>
                <a:gdLst>
                  <a:gd name="T0" fmla="*/ 20 w 1137"/>
                  <a:gd name="T1" fmla="*/ 63 h 1984"/>
                  <a:gd name="T2" fmla="*/ 215 w 1137"/>
                  <a:gd name="T3" fmla="*/ 53 h 1984"/>
                  <a:gd name="T4" fmla="*/ 400 w 1137"/>
                  <a:gd name="T5" fmla="*/ 98 h 1984"/>
                  <a:gd name="T6" fmla="*/ 735 w 1137"/>
                  <a:gd name="T7" fmla="*/ 336 h 1984"/>
                  <a:gd name="T8" fmla="*/ 1044 w 1137"/>
                  <a:gd name="T9" fmla="*/ 988 h 1984"/>
                  <a:gd name="T10" fmla="*/ 897 w 1137"/>
                  <a:gd name="T11" fmla="*/ 1554 h 1984"/>
                  <a:gd name="T12" fmla="*/ 343 w 1137"/>
                  <a:gd name="T13" fmla="*/ 1942 h 1984"/>
                  <a:gd name="T14" fmla="*/ 358 w 1137"/>
                  <a:gd name="T15" fmla="*/ 1980 h 1984"/>
                  <a:gd name="T16" fmla="*/ 953 w 1137"/>
                  <a:gd name="T17" fmla="*/ 1587 h 1984"/>
                  <a:gd name="T18" fmla="*/ 1107 w 1137"/>
                  <a:gd name="T19" fmla="*/ 964 h 1984"/>
                  <a:gd name="T20" fmla="*/ 752 w 1137"/>
                  <a:gd name="T21" fmla="*/ 266 h 1984"/>
                  <a:gd name="T22" fmla="*/ 415 w 1137"/>
                  <a:gd name="T23" fmla="*/ 44 h 1984"/>
                  <a:gd name="T24" fmla="*/ 215 w 1137"/>
                  <a:gd name="T25" fmla="*/ 2 h 1984"/>
                  <a:gd name="T26" fmla="*/ 119 w 1137"/>
                  <a:gd name="T27" fmla="*/ 7 h 1984"/>
                  <a:gd name="T28" fmla="*/ 14 w 1137"/>
                  <a:gd name="T29" fmla="*/ 41 h 1984"/>
                  <a:gd name="T30" fmla="*/ 20 w 1137"/>
                  <a:gd name="T31" fmla="*/ 63 h 19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37" h="1984">
                    <a:moveTo>
                      <a:pt x="20" y="63"/>
                    </a:moveTo>
                    <a:cubicBezTo>
                      <a:pt x="80" y="48"/>
                      <a:pt x="154" y="49"/>
                      <a:pt x="215" y="53"/>
                    </a:cubicBezTo>
                    <a:cubicBezTo>
                      <a:pt x="278" y="57"/>
                      <a:pt x="341" y="76"/>
                      <a:pt x="400" y="98"/>
                    </a:cubicBezTo>
                    <a:cubicBezTo>
                      <a:pt x="528" y="148"/>
                      <a:pt x="641" y="238"/>
                      <a:pt x="735" y="336"/>
                    </a:cubicBezTo>
                    <a:cubicBezTo>
                      <a:pt x="900" y="510"/>
                      <a:pt x="1016" y="750"/>
                      <a:pt x="1044" y="988"/>
                    </a:cubicBezTo>
                    <a:cubicBezTo>
                      <a:pt x="1069" y="1190"/>
                      <a:pt x="1016" y="1389"/>
                      <a:pt x="897" y="1554"/>
                    </a:cubicBezTo>
                    <a:cubicBezTo>
                      <a:pt x="757" y="1747"/>
                      <a:pt x="548" y="1839"/>
                      <a:pt x="343" y="1942"/>
                    </a:cubicBezTo>
                    <a:cubicBezTo>
                      <a:pt x="321" y="1953"/>
                      <a:pt x="337" y="1984"/>
                      <a:pt x="358" y="1980"/>
                    </a:cubicBezTo>
                    <a:cubicBezTo>
                      <a:pt x="592" y="1933"/>
                      <a:pt x="812" y="1776"/>
                      <a:pt x="953" y="1587"/>
                    </a:cubicBezTo>
                    <a:cubicBezTo>
                      <a:pt x="1086" y="1410"/>
                      <a:pt x="1137" y="1182"/>
                      <a:pt x="1107" y="964"/>
                    </a:cubicBezTo>
                    <a:cubicBezTo>
                      <a:pt x="1071" y="703"/>
                      <a:pt x="938" y="452"/>
                      <a:pt x="752" y="266"/>
                    </a:cubicBezTo>
                    <a:cubicBezTo>
                      <a:pt x="656" y="170"/>
                      <a:pt x="542" y="93"/>
                      <a:pt x="415" y="44"/>
                    </a:cubicBezTo>
                    <a:cubicBezTo>
                      <a:pt x="351" y="19"/>
                      <a:pt x="283" y="6"/>
                      <a:pt x="215" y="2"/>
                    </a:cubicBezTo>
                    <a:cubicBezTo>
                      <a:pt x="183" y="0"/>
                      <a:pt x="150" y="2"/>
                      <a:pt x="119" y="7"/>
                    </a:cubicBezTo>
                    <a:cubicBezTo>
                      <a:pt x="78" y="13"/>
                      <a:pt x="52" y="27"/>
                      <a:pt x="14" y="41"/>
                    </a:cubicBezTo>
                    <a:cubicBezTo>
                      <a:pt x="0" y="46"/>
                      <a:pt x="6" y="66"/>
                      <a:pt x="20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5" name="Freeform 9">
                <a:extLst>
                  <a:ext uri="{FF2B5EF4-FFF2-40B4-BE49-F238E27FC236}">
                    <a16:creationId xmlns="" xmlns:a16="http://schemas.microsoft.com/office/drawing/2014/main" id="{732BA37F-0C87-4610-9517-3706A35D938F}"/>
                  </a:ext>
                </a:extLst>
              </p:cNvPr>
              <p:cNvSpPr/>
              <p:nvPr/>
            </p:nvSpPr>
            <p:spPr bwMode="auto">
              <a:xfrm>
                <a:off x="7016751" y="4010026"/>
                <a:ext cx="1208088" cy="1095375"/>
              </a:xfrm>
              <a:custGeom>
                <a:avLst/>
                <a:gdLst>
                  <a:gd name="T0" fmla="*/ 1056 w 1164"/>
                  <a:gd name="T1" fmla="*/ 16 h 1055"/>
                  <a:gd name="T2" fmla="*/ 1085 w 1164"/>
                  <a:gd name="T3" fmla="*/ 64 h 1055"/>
                  <a:gd name="T4" fmla="*/ 1110 w 1164"/>
                  <a:gd name="T5" fmla="*/ 176 h 1055"/>
                  <a:gd name="T6" fmla="*/ 1081 w 1164"/>
                  <a:gd name="T7" fmla="*/ 362 h 1055"/>
                  <a:gd name="T8" fmla="*/ 828 w 1164"/>
                  <a:gd name="T9" fmla="*/ 714 h 1055"/>
                  <a:gd name="T10" fmla="*/ 30 w 1164"/>
                  <a:gd name="T11" fmla="*/ 996 h 1055"/>
                  <a:gd name="T12" fmla="*/ 30 w 1164"/>
                  <a:gd name="T13" fmla="*/ 1042 h 1055"/>
                  <a:gd name="T14" fmla="*/ 893 w 1164"/>
                  <a:gd name="T15" fmla="*/ 736 h 1055"/>
                  <a:gd name="T16" fmla="*/ 1143 w 1164"/>
                  <a:gd name="T17" fmla="*/ 346 h 1055"/>
                  <a:gd name="T18" fmla="*/ 1154 w 1164"/>
                  <a:gd name="T19" fmla="*/ 140 h 1055"/>
                  <a:gd name="T20" fmla="*/ 1121 w 1164"/>
                  <a:gd name="T21" fmla="*/ 43 h 1055"/>
                  <a:gd name="T22" fmla="*/ 1066 w 1164"/>
                  <a:gd name="T23" fmla="*/ 4 h 1055"/>
                  <a:gd name="T24" fmla="*/ 1056 w 1164"/>
                  <a:gd name="T25" fmla="*/ 16 h 1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64" h="1055">
                    <a:moveTo>
                      <a:pt x="1056" y="16"/>
                    </a:moveTo>
                    <a:cubicBezTo>
                      <a:pt x="1068" y="25"/>
                      <a:pt x="1078" y="52"/>
                      <a:pt x="1085" y="64"/>
                    </a:cubicBezTo>
                    <a:cubicBezTo>
                      <a:pt x="1104" y="97"/>
                      <a:pt x="1108" y="139"/>
                      <a:pt x="1110" y="176"/>
                    </a:cubicBezTo>
                    <a:cubicBezTo>
                      <a:pt x="1115" y="240"/>
                      <a:pt x="1103" y="302"/>
                      <a:pt x="1081" y="362"/>
                    </a:cubicBezTo>
                    <a:cubicBezTo>
                      <a:pt x="1032" y="501"/>
                      <a:pt x="939" y="620"/>
                      <a:pt x="828" y="714"/>
                    </a:cubicBezTo>
                    <a:cubicBezTo>
                      <a:pt x="609" y="901"/>
                      <a:pt x="312" y="981"/>
                      <a:pt x="30" y="996"/>
                    </a:cubicBezTo>
                    <a:cubicBezTo>
                      <a:pt x="0" y="998"/>
                      <a:pt x="0" y="1041"/>
                      <a:pt x="30" y="1042"/>
                    </a:cubicBezTo>
                    <a:cubicBezTo>
                      <a:pt x="339" y="1055"/>
                      <a:pt x="661" y="941"/>
                      <a:pt x="893" y="736"/>
                    </a:cubicBezTo>
                    <a:cubicBezTo>
                      <a:pt x="1011" y="632"/>
                      <a:pt x="1097" y="496"/>
                      <a:pt x="1143" y="346"/>
                    </a:cubicBezTo>
                    <a:cubicBezTo>
                      <a:pt x="1163" y="279"/>
                      <a:pt x="1164" y="208"/>
                      <a:pt x="1154" y="140"/>
                    </a:cubicBezTo>
                    <a:cubicBezTo>
                      <a:pt x="1150" y="106"/>
                      <a:pt x="1138" y="73"/>
                      <a:pt x="1121" y="43"/>
                    </a:cubicBezTo>
                    <a:cubicBezTo>
                      <a:pt x="1105" y="16"/>
                      <a:pt x="1089" y="17"/>
                      <a:pt x="1066" y="4"/>
                    </a:cubicBezTo>
                    <a:cubicBezTo>
                      <a:pt x="1058" y="0"/>
                      <a:pt x="1049" y="11"/>
                      <a:pt x="1056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6" name="Freeform 10">
                <a:extLst>
                  <a:ext uri="{FF2B5EF4-FFF2-40B4-BE49-F238E27FC236}">
                    <a16:creationId xmlns="" xmlns:a16="http://schemas.microsoft.com/office/drawing/2014/main" id="{F3C507FD-3D22-46F6-9BB4-A4643AED8E41}"/>
                  </a:ext>
                </a:extLst>
              </p:cNvPr>
              <p:cNvSpPr/>
              <p:nvPr/>
            </p:nvSpPr>
            <p:spPr bwMode="auto">
              <a:xfrm>
                <a:off x="4975226" y="4775201"/>
                <a:ext cx="1274763" cy="733425"/>
              </a:xfrm>
              <a:custGeom>
                <a:avLst/>
                <a:gdLst>
                  <a:gd name="T0" fmla="*/ 28 w 1229"/>
                  <a:gd name="T1" fmla="*/ 8 h 706"/>
                  <a:gd name="T2" fmla="*/ 139 w 1229"/>
                  <a:gd name="T3" fmla="*/ 371 h 706"/>
                  <a:gd name="T4" fmla="*/ 420 w 1229"/>
                  <a:gd name="T5" fmla="*/ 595 h 706"/>
                  <a:gd name="T6" fmla="*/ 1199 w 1229"/>
                  <a:gd name="T7" fmla="*/ 617 h 706"/>
                  <a:gd name="T8" fmla="*/ 1186 w 1229"/>
                  <a:gd name="T9" fmla="*/ 571 h 706"/>
                  <a:gd name="T10" fmla="*/ 469 w 1229"/>
                  <a:gd name="T11" fmla="*/ 549 h 706"/>
                  <a:gd name="T12" fmla="*/ 191 w 1229"/>
                  <a:gd name="T13" fmla="*/ 341 h 706"/>
                  <a:gd name="T14" fmla="*/ 105 w 1229"/>
                  <a:gd name="T15" fmla="*/ 187 h 706"/>
                  <a:gd name="T16" fmla="*/ 43 w 1229"/>
                  <a:gd name="T17" fmla="*/ 7 h 706"/>
                  <a:gd name="T18" fmla="*/ 28 w 1229"/>
                  <a:gd name="T19" fmla="*/ 8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9" h="706">
                    <a:moveTo>
                      <a:pt x="28" y="8"/>
                    </a:moveTo>
                    <a:cubicBezTo>
                      <a:pt x="0" y="129"/>
                      <a:pt x="72" y="275"/>
                      <a:pt x="139" y="371"/>
                    </a:cubicBezTo>
                    <a:cubicBezTo>
                      <a:pt x="210" y="470"/>
                      <a:pt x="310" y="545"/>
                      <a:pt x="420" y="595"/>
                    </a:cubicBezTo>
                    <a:cubicBezTo>
                      <a:pt x="664" y="706"/>
                      <a:pt x="948" y="698"/>
                      <a:pt x="1199" y="617"/>
                    </a:cubicBezTo>
                    <a:cubicBezTo>
                      <a:pt x="1229" y="608"/>
                      <a:pt x="1217" y="563"/>
                      <a:pt x="1186" y="571"/>
                    </a:cubicBezTo>
                    <a:cubicBezTo>
                      <a:pt x="954" y="630"/>
                      <a:pt x="695" y="637"/>
                      <a:pt x="469" y="549"/>
                    </a:cubicBezTo>
                    <a:cubicBezTo>
                      <a:pt x="360" y="506"/>
                      <a:pt x="262" y="433"/>
                      <a:pt x="191" y="341"/>
                    </a:cubicBezTo>
                    <a:cubicBezTo>
                      <a:pt x="155" y="294"/>
                      <a:pt x="127" y="241"/>
                      <a:pt x="105" y="187"/>
                    </a:cubicBezTo>
                    <a:cubicBezTo>
                      <a:pt x="81" y="128"/>
                      <a:pt x="72" y="63"/>
                      <a:pt x="43" y="7"/>
                    </a:cubicBezTo>
                    <a:cubicBezTo>
                      <a:pt x="40" y="0"/>
                      <a:pt x="30" y="2"/>
                      <a:pt x="2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7" name="Freeform 11">
                <a:extLst>
                  <a:ext uri="{FF2B5EF4-FFF2-40B4-BE49-F238E27FC236}">
                    <a16:creationId xmlns="" xmlns:a16="http://schemas.microsoft.com/office/drawing/2014/main" id="{E66FE954-408D-4E0D-A552-8AD26413F42F}"/>
                  </a:ext>
                </a:extLst>
              </p:cNvPr>
              <p:cNvSpPr/>
              <p:nvPr/>
            </p:nvSpPr>
            <p:spPr bwMode="auto">
              <a:xfrm>
                <a:off x="6203951" y="5040313"/>
                <a:ext cx="1285875" cy="706438"/>
              </a:xfrm>
              <a:custGeom>
                <a:avLst/>
                <a:gdLst>
                  <a:gd name="T0" fmla="*/ 9 w 1238"/>
                  <a:gd name="T1" fmla="*/ 343 h 681"/>
                  <a:gd name="T2" fmla="*/ 575 w 1238"/>
                  <a:gd name="T3" fmla="*/ 605 h 681"/>
                  <a:gd name="T4" fmla="*/ 1222 w 1238"/>
                  <a:gd name="T5" fmla="*/ 529 h 681"/>
                  <a:gd name="T6" fmla="*/ 1222 w 1238"/>
                  <a:gd name="T7" fmla="*/ 485 h 681"/>
                  <a:gd name="T8" fmla="*/ 968 w 1238"/>
                  <a:gd name="T9" fmla="*/ 314 h 681"/>
                  <a:gd name="T10" fmla="*/ 825 w 1238"/>
                  <a:gd name="T11" fmla="*/ 32 h 681"/>
                  <a:gd name="T12" fmla="*/ 776 w 1238"/>
                  <a:gd name="T13" fmla="*/ 46 h 681"/>
                  <a:gd name="T14" fmla="*/ 921 w 1238"/>
                  <a:gd name="T15" fmla="*/ 340 h 681"/>
                  <a:gd name="T16" fmla="*/ 1196 w 1238"/>
                  <a:gd name="T17" fmla="*/ 529 h 681"/>
                  <a:gd name="T18" fmla="*/ 1196 w 1238"/>
                  <a:gd name="T19" fmla="*/ 485 h 681"/>
                  <a:gd name="T20" fmla="*/ 23 w 1238"/>
                  <a:gd name="T21" fmla="*/ 324 h 681"/>
                  <a:gd name="T22" fmla="*/ 9 w 1238"/>
                  <a:gd name="T23" fmla="*/ 343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38" h="681">
                    <a:moveTo>
                      <a:pt x="9" y="343"/>
                    </a:moveTo>
                    <a:cubicBezTo>
                      <a:pt x="152" y="493"/>
                      <a:pt x="376" y="569"/>
                      <a:pt x="575" y="605"/>
                    </a:cubicBezTo>
                    <a:cubicBezTo>
                      <a:pt x="792" y="644"/>
                      <a:pt x="1024" y="631"/>
                      <a:pt x="1222" y="529"/>
                    </a:cubicBezTo>
                    <a:cubicBezTo>
                      <a:pt x="1238" y="520"/>
                      <a:pt x="1238" y="494"/>
                      <a:pt x="1222" y="485"/>
                    </a:cubicBezTo>
                    <a:cubicBezTo>
                      <a:pt x="1131" y="437"/>
                      <a:pt x="1041" y="387"/>
                      <a:pt x="968" y="314"/>
                    </a:cubicBezTo>
                    <a:cubicBezTo>
                      <a:pt x="889" y="238"/>
                      <a:pt x="847" y="138"/>
                      <a:pt x="825" y="32"/>
                    </a:cubicBezTo>
                    <a:cubicBezTo>
                      <a:pt x="819" y="0"/>
                      <a:pt x="770" y="14"/>
                      <a:pt x="776" y="46"/>
                    </a:cubicBezTo>
                    <a:cubicBezTo>
                      <a:pt x="799" y="157"/>
                      <a:pt x="844" y="256"/>
                      <a:pt x="921" y="340"/>
                    </a:cubicBezTo>
                    <a:cubicBezTo>
                      <a:pt x="997" y="422"/>
                      <a:pt x="1098" y="479"/>
                      <a:pt x="1196" y="529"/>
                    </a:cubicBezTo>
                    <a:cubicBezTo>
                      <a:pt x="1196" y="514"/>
                      <a:pt x="1196" y="500"/>
                      <a:pt x="1196" y="485"/>
                    </a:cubicBezTo>
                    <a:cubicBezTo>
                      <a:pt x="821" y="681"/>
                      <a:pt x="352" y="551"/>
                      <a:pt x="23" y="324"/>
                    </a:cubicBezTo>
                    <a:cubicBezTo>
                      <a:pt x="12" y="316"/>
                      <a:pt x="0" y="333"/>
                      <a:pt x="9" y="3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grpSp>
            <p:nvGrpSpPr>
              <p:cNvPr id="108" name="组合 233">
                <a:extLst>
                  <a:ext uri="{FF2B5EF4-FFF2-40B4-BE49-F238E27FC236}">
                    <a16:creationId xmlns="" xmlns:a16="http://schemas.microsoft.com/office/drawing/2014/main" id="{39B4C5E4-DC5F-44F5-B216-6241B87E7B64}"/>
                  </a:ext>
                </a:extLst>
              </p:cNvPr>
              <p:cNvGrpSpPr/>
              <p:nvPr/>
            </p:nvGrpSpPr>
            <p:grpSpPr>
              <a:xfrm>
                <a:off x="3517901" y="1225551"/>
                <a:ext cx="5260975" cy="4090987"/>
                <a:chOff x="3517901" y="1225551"/>
                <a:chExt cx="5260975" cy="4090987"/>
              </a:xfrm>
              <a:grpFill/>
            </p:grpSpPr>
            <p:sp>
              <p:nvSpPr>
                <p:cNvPr id="109" name="Freeform 12">
                  <a:extLst>
                    <a:ext uri="{FF2B5EF4-FFF2-40B4-BE49-F238E27FC236}">
                      <a16:creationId xmlns="" xmlns:a16="http://schemas.microsoft.com/office/drawing/2014/main" id="{1CC1FB4F-B2CF-47C3-9CCD-80CD8B4CD99B}"/>
                    </a:ext>
                  </a:extLst>
                </p:cNvPr>
                <p:cNvSpPr/>
                <p:nvPr/>
              </p:nvSpPr>
              <p:spPr bwMode="auto">
                <a:xfrm>
                  <a:off x="7805738" y="2135188"/>
                  <a:ext cx="109538" cy="38100"/>
                </a:xfrm>
                <a:custGeom>
                  <a:avLst/>
                  <a:gdLst>
                    <a:gd name="T0" fmla="*/ 6 w 106"/>
                    <a:gd name="T1" fmla="*/ 35 h 37"/>
                    <a:gd name="T2" fmla="*/ 45 w 106"/>
                    <a:gd name="T3" fmla="*/ 33 h 37"/>
                    <a:gd name="T4" fmla="*/ 97 w 106"/>
                    <a:gd name="T5" fmla="*/ 22 h 37"/>
                    <a:gd name="T6" fmla="*/ 97 w 106"/>
                    <a:gd name="T7" fmla="*/ 6 h 37"/>
                    <a:gd name="T8" fmla="*/ 52 w 106"/>
                    <a:gd name="T9" fmla="*/ 6 h 37"/>
                    <a:gd name="T10" fmla="*/ 4 w 106"/>
                    <a:gd name="T11" fmla="*/ 24 h 37"/>
                    <a:gd name="T12" fmla="*/ 6 w 106"/>
                    <a:gd name="T13" fmla="*/ 3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6" h="37">
                      <a:moveTo>
                        <a:pt x="6" y="35"/>
                      </a:moveTo>
                      <a:cubicBezTo>
                        <a:pt x="20" y="37"/>
                        <a:pt x="32" y="35"/>
                        <a:pt x="45" y="33"/>
                      </a:cubicBezTo>
                      <a:cubicBezTo>
                        <a:pt x="63" y="30"/>
                        <a:pt x="80" y="29"/>
                        <a:pt x="97" y="22"/>
                      </a:cubicBezTo>
                      <a:cubicBezTo>
                        <a:pt x="105" y="19"/>
                        <a:pt x="106" y="9"/>
                        <a:pt x="97" y="6"/>
                      </a:cubicBezTo>
                      <a:cubicBezTo>
                        <a:pt x="81" y="0"/>
                        <a:pt x="68" y="2"/>
                        <a:pt x="52" y="6"/>
                      </a:cubicBezTo>
                      <a:cubicBezTo>
                        <a:pt x="34" y="9"/>
                        <a:pt x="17" y="13"/>
                        <a:pt x="4" y="24"/>
                      </a:cubicBezTo>
                      <a:cubicBezTo>
                        <a:pt x="0" y="27"/>
                        <a:pt x="2" y="34"/>
                        <a:pt x="6" y="3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0" name="Freeform 13">
                  <a:extLst>
                    <a:ext uri="{FF2B5EF4-FFF2-40B4-BE49-F238E27FC236}">
                      <a16:creationId xmlns="" xmlns:a16="http://schemas.microsoft.com/office/drawing/2014/main" id="{7C133459-1916-4948-BB53-75F3ED57D23B}"/>
                    </a:ext>
                  </a:extLst>
                </p:cNvPr>
                <p:cNvSpPr/>
                <p:nvPr/>
              </p:nvSpPr>
              <p:spPr bwMode="auto">
                <a:xfrm>
                  <a:off x="8018463" y="2144713"/>
                  <a:ext cx="92075" cy="34925"/>
                </a:xfrm>
                <a:custGeom>
                  <a:avLst/>
                  <a:gdLst>
                    <a:gd name="T0" fmla="*/ 4 w 89"/>
                    <a:gd name="T1" fmla="*/ 9 h 35"/>
                    <a:gd name="T2" fmla="*/ 79 w 89"/>
                    <a:gd name="T3" fmla="*/ 34 h 35"/>
                    <a:gd name="T4" fmla="*/ 83 w 89"/>
                    <a:gd name="T5" fmla="*/ 20 h 35"/>
                    <a:gd name="T6" fmla="*/ 7 w 89"/>
                    <a:gd name="T7" fmla="*/ 0 h 35"/>
                    <a:gd name="T8" fmla="*/ 4 w 89"/>
                    <a:gd name="T9" fmla="*/ 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5">
                      <a:moveTo>
                        <a:pt x="4" y="9"/>
                      </a:moveTo>
                      <a:cubicBezTo>
                        <a:pt x="28" y="23"/>
                        <a:pt x="52" y="31"/>
                        <a:pt x="79" y="34"/>
                      </a:cubicBezTo>
                      <a:cubicBezTo>
                        <a:pt x="87" y="35"/>
                        <a:pt x="89" y="24"/>
                        <a:pt x="83" y="20"/>
                      </a:cubicBezTo>
                      <a:cubicBezTo>
                        <a:pt x="59" y="6"/>
                        <a:pt x="34" y="3"/>
                        <a:pt x="7" y="0"/>
                      </a:cubicBezTo>
                      <a:cubicBezTo>
                        <a:pt x="2" y="0"/>
                        <a:pt x="0" y="7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1" name="Freeform 14">
                  <a:extLst>
                    <a:ext uri="{FF2B5EF4-FFF2-40B4-BE49-F238E27FC236}">
                      <a16:creationId xmlns="" xmlns:a16="http://schemas.microsoft.com/office/drawing/2014/main" id="{3AA93844-824F-45BB-A6B2-9D0AB648370F}"/>
                    </a:ext>
                  </a:extLst>
                </p:cNvPr>
                <p:cNvSpPr/>
                <p:nvPr/>
              </p:nvSpPr>
              <p:spPr bwMode="auto">
                <a:xfrm>
                  <a:off x="8228013" y="2225676"/>
                  <a:ext cx="107950" cy="61913"/>
                </a:xfrm>
                <a:custGeom>
                  <a:avLst/>
                  <a:gdLst>
                    <a:gd name="T0" fmla="*/ 6 w 105"/>
                    <a:gd name="T1" fmla="*/ 10 h 59"/>
                    <a:gd name="T2" fmla="*/ 91 w 105"/>
                    <a:gd name="T3" fmla="*/ 55 h 59"/>
                    <a:gd name="T4" fmla="*/ 99 w 105"/>
                    <a:gd name="T5" fmla="*/ 44 h 59"/>
                    <a:gd name="T6" fmla="*/ 9 w 105"/>
                    <a:gd name="T7" fmla="*/ 1 h 59"/>
                    <a:gd name="T8" fmla="*/ 6 w 105"/>
                    <a:gd name="T9" fmla="*/ 1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59">
                      <a:moveTo>
                        <a:pt x="6" y="10"/>
                      </a:moveTo>
                      <a:cubicBezTo>
                        <a:pt x="35" y="21"/>
                        <a:pt x="64" y="39"/>
                        <a:pt x="91" y="55"/>
                      </a:cubicBezTo>
                      <a:cubicBezTo>
                        <a:pt x="97" y="59"/>
                        <a:pt x="105" y="49"/>
                        <a:pt x="99" y="44"/>
                      </a:cubicBezTo>
                      <a:cubicBezTo>
                        <a:pt x="72" y="20"/>
                        <a:pt x="44" y="7"/>
                        <a:pt x="9" y="1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2" name="Freeform 15">
                  <a:extLst>
                    <a:ext uri="{FF2B5EF4-FFF2-40B4-BE49-F238E27FC236}">
                      <a16:creationId xmlns="" xmlns:a16="http://schemas.microsoft.com/office/drawing/2014/main" id="{6EAB2814-52AC-40B4-A6B6-8B81CD2EB8CA}"/>
                    </a:ext>
                  </a:extLst>
                </p:cNvPr>
                <p:cNvSpPr/>
                <p:nvPr/>
              </p:nvSpPr>
              <p:spPr bwMode="auto">
                <a:xfrm>
                  <a:off x="8421688" y="2389188"/>
                  <a:ext cx="77788" cy="84138"/>
                </a:xfrm>
                <a:custGeom>
                  <a:avLst/>
                  <a:gdLst>
                    <a:gd name="T0" fmla="*/ 1 w 75"/>
                    <a:gd name="T1" fmla="*/ 1 h 81"/>
                    <a:gd name="T2" fmla="*/ 14 w 75"/>
                    <a:gd name="T3" fmla="*/ 20 h 81"/>
                    <a:gd name="T4" fmla="*/ 31 w 75"/>
                    <a:gd name="T5" fmla="*/ 42 h 81"/>
                    <a:gd name="T6" fmla="*/ 62 w 75"/>
                    <a:gd name="T7" fmla="*/ 77 h 81"/>
                    <a:gd name="T8" fmla="*/ 72 w 75"/>
                    <a:gd name="T9" fmla="*/ 71 h 81"/>
                    <a:gd name="T10" fmla="*/ 45 w 75"/>
                    <a:gd name="T11" fmla="*/ 35 h 81"/>
                    <a:gd name="T12" fmla="*/ 24 w 75"/>
                    <a:gd name="T13" fmla="*/ 16 h 81"/>
                    <a:gd name="T14" fmla="*/ 2 w 75"/>
                    <a:gd name="T15" fmla="*/ 0 h 81"/>
                    <a:gd name="T16" fmla="*/ 1 w 75"/>
                    <a:gd name="T17" fmla="*/ 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5" h="81">
                      <a:moveTo>
                        <a:pt x="1" y="1"/>
                      </a:moveTo>
                      <a:cubicBezTo>
                        <a:pt x="6" y="6"/>
                        <a:pt x="9" y="14"/>
                        <a:pt x="14" y="20"/>
                      </a:cubicBezTo>
                      <a:cubicBezTo>
                        <a:pt x="19" y="27"/>
                        <a:pt x="25" y="35"/>
                        <a:pt x="31" y="42"/>
                      </a:cubicBezTo>
                      <a:cubicBezTo>
                        <a:pt x="41" y="54"/>
                        <a:pt x="51" y="66"/>
                        <a:pt x="62" y="77"/>
                      </a:cubicBezTo>
                      <a:cubicBezTo>
                        <a:pt x="66" y="81"/>
                        <a:pt x="75" y="77"/>
                        <a:pt x="72" y="71"/>
                      </a:cubicBezTo>
                      <a:cubicBezTo>
                        <a:pt x="66" y="57"/>
                        <a:pt x="57" y="46"/>
                        <a:pt x="45" y="35"/>
                      </a:cubicBezTo>
                      <a:cubicBezTo>
                        <a:pt x="38" y="28"/>
                        <a:pt x="31" y="22"/>
                        <a:pt x="24" y="16"/>
                      </a:cubicBezTo>
                      <a:cubicBezTo>
                        <a:pt x="17" y="10"/>
                        <a:pt x="8" y="6"/>
                        <a:pt x="2" y="0"/>
                      </a:cubicBezTo>
                      <a:cubicBezTo>
                        <a:pt x="1" y="0"/>
                        <a:pt x="0" y="0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3" name="Freeform 16">
                  <a:extLst>
                    <a:ext uri="{FF2B5EF4-FFF2-40B4-BE49-F238E27FC236}">
                      <a16:creationId xmlns="" xmlns:a16="http://schemas.microsoft.com/office/drawing/2014/main" id="{F143E963-4EF0-4CA1-A15E-F39081093ED2}"/>
                    </a:ext>
                  </a:extLst>
                </p:cNvPr>
                <p:cNvSpPr/>
                <p:nvPr/>
              </p:nvSpPr>
              <p:spPr bwMode="auto">
                <a:xfrm>
                  <a:off x="8572501" y="2570163"/>
                  <a:ext cx="60325" cy="90488"/>
                </a:xfrm>
                <a:custGeom>
                  <a:avLst/>
                  <a:gdLst>
                    <a:gd name="T0" fmla="*/ 3 w 57"/>
                    <a:gd name="T1" fmla="*/ 10 h 88"/>
                    <a:gd name="T2" fmla="*/ 47 w 57"/>
                    <a:gd name="T3" fmla="*/ 83 h 88"/>
                    <a:gd name="T4" fmla="*/ 55 w 57"/>
                    <a:gd name="T5" fmla="*/ 77 h 88"/>
                    <a:gd name="T6" fmla="*/ 11 w 57"/>
                    <a:gd name="T7" fmla="*/ 5 h 88"/>
                    <a:gd name="T8" fmla="*/ 3 w 57"/>
                    <a:gd name="T9" fmla="*/ 1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" h="88">
                      <a:moveTo>
                        <a:pt x="3" y="10"/>
                      </a:moveTo>
                      <a:cubicBezTo>
                        <a:pt x="17" y="35"/>
                        <a:pt x="27" y="63"/>
                        <a:pt x="47" y="83"/>
                      </a:cubicBezTo>
                      <a:cubicBezTo>
                        <a:pt x="51" y="88"/>
                        <a:pt x="57" y="82"/>
                        <a:pt x="55" y="77"/>
                      </a:cubicBezTo>
                      <a:cubicBezTo>
                        <a:pt x="44" y="51"/>
                        <a:pt x="28" y="27"/>
                        <a:pt x="11" y="5"/>
                      </a:cubicBezTo>
                      <a:cubicBezTo>
                        <a:pt x="8" y="0"/>
                        <a:pt x="0" y="4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4" name="Freeform 17">
                  <a:extLst>
                    <a:ext uri="{FF2B5EF4-FFF2-40B4-BE49-F238E27FC236}">
                      <a16:creationId xmlns="" xmlns:a16="http://schemas.microsoft.com/office/drawing/2014/main" id="{C9DDCA32-C0E3-4D59-BEB4-40C9C09803B8}"/>
                    </a:ext>
                  </a:extLst>
                </p:cNvPr>
                <p:cNvSpPr/>
                <p:nvPr/>
              </p:nvSpPr>
              <p:spPr bwMode="auto">
                <a:xfrm>
                  <a:off x="8664576" y="2767013"/>
                  <a:ext cx="42863" cy="88900"/>
                </a:xfrm>
                <a:custGeom>
                  <a:avLst/>
                  <a:gdLst>
                    <a:gd name="T0" fmla="*/ 3 w 41"/>
                    <a:gd name="T1" fmla="*/ 7 h 86"/>
                    <a:gd name="T2" fmla="*/ 30 w 41"/>
                    <a:gd name="T3" fmla="*/ 79 h 86"/>
                    <a:gd name="T4" fmla="*/ 40 w 41"/>
                    <a:gd name="T5" fmla="*/ 76 h 86"/>
                    <a:gd name="T6" fmla="*/ 9 w 41"/>
                    <a:gd name="T7" fmla="*/ 4 h 86"/>
                    <a:gd name="T8" fmla="*/ 3 w 41"/>
                    <a:gd name="T9" fmla="*/ 7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86">
                      <a:moveTo>
                        <a:pt x="3" y="7"/>
                      </a:moveTo>
                      <a:cubicBezTo>
                        <a:pt x="16" y="29"/>
                        <a:pt x="21" y="56"/>
                        <a:pt x="30" y="79"/>
                      </a:cubicBezTo>
                      <a:cubicBezTo>
                        <a:pt x="32" y="86"/>
                        <a:pt x="41" y="83"/>
                        <a:pt x="40" y="76"/>
                      </a:cubicBezTo>
                      <a:cubicBezTo>
                        <a:pt x="36" y="48"/>
                        <a:pt x="25" y="27"/>
                        <a:pt x="9" y="4"/>
                      </a:cubicBezTo>
                      <a:cubicBezTo>
                        <a:pt x="7" y="0"/>
                        <a:pt x="0" y="3"/>
                        <a:pt x="3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5" name="Freeform 18">
                  <a:extLst>
                    <a:ext uri="{FF2B5EF4-FFF2-40B4-BE49-F238E27FC236}">
                      <a16:creationId xmlns="" xmlns:a16="http://schemas.microsoft.com/office/drawing/2014/main" id="{5C4D6D36-804E-467D-9CD0-84A58C8A687E}"/>
                    </a:ext>
                  </a:extLst>
                </p:cNvPr>
                <p:cNvSpPr/>
                <p:nvPr/>
              </p:nvSpPr>
              <p:spPr bwMode="auto">
                <a:xfrm>
                  <a:off x="8740776" y="2992438"/>
                  <a:ext cx="26988" cy="107950"/>
                </a:xfrm>
                <a:custGeom>
                  <a:avLst/>
                  <a:gdLst>
                    <a:gd name="T0" fmla="*/ 2 w 27"/>
                    <a:gd name="T1" fmla="*/ 7 h 104"/>
                    <a:gd name="T2" fmla="*/ 17 w 27"/>
                    <a:gd name="T3" fmla="*/ 100 h 104"/>
                    <a:gd name="T4" fmla="*/ 23 w 27"/>
                    <a:gd name="T5" fmla="*/ 100 h 104"/>
                    <a:gd name="T6" fmla="*/ 9 w 27"/>
                    <a:gd name="T7" fmla="*/ 4 h 104"/>
                    <a:gd name="T8" fmla="*/ 2 w 27"/>
                    <a:gd name="T9" fmla="*/ 7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104">
                      <a:moveTo>
                        <a:pt x="2" y="7"/>
                      </a:moveTo>
                      <a:cubicBezTo>
                        <a:pt x="14" y="36"/>
                        <a:pt x="13" y="68"/>
                        <a:pt x="17" y="100"/>
                      </a:cubicBezTo>
                      <a:cubicBezTo>
                        <a:pt x="17" y="104"/>
                        <a:pt x="23" y="104"/>
                        <a:pt x="23" y="100"/>
                      </a:cubicBezTo>
                      <a:cubicBezTo>
                        <a:pt x="27" y="67"/>
                        <a:pt x="24" y="33"/>
                        <a:pt x="9" y="4"/>
                      </a:cubicBezTo>
                      <a:cubicBezTo>
                        <a:pt x="7" y="0"/>
                        <a:pt x="0" y="3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6" name="Freeform 19">
                  <a:extLst>
                    <a:ext uri="{FF2B5EF4-FFF2-40B4-BE49-F238E27FC236}">
                      <a16:creationId xmlns="" xmlns:a16="http://schemas.microsoft.com/office/drawing/2014/main" id="{CDBE172D-007E-4CE4-B3B6-18DF211AE603}"/>
                    </a:ext>
                  </a:extLst>
                </p:cNvPr>
                <p:cNvSpPr/>
                <p:nvPr/>
              </p:nvSpPr>
              <p:spPr bwMode="auto">
                <a:xfrm>
                  <a:off x="8753476" y="3206751"/>
                  <a:ext cx="25400" cy="80963"/>
                </a:xfrm>
                <a:custGeom>
                  <a:avLst/>
                  <a:gdLst>
                    <a:gd name="T0" fmla="*/ 13 w 24"/>
                    <a:gd name="T1" fmla="*/ 2 h 78"/>
                    <a:gd name="T2" fmla="*/ 4 w 24"/>
                    <a:gd name="T3" fmla="*/ 32 h 78"/>
                    <a:gd name="T4" fmla="*/ 2 w 24"/>
                    <a:gd name="T5" fmla="*/ 46 h 78"/>
                    <a:gd name="T6" fmla="*/ 0 w 24"/>
                    <a:gd name="T7" fmla="*/ 66 h 78"/>
                    <a:gd name="T8" fmla="*/ 13 w 24"/>
                    <a:gd name="T9" fmla="*/ 71 h 78"/>
                    <a:gd name="T10" fmla="*/ 23 w 24"/>
                    <a:gd name="T11" fmla="*/ 39 h 78"/>
                    <a:gd name="T12" fmla="*/ 15 w 24"/>
                    <a:gd name="T13" fmla="*/ 2 h 78"/>
                    <a:gd name="T14" fmla="*/ 13 w 24"/>
                    <a:gd name="T15" fmla="*/ 2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" h="78">
                      <a:moveTo>
                        <a:pt x="13" y="2"/>
                      </a:moveTo>
                      <a:cubicBezTo>
                        <a:pt x="9" y="12"/>
                        <a:pt x="6" y="21"/>
                        <a:pt x="4" y="32"/>
                      </a:cubicBezTo>
                      <a:cubicBezTo>
                        <a:pt x="3" y="37"/>
                        <a:pt x="2" y="41"/>
                        <a:pt x="2" y="46"/>
                      </a:cubicBezTo>
                      <a:cubicBezTo>
                        <a:pt x="1" y="53"/>
                        <a:pt x="1" y="59"/>
                        <a:pt x="0" y="66"/>
                      </a:cubicBezTo>
                      <a:cubicBezTo>
                        <a:pt x="0" y="72"/>
                        <a:pt x="9" y="78"/>
                        <a:pt x="13" y="71"/>
                      </a:cubicBezTo>
                      <a:cubicBezTo>
                        <a:pt x="18" y="60"/>
                        <a:pt x="21" y="52"/>
                        <a:pt x="23" y="39"/>
                      </a:cubicBezTo>
                      <a:cubicBezTo>
                        <a:pt x="24" y="25"/>
                        <a:pt x="20" y="15"/>
                        <a:pt x="15" y="2"/>
                      </a:cubicBezTo>
                      <a:cubicBezTo>
                        <a:pt x="15" y="0"/>
                        <a:pt x="13" y="1"/>
                        <a:pt x="13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7" name="Freeform 20">
                  <a:extLst>
                    <a:ext uri="{FF2B5EF4-FFF2-40B4-BE49-F238E27FC236}">
                      <a16:creationId xmlns="" xmlns:a16="http://schemas.microsoft.com/office/drawing/2014/main" id="{65919255-C9E6-4279-BFA2-EACEAD6BB356}"/>
                    </a:ext>
                  </a:extLst>
                </p:cNvPr>
                <p:cNvSpPr/>
                <p:nvPr/>
              </p:nvSpPr>
              <p:spPr bwMode="auto">
                <a:xfrm>
                  <a:off x="8672513" y="3368676"/>
                  <a:ext cx="61913" cy="100013"/>
                </a:xfrm>
                <a:custGeom>
                  <a:avLst/>
                  <a:gdLst>
                    <a:gd name="T0" fmla="*/ 46 w 61"/>
                    <a:gd name="T1" fmla="*/ 3 h 97"/>
                    <a:gd name="T2" fmla="*/ 6 w 61"/>
                    <a:gd name="T3" fmla="*/ 81 h 97"/>
                    <a:gd name="T4" fmla="*/ 20 w 61"/>
                    <a:gd name="T5" fmla="*/ 91 h 97"/>
                    <a:gd name="T6" fmla="*/ 52 w 61"/>
                    <a:gd name="T7" fmla="*/ 51 h 97"/>
                    <a:gd name="T8" fmla="*/ 53 w 61"/>
                    <a:gd name="T9" fmla="*/ 3 h 97"/>
                    <a:gd name="T10" fmla="*/ 46 w 61"/>
                    <a:gd name="T11" fmla="*/ 3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" h="97">
                      <a:moveTo>
                        <a:pt x="46" y="3"/>
                      </a:moveTo>
                      <a:cubicBezTo>
                        <a:pt x="33" y="29"/>
                        <a:pt x="23" y="57"/>
                        <a:pt x="6" y="81"/>
                      </a:cubicBezTo>
                      <a:cubicBezTo>
                        <a:pt x="0" y="89"/>
                        <a:pt x="13" y="97"/>
                        <a:pt x="20" y="91"/>
                      </a:cubicBezTo>
                      <a:cubicBezTo>
                        <a:pt x="34" y="80"/>
                        <a:pt x="45" y="69"/>
                        <a:pt x="52" y="51"/>
                      </a:cubicBezTo>
                      <a:cubicBezTo>
                        <a:pt x="58" y="35"/>
                        <a:pt x="61" y="20"/>
                        <a:pt x="53" y="3"/>
                      </a:cubicBezTo>
                      <a:cubicBezTo>
                        <a:pt x="52" y="0"/>
                        <a:pt x="47" y="1"/>
                        <a:pt x="4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8" name="Freeform 21">
                  <a:extLst>
                    <a:ext uri="{FF2B5EF4-FFF2-40B4-BE49-F238E27FC236}">
                      <a16:creationId xmlns="" xmlns:a16="http://schemas.microsoft.com/office/drawing/2014/main" id="{8262A73B-76DF-46F6-A017-2DB28844E466}"/>
                    </a:ext>
                  </a:extLst>
                </p:cNvPr>
                <p:cNvSpPr/>
                <p:nvPr/>
              </p:nvSpPr>
              <p:spPr bwMode="auto">
                <a:xfrm>
                  <a:off x="8559801" y="3544888"/>
                  <a:ext cx="68263" cy="84138"/>
                </a:xfrm>
                <a:custGeom>
                  <a:avLst/>
                  <a:gdLst>
                    <a:gd name="T0" fmla="*/ 51 w 66"/>
                    <a:gd name="T1" fmla="*/ 4 h 81"/>
                    <a:gd name="T2" fmla="*/ 24 w 66"/>
                    <a:gd name="T3" fmla="*/ 33 h 81"/>
                    <a:gd name="T4" fmla="*/ 14 w 66"/>
                    <a:gd name="T5" fmla="*/ 46 h 81"/>
                    <a:gd name="T6" fmla="*/ 5 w 66"/>
                    <a:gd name="T7" fmla="*/ 62 h 81"/>
                    <a:gd name="T8" fmla="*/ 18 w 66"/>
                    <a:gd name="T9" fmla="*/ 75 h 81"/>
                    <a:gd name="T10" fmla="*/ 32 w 66"/>
                    <a:gd name="T11" fmla="*/ 65 h 81"/>
                    <a:gd name="T12" fmla="*/ 45 w 66"/>
                    <a:gd name="T13" fmla="*/ 49 h 81"/>
                    <a:gd name="T14" fmla="*/ 63 w 66"/>
                    <a:gd name="T15" fmla="*/ 11 h 81"/>
                    <a:gd name="T16" fmla="*/ 51 w 66"/>
                    <a:gd name="T17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" h="81">
                      <a:moveTo>
                        <a:pt x="51" y="4"/>
                      </a:moveTo>
                      <a:cubicBezTo>
                        <a:pt x="41" y="13"/>
                        <a:pt x="32" y="22"/>
                        <a:pt x="24" y="33"/>
                      </a:cubicBezTo>
                      <a:cubicBezTo>
                        <a:pt x="21" y="37"/>
                        <a:pt x="17" y="41"/>
                        <a:pt x="14" y="46"/>
                      </a:cubicBezTo>
                      <a:cubicBezTo>
                        <a:pt x="10" y="51"/>
                        <a:pt x="9" y="57"/>
                        <a:pt x="5" y="62"/>
                      </a:cubicBezTo>
                      <a:cubicBezTo>
                        <a:pt x="0" y="70"/>
                        <a:pt x="10" y="81"/>
                        <a:pt x="18" y="75"/>
                      </a:cubicBezTo>
                      <a:cubicBezTo>
                        <a:pt x="22" y="72"/>
                        <a:pt x="29" y="69"/>
                        <a:pt x="32" y="65"/>
                      </a:cubicBezTo>
                      <a:cubicBezTo>
                        <a:pt x="37" y="60"/>
                        <a:pt x="41" y="55"/>
                        <a:pt x="45" y="49"/>
                      </a:cubicBezTo>
                      <a:cubicBezTo>
                        <a:pt x="53" y="37"/>
                        <a:pt x="59" y="25"/>
                        <a:pt x="63" y="11"/>
                      </a:cubicBezTo>
                      <a:cubicBezTo>
                        <a:pt x="66" y="4"/>
                        <a:pt x="56" y="0"/>
                        <a:pt x="5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9" name="Freeform 22">
                  <a:extLst>
                    <a:ext uri="{FF2B5EF4-FFF2-40B4-BE49-F238E27FC236}">
                      <a16:creationId xmlns="" xmlns:a16="http://schemas.microsoft.com/office/drawing/2014/main" id="{2166994C-8017-472E-924E-AC6D0B12B2FB}"/>
                    </a:ext>
                  </a:extLst>
                </p:cNvPr>
                <p:cNvSpPr/>
                <p:nvPr/>
              </p:nvSpPr>
              <p:spPr bwMode="auto">
                <a:xfrm>
                  <a:off x="8374063" y="3732213"/>
                  <a:ext cx="80963" cy="65088"/>
                </a:xfrm>
                <a:custGeom>
                  <a:avLst/>
                  <a:gdLst>
                    <a:gd name="T0" fmla="*/ 66 w 79"/>
                    <a:gd name="T1" fmla="*/ 3 h 62"/>
                    <a:gd name="T2" fmla="*/ 35 w 79"/>
                    <a:gd name="T3" fmla="*/ 23 h 62"/>
                    <a:gd name="T4" fmla="*/ 6 w 79"/>
                    <a:gd name="T5" fmla="*/ 48 h 62"/>
                    <a:gd name="T6" fmla="*/ 14 w 79"/>
                    <a:gd name="T7" fmla="*/ 58 h 62"/>
                    <a:gd name="T8" fmla="*/ 45 w 79"/>
                    <a:gd name="T9" fmla="*/ 38 h 62"/>
                    <a:gd name="T10" fmla="*/ 73 w 79"/>
                    <a:gd name="T11" fmla="*/ 13 h 62"/>
                    <a:gd name="T12" fmla="*/ 66 w 79"/>
                    <a:gd name="T13" fmla="*/ 3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9" h="62">
                      <a:moveTo>
                        <a:pt x="66" y="3"/>
                      </a:moveTo>
                      <a:cubicBezTo>
                        <a:pt x="55" y="9"/>
                        <a:pt x="45" y="15"/>
                        <a:pt x="35" y="23"/>
                      </a:cubicBezTo>
                      <a:cubicBezTo>
                        <a:pt x="25" y="31"/>
                        <a:pt x="16" y="39"/>
                        <a:pt x="6" y="48"/>
                      </a:cubicBezTo>
                      <a:cubicBezTo>
                        <a:pt x="0" y="53"/>
                        <a:pt x="8" y="62"/>
                        <a:pt x="14" y="58"/>
                      </a:cubicBezTo>
                      <a:cubicBezTo>
                        <a:pt x="25" y="52"/>
                        <a:pt x="35" y="46"/>
                        <a:pt x="45" y="38"/>
                      </a:cubicBezTo>
                      <a:cubicBezTo>
                        <a:pt x="55" y="30"/>
                        <a:pt x="64" y="21"/>
                        <a:pt x="73" y="13"/>
                      </a:cubicBezTo>
                      <a:cubicBezTo>
                        <a:pt x="79" y="9"/>
                        <a:pt x="72" y="0"/>
                        <a:pt x="6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0" name="Freeform 23">
                  <a:extLst>
                    <a:ext uri="{FF2B5EF4-FFF2-40B4-BE49-F238E27FC236}">
                      <a16:creationId xmlns="" xmlns:a16="http://schemas.microsoft.com/office/drawing/2014/main" id="{F045F14A-16A9-4917-975D-C2DFE2F31B1C}"/>
                    </a:ext>
                  </a:extLst>
                </p:cNvPr>
                <p:cNvSpPr/>
                <p:nvPr/>
              </p:nvSpPr>
              <p:spPr bwMode="auto">
                <a:xfrm>
                  <a:off x="7953376" y="3932238"/>
                  <a:ext cx="93663" cy="30163"/>
                </a:xfrm>
                <a:custGeom>
                  <a:avLst/>
                  <a:gdLst>
                    <a:gd name="T0" fmla="*/ 82 w 91"/>
                    <a:gd name="T1" fmla="*/ 1 h 30"/>
                    <a:gd name="T2" fmla="*/ 42 w 91"/>
                    <a:gd name="T3" fmla="*/ 5 h 30"/>
                    <a:gd name="T4" fmla="*/ 9 w 91"/>
                    <a:gd name="T5" fmla="*/ 11 h 30"/>
                    <a:gd name="T6" fmla="*/ 9 w 91"/>
                    <a:gd name="T7" fmla="*/ 28 h 30"/>
                    <a:gd name="T8" fmla="*/ 45 w 91"/>
                    <a:gd name="T9" fmla="*/ 27 h 30"/>
                    <a:gd name="T10" fmla="*/ 86 w 91"/>
                    <a:gd name="T11" fmla="*/ 9 h 30"/>
                    <a:gd name="T12" fmla="*/ 82 w 91"/>
                    <a:gd name="T13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1" h="30">
                      <a:moveTo>
                        <a:pt x="82" y="1"/>
                      </a:moveTo>
                      <a:cubicBezTo>
                        <a:pt x="69" y="3"/>
                        <a:pt x="55" y="3"/>
                        <a:pt x="42" y="5"/>
                      </a:cubicBezTo>
                      <a:cubicBezTo>
                        <a:pt x="31" y="6"/>
                        <a:pt x="20" y="9"/>
                        <a:pt x="9" y="11"/>
                      </a:cubicBezTo>
                      <a:cubicBezTo>
                        <a:pt x="0" y="13"/>
                        <a:pt x="0" y="27"/>
                        <a:pt x="9" y="28"/>
                      </a:cubicBezTo>
                      <a:cubicBezTo>
                        <a:pt x="22" y="30"/>
                        <a:pt x="32" y="30"/>
                        <a:pt x="45" y="27"/>
                      </a:cubicBezTo>
                      <a:cubicBezTo>
                        <a:pt x="60" y="23"/>
                        <a:pt x="72" y="15"/>
                        <a:pt x="86" y="9"/>
                      </a:cubicBezTo>
                      <a:cubicBezTo>
                        <a:pt x="91" y="7"/>
                        <a:pt x="87" y="0"/>
                        <a:pt x="8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1" name="Freeform 24">
                  <a:extLst>
                    <a:ext uri="{FF2B5EF4-FFF2-40B4-BE49-F238E27FC236}">
                      <a16:creationId xmlns="" xmlns:a16="http://schemas.microsoft.com/office/drawing/2014/main" id="{EE62BF87-937C-49F2-8594-789C0228B247}"/>
                    </a:ext>
                  </a:extLst>
                </p:cNvPr>
                <p:cNvSpPr/>
                <p:nvPr/>
              </p:nvSpPr>
              <p:spPr bwMode="auto">
                <a:xfrm>
                  <a:off x="7991476" y="3992563"/>
                  <a:ext cx="65088" cy="77788"/>
                </a:xfrm>
                <a:custGeom>
                  <a:avLst/>
                  <a:gdLst>
                    <a:gd name="T0" fmla="*/ 2 w 63"/>
                    <a:gd name="T1" fmla="*/ 6 h 74"/>
                    <a:gd name="T2" fmla="*/ 12 w 63"/>
                    <a:gd name="T3" fmla="*/ 18 h 74"/>
                    <a:gd name="T4" fmla="*/ 24 w 63"/>
                    <a:gd name="T5" fmla="*/ 34 h 74"/>
                    <a:gd name="T6" fmla="*/ 36 w 63"/>
                    <a:gd name="T7" fmla="*/ 51 h 74"/>
                    <a:gd name="T8" fmla="*/ 47 w 63"/>
                    <a:gd name="T9" fmla="*/ 66 h 74"/>
                    <a:gd name="T10" fmla="*/ 61 w 63"/>
                    <a:gd name="T11" fmla="*/ 60 h 74"/>
                    <a:gd name="T12" fmla="*/ 37 w 63"/>
                    <a:gd name="T13" fmla="*/ 16 h 74"/>
                    <a:gd name="T14" fmla="*/ 18 w 63"/>
                    <a:gd name="T15" fmla="*/ 3 h 74"/>
                    <a:gd name="T16" fmla="*/ 3 w 63"/>
                    <a:gd name="T17" fmla="*/ 2 h 74"/>
                    <a:gd name="T18" fmla="*/ 2 w 63"/>
                    <a:gd name="T19" fmla="*/ 6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3" h="74">
                      <a:moveTo>
                        <a:pt x="2" y="6"/>
                      </a:moveTo>
                      <a:cubicBezTo>
                        <a:pt x="6" y="7"/>
                        <a:pt x="10" y="15"/>
                        <a:pt x="12" y="18"/>
                      </a:cubicBezTo>
                      <a:cubicBezTo>
                        <a:pt x="15" y="24"/>
                        <a:pt x="20" y="29"/>
                        <a:pt x="24" y="34"/>
                      </a:cubicBezTo>
                      <a:cubicBezTo>
                        <a:pt x="29" y="39"/>
                        <a:pt x="32" y="45"/>
                        <a:pt x="36" y="51"/>
                      </a:cubicBezTo>
                      <a:cubicBezTo>
                        <a:pt x="39" y="56"/>
                        <a:pt x="44" y="60"/>
                        <a:pt x="47" y="66"/>
                      </a:cubicBezTo>
                      <a:cubicBezTo>
                        <a:pt x="51" y="74"/>
                        <a:pt x="63" y="68"/>
                        <a:pt x="61" y="60"/>
                      </a:cubicBezTo>
                      <a:cubicBezTo>
                        <a:pt x="57" y="43"/>
                        <a:pt x="50" y="29"/>
                        <a:pt x="37" y="16"/>
                      </a:cubicBezTo>
                      <a:cubicBezTo>
                        <a:pt x="32" y="10"/>
                        <a:pt x="26" y="6"/>
                        <a:pt x="18" y="3"/>
                      </a:cubicBezTo>
                      <a:cubicBezTo>
                        <a:pt x="13" y="0"/>
                        <a:pt x="8" y="1"/>
                        <a:pt x="3" y="2"/>
                      </a:cubicBezTo>
                      <a:cubicBezTo>
                        <a:pt x="0" y="2"/>
                        <a:pt x="0" y="6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2" name="Freeform 25">
                  <a:extLst>
                    <a:ext uri="{FF2B5EF4-FFF2-40B4-BE49-F238E27FC236}">
                      <a16:creationId xmlns="" xmlns:a16="http://schemas.microsoft.com/office/drawing/2014/main" id="{35100BBB-E0AC-43DC-9C0C-B49CC2F80E72}"/>
                    </a:ext>
                  </a:extLst>
                </p:cNvPr>
                <p:cNvSpPr/>
                <p:nvPr/>
              </p:nvSpPr>
              <p:spPr bwMode="auto">
                <a:xfrm>
                  <a:off x="8085138" y="4160838"/>
                  <a:ext cx="26988" cy="95250"/>
                </a:xfrm>
                <a:custGeom>
                  <a:avLst/>
                  <a:gdLst>
                    <a:gd name="T0" fmla="*/ 0 w 26"/>
                    <a:gd name="T1" fmla="*/ 8 h 91"/>
                    <a:gd name="T2" fmla="*/ 6 w 26"/>
                    <a:gd name="T3" fmla="*/ 83 h 91"/>
                    <a:gd name="T4" fmla="*/ 22 w 26"/>
                    <a:gd name="T5" fmla="*/ 83 h 91"/>
                    <a:gd name="T6" fmla="*/ 13 w 26"/>
                    <a:gd name="T7" fmla="*/ 5 h 91"/>
                    <a:gd name="T8" fmla="*/ 0 w 26"/>
                    <a:gd name="T9" fmla="*/ 8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91">
                      <a:moveTo>
                        <a:pt x="0" y="8"/>
                      </a:moveTo>
                      <a:cubicBezTo>
                        <a:pt x="1" y="33"/>
                        <a:pt x="2" y="59"/>
                        <a:pt x="6" y="83"/>
                      </a:cubicBezTo>
                      <a:cubicBezTo>
                        <a:pt x="8" y="91"/>
                        <a:pt x="20" y="91"/>
                        <a:pt x="22" y="83"/>
                      </a:cubicBezTo>
                      <a:cubicBezTo>
                        <a:pt x="26" y="58"/>
                        <a:pt x="26" y="27"/>
                        <a:pt x="13" y="5"/>
                      </a:cubicBezTo>
                      <a:cubicBezTo>
                        <a:pt x="9" y="0"/>
                        <a:pt x="0" y="2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3" name="Freeform 26">
                  <a:extLst>
                    <a:ext uri="{FF2B5EF4-FFF2-40B4-BE49-F238E27FC236}">
                      <a16:creationId xmlns="" xmlns:a16="http://schemas.microsoft.com/office/drawing/2014/main" id="{A4250710-0030-41C4-A118-42702E39265E}"/>
                    </a:ext>
                  </a:extLst>
                </p:cNvPr>
                <p:cNvSpPr/>
                <p:nvPr/>
              </p:nvSpPr>
              <p:spPr bwMode="auto">
                <a:xfrm>
                  <a:off x="8034338" y="4348163"/>
                  <a:ext cx="44450" cy="106363"/>
                </a:xfrm>
                <a:custGeom>
                  <a:avLst/>
                  <a:gdLst>
                    <a:gd name="T0" fmla="*/ 8 w 43"/>
                    <a:gd name="T1" fmla="*/ 99 h 102"/>
                    <a:gd name="T2" fmla="*/ 32 w 43"/>
                    <a:gd name="T3" fmla="*/ 61 h 102"/>
                    <a:gd name="T4" fmla="*/ 42 w 43"/>
                    <a:gd name="T5" fmla="*/ 9 h 102"/>
                    <a:gd name="T6" fmla="*/ 27 w 43"/>
                    <a:gd name="T7" fmla="*/ 7 h 102"/>
                    <a:gd name="T8" fmla="*/ 13 w 43"/>
                    <a:gd name="T9" fmla="*/ 50 h 102"/>
                    <a:gd name="T10" fmla="*/ 1 w 43"/>
                    <a:gd name="T11" fmla="*/ 95 h 102"/>
                    <a:gd name="T12" fmla="*/ 8 w 43"/>
                    <a:gd name="T13" fmla="*/ 99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102">
                      <a:moveTo>
                        <a:pt x="8" y="99"/>
                      </a:moveTo>
                      <a:cubicBezTo>
                        <a:pt x="19" y="87"/>
                        <a:pt x="26" y="76"/>
                        <a:pt x="32" y="61"/>
                      </a:cubicBezTo>
                      <a:cubicBezTo>
                        <a:pt x="38" y="44"/>
                        <a:pt x="40" y="27"/>
                        <a:pt x="42" y="9"/>
                      </a:cubicBezTo>
                      <a:cubicBezTo>
                        <a:pt x="43" y="0"/>
                        <a:pt x="30" y="0"/>
                        <a:pt x="27" y="7"/>
                      </a:cubicBezTo>
                      <a:cubicBezTo>
                        <a:pt x="21" y="22"/>
                        <a:pt x="16" y="35"/>
                        <a:pt x="13" y="50"/>
                      </a:cubicBezTo>
                      <a:cubicBezTo>
                        <a:pt x="9" y="64"/>
                        <a:pt x="7" y="81"/>
                        <a:pt x="1" y="95"/>
                      </a:cubicBezTo>
                      <a:cubicBezTo>
                        <a:pt x="0" y="99"/>
                        <a:pt x="6" y="102"/>
                        <a:pt x="8" y="9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4" name="Freeform 27">
                  <a:extLst>
                    <a:ext uri="{FF2B5EF4-FFF2-40B4-BE49-F238E27FC236}">
                      <a16:creationId xmlns="" xmlns:a16="http://schemas.microsoft.com/office/drawing/2014/main" id="{01237B13-6F7F-491D-9747-64988C355B2A}"/>
                    </a:ext>
                  </a:extLst>
                </p:cNvPr>
                <p:cNvSpPr/>
                <p:nvPr/>
              </p:nvSpPr>
              <p:spPr bwMode="auto">
                <a:xfrm>
                  <a:off x="7883526" y="4581526"/>
                  <a:ext cx="80963" cy="74613"/>
                </a:xfrm>
                <a:custGeom>
                  <a:avLst/>
                  <a:gdLst>
                    <a:gd name="T0" fmla="*/ 7 w 78"/>
                    <a:gd name="T1" fmla="*/ 69 h 72"/>
                    <a:gd name="T2" fmla="*/ 45 w 78"/>
                    <a:gd name="T3" fmla="*/ 47 h 72"/>
                    <a:gd name="T4" fmla="*/ 75 w 78"/>
                    <a:gd name="T5" fmla="*/ 11 h 72"/>
                    <a:gd name="T6" fmla="*/ 67 w 78"/>
                    <a:gd name="T7" fmla="*/ 5 h 72"/>
                    <a:gd name="T8" fmla="*/ 37 w 78"/>
                    <a:gd name="T9" fmla="*/ 33 h 72"/>
                    <a:gd name="T10" fmla="*/ 4 w 78"/>
                    <a:gd name="T11" fmla="*/ 63 h 72"/>
                    <a:gd name="T12" fmla="*/ 7 w 78"/>
                    <a:gd name="T13" fmla="*/ 69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72">
                      <a:moveTo>
                        <a:pt x="7" y="69"/>
                      </a:moveTo>
                      <a:cubicBezTo>
                        <a:pt x="20" y="62"/>
                        <a:pt x="33" y="56"/>
                        <a:pt x="45" y="47"/>
                      </a:cubicBezTo>
                      <a:cubicBezTo>
                        <a:pt x="57" y="37"/>
                        <a:pt x="68" y="26"/>
                        <a:pt x="75" y="11"/>
                      </a:cubicBezTo>
                      <a:cubicBezTo>
                        <a:pt x="78" y="6"/>
                        <a:pt x="71" y="0"/>
                        <a:pt x="67" y="5"/>
                      </a:cubicBezTo>
                      <a:cubicBezTo>
                        <a:pt x="57" y="15"/>
                        <a:pt x="47" y="24"/>
                        <a:pt x="37" y="33"/>
                      </a:cubicBezTo>
                      <a:cubicBezTo>
                        <a:pt x="26" y="43"/>
                        <a:pt x="15" y="55"/>
                        <a:pt x="4" y="63"/>
                      </a:cubicBezTo>
                      <a:cubicBezTo>
                        <a:pt x="0" y="66"/>
                        <a:pt x="3" y="72"/>
                        <a:pt x="7" y="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5" name="Freeform 28">
                  <a:extLst>
                    <a:ext uri="{FF2B5EF4-FFF2-40B4-BE49-F238E27FC236}">
                      <a16:creationId xmlns="" xmlns:a16="http://schemas.microsoft.com/office/drawing/2014/main" id="{48998569-D0E7-4FE7-AD34-C6804B15784F}"/>
                    </a:ext>
                  </a:extLst>
                </p:cNvPr>
                <p:cNvSpPr/>
                <p:nvPr/>
              </p:nvSpPr>
              <p:spPr bwMode="auto">
                <a:xfrm>
                  <a:off x="7666038" y="4762501"/>
                  <a:ext cx="120650" cy="58738"/>
                </a:xfrm>
                <a:custGeom>
                  <a:avLst/>
                  <a:gdLst>
                    <a:gd name="T0" fmla="*/ 6 w 117"/>
                    <a:gd name="T1" fmla="*/ 56 h 56"/>
                    <a:gd name="T2" fmla="*/ 111 w 117"/>
                    <a:gd name="T3" fmla="*/ 13 h 56"/>
                    <a:gd name="T4" fmla="*/ 105 w 117"/>
                    <a:gd name="T5" fmla="*/ 2 h 56"/>
                    <a:gd name="T6" fmla="*/ 5 w 117"/>
                    <a:gd name="T7" fmla="*/ 48 h 56"/>
                    <a:gd name="T8" fmla="*/ 6 w 117"/>
                    <a:gd name="T9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56">
                      <a:moveTo>
                        <a:pt x="6" y="56"/>
                      </a:moveTo>
                      <a:cubicBezTo>
                        <a:pt x="44" y="51"/>
                        <a:pt x="81" y="37"/>
                        <a:pt x="111" y="13"/>
                      </a:cubicBezTo>
                      <a:cubicBezTo>
                        <a:pt x="117" y="9"/>
                        <a:pt x="111" y="0"/>
                        <a:pt x="105" y="2"/>
                      </a:cubicBezTo>
                      <a:cubicBezTo>
                        <a:pt x="70" y="12"/>
                        <a:pt x="40" y="36"/>
                        <a:pt x="5" y="48"/>
                      </a:cubicBezTo>
                      <a:cubicBezTo>
                        <a:pt x="0" y="49"/>
                        <a:pt x="1" y="56"/>
                        <a:pt x="6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6" name="Freeform 29">
                  <a:extLst>
                    <a:ext uri="{FF2B5EF4-FFF2-40B4-BE49-F238E27FC236}">
                      <a16:creationId xmlns="" xmlns:a16="http://schemas.microsoft.com/office/drawing/2014/main" id="{5911464F-C5E6-40F0-87AF-CC6DC3E2DA19}"/>
                    </a:ext>
                  </a:extLst>
                </p:cNvPr>
                <p:cNvSpPr/>
                <p:nvPr/>
              </p:nvSpPr>
              <p:spPr bwMode="auto">
                <a:xfrm>
                  <a:off x="7434263" y="4868863"/>
                  <a:ext cx="123825" cy="47625"/>
                </a:xfrm>
                <a:custGeom>
                  <a:avLst/>
                  <a:gdLst>
                    <a:gd name="T0" fmla="*/ 4 w 120"/>
                    <a:gd name="T1" fmla="*/ 46 h 46"/>
                    <a:gd name="T2" fmla="*/ 117 w 120"/>
                    <a:gd name="T3" fmla="*/ 10 h 46"/>
                    <a:gd name="T4" fmla="*/ 112 w 120"/>
                    <a:gd name="T5" fmla="*/ 2 h 46"/>
                    <a:gd name="T6" fmla="*/ 3 w 120"/>
                    <a:gd name="T7" fmla="*/ 39 h 46"/>
                    <a:gd name="T8" fmla="*/ 4 w 120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46">
                      <a:moveTo>
                        <a:pt x="4" y="46"/>
                      </a:moveTo>
                      <a:cubicBezTo>
                        <a:pt x="43" y="44"/>
                        <a:pt x="86" y="36"/>
                        <a:pt x="117" y="10"/>
                      </a:cubicBezTo>
                      <a:cubicBezTo>
                        <a:pt x="120" y="7"/>
                        <a:pt x="116" y="0"/>
                        <a:pt x="112" y="2"/>
                      </a:cubicBezTo>
                      <a:cubicBezTo>
                        <a:pt x="75" y="14"/>
                        <a:pt x="40" y="27"/>
                        <a:pt x="3" y="39"/>
                      </a:cubicBezTo>
                      <a:cubicBezTo>
                        <a:pt x="0" y="40"/>
                        <a:pt x="0" y="46"/>
                        <a:pt x="4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7" name="Freeform 30">
                  <a:extLst>
                    <a:ext uri="{FF2B5EF4-FFF2-40B4-BE49-F238E27FC236}">
                      <a16:creationId xmlns="" xmlns:a16="http://schemas.microsoft.com/office/drawing/2014/main" id="{2A901C36-7899-488A-8774-FC22B73A5E2C}"/>
                    </a:ext>
                  </a:extLst>
                </p:cNvPr>
                <p:cNvSpPr/>
                <p:nvPr/>
              </p:nvSpPr>
              <p:spPr bwMode="auto">
                <a:xfrm>
                  <a:off x="7192963" y="4932363"/>
                  <a:ext cx="153988" cy="38100"/>
                </a:xfrm>
                <a:custGeom>
                  <a:avLst/>
                  <a:gdLst>
                    <a:gd name="T0" fmla="*/ 6 w 148"/>
                    <a:gd name="T1" fmla="*/ 36 h 37"/>
                    <a:gd name="T2" fmla="*/ 137 w 148"/>
                    <a:gd name="T3" fmla="*/ 20 h 37"/>
                    <a:gd name="T4" fmla="*/ 133 w 148"/>
                    <a:gd name="T5" fmla="*/ 3 h 37"/>
                    <a:gd name="T6" fmla="*/ 3 w 148"/>
                    <a:gd name="T7" fmla="*/ 31 h 37"/>
                    <a:gd name="T8" fmla="*/ 6 w 148"/>
                    <a:gd name="T9" fmla="*/ 3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8" h="37">
                      <a:moveTo>
                        <a:pt x="6" y="36"/>
                      </a:moveTo>
                      <a:cubicBezTo>
                        <a:pt x="51" y="28"/>
                        <a:pt x="94" y="36"/>
                        <a:pt x="137" y="20"/>
                      </a:cubicBezTo>
                      <a:cubicBezTo>
                        <a:pt x="148" y="16"/>
                        <a:pt x="144" y="0"/>
                        <a:pt x="133" y="3"/>
                      </a:cubicBezTo>
                      <a:cubicBezTo>
                        <a:pt x="88" y="13"/>
                        <a:pt x="46" y="13"/>
                        <a:pt x="3" y="31"/>
                      </a:cubicBezTo>
                      <a:cubicBezTo>
                        <a:pt x="0" y="32"/>
                        <a:pt x="2" y="37"/>
                        <a:pt x="6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8" name="Freeform 31">
                  <a:extLst>
                    <a:ext uri="{FF2B5EF4-FFF2-40B4-BE49-F238E27FC236}">
                      <a16:creationId xmlns="" xmlns:a16="http://schemas.microsoft.com/office/drawing/2014/main" id="{3BF0A5E6-C302-4853-9DC9-91DDD3D53BB2}"/>
                    </a:ext>
                  </a:extLst>
                </p:cNvPr>
                <p:cNvSpPr/>
                <p:nvPr/>
              </p:nvSpPr>
              <p:spPr bwMode="auto">
                <a:xfrm>
                  <a:off x="6989763" y="4945063"/>
                  <a:ext cx="88900" cy="22225"/>
                </a:xfrm>
                <a:custGeom>
                  <a:avLst/>
                  <a:gdLst>
                    <a:gd name="T0" fmla="*/ 4 w 86"/>
                    <a:gd name="T1" fmla="*/ 18 h 22"/>
                    <a:gd name="T2" fmla="*/ 80 w 86"/>
                    <a:gd name="T3" fmla="*/ 10 h 22"/>
                    <a:gd name="T4" fmla="*/ 77 w 86"/>
                    <a:gd name="T5" fmla="*/ 1 h 22"/>
                    <a:gd name="T6" fmla="*/ 4 w 86"/>
                    <a:gd name="T7" fmla="*/ 8 h 22"/>
                    <a:gd name="T8" fmla="*/ 4 w 86"/>
                    <a:gd name="T9" fmla="*/ 18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22">
                      <a:moveTo>
                        <a:pt x="4" y="18"/>
                      </a:moveTo>
                      <a:cubicBezTo>
                        <a:pt x="30" y="22"/>
                        <a:pt x="56" y="21"/>
                        <a:pt x="80" y="10"/>
                      </a:cubicBezTo>
                      <a:cubicBezTo>
                        <a:pt x="86" y="8"/>
                        <a:pt x="82" y="0"/>
                        <a:pt x="77" y="1"/>
                      </a:cubicBezTo>
                      <a:cubicBezTo>
                        <a:pt x="53" y="5"/>
                        <a:pt x="28" y="5"/>
                        <a:pt x="4" y="8"/>
                      </a:cubicBezTo>
                      <a:cubicBezTo>
                        <a:pt x="0" y="9"/>
                        <a:pt x="0" y="17"/>
                        <a:pt x="4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9" name="Freeform 32">
                  <a:extLst>
                    <a:ext uri="{FF2B5EF4-FFF2-40B4-BE49-F238E27FC236}">
                      <a16:creationId xmlns="" xmlns:a16="http://schemas.microsoft.com/office/drawing/2014/main" id="{7862D852-3291-40B6-AAEC-8E02BF4424BA}"/>
                    </a:ext>
                  </a:extLst>
                </p:cNvPr>
                <p:cNvSpPr/>
                <p:nvPr/>
              </p:nvSpPr>
              <p:spPr bwMode="auto">
                <a:xfrm>
                  <a:off x="6748463" y="4924426"/>
                  <a:ext cx="80963" cy="31750"/>
                </a:xfrm>
                <a:custGeom>
                  <a:avLst/>
                  <a:gdLst>
                    <a:gd name="T0" fmla="*/ 6 w 79"/>
                    <a:gd name="T1" fmla="*/ 17 h 31"/>
                    <a:gd name="T2" fmla="*/ 37 w 79"/>
                    <a:gd name="T3" fmla="*/ 24 h 31"/>
                    <a:gd name="T4" fmla="*/ 72 w 79"/>
                    <a:gd name="T5" fmla="*/ 31 h 31"/>
                    <a:gd name="T6" fmla="*/ 75 w 79"/>
                    <a:gd name="T7" fmla="*/ 21 h 31"/>
                    <a:gd name="T8" fmla="*/ 6 w 79"/>
                    <a:gd name="T9" fmla="*/ 6 h 31"/>
                    <a:gd name="T10" fmla="*/ 6 w 79"/>
                    <a:gd name="T11" fmla="*/ 17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31">
                      <a:moveTo>
                        <a:pt x="6" y="17"/>
                      </a:moveTo>
                      <a:cubicBezTo>
                        <a:pt x="16" y="20"/>
                        <a:pt x="27" y="22"/>
                        <a:pt x="37" y="24"/>
                      </a:cubicBezTo>
                      <a:cubicBezTo>
                        <a:pt x="49" y="27"/>
                        <a:pt x="60" y="31"/>
                        <a:pt x="72" y="31"/>
                      </a:cubicBezTo>
                      <a:cubicBezTo>
                        <a:pt x="78" y="31"/>
                        <a:pt x="79" y="24"/>
                        <a:pt x="75" y="21"/>
                      </a:cubicBezTo>
                      <a:cubicBezTo>
                        <a:pt x="56" y="8"/>
                        <a:pt x="28" y="0"/>
                        <a:pt x="6" y="6"/>
                      </a:cubicBezTo>
                      <a:cubicBezTo>
                        <a:pt x="0" y="8"/>
                        <a:pt x="1" y="15"/>
                        <a:pt x="6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0" name="Freeform 33">
                  <a:extLst>
                    <a:ext uri="{FF2B5EF4-FFF2-40B4-BE49-F238E27FC236}">
                      <a16:creationId xmlns="" xmlns:a16="http://schemas.microsoft.com/office/drawing/2014/main" id="{A9D89ED5-817A-46F9-98EE-2D5196B8E3DB}"/>
                    </a:ext>
                  </a:extLst>
                </p:cNvPr>
                <p:cNvSpPr/>
                <p:nvPr/>
              </p:nvSpPr>
              <p:spPr bwMode="auto">
                <a:xfrm>
                  <a:off x="6559551" y="4949826"/>
                  <a:ext cx="68263" cy="61913"/>
                </a:xfrm>
                <a:custGeom>
                  <a:avLst/>
                  <a:gdLst>
                    <a:gd name="T0" fmla="*/ 11 w 67"/>
                    <a:gd name="T1" fmla="*/ 56 h 59"/>
                    <a:gd name="T2" fmla="*/ 39 w 67"/>
                    <a:gd name="T3" fmla="*/ 37 h 59"/>
                    <a:gd name="T4" fmla="*/ 63 w 67"/>
                    <a:gd name="T5" fmla="*/ 12 h 59"/>
                    <a:gd name="T6" fmla="*/ 55 w 67"/>
                    <a:gd name="T7" fmla="*/ 4 h 59"/>
                    <a:gd name="T8" fmla="*/ 31 w 67"/>
                    <a:gd name="T9" fmla="*/ 25 h 59"/>
                    <a:gd name="T10" fmla="*/ 4 w 67"/>
                    <a:gd name="T11" fmla="*/ 48 h 59"/>
                    <a:gd name="T12" fmla="*/ 11 w 67"/>
                    <a:gd name="T13" fmla="*/ 56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" h="59">
                      <a:moveTo>
                        <a:pt x="11" y="56"/>
                      </a:moveTo>
                      <a:cubicBezTo>
                        <a:pt x="21" y="50"/>
                        <a:pt x="30" y="44"/>
                        <a:pt x="39" y="37"/>
                      </a:cubicBezTo>
                      <a:cubicBezTo>
                        <a:pt x="48" y="29"/>
                        <a:pt x="55" y="21"/>
                        <a:pt x="63" y="12"/>
                      </a:cubicBezTo>
                      <a:cubicBezTo>
                        <a:pt x="67" y="7"/>
                        <a:pt x="60" y="0"/>
                        <a:pt x="55" y="4"/>
                      </a:cubicBezTo>
                      <a:cubicBezTo>
                        <a:pt x="47" y="11"/>
                        <a:pt x="39" y="17"/>
                        <a:pt x="31" y="25"/>
                      </a:cubicBezTo>
                      <a:cubicBezTo>
                        <a:pt x="22" y="33"/>
                        <a:pt x="14" y="41"/>
                        <a:pt x="4" y="48"/>
                      </a:cubicBezTo>
                      <a:cubicBezTo>
                        <a:pt x="0" y="52"/>
                        <a:pt x="6" y="59"/>
                        <a:pt x="11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1" name="Freeform 34">
                  <a:extLst>
                    <a:ext uri="{FF2B5EF4-FFF2-40B4-BE49-F238E27FC236}">
                      <a16:creationId xmlns="" xmlns:a16="http://schemas.microsoft.com/office/drawing/2014/main" id="{997C34EF-41BB-4774-A449-9B320C7AAF71}"/>
                    </a:ext>
                  </a:extLst>
                </p:cNvPr>
                <p:cNvSpPr/>
                <p:nvPr/>
              </p:nvSpPr>
              <p:spPr bwMode="auto">
                <a:xfrm>
                  <a:off x="6375401" y="5078413"/>
                  <a:ext cx="80963" cy="49213"/>
                </a:xfrm>
                <a:custGeom>
                  <a:avLst/>
                  <a:gdLst>
                    <a:gd name="T0" fmla="*/ 5 w 78"/>
                    <a:gd name="T1" fmla="*/ 46 h 46"/>
                    <a:gd name="T2" fmla="*/ 41 w 78"/>
                    <a:gd name="T3" fmla="*/ 34 h 46"/>
                    <a:gd name="T4" fmla="*/ 73 w 78"/>
                    <a:gd name="T5" fmla="*/ 11 h 46"/>
                    <a:gd name="T6" fmla="*/ 67 w 78"/>
                    <a:gd name="T7" fmla="*/ 2 h 46"/>
                    <a:gd name="T8" fmla="*/ 33 w 78"/>
                    <a:gd name="T9" fmla="*/ 21 h 46"/>
                    <a:gd name="T10" fmla="*/ 3 w 78"/>
                    <a:gd name="T11" fmla="*/ 41 h 46"/>
                    <a:gd name="T12" fmla="*/ 5 w 78"/>
                    <a:gd name="T13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46">
                      <a:moveTo>
                        <a:pt x="5" y="46"/>
                      </a:moveTo>
                      <a:cubicBezTo>
                        <a:pt x="17" y="42"/>
                        <a:pt x="29" y="41"/>
                        <a:pt x="41" y="34"/>
                      </a:cubicBezTo>
                      <a:cubicBezTo>
                        <a:pt x="53" y="28"/>
                        <a:pt x="63" y="20"/>
                        <a:pt x="73" y="11"/>
                      </a:cubicBezTo>
                      <a:cubicBezTo>
                        <a:pt x="78" y="6"/>
                        <a:pt x="72" y="0"/>
                        <a:pt x="67" y="2"/>
                      </a:cubicBezTo>
                      <a:cubicBezTo>
                        <a:pt x="55" y="8"/>
                        <a:pt x="44" y="14"/>
                        <a:pt x="33" y="21"/>
                      </a:cubicBezTo>
                      <a:cubicBezTo>
                        <a:pt x="23" y="28"/>
                        <a:pt x="14" y="37"/>
                        <a:pt x="3" y="41"/>
                      </a:cubicBezTo>
                      <a:cubicBezTo>
                        <a:pt x="0" y="42"/>
                        <a:pt x="2" y="46"/>
                        <a:pt x="5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2" name="Freeform 35">
                  <a:extLst>
                    <a:ext uri="{FF2B5EF4-FFF2-40B4-BE49-F238E27FC236}">
                      <a16:creationId xmlns="" xmlns:a16="http://schemas.microsoft.com/office/drawing/2014/main" id="{B46FB9B3-3F48-44ED-938B-34042FD21629}"/>
                    </a:ext>
                  </a:extLst>
                </p:cNvPr>
                <p:cNvSpPr/>
                <p:nvPr/>
              </p:nvSpPr>
              <p:spPr bwMode="auto">
                <a:xfrm>
                  <a:off x="6167438" y="5192713"/>
                  <a:ext cx="114300" cy="50800"/>
                </a:xfrm>
                <a:custGeom>
                  <a:avLst/>
                  <a:gdLst>
                    <a:gd name="T0" fmla="*/ 10 w 110"/>
                    <a:gd name="T1" fmla="*/ 48 h 50"/>
                    <a:gd name="T2" fmla="*/ 105 w 110"/>
                    <a:gd name="T3" fmla="*/ 11 h 50"/>
                    <a:gd name="T4" fmla="*/ 102 w 110"/>
                    <a:gd name="T5" fmla="*/ 2 h 50"/>
                    <a:gd name="T6" fmla="*/ 7 w 110"/>
                    <a:gd name="T7" fmla="*/ 37 h 50"/>
                    <a:gd name="T8" fmla="*/ 10 w 110"/>
                    <a:gd name="T9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0" h="50">
                      <a:moveTo>
                        <a:pt x="10" y="48"/>
                      </a:moveTo>
                      <a:cubicBezTo>
                        <a:pt x="45" y="42"/>
                        <a:pt x="75" y="29"/>
                        <a:pt x="105" y="11"/>
                      </a:cubicBezTo>
                      <a:cubicBezTo>
                        <a:pt x="110" y="8"/>
                        <a:pt x="107" y="0"/>
                        <a:pt x="102" y="2"/>
                      </a:cubicBezTo>
                      <a:cubicBezTo>
                        <a:pt x="71" y="15"/>
                        <a:pt x="40" y="30"/>
                        <a:pt x="7" y="37"/>
                      </a:cubicBezTo>
                      <a:cubicBezTo>
                        <a:pt x="0" y="39"/>
                        <a:pt x="3" y="50"/>
                        <a:pt x="10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3" name="Freeform 36">
                  <a:extLst>
                    <a:ext uri="{FF2B5EF4-FFF2-40B4-BE49-F238E27FC236}">
                      <a16:creationId xmlns="" xmlns:a16="http://schemas.microsoft.com/office/drawing/2014/main" id="{1F008D06-40D3-4FF0-AF4E-760FC38E5297}"/>
                    </a:ext>
                  </a:extLst>
                </p:cNvPr>
                <p:cNvSpPr/>
                <p:nvPr/>
              </p:nvSpPr>
              <p:spPr bwMode="auto">
                <a:xfrm>
                  <a:off x="5929313" y="5272088"/>
                  <a:ext cx="131763" cy="36513"/>
                </a:xfrm>
                <a:custGeom>
                  <a:avLst/>
                  <a:gdLst>
                    <a:gd name="T0" fmla="*/ 7 w 128"/>
                    <a:gd name="T1" fmla="*/ 30 h 35"/>
                    <a:gd name="T2" fmla="*/ 120 w 128"/>
                    <a:gd name="T3" fmla="*/ 16 h 35"/>
                    <a:gd name="T4" fmla="*/ 114 w 128"/>
                    <a:gd name="T5" fmla="*/ 2 h 35"/>
                    <a:gd name="T6" fmla="*/ 7 w 128"/>
                    <a:gd name="T7" fmla="*/ 18 h 35"/>
                    <a:gd name="T8" fmla="*/ 7 w 128"/>
                    <a:gd name="T9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8" h="35">
                      <a:moveTo>
                        <a:pt x="7" y="30"/>
                      </a:moveTo>
                      <a:cubicBezTo>
                        <a:pt x="47" y="33"/>
                        <a:pt x="84" y="35"/>
                        <a:pt x="120" y="16"/>
                      </a:cubicBezTo>
                      <a:cubicBezTo>
                        <a:pt x="128" y="11"/>
                        <a:pt x="122" y="0"/>
                        <a:pt x="114" y="2"/>
                      </a:cubicBezTo>
                      <a:cubicBezTo>
                        <a:pt x="79" y="10"/>
                        <a:pt x="43" y="15"/>
                        <a:pt x="7" y="18"/>
                      </a:cubicBezTo>
                      <a:cubicBezTo>
                        <a:pt x="0" y="18"/>
                        <a:pt x="0" y="29"/>
                        <a:pt x="7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4" name="Freeform 37">
                  <a:extLst>
                    <a:ext uri="{FF2B5EF4-FFF2-40B4-BE49-F238E27FC236}">
                      <a16:creationId xmlns="" xmlns:a16="http://schemas.microsoft.com/office/drawing/2014/main" id="{E89D109A-09FB-47BF-95C7-DEB7A295F555}"/>
                    </a:ext>
                  </a:extLst>
                </p:cNvPr>
                <p:cNvSpPr/>
                <p:nvPr/>
              </p:nvSpPr>
              <p:spPr bwMode="auto">
                <a:xfrm>
                  <a:off x="5719763" y="5281613"/>
                  <a:ext cx="104775" cy="34925"/>
                </a:xfrm>
                <a:custGeom>
                  <a:avLst/>
                  <a:gdLst>
                    <a:gd name="T0" fmla="*/ 3 w 101"/>
                    <a:gd name="T1" fmla="*/ 11 h 33"/>
                    <a:gd name="T2" fmla="*/ 94 w 101"/>
                    <a:gd name="T3" fmla="*/ 29 h 33"/>
                    <a:gd name="T4" fmla="*/ 94 w 101"/>
                    <a:gd name="T5" fmla="*/ 15 h 33"/>
                    <a:gd name="T6" fmla="*/ 6 w 101"/>
                    <a:gd name="T7" fmla="*/ 3 h 33"/>
                    <a:gd name="T8" fmla="*/ 3 w 101"/>
                    <a:gd name="T9" fmla="*/ 11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33">
                      <a:moveTo>
                        <a:pt x="3" y="11"/>
                      </a:moveTo>
                      <a:cubicBezTo>
                        <a:pt x="29" y="28"/>
                        <a:pt x="65" y="33"/>
                        <a:pt x="94" y="29"/>
                      </a:cubicBezTo>
                      <a:cubicBezTo>
                        <a:pt x="101" y="28"/>
                        <a:pt x="101" y="16"/>
                        <a:pt x="94" y="15"/>
                      </a:cubicBezTo>
                      <a:cubicBezTo>
                        <a:pt x="66" y="10"/>
                        <a:pt x="34" y="0"/>
                        <a:pt x="6" y="3"/>
                      </a:cubicBezTo>
                      <a:cubicBezTo>
                        <a:pt x="1" y="3"/>
                        <a:pt x="0" y="9"/>
                        <a:pt x="3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5" name="Freeform 38">
                  <a:extLst>
                    <a:ext uri="{FF2B5EF4-FFF2-40B4-BE49-F238E27FC236}">
                      <a16:creationId xmlns="" xmlns:a16="http://schemas.microsoft.com/office/drawing/2014/main" id="{EE77FF00-5C58-44E9-BB0B-45BD2474FDC6}"/>
                    </a:ext>
                  </a:extLst>
                </p:cNvPr>
                <p:cNvSpPr/>
                <p:nvPr/>
              </p:nvSpPr>
              <p:spPr bwMode="auto">
                <a:xfrm>
                  <a:off x="5516563" y="5238751"/>
                  <a:ext cx="103188" cy="33338"/>
                </a:xfrm>
                <a:custGeom>
                  <a:avLst/>
                  <a:gdLst>
                    <a:gd name="T0" fmla="*/ 5 w 100"/>
                    <a:gd name="T1" fmla="*/ 9 h 32"/>
                    <a:gd name="T2" fmla="*/ 92 w 100"/>
                    <a:gd name="T3" fmla="*/ 31 h 32"/>
                    <a:gd name="T4" fmla="*/ 94 w 100"/>
                    <a:gd name="T5" fmla="*/ 22 h 32"/>
                    <a:gd name="T6" fmla="*/ 7 w 100"/>
                    <a:gd name="T7" fmla="*/ 1 h 32"/>
                    <a:gd name="T8" fmla="*/ 5 w 100"/>
                    <a:gd name="T9" fmla="*/ 9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2">
                      <a:moveTo>
                        <a:pt x="5" y="9"/>
                      </a:moveTo>
                      <a:cubicBezTo>
                        <a:pt x="34" y="18"/>
                        <a:pt x="62" y="26"/>
                        <a:pt x="92" y="31"/>
                      </a:cubicBezTo>
                      <a:cubicBezTo>
                        <a:pt x="98" y="32"/>
                        <a:pt x="100" y="24"/>
                        <a:pt x="94" y="22"/>
                      </a:cubicBezTo>
                      <a:cubicBezTo>
                        <a:pt x="66" y="13"/>
                        <a:pt x="37" y="6"/>
                        <a:pt x="7" y="1"/>
                      </a:cubicBezTo>
                      <a:cubicBezTo>
                        <a:pt x="2" y="0"/>
                        <a:pt x="0" y="7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6" name="Freeform 39">
                  <a:extLst>
                    <a:ext uri="{FF2B5EF4-FFF2-40B4-BE49-F238E27FC236}">
                      <a16:creationId xmlns="" xmlns:a16="http://schemas.microsoft.com/office/drawing/2014/main" id="{0A70D915-7975-4B26-8215-ADC77D1C8C16}"/>
                    </a:ext>
                  </a:extLst>
                </p:cNvPr>
                <p:cNvSpPr/>
                <p:nvPr/>
              </p:nvSpPr>
              <p:spPr bwMode="auto">
                <a:xfrm>
                  <a:off x="5327651" y="5132388"/>
                  <a:ext cx="85725" cy="60325"/>
                </a:xfrm>
                <a:custGeom>
                  <a:avLst/>
                  <a:gdLst>
                    <a:gd name="T0" fmla="*/ 2 w 82"/>
                    <a:gd name="T1" fmla="*/ 8 h 58"/>
                    <a:gd name="T2" fmla="*/ 71 w 82"/>
                    <a:gd name="T3" fmla="*/ 57 h 58"/>
                    <a:gd name="T4" fmla="*/ 74 w 82"/>
                    <a:gd name="T5" fmla="*/ 44 h 58"/>
                    <a:gd name="T6" fmla="*/ 11 w 82"/>
                    <a:gd name="T7" fmla="*/ 3 h 58"/>
                    <a:gd name="T8" fmla="*/ 2 w 82"/>
                    <a:gd name="T9" fmla="*/ 8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8">
                      <a:moveTo>
                        <a:pt x="2" y="8"/>
                      </a:moveTo>
                      <a:cubicBezTo>
                        <a:pt x="14" y="38"/>
                        <a:pt x="41" y="52"/>
                        <a:pt x="71" y="57"/>
                      </a:cubicBezTo>
                      <a:cubicBezTo>
                        <a:pt x="79" y="58"/>
                        <a:pt x="82" y="47"/>
                        <a:pt x="74" y="44"/>
                      </a:cubicBezTo>
                      <a:cubicBezTo>
                        <a:pt x="51" y="35"/>
                        <a:pt x="30" y="19"/>
                        <a:pt x="11" y="3"/>
                      </a:cubicBezTo>
                      <a:cubicBezTo>
                        <a:pt x="8" y="0"/>
                        <a:pt x="0" y="3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7" name="Freeform 40">
                  <a:extLst>
                    <a:ext uri="{FF2B5EF4-FFF2-40B4-BE49-F238E27FC236}">
                      <a16:creationId xmlns="" xmlns:a16="http://schemas.microsoft.com/office/drawing/2014/main" id="{3A10452F-9644-45D9-92BE-70CC51ABC589}"/>
                    </a:ext>
                  </a:extLst>
                </p:cNvPr>
                <p:cNvSpPr/>
                <p:nvPr/>
              </p:nvSpPr>
              <p:spPr bwMode="auto">
                <a:xfrm>
                  <a:off x="5167313" y="4940301"/>
                  <a:ext cx="87313" cy="103188"/>
                </a:xfrm>
                <a:custGeom>
                  <a:avLst/>
                  <a:gdLst>
                    <a:gd name="T0" fmla="*/ 4 w 83"/>
                    <a:gd name="T1" fmla="*/ 13 h 98"/>
                    <a:gd name="T2" fmla="*/ 72 w 83"/>
                    <a:gd name="T3" fmla="*/ 94 h 98"/>
                    <a:gd name="T4" fmla="*/ 80 w 83"/>
                    <a:gd name="T5" fmla="*/ 87 h 98"/>
                    <a:gd name="T6" fmla="*/ 13 w 83"/>
                    <a:gd name="T7" fmla="*/ 4 h 98"/>
                    <a:gd name="T8" fmla="*/ 4 w 83"/>
                    <a:gd name="T9" fmla="*/ 13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98">
                      <a:moveTo>
                        <a:pt x="4" y="13"/>
                      </a:moveTo>
                      <a:cubicBezTo>
                        <a:pt x="23" y="41"/>
                        <a:pt x="44" y="74"/>
                        <a:pt x="72" y="94"/>
                      </a:cubicBezTo>
                      <a:cubicBezTo>
                        <a:pt x="76" y="98"/>
                        <a:pt x="83" y="91"/>
                        <a:pt x="80" y="87"/>
                      </a:cubicBezTo>
                      <a:cubicBezTo>
                        <a:pt x="61" y="58"/>
                        <a:pt x="41" y="25"/>
                        <a:pt x="13" y="4"/>
                      </a:cubicBezTo>
                      <a:cubicBezTo>
                        <a:pt x="8" y="0"/>
                        <a:pt x="0" y="8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8" name="Freeform 41">
                  <a:extLst>
                    <a:ext uri="{FF2B5EF4-FFF2-40B4-BE49-F238E27FC236}">
                      <a16:creationId xmlns="" xmlns:a16="http://schemas.microsoft.com/office/drawing/2014/main" id="{CE14F9EA-6686-4B47-B127-E1C0C764F9B0}"/>
                    </a:ext>
                  </a:extLst>
                </p:cNvPr>
                <p:cNvSpPr/>
                <p:nvPr/>
              </p:nvSpPr>
              <p:spPr bwMode="auto">
                <a:xfrm>
                  <a:off x="5113338" y="4803776"/>
                  <a:ext cx="50800" cy="74613"/>
                </a:xfrm>
                <a:custGeom>
                  <a:avLst/>
                  <a:gdLst>
                    <a:gd name="T0" fmla="*/ 2 w 49"/>
                    <a:gd name="T1" fmla="*/ 6 h 71"/>
                    <a:gd name="T2" fmla="*/ 15 w 49"/>
                    <a:gd name="T3" fmla="*/ 35 h 71"/>
                    <a:gd name="T4" fmla="*/ 35 w 49"/>
                    <a:gd name="T5" fmla="*/ 65 h 71"/>
                    <a:gd name="T6" fmla="*/ 45 w 49"/>
                    <a:gd name="T7" fmla="*/ 59 h 71"/>
                    <a:gd name="T8" fmla="*/ 26 w 49"/>
                    <a:gd name="T9" fmla="*/ 28 h 71"/>
                    <a:gd name="T10" fmla="*/ 5 w 49"/>
                    <a:gd name="T11" fmla="*/ 3 h 71"/>
                    <a:gd name="T12" fmla="*/ 2 w 49"/>
                    <a:gd name="T13" fmla="*/ 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" h="71">
                      <a:moveTo>
                        <a:pt x="2" y="6"/>
                      </a:moveTo>
                      <a:cubicBezTo>
                        <a:pt x="6" y="15"/>
                        <a:pt x="10" y="25"/>
                        <a:pt x="15" y="35"/>
                      </a:cubicBezTo>
                      <a:cubicBezTo>
                        <a:pt x="21" y="46"/>
                        <a:pt x="27" y="55"/>
                        <a:pt x="35" y="65"/>
                      </a:cubicBezTo>
                      <a:cubicBezTo>
                        <a:pt x="39" y="71"/>
                        <a:pt x="49" y="66"/>
                        <a:pt x="45" y="59"/>
                      </a:cubicBezTo>
                      <a:cubicBezTo>
                        <a:pt x="39" y="49"/>
                        <a:pt x="33" y="38"/>
                        <a:pt x="26" y="28"/>
                      </a:cubicBezTo>
                      <a:cubicBezTo>
                        <a:pt x="20" y="19"/>
                        <a:pt x="13" y="11"/>
                        <a:pt x="5" y="3"/>
                      </a:cubicBezTo>
                      <a:cubicBezTo>
                        <a:pt x="4" y="0"/>
                        <a:pt x="0" y="3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9" name="Freeform 42">
                  <a:extLst>
                    <a:ext uri="{FF2B5EF4-FFF2-40B4-BE49-F238E27FC236}">
                      <a16:creationId xmlns="" xmlns:a16="http://schemas.microsoft.com/office/drawing/2014/main" id="{5BAA95B5-C22D-4B49-9C42-ADF80D3AFBBC}"/>
                    </a:ext>
                  </a:extLst>
                </p:cNvPr>
                <p:cNvSpPr/>
                <p:nvPr/>
              </p:nvSpPr>
              <p:spPr bwMode="auto">
                <a:xfrm>
                  <a:off x="5035551" y="4613276"/>
                  <a:ext cx="60325" cy="101600"/>
                </a:xfrm>
                <a:custGeom>
                  <a:avLst/>
                  <a:gdLst>
                    <a:gd name="T0" fmla="*/ 2 w 58"/>
                    <a:gd name="T1" fmla="*/ 8 h 97"/>
                    <a:gd name="T2" fmla="*/ 45 w 58"/>
                    <a:gd name="T3" fmla="*/ 91 h 97"/>
                    <a:gd name="T4" fmla="*/ 56 w 58"/>
                    <a:gd name="T5" fmla="*/ 84 h 97"/>
                    <a:gd name="T6" fmla="*/ 11 w 58"/>
                    <a:gd name="T7" fmla="*/ 4 h 97"/>
                    <a:gd name="T8" fmla="*/ 2 w 58"/>
                    <a:gd name="T9" fmla="*/ 8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7">
                      <a:moveTo>
                        <a:pt x="2" y="8"/>
                      </a:moveTo>
                      <a:cubicBezTo>
                        <a:pt x="10" y="37"/>
                        <a:pt x="25" y="67"/>
                        <a:pt x="45" y="91"/>
                      </a:cubicBezTo>
                      <a:cubicBezTo>
                        <a:pt x="50" y="97"/>
                        <a:pt x="58" y="91"/>
                        <a:pt x="56" y="84"/>
                      </a:cubicBezTo>
                      <a:cubicBezTo>
                        <a:pt x="49" y="54"/>
                        <a:pt x="29" y="28"/>
                        <a:pt x="11" y="4"/>
                      </a:cubicBezTo>
                      <a:cubicBezTo>
                        <a:pt x="7" y="0"/>
                        <a:pt x="0" y="2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0" name="Freeform 43">
                  <a:extLst>
                    <a:ext uri="{FF2B5EF4-FFF2-40B4-BE49-F238E27FC236}">
                      <a16:creationId xmlns="" xmlns:a16="http://schemas.microsoft.com/office/drawing/2014/main" id="{1140603F-DDF7-4CC2-99B4-88685E6A63A7}"/>
                    </a:ext>
                  </a:extLst>
                </p:cNvPr>
                <p:cNvSpPr/>
                <p:nvPr/>
              </p:nvSpPr>
              <p:spPr bwMode="auto">
                <a:xfrm>
                  <a:off x="4221163" y="4760913"/>
                  <a:ext cx="82550" cy="20638"/>
                </a:xfrm>
                <a:custGeom>
                  <a:avLst/>
                  <a:gdLst>
                    <a:gd name="T0" fmla="*/ 2 w 79"/>
                    <a:gd name="T1" fmla="*/ 4 h 19"/>
                    <a:gd name="T2" fmla="*/ 74 w 79"/>
                    <a:gd name="T3" fmla="*/ 19 h 19"/>
                    <a:gd name="T4" fmla="*/ 76 w 79"/>
                    <a:gd name="T5" fmla="*/ 14 h 19"/>
                    <a:gd name="T6" fmla="*/ 3 w 79"/>
                    <a:gd name="T7" fmla="*/ 0 h 19"/>
                    <a:gd name="T8" fmla="*/ 2 w 79"/>
                    <a:gd name="T9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19">
                      <a:moveTo>
                        <a:pt x="2" y="4"/>
                      </a:moveTo>
                      <a:cubicBezTo>
                        <a:pt x="26" y="11"/>
                        <a:pt x="50" y="14"/>
                        <a:pt x="74" y="19"/>
                      </a:cubicBezTo>
                      <a:cubicBezTo>
                        <a:pt x="77" y="19"/>
                        <a:pt x="79" y="15"/>
                        <a:pt x="76" y="14"/>
                      </a:cubicBezTo>
                      <a:cubicBezTo>
                        <a:pt x="52" y="8"/>
                        <a:pt x="27" y="7"/>
                        <a:pt x="3" y="0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1" name="Freeform 44">
                  <a:extLst>
                    <a:ext uri="{FF2B5EF4-FFF2-40B4-BE49-F238E27FC236}">
                      <a16:creationId xmlns="" xmlns:a16="http://schemas.microsoft.com/office/drawing/2014/main" id="{0AC024F1-DC05-49BA-9A81-05953DDF0082}"/>
                    </a:ext>
                  </a:extLst>
                </p:cNvPr>
                <p:cNvSpPr/>
                <p:nvPr/>
              </p:nvSpPr>
              <p:spPr bwMode="auto">
                <a:xfrm>
                  <a:off x="4384676" y="4772026"/>
                  <a:ext cx="106363" cy="17463"/>
                </a:xfrm>
                <a:custGeom>
                  <a:avLst/>
                  <a:gdLst>
                    <a:gd name="T0" fmla="*/ 5 w 102"/>
                    <a:gd name="T1" fmla="*/ 16 h 17"/>
                    <a:gd name="T2" fmla="*/ 98 w 102"/>
                    <a:gd name="T3" fmla="*/ 10 h 17"/>
                    <a:gd name="T4" fmla="*/ 98 w 102"/>
                    <a:gd name="T5" fmla="*/ 3 h 17"/>
                    <a:gd name="T6" fmla="*/ 3 w 102"/>
                    <a:gd name="T7" fmla="*/ 11 h 17"/>
                    <a:gd name="T8" fmla="*/ 5 w 102"/>
                    <a:gd name="T9" fmla="*/ 1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2" h="17">
                      <a:moveTo>
                        <a:pt x="5" y="16"/>
                      </a:moveTo>
                      <a:cubicBezTo>
                        <a:pt x="35" y="11"/>
                        <a:pt x="67" y="13"/>
                        <a:pt x="98" y="10"/>
                      </a:cubicBezTo>
                      <a:cubicBezTo>
                        <a:pt x="102" y="10"/>
                        <a:pt x="102" y="3"/>
                        <a:pt x="98" y="3"/>
                      </a:cubicBezTo>
                      <a:cubicBezTo>
                        <a:pt x="66" y="0"/>
                        <a:pt x="34" y="2"/>
                        <a:pt x="3" y="11"/>
                      </a:cubicBezTo>
                      <a:cubicBezTo>
                        <a:pt x="0" y="12"/>
                        <a:pt x="1" y="17"/>
                        <a:pt x="5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2" name="Freeform 45">
                  <a:extLst>
                    <a:ext uri="{FF2B5EF4-FFF2-40B4-BE49-F238E27FC236}">
                      <a16:creationId xmlns="" xmlns:a16="http://schemas.microsoft.com/office/drawing/2014/main" id="{7B9E12D0-5B37-4E6D-A404-AB9D23C7B605}"/>
                    </a:ext>
                  </a:extLst>
                </p:cNvPr>
                <p:cNvSpPr/>
                <p:nvPr/>
              </p:nvSpPr>
              <p:spPr bwMode="auto">
                <a:xfrm>
                  <a:off x="4584701" y="4762501"/>
                  <a:ext cx="90488" cy="34925"/>
                </a:xfrm>
                <a:custGeom>
                  <a:avLst/>
                  <a:gdLst>
                    <a:gd name="T0" fmla="*/ 4 w 87"/>
                    <a:gd name="T1" fmla="*/ 20 h 33"/>
                    <a:gd name="T2" fmla="*/ 83 w 87"/>
                    <a:gd name="T3" fmla="*/ 12 h 33"/>
                    <a:gd name="T4" fmla="*/ 77 w 87"/>
                    <a:gd name="T5" fmla="*/ 2 h 33"/>
                    <a:gd name="T6" fmla="*/ 6 w 87"/>
                    <a:gd name="T7" fmla="*/ 10 h 33"/>
                    <a:gd name="T8" fmla="*/ 4 w 87"/>
                    <a:gd name="T9" fmla="*/ 2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33">
                      <a:moveTo>
                        <a:pt x="4" y="20"/>
                      </a:moveTo>
                      <a:cubicBezTo>
                        <a:pt x="29" y="33"/>
                        <a:pt x="61" y="33"/>
                        <a:pt x="83" y="12"/>
                      </a:cubicBezTo>
                      <a:cubicBezTo>
                        <a:pt x="87" y="9"/>
                        <a:pt x="83" y="0"/>
                        <a:pt x="77" y="2"/>
                      </a:cubicBezTo>
                      <a:cubicBezTo>
                        <a:pt x="55" y="11"/>
                        <a:pt x="30" y="13"/>
                        <a:pt x="6" y="10"/>
                      </a:cubicBezTo>
                      <a:cubicBezTo>
                        <a:pt x="1" y="10"/>
                        <a:pt x="0" y="17"/>
                        <a:pt x="4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3" name="Freeform 46">
                  <a:extLst>
                    <a:ext uri="{FF2B5EF4-FFF2-40B4-BE49-F238E27FC236}">
                      <a16:creationId xmlns="" xmlns:a16="http://schemas.microsoft.com/office/drawing/2014/main" id="{07BFA8B6-CB7F-4A04-9867-07A652FE30EB}"/>
                    </a:ext>
                  </a:extLst>
                </p:cNvPr>
                <p:cNvSpPr/>
                <p:nvPr/>
              </p:nvSpPr>
              <p:spPr bwMode="auto">
                <a:xfrm>
                  <a:off x="4751388" y="4727576"/>
                  <a:ext cx="88900" cy="25400"/>
                </a:xfrm>
                <a:custGeom>
                  <a:avLst/>
                  <a:gdLst>
                    <a:gd name="T0" fmla="*/ 5 w 86"/>
                    <a:gd name="T1" fmla="*/ 24 h 25"/>
                    <a:gd name="T2" fmla="*/ 79 w 86"/>
                    <a:gd name="T3" fmla="*/ 11 h 25"/>
                    <a:gd name="T4" fmla="*/ 76 w 86"/>
                    <a:gd name="T5" fmla="*/ 1 h 25"/>
                    <a:gd name="T6" fmla="*/ 41 w 86"/>
                    <a:gd name="T7" fmla="*/ 8 h 25"/>
                    <a:gd name="T8" fmla="*/ 5 w 86"/>
                    <a:gd name="T9" fmla="*/ 17 h 25"/>
                    <a:gd name="T10" fmla="*/ 5 w 86"/>
                    <a:gd name="T11" fmla="*/ 2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6" h="25">
                      <a:moveTo>
                        <a:pt x="5" y="24"/>
                      </a:moveTo>
                      <a:cubicBezTo>
                        <a:pt x="32" y="25"/>
                        <a:pt x="54" y="20"/>
                        <a:pt x="79" y="11"/>
                      </a:cubicBezTo>
                      <a:cubicBezTo>
                        <a:pt x="86" y="9"/>
                        <a:pt x="83" y="0"/>
                        <a:pt x="76" y="1"/>
                      </a:cubicBezTo>
                      <a:cubicBezTo>
                        <a:pt x="64" y="3"/>
                        <a:pt x="53" y="5"/>
                        <a:pt x="41" y="8"/>
                      </a:cubicBezTo>
                      <a:cubicBezTo>
                        <a:pt x="30" y="11"/>
                        <a:pt x="17" y="16"/>
                        <a:pt x="5" y="17"/>
                      </a:cubicBezTo>
                      <a:cubicBezTo>
                        <a:pt x="0" y="17"/>
                        <a:pt x="0" y="24"/>
                        <a:pt x="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4" name="Freeform 47">
                  <a:extLst>
                    <a:ext uri="{FF2B5EF4-FFF2-40B4-BE49-F238E27FC236}">
                      <a16:creationId xmlns="" xmlns:a16="http://schemas.microsoft.com/office/drawing/2014/main" id="{C5629273-BD2C-4770-A38F-5B0D2FEA784B}"/>
                    </a:ext>
                  </a:extLst>
                </p:cNvPr>
                <p:cNvSpPr/>
                <p:nvPr/>
              </p:nvSpPr>
              <p:spPr bwMode="auto">
                <a:xfrm>
                  <a:off x="4892676" y="4657726"/>
                  <a:ext cx="92075" cy="52388"/>
                </a:xfrm>
                <a:custGeom>
                  <a:avLst/>
                  <a:gdLst>
                    <a:gd name="T0" fmla="*/ 9 w 89"/>
                    <a:gd name="T1" fmla="*/ 48 h 50"/>
                    <a:gd name="T2" fmla="*/ 43 w 89"/>
                    <a:gd name="T3" fmla="*/ 32 h 50"/>
                    <a:gd name="T4" fmla="*/ 81 w 89"/>
                    <a:gd name="T5" fmla="*/ 15 h 50"/>
                    <a:gd name="T6" fmla="*/ 77 w 89"/>
                    <a:gd name="T7" fmla="*/ 1 h 50"/>
                    <a:gd name="T8" fmla="*/ 38 w 89"/>
                    <a:gd name="T9" fmla="*/ 14 h 50"/>
                    <a:gd name="T10" fmla="*/ 4 w 89"/>
                    <a:gd name="T11" fmla="*/ 41 h 50"/>
                    <a:gd name="T12" fmla="*/ 9 w 89"/>
                    <a:gd name="T13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" h="50">
                      <a:moveTo>
                        <a:pt x="9" y="48"/>
                      </a:moveTo>
                      <a:cubicBezTo>
                        <a:pt x="20" y="42"/>
                        <a:pt x="32" y="37"/>
                        <a:pt x="43" y="32"/>
                      </a:cubicBezTo>
                      <a:cubicBezTo>
                        <a:pt x="55" y="26"/>
                        <a:pt x="68" y="20"/>
                        <a:pt x="81" y="15"/>
                      </a:cubicBezTo>
                      <a:cubicBezTo>
                        <a:pt x="89" y="11"/>
                        <a:pt x="86" y="0"/>
                        <a:pt x="77" y="1"/>
                      </a:cubicBezTo>
                      <a:cubicBezTo>
                        <a:pt x="62" y="4"/>
                        <a:pt x="51" y="7"/>
                        <a:pt x="38" y="14"/>
                      </a:cubicBezTo>
                      <a:cubicBezTo>
                        <a:pt x="25" y="22"/>
                        <a:pt x="15" y="32"/>
                        <a:pt x="4" y="41"/>
                      </a:cubicBezTo>
                      <a:cubicBezTo>
                        <a:pt x="0" y="44"/>
                        <a:pt x="5" y="50"/>
                        <a:pt x="9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5" name="Freeform 48">
                  <a:extLst>
                    <a:ext uri="{FF2B5EF4-FFF2-40B4-BE49-F238E27FC236}">
                      <a16:creationId xmlns="" xmlns:a16="http://schemas.microsoft.com/office/drawing/2014/main" id="{76586D56-42EF-40DE-940B-1B930962816F}"/>
                    </a:ext>
                  </a:extLst>
                </p:cNvPr>
                <p:cNvSpPr/>
                <p:nvPr/>
              </p:nvSpPr>
              <p:spPr bwMode="auto">
                <a:xfrm>
                  <a:off x="4024313" y="4714876"/>
                  <a:ext cx="93663" cy="31750"/>
                </a:xfrm>
                <a:custGeom>
                  <a:avLst/>
                  <a:gdLst>
                    <a:gd name="T0" fmla="*/ 3 w 91"/>
                    <a:gd name="T1" fmla="*/ 6 h 31"/>
                    <a:gd name="T2" fmla="*/ 83 w 91"/>
                    <a:gd name="T3" fmla="*/ 30 h 31"/>
                    <a:gd name="T4" fmla="*/ 85 w 91"/>
                    <a:gd name="T5" fmla="*/ 21 h 31"/>
                    <a:gd name="T6" fmla="*/ 5 w 91"/>
                    <a:gd name="T7" fmla="*/ 1 h 31"/>
                    <a:gd name="T8" fmla="*/ 3 w 91"/>
                    <a:gd name="T9" fmla="*/ 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31">
                      <a:moveTo>
                        <a:pt x="3" y="6"/>
                      </a:moveTo>
                      <a:cubicBezTo>
                        <a:pt x="29" y="18"/>
                        <a:pt x="55" y="25"/>
                        <a:pt x="83" y="30"/>
                      </a:cubicBezTo>
                      <a:cubicBezTo>
                        <a:pt x="89" y="31"/>
                        <a:pt x="91" y="23"/>
                        <a:pt x="85" y="21"/>
                      </a:cubicBezTo>
                      <a:cubicBezTo>
                        <a:pt x="59" y="12"/>
                        <a:pt x="33" y="6"/>
                        <a:pt x="5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6" name="Freeform 49">
                  <a:extLst>
                    <a:ext uri="{FF2B5EF4-FFF2-40B4-BE49-F238E27FC236}">
                      <a16:creationId xmlns="" xmlns:a16="http://schemas.microsoft.com/office/drawing/2014/main" id="{26B0524B-A76C-4DB4-88C2-16187AF308BF}"/>
                    </a:ext>
                  </a:extLst>
                </p:cNvPr>
                <p:cNvSpPr/>
                <p:nvPr/>
              </p:nvSpPr>
              <p:spPr bwMode="auto">
                <a:xfrm>
                  <a:off x="3851276" y="4625976"/>
                  <a:ext cx="98425" cy="63500"/>
                </a:xfrm>
                <a:custGeom>
                  <a:avLst/>
                  <a:gdLst>
                    <a:gd name="T0" fmla="*/ 2 w 94"/>
                    <a:gd name="T1" fmla="*/ 4 h 61"/>
                    <a:gd name="T2" fmla="*/ 82 w 94"/>
                    <a:gd name="T3" fmla="*/ 60 h 61"/>
                    <a:gd name="T4" fmla="*/ 88 w 94"/>
                    <a:gd name="T5" fmla="*/ 49 h 61"/>
                    <a:gd name="T6" fmla="*/ 5 w 94"/>
                    <a:gd name="T7" fmla="*/ 1 h 61"/>
                    <a:gd name="T8" fmla="*/ 2 w 94"/>
                    <a:gd name="T9" fmla="*/ 4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61">
                      <a:moveTo>
                        <a:pt x="2" y="4"/>
                      </a:moveTo>
                      <a:cubicBezTo>
                        <a:pt x="26" y="27"/>
                        <a:pt x="50" y="51"/>
                        <a:pt x="82" y="60"/>
                      </a:cubicBezTo>
                      <a:cubicBezTo>
                        <a:pt x="88" y="61"/>
                        <a:pt x="94" y="53"/>
                        <a:pt x="88" y="49"/>
                      </a:cubicBezTo>
                      <a:cubicBezTo>
                        <a:pt x="64" y="28"/>
                        <a:pt x="35" y="13"/>
                        <a:pt x="5" y="1"/>
                      </a:cubicBezTo>
                      <a:cubicBezTo>
                        <a:pt x="3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7" name="Freeform 50">
                  <a:extLst>
                    <a:ext uri="{FF2B5EF4-FFF2-40B4-BE49-F238E27FC236}">
                      <a16:creationId xmlns="" xmlns:a16="http://schemas.microsoft.com/office/drawing/2014/main" id="{21B9EA90-4C1D-4167-9A44-F568EF4DD17C}"/>
                    </a:ext>
                  </a:extLst>
                </p:cNvPr>
                <p:cNvSpPr/>
                <p:nvPr/>
              </p:nvSpPr>
              <p:spPr bwMode="auto">
                <a:xfrm>
                  <a:off x="3706813" y="4486276"/>
                  <a:ext cx="82550" cy="73025"/>
                </a:xfrm>
                <a:custGeom>
                  <a:avLst/>
                  <a:gdLst>
                    <a:gd name="T0" fmla="*/ 2 w 79"/>
                    <a:gd name="T1" fmla="*/ 9 h 71"/>
                    <a:gd name="T2" fmla="*/ 68 w 79"/>
                    <a:gd name="T3" fmla="*/ 69 h 71"/>
                    <a:gd name="T4" fmla="*/ 75 w 79"/>
                    <a:gd name="T5" fmla="*/ 61 h 71"/>
                    <a:gd name="T6" fmla="*/ 9 w 79"/>
                    <a:gd name="T7" fmla="*/ 4 h 71"/>
                    <a:gd name="T8" fmla="*/ 2 w 79"/>
                    <a:gd name="T9" fmla="*/ 9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71">
                      <a:moveTo>
                        <a:pt x="2" y="9"/>
                      </a:moveTo>
                      <a:cubicBezTo>
                        <a:pt x="15" y="34"/>
                        <a:pt x="42" y="57"/>
                        <a:pt x="68" y="69"/>
                      </a:cubicBezTo>
                      <a:cubicBezTo>
                        <a:pt x="73" y="71"/>
                        <a:pt x="79" y="65"/>
                        <a:pt x="75" y="61"/>
                      </a:cubicBezTo>
                      <a:cubicBezTo>
                        <a:pt x="53" y="40"/>
                        <a:pt x="28" y="25"/>
                        <a:pt x="9" y="4"/>
                      </a:cubicBezTo>
                      <a:cubicBezTo>
                        <a:pt x="5" y="0"/>
                        <a:pt x="0" y="5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8" name="Freeform 51">
                  <a:extLst>
                    <a:ext uri="{FF2B5EF4-FFF2-40B4-BE49-F238E27FC236}">
                      <a16:creationId xmlns="" xmlns:a16="http://schemas.microsoft.com/office/drawing/2014/main" id="{D66D5AB6-570D-4152-A01F-D16F0FC607A9}"/>
                    </a:ext>
                  </a:extLst>
                </p:cNvPr>
                <p:cNvSpPr/>
                <p:nvPr/>
              </p:nvSpPr>
              <p:spPr bwMode="auto">
                <a:xfrm>
                  <a:off x="3595688" y="4313238"/>
                  <a:ext cx="57150" cy="82550"/>
                </a:xfrm>
                <a:custGeom>
                  <a:avLst/>
                  <a:gdLst>
                    <a:gd name="T0" fmla="*/ 1 w 56"/>
                    <a:gd name="T1" fmla="*/ 6 h 79"/>
                    <a:gd name="T2" fmla="*/ 45 w 56"/>
                    <a:gd name="T3" fmla="*/ 75 h 79"/>
                    <a:gd name="T4" fmla="*/ 52 w 56"/>
                    <a:gd name="T5" fmla="*/ 68 h 79"/>
                    <a:gd name="T6" fmla="*/ 9 w 56"/>
                    <a:gd name="T7" fmla="*/ 4 h 79"/>
                    <a:gd name="T8" fmla="*/ 1 w 56"/>
                    <a:gd name="T9" fmla="*/ 6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79">
                      <a:moveTo>
                        <a:pt x="1" y="6"/>
                      </a:moveTo>
                      <a:cubicBezTo>
                        <a:pt x="5" y="35"/>
                        <a:pt x="24" y="56"/>
                        <a:pt x="45" y="75"/>
                      </a:cubicBezTo>
                      <a:cubicBezTo>
                        <a:pt x="50" y="79"/>
                        <a:pt x="56" y="73"/>
                        <a:pt x="52" y="68"/>
                      </a:cubicBezTo>
                      <a:cubicBezTo>
                        <a:pt x="35" y="48"/>
                        <a:pt x="22" y="26"/>
                        <a:pt x="9" y="4"/>
                      </a:cubicBezTo>
                      <a:cubicBezTo>
                        <a:pt x="7" y="0"/>
                        <a:pt x="0" y="2"/>
                        <a:pt x="1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9" name="Freeform 52">
                  <a:extLst>
                    <a:ext uri="{FF2B5EF4-FFF2-40B4-BE49-F238E27FC236}">
                      <a16:creationId xmlns="" xmlns:a16="http://schemas.microsoft.com/office/drawing/2014/main" id="{2DAD9EA2-3613-4DDC-AD81-749D1D9BDA38}"/>
                    </a:ext>
                  </a:extLst>
                </p:cNvPr>
                <p:cNvSpPr/>
                <p:nvPr/>
              </p:nvSpPr>
              <p:spPr bwMode="auto">
                <a:xfrm>
                  <a:off x="3533776" y="4113213"/>
                  <a:ext cx="42863" cy="101600"/>
                </a:xfrm>
                <a:custGeom>
                  <a:avLst/>
                  <a:gdLst>
                    <a:gd name="T0" fmla="*/ 2 w 42"/>
                    <a:gd name="T1" fmla="*/ 5 h 99"/>
                    <a:gd name="T2" fmla="*/ 31 w 42"/>
                    <a:gd name="T3" fmla="*/ 94 h 99"/>
                    <a:gd name="T4" fmla="*/ 39 w 42"/>
                    <a:gd name="T5" fmla="*/ 89 h 99"/>
                    <a:gd name="T6" fmla="*/ 10 w 42"/>
                    <a:gd name="T7" fmla="*/ 5 h 99"/>
                    <a:gd name="T8" fmla="*/ 2 w 42"/>
                    <a:gd name="T9" fmla="*/ 5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99">
                      <a:moveTo>
                        <a:pt x="2" y="5"/>
                      </a:moveTo>
                      <a:cubicBezTo>
                        <a:pt x="0" y="37"/>
                        <a:pt x="13" y="68"/>
                        <a:pt x="31" y="94"/>
                      </a:cubicBezTo>
                      <a:cubicBezTo>
                        <a:pt x="35" y="99"/>
                        <a:pt x="42" y="94"/>
                        <a:pt x="39" y="89"/>
                      </a:cubicBezTo>
                      <a:cubicBezTo>
                        <a:pt x="24" y="64"/>
                        <a:pt x="14" y="34"/>
                        <a:pt x="10" y="5"/>
                      </a:cubicBezTo>
                      <a:cubicBezTo>
                        <a:pt x="9" y="0"/>
                        <a:pt x="3" y="0"/>
                        <a:pt x="2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0" name="Freeform 53">
                  <a:extLst>
                    <a:ext uri="{FF2B5EF4-FFF2-40B4-BE49-F238E27FC236}">
                      <a16:creationId xmlns="" xmlns:a16="http://schemas.microsoft.com/office/drawing/2014/main" id="{43C07C96-020C-46C1-97FB-5B4F05F927F3}"/>
                    </a:ext>
                  </a:extLst>
                </p:cNvPr>
                <p:cNvSpPr/>
                <p:nvPr/>
              </p:nvSpPr>
              <p:spPr bwMode="auto">
                <a:xfrm>
                  <a:off x="3517901" y="3932238"/>
                  <a:ext cx="20638" cy="79375"/>
                </a:xfrm>
                <a:custGeom>
                  <a:avLst/>
                  <a:gdLst>
                    <a:gd name="T0" fmla="*/ 4 w 19"/>
                    <a:gd name="T1" fmla="*/ 4 h 76"/>
                    <a:gd name="T2" fmla="*/ 10 w 19"/>
                    <a:gd name="T3" fmla="*/ 71 h 76"/>
                    <a:gd name="T4" fmla="*/ 18 w 19"/>
                    <a:gd name="T5" fmla="*/ 68 h 76"/>
                    <a:gd name="T6" fmla="*/ 10 w 19"/>
                    <a:gd name="T7" fmla="*/ 4 h 76"/>
                    <a:gd name="T8" fmla="*/ 4 w 19"/>
                    <a:gd name="T9" fmla="*/ 4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76">
                      <a:moveTo>
                        <a:pt x="4" y="4"/>
                      </a:moveTo>
                      <a:cubicBezTo>
                        <a:pt x="2" y="27"/>
                        <a:pt x="0" y="50"/>
                        <a:pt x="10" y="71"/>
                      </a:cubicBezTo>
                      <a:cubicBezTo>
                        <a:pt x="13" y="76"/>
                        <a:pt x="19" y="72"/>
                        <a:pt x="18" y="68"/>
                      </a:cubicBezTo>
                      <a:cubicBezTo>
                        <a:pt x="15" y="47"/>
                        <a:pt x="12" y="25"/>
                        <a:pt x="10" y="4"/>
                      </a:cubicBezTo>
                      <a:cubicBezTo>
                        <a:pt x="10" y="0"/>
                        <a:pt x="4" y="0"/>
                        <a:pt x="4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1" name="Freeform 54">
                  <a:extLst>
                    <a:ext uri="{FF2B5EF4-FFF2-40B4-BE49-F238E27FC236}">
                      <a16:creationId xmlns="" xmlns:a16="http://schemas.microsoft.com/office/drawing/2014/main" id="{41917549-21FE-4767-8652-C8252389BBF5}"/>
                    </a:ext>
                  </a:extLst>
                </p:cNvPr>
                <p:cNvSpPr/>
                <p:nvPr/>
              </p:nvSpPr>
              <p:spPr bwMode="auto">
                <a:xfrm>
                  <a:off x="3522663" y="3695701"/>
                  <a:ext cx="47625" cy="131763"/>
                </a:xfrm>
                <a:custGeom>
                  <a:avLst/>
                  <a:gdLst>
                    <a:gd name="T0" fmla="*/ 4 w 46"/>
                    <a:gd name="T1" fmla="*/ 125 h 127"/>
                    <a:gd name="T2" fmla="*/ 43 w 46"/>
                    <a:gd name="T3" fmla="*/ 12 h 127"/>
                    <a:gd name="T4" fmla="*/ 33 w 46"/>
                    <a:gd name="T5" fmla="*/ 6 h 127"/>
                    <a:gd name="T6" fmla="*/ 0 w 46"/>
                    <a:gd name="T7" fmla="*/ 124 h 127"/>
                    <a:gd name="T8" fmla="*/ 4 w 46"/>
                    <a:gd name="T9" fmla="*/ 125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127">
                      <a:moveTo>
                        <a:pt x="4" y="125"/>
                      </a:moveTo>
                      <a:cubicBezTo>
                        <a:pt x="17" y="88"/>
                        <a:pt x="25" y="47"/>
                        <a:pt x="43" y="12"/>
                      </a:cubicBezTo>
                      <a:cubicBezTo>
                        <a:pt x="46" y="5"/>
                        <a:pt x="37" y="0"/>
                        <a:pt x="33" y="6"/>
                      </a:cubicBezTo>
                      <a:cubicBezTo>
                        <a:pt x="10" y="43"/>
                        <a:pt x="6" y="82"/>
                        <a:pt x="0" y="124"/>
                      </a:cubicBezTo>
                      <a:cubicBezTo>
                        <a:pt x="0" y="126"/>
                        <a:pt x="3" y="127"/>
                        <a:pt x="4" y="1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2" name="Freeform 55">
                  <a:extLst>
                    <a:ext uri="{FF2B5EF4-FFF2-40B4-BE49-F238E27FC236}">
                      <a16:creationId xmlns="" xmlns:a16="http://schemas.microsoft.com/office/drawing/2014/main" id="{BCB4FF85-8A04-4C3C-9123-8CA7AD2F9112}"/>
                    </a:ext>
                  </a:extLst>
                </p:cNvPr>
                <p:cNvSpPr/>
                <p:nvPr/>
              </p:nvSpPr>
              <p:spPr bwMode="auto">
                <a:xfrm>
                  <a:off x="3586163" y="3575051"/>
                  <a:ext cx="50800" cy="66675"/>
                </a:xfrm>
                <a:custGeom>
                  <a:avLst/>
                  <a:gdLst>
                    <a:gd name="T0" fmla="*/ 9 w 48"/>
                    <a:gd name="T1" fmla="*/ 61 h 64"/>
                    <a:gd name="T2" fmla="*/ 21 w 48"/>
                    <a:gd name="T3" fmla="*/ 53 h 64"/>
                    <a:gd name="T4" fmla="*/ 31 w 48"/>
                    <a:gd name="T5" fmla="*/ 40 h 64"/>
                    <a:gd name="T6" fmla="*/ 47 w 48"/>
                    <a:gd name="T7" fmla="*/ 9 h 64"/>
                    <a:gd name="T8" fmla="*/ 39 w 48"/>
                    <a:gd name="T9" fmla="*/ 3 h 64"/>
                    <a:gd name="T10" fmla="*/ 18 w 48"/>
                    <a:gd name="T11" fmla="*/ 29 h 64"/>
                    <a:gd name="T12" fmla="*/ 11 w 48"/>
                    <a:gd name="T13" fmla="*/ 41 h 64"/>
                    <a:gd name="T14" fmla="*/ 3 w 48"/>
                    <a:gd name="T15" fmla="*/ 57 h 64"/>
                    <a:gd name="T16" fmla="*/ 9 w 48"/>
                    <a:gd name="T17" fmla="*/ 61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64">
                      <a:moveTo>
                        <a:pt x="9" y="61"/>
                      </a:moveTo>
                      <a:cubicBezTo>
                        <a:pt x="13" y="58"/>
                        <a:pt x="17" y="56"/>
                        <a:pt x="21" y="53"/>
                      </a:cubicBezTo>
                      <a:cubicBezTo>
                        <a:pt x="25" y="49"/>
                        <a:pt x="28" y="45"/>
                        <a:pt x="31" y="40"/>
                      </a:cubicBezTo>
                      <a:cubicBezTo>
                        <a:pt x="39" y="31"/>
                        <a:pt x="44" y="21"/>
                        <a:pt x="47" y="9"/>
                      </a:cubicBezTo>
                      <a:cubicBezTo>
                        <a:pt x="48" y="5"/>
                        <a:pt x="43" y="0"/>
                        <a:pt x="39" y="3"/>
                      </a:cubicBezTo>
                      <a:cubicBezTo>
                        <a:pt x="30" y="11"/>
                        <a:pt x="24" y="19"/>
                        <a:pt x="18" y="29"/>
                      </a:cubicBezTo>
                      <a:cubicBezTo>
                        <a:pt x="15" y="33"/>
                        <a:pt x="13" y="37"/>
                        <a:pt x="11" y="41"/>
                      </a:cubicBezTo>
                      <a:cubicBezTo>
                        <a:pt x="8" y="46"/>
                        <a:pt x="6" y="52"/>
                        <a:pt x="3" y="57"/>
                      </a:cubicBezTo>
                      <a:cubicBezTo>
                        <a:pt x="0" y="60"/>
                        <a:pt x="5" y="64"/>
                        <a:pt x="9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3" name="Freeform 56">
                  <a:extLst>
                    <a:ext uri="{FF2B5EF4-FFF2-40B4-BE49-F238E27FC236}">
                      <a16:creationId xmlns="" xmlns:a16="http://schemas.microsoft.com/office/drawing/2014/main" id="{792143BC-6F5B-4250-BFF4-C4162C94197E}"/>
                    </a:ext>
                  </a:extLst>
                </p:cNvPr>
                <p:cNvSpPr/>
                <p:nvPr/>
              </p:nvSpPr>
              <p:spPr bwMode="auto">
                <a:xfrm>
                  <a:off x="3698876" y="3435351"/>
                  <a:ext cx="66675" cy="74613"/>
                </a:xfrm>
                <a:custGeom>
                  <a:avLst/>
                  <a:gdLst>
                    <a:gd name="T0" fmla="*/ 11 w 64"/>
                    <a:gd name="T1" fmla="*/ 66 h 71"/>
                    <a:gd name="T2" fmla="*/ 60 w 64"/>
                    <a:gd name="T3" fmla="*/ 9 h 71"/>
                    <a:gd name="T4" fmla="*/ 56 w 64"/>
                    <a:gd name="T5" fmla="*/ 1 h 71"/>
                    <a:gd name="T6" fmla="*/ 2 w 64"/>
                    <a:gd name="T7" fmla="*/ 62 h 71"/>
                    <a:gd name="T8" fmla="*/ 11 w 64"/>
                    <a:gd name="T9" fmla="*/ 6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71">
                      <a:moveTo>
                        <a:pt x="11" y="66"/>
                      </a:moveTo>
                      <a:cubicBezTo>
                        <a:pt x="22" y="42"/>
                        <a:pt x="41" y="26"/>
                        <a:pt x="60" y="9"/>
                      </a:cubicBezTo>
                      <a:cubicBezTo>
                        <a:pt x="64" y="6"/>
                        <a:pt x="60" y="0"/>
                        <a:pt x="56" y="1"/>
                      </a:cubicBezTo>
                      <a:cubicBezTo>
                        <a:pt x="26" y="8"/>
                        <a:pt x="8" y="34"/>
                        <a:pt x="2" y="62"/>
                      </a:cubicBezTo>
                      <a:cubicBezTo>
                        <a:pt x="0" y="67"/>
                        <a:pt x="8" y="71"/>
                        <a:pt x="11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4" name="Freeform 57">
                  <a:extLst>
                    <a:ext uri="{FF2B5EF4-FFF2-40B4-BE49-F238E27FC236}">
                      <a16:creationId xmlns="" xmlns:a16="http://schemas.microsoft.com/office/drawing/2014/main" id="{34DC1236-58D2-4DDF-8D7F-CAD94CE9488D}"/>
                    </a:ext>
                  </a:extLst>
                </p:cNvPr>
                <p:cNvSpPr/>
                <p:nvPr/>
              </p:nvSpPr>
              <p:spPr bwMode="auto">
                <a:xfrm>
                  <a:off x="3798888" y="3357563"/>
                  <a:ext cx="57150" cy="34925"/>
                </a:xfrm>
                <a:custGeom>
                  <a:avLst/>
                  <a:gdLst>
                    <a:gd name="T0" fmla="*/ 5 w 56"/>
                    <a:gd name="T1" fmla="*/ 33 h 34"/>
                    <a:gd name="T2" fmla="*/ 16 w 56"/>
                    <a:gd name="T3" fmla="*/ 32 h 34"/>
                    <a:gd name="T4" fmla="*/ 29 w 56"/>
                    <a:gd name="T5" fmla="*/ 28 h 34"/>
                    <a:gd name="T6" fmla="*/ 51 w 56"/>
                    <a:gd name="T7" fmla="*/ 13 h 34"/>
                    <a:gd name="T8" fmla="*/ 46 w 56"/>
                    <a:gd name="T9" fmla="*/ 2 h 34"/>
                    <a:gd name="T10" fmla="*/ 22 w 56"/>
                    <a:gd name="T11" fmla="*/ 11 h 34"/>
                    <a:gd name="T12" fmla="*/ 10 w 56"/>
                    <a:gd name="T13" fmla="*/ 19 h 34"/>
                    <a:gd name="T14" fmla="*/ 3 w 56"/>
                    <a:gd name="T15" fmla="*/ 27 h 34"/>
                    <a:gd name="T16" fmla="*/ 5 w 56"/>
                    <a:gd name="T17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6" h="34">
                      <a:moveTo>
                        <a:pt x="5" y="33"/>
                      </a:moveTo>
                      <a:cubicBezTo>
                        <a:pt x="9" y="32"/>
                        <a:pt x="12" y="33"/>
                        <a:pt x="16" y="32"/>
                      </a:cubicBezTo>
                      <a:cubicBezTo>
                        <a:pt x="20" y="31"/>
                        <a:pt x="24" y="29"/>
                        <a:pt x="29" y="28"/>
                      </a:cubicBezTo>
                      <a:cubicBezTo>
                        <a:pt x="38" y="24"/>
                        <a:pt x="43" y="19"/>
                        <a:pt x="51" y="13"/>
                      </a:cubicBezTo>
                      <a:cubicBezTo>
                        <a:pt x="56" y="10"/>
                        <a:pt x="53" y="0"/>
                        <a:pt x="46" y="2"/>
                      </a:cubicBezTo>
                      <a:cubicBezTo>
                        <a:pt x="37" y="5"/>
                        <a:pt x="30" y="7"/>
                        <a:pt x="22" y="11"/>
                      </a:cubicBezTo>
                      <a:cubicBezTo>
                        <a:pt x="18" y="14"/>
                        <a:pt x="14" y="16"/>
                        <a:pt x="10" y="19"/>
                      </a:cubicBezTo>
                      <a:cubicBezTo>
                        <a:pt x="7" y="21"/>
                        <a:pt x="5" y="25"/>
                        <a:pt x="3" y="27"/>
                      </a:cubicBezTo>
                      <a:cubicBezTo>
                        <a:pt x="0" y="29"/>
                        <a:pt x="1" y="34"/>
                        <a:pt x="5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5" name="Freeform 58">
                  <a:extLst>
                    <a:ext uri="{FF2B5EF4-FFF2-40B4-BE49-F238E27FC236}">
                      <a16:creationId xmlns="" xmlns:a16="http://schemas.microsoft.com/office/drawing/2014/main" id="{2998E4D6-6BA5-4B9A-9D49-D3E4B78CA340}"/>
                    </a:ext>
                  </a:extLst>
                </p:cNvPr>
                <p:cNvSpPr/>
                <p:nvPr/>
              </p:nvSpPr>
              <p:spPr bwMode="auto">
                <a:xfrm>
                  <a:off x="3725863" y="3227388"/>
                  <a:ext cx="76200" cy="69850"/>
                </a:xfrm>
                <a:custGeom>
                  <a:avLst/>
                  <a:gdLst>
                    <a:gd name="T0" fmla="*/ 69 w 74"/>
                    <a:gd name="T1" fmla="*/ 58 h 68"/>
                    <a:gd name="T2" fmla="*/ 42 w 74"/>
                    <a:gd name="T3" fmla="*/ 36 h 68"/>
                    <a:gd name="T4" fmla="*/ 14 w 74"/>
                    <a:gd name="T5" fmla="*/ 6 h 68"/>
                    <a:gd name="T6" fmla="*/ 3 w 74"/>
                    <a:gd name="T7" fmla="*/ 15 h 68"/>
                    <a:gd name="T8" fmla="*/ 66 w 74"/>
                    <a:gd name="T9" fmla="*/ 66 h 68"/>
                    <a:gd name="T10" fmla="*/ 69 w 74"/>
                    <a:gd name="T11" fmla="*/ 5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8">
                      <a:moveTo>
                        <a:pt x="69" y="58"/>
                      </a:moveTo>
                      <a:cubicBezTo>
                        <a:pt x="59" y="53"/>
                        <a:pt x="50" y="44"/>
                        <a:pt x="42" y="36"/>
                      </a:cubicBezTo>
                      <a:cubicBezTo>
                        <a:pt x="32" y="26"/>
                        <a:pt x="23" y="16"/>
                        <a:pt x="14" y="6"/>
                      </a:cubicBezTo>
                      <a:cubicBezTo>
                        <a:pt x="9" y="0"/>
                        <a:pt x="0" y="8"/>
                        <a:pt x="3" y="15"/>
                      </a:cubicBezTo>
                      <a:cubicBezTo>
                        <a:pt x="17" y="41"/>
                        <a:pt x="38" y="58"/>
                        <a:pt x="66" y="66"/>
                      </a:cubicBezTo>
                      <a:cubicBezTo>
                        <a:pt x="71" y="68"/>
                        <a:pt x="74" y="60"/>
                        <a:pt x="69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6" name="Freeform 59">
                  <a:extLst>
                    <a:ext uri="{FF2B5EF4-FFF2-40B4-BE49-F238E27FC236}">
                      <a16:creationId xmlns="" xmlns:a16="http://schemas.microsoft.com/office/drawing/2014/main" id="{6541D4D3-056B-4DFB-8B65-C197D5C456C0}"/>
                    </a:ext>
                  </a:extLst>
                </p:cNvPr>
                <p:cNvSpPr/>
                <p:nvPr/>
              </p:nvSpPr>
              <p:spPr bwMode="auto">
                <a:xfrm>
                  <a:off x="3622676" y="3065463"/>
                  <a:ext cx="60325" cy="96838"/>
                </a:xfrm>
                <a:custGeom>
                  <a:avLst/>
                  <a:gdLst>
                    <a:gd name="T0" fmla="*/ 54 w 58"/>
                    <a:gd name="T1" fmla="*/ 85 h 94"/>
                    <a:gd name="T2" fmla="*/ 12 w 58"/>
                    <a:gd name="T3" fmla="*/ 6 h 94"/>
                    <a:gd name="T4" fmla="*/ 2 w 58"/>
                    <a:gd name="T5" fmla="*/ 9 h 94"/>
                    <a:gd name="T6" fmla="*/ 47 w 58"/>
                    <a:gd name="T7" fmla="*/ 91 h 94"/>
                    <a:gd name="T8" fmla="*/ 54 w 58"/>
                    <a:gd name="T9" fmla="*/ 85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4">
                      <a:moveTo>
                        <a:pt x="54" y="85"/>
                      </a:moveTo>
                      <a:cubicBezTo>
                        <a:pt x="37" y="61"/>
                        <a:pt x="23" y="35"/>
                        <a:pt x="12" y="6"/>
                      </a:cubicBezTo>
                      <a:cubicBezTo>
                        <a:pt x="10" y="0"/>
                        <a:pt x="0" y="2"/>
                        <a:pt x="2" y="9"/>
                      </a:cubicBezTo>
                      <a:cubicBezTo>
                        <a:pt x="7" y="41"/>
                        <a:pt x="22" y="71"/>
                        <a:pt x="47" y="91"/>
                      </a:cubicBezTo>
                      <a:cubicBezTo>
                        <a:pt x="51" y="94"/>
                        <a:pt x="58" y="90"/>
                        <a:pt x="54" y="8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7" name="Freeform 60">
                  <a:extLst>
                    <a:ext uri="{FF2B5EF4-FFF2-40B4-BE49-F238E27FC236}">
                      <a16:creationId xmlns="" xmlns:a16="http://schemas.microsoft.com/office/drawing/2014/main" id="{B7B4A084-78B5-41A0-9590-81AF51899647}"/>
                    </a:ext>
                  </a:extLst>
                </p:cNvPr>
                <p:cNvSpPr/>
                <p:nvPr/>
              </p:nvSpPr>
              <p:spPr bwMode="auto">
                <a:xfrm>
                  <a:off x="3565526" y="2909888"/>
                  <a:ext cx="22225" cy="68263"/>
                </a:xfrm>
                <a:custGeom>
                  <a:avLst/>
                  <a:gdLst>
                    <a:gd name="T0" fmla="*/ 22 w 22"/>
                    <a:gd name="T1" fmla="*/ 62 h 66"/>
                    <a:gd name="T2" fmla="*/ 9 w 22"/>
                    <a:gd name="T3" fmla="*/ 4 h 66"/>
                    <a:gd name="T4" fmla="*/ 1 w 22"/>
                    <a:gd name="T5" fmla="*/ 6 h 66"/>
                    <a:gd name="T6" fmla="*/ 18 w 22"/>
                    <a:gd name="T7" fmla="*/ 64 h 66"/>
                    <a:gd name="T8" fmla="*/ 22 w 22"/>
                    <a:gd name="T9" fmla="*/ 62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66">
                      <a:moveTo>
                        <a:pt x="22" y="62"/>
                      </a:moveTo>
                      <a:cubicBezTo>
                        <a:pt x="17" y="43"/>
                        <a:pt x="16" y="23"/>
                        <a:pt x="9" y="4"/>
                      </a:cubicBezTo>
                      <a:cubicBezTo>
                        <a:pt x="7" y="0"/>
                        <a:pt x="0" y="1"/>
                        <a:pt x="1" y="6"/>
                      </a:cubicBezTo>
                      <a:cubicBezTo>
                        <a:pt x="6" y="25"/>
                        <a:pt x="6" y="47"/>
                        <a:pt x="18" y="64"/>
                      </a:cubicBezTo>
                      <a:cubicBezTo>
                        <a:pt x="19" y="66"/>
                        <a:pt x="22" y="65"/>
                        <a:pt x="22" y="6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8" name="Freeform 61">
                  <a:extLst>
                    <a:ext uri="{FF2B5EF4-FFF2-40B4-BE49-F238E27FC236}">
                      <a16:creationId xmlns="" xmlns:a16="http://schemas.microsoft.com/office/drawing/2014/main" id="{75839296-7F04-4D21-9076-5A169350312D}"/>
                    </a:ext>
                  </a:extLst>
                </p:cNvPr>
                <p:cNvSpPr/>
                <p:nvPr/>
              </p:nvSpPr>
              <p:spPr bwMode="auto">
                <a:xfrm>
                  <a:off x="3538538" y="2741613"/>
                  <a:ext cx="28575" cy="100013"/>
                </a:xfrm>
                <a:custGeom>
                  <a:avLst/>
                  <a:gdLst>
                    <a:gd name="T0" fmla="*/ 22 w 27"/>
                    <a:gd name="T1" fmla="*/ 89 h 96"/>
                    <a:gd name="T2" fmla="*/ 15 w 27"/>
                    <a:gd name="T3" fmla="*/ 8 h 96"/>
                    <a:gd name="T4" fmla="*/ 2 w 27"/>
                    <a:gd name="T5" fmla="*/ 8 h 96"/>
                    <a:gd name="T6" fmla="*/ 9 w 27"/>
                    <a:gd name="T7" fmla="*/ 89 h 96"/>
                    <a:gd name="T8" fmla="*/ 22 w 27"/>
                    <a:gd name="T9" fmla="*/ 89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96">
                      <a:moveTo>
                        <a:pt x="22" y="89"/>
                      </a:moveTo>
                      <a:cubicBezTo>
                        <a:pt x="27" y="62"/>
                        <a:pt x="18" y="35"/>
                        <a:pt x="15" y="8"/>
                      </a:cubicBezTo>
                      <a:cubicBezTo>
                        <a:pt x="14" y="0"/>
                        <a:pt x="3" y="0"/>
                        <a:pt x="2" y="8"/>
                      </a:cubicBezTo>
                      <a:cubicBezTo>
                        <a:pt x="0" y="35"/>
                        <a:pt x="4" y="62"/>
                        <a:pt x="9" y="89"/>
                      </a:cubicBezTo>
                      <a:cubicBezTo>
                        <a:pt x="10" y="96"/>
                        <a:pt x="21" y="96"/>
                        <a:pt x="22" y="8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9" name="Freeform 62">
                  <a:extLst>
                    <a:ext uri="{FF2B5EF4-FFF2-40B4-BE49-F238E27FC236}">
                      <a16:creationId xmlns="" xmlns:a16="http://schemas.microsoft.com/office/drawing/2014/main" id="{6DBA870F-E396-4BA5-B855-405F188CAD03}"/>
                    </a:ext>
                  </a:extLst>
                </p:cNvPr>
                <p:cNvSpPr/>
                <p:nvPr/>
              </p:nvSpPr>
              <p:spPr bwMode="auto">
                <a:xfrm>
                  <a:off x="3546476" y="2592388"/>
                  <a:ext cx="22225" cy="73025"/>
                </a:xfrm>
                <a:custGeom>
                  <a:avLst/>
                  <a:gdLst>
                    <a:gd name="T0" fmla="*/ 13 w 22"/>
                    <a:gd name="T1" fmla="*/ 66 h 70"/>
                    <a:gd name="T2" fmla="*/ 21 w 22"/>
                    <a:gd name="T3" fmla="*/ 8 h 70"/>
                    <a:gd name="T4" fmla="*/ 11 w 22"/>
                    <a:gd name="T5" fmla="*/ 6 h 70"/>
                    <a:gd name="T6" fmla="*/ 5 w 22"/>
                    <a:gd name="T7" fmla="*/ 66 h 70"/>
                    <a:gd name="T8" fmla="*/ 13 w 22"/>
                    <a:gd name="T9" fmla="*/ 66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70">
                      <a:moveTo>
                        <a:pt x="13" y="66"/>
                      </a:moveTo>
                      <a:cubicBezTo>
                        <a:pt x="17" y="47"/>
                        <a:pt x="16" y="27"/>
                        <a:pt x="21" y="8"/>
                      </a:cubicBezTo>
                      <a:cubicBezTo>
                        <a:pt x="22" y="2"/>
                        <a:pt x="13" y="0"/>
                        <a:pt x="11" y="6"/>
                      </a:cubicBezTo>
                      <a:cubicBezTo>
                        <a:pt x="4" y="26"/>
                        <a:pt x="0" y="45"/>
                        <a:pt x="5" y="66"/>
                      </a:cubicBezTo>
                      <a:cubicBezTo>
                        <a:pt x="6" y="70"/>
                        <a:pt x="12" y="70"/>
                        <a:pt x="13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0" name="Freeform 63">
                  <a:extLst>
                    <a:ext uri="{FF2B5EF4-FFF2-40B4-BE49-F238E27FC236}">
                      <a16:creationId xmlns="" xmlns:a16="http://schemas.microsoft.com/office/drawing/2014/main" id="{D0C7CA47-F7D8-4A40-995A-7F4585E95A27}"/>
                    </a:ext>
                  </a:extLst>
                </p:cNvPr>
                <p:cNvSpPr/>
                <p:nvPr/>
              </p:nvSpPr>
              <p:spPr bwMode="auto">
                <a:xfrm>
                  <a:off x="3595688" y="2397126"/>
                  <a:ext cx="49213" cy="103188"/>
                </a:xfrm>
                <a:custGeom>
                  <a:avLst/>
                  <a:gdLst>
                    <a:gd name="T0" fmla="*/ 7 w 47"/>
                    <a:gd name="T1" fmla="*/ 96 h 99"/>
                    <a:gd name="T2" fmla="*/ 45 w 47"/>
                    <a:gd name="T3" fmla="*/ 8 h 99"/>
                    <a:gd name="T4" fmla="*/ 36 w 47"/>
                    <a:gd name="T5" fmla="*/ 5 h 99"/>
                    <a:gd name="T6" fmla="*/ 0 w 47"/>
                    <a:gd name="T7" fmla="*/ 94 h 99"/>
                    <a:gd name="T8" fmla="*/ 7 w 47"/>
                    <a:gd name="T9" fmla="*/ 96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99">
                      <a:moveTo>
                        <a:pt x="7" y="96"/>
                      </a:moveTo>
                      <a:cubicBezTo>
                        <a:pt x="20" y="67"/>
                        <a:pt x="33" y="38"/>
                        <a:pt x="45" y="8"/>
                      </a:cubicBezTo>
                      <a:cubicBezTo>
                        <a:pt x="47" y="3"/>
                        <a:pt x="39" y="0"/>
                        <a:pt x="36" y="5"/>
                      </a:cubicBezTo>
                      <a:cubicBezTo>
                        <a:pt x="19" y="33"/>
                        <a:pt x="4" y="61"/>
                        <a:pt x="0" y="94"/>
                      </a:cubicBezTo>
                      <a:cubicBezTo>
                        <a:pt x="0" y="97"/>
                        <a:pt x="6" y="99"/>
                        <a:pt x="7" y="9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1" name="Freeform 64">
                  <a:extLst>
                    <a:ext uri="{FF2B5EF4-FFF2-40B4-BE49-F238E27FC236}">
                      <a16:creationId xmlns="" xmlns:a16="http://schemas.microsoft.com/office/drawing/2014/main" id="{6D8A8B14-CCA5-4E70-A70F-405229297ACE}"/>
                    </a:ext>
                  </a:extLst>
                </p:cNvPr>
                <p:cNvSpPr/>
                <p:nvPr/>
              </p:nvSpPr>
              <p:spPr bwMode="auto">
                <a:xfrm>
                  <a:off x="3670301" y="2254251"/>
                  <a:ext cx="57150" cy="80963"/>
                </a:xfrm>
                <a:custGeom>
                  <a:avLst/>
                  <a:gdLst>
                    <a:gd name="T0" fmla="*/ 8 w 55"/>
                    <a:gd name="T1" fmla="*/ 74 h 78"/>
                    <a:gd name="T2" fmla="*/ 27 w 55"/>
                    <a:gd name="T3" fmla="*/ 44 h 78"/>
                    <a:gd name="T4" fmla="*/ 52 w 55"/>
                    <a:gd name="T5" fmla="*/ 10 h 78"/>
                    <a:gd name="T6" fmla="*/ 45 w 55"/>
                    <a:gd name="T7" fmla="*/ 3 h 78"/>
                    <a:gd name="T8" fmla="*/ 16 w 55"/>
                    <a:gd name="T9" fmla="*/ 33 h 78"/>
                    <a:gd name="T10" fmla="*/ 1 w 55"/>
                    <a:gd name="T11" fmla="*/ 72 h 78"/>
                    <a:gd name="T12" fmla="*/ 8 w 55"/>
                    <a:gd name="T13" fmla="*/ 74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78">
                      <a:moveTo>
                        <a:pt x="8" y="74"/>
                      </a:moveTo>
                      <a:cubicBezTo>
                        <a:pt x="12" y="63"/>
                        <a:pt x="21" y="53"/>
                        <a:pt x="27" y="44"/>
                      </a:cubicBezTo>
                      <a:cubicBezTo>
                        <a:pt x="35" y="32"/>
                        <a:pt x="45" y="22"/>
                        <a:pt x="52" y="10"/>
                      </a:cubicBezTo>
                      <a:cubicBezTo>
                        <a:pt x="55" y="6"/>
                        <a:pt x="50" y="0"/>
                        <a:pt x="45" y="3"/>
                      </a:cubicBezTo>
                      <a:cubicBezTo>
                        <a:pt x="34" y="11"/>
                        <a:pt x="25" y="21"/>
                        <a:pt x="16" y="33"/>
                      </a:cubicBezTo>
                      <a:cubicBezTo>
                        <a:pt x="7" y="45"/>
                        <a:pt x="5" y="57"/>
                        <a:pt x="1" y="72"/>
                      </a:cubicBezTo>
                      <a:cubicBezTo>
                        <a:pt x="0" y="76"/>
                        <a:pt x="6" y="78"/>
                        <a:pt x="8" y="7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2" name="Freeform 65">
                  <a:extLst>
                    <a:ext uri="{FF2B5EF4-FFF2-40B4-BE49-F238E27FC236}">
                      <a16:creationId xmlns="" xmlns:a16="http://schemas.microsoft.com/office/drawing/2014/main" id="{2C46D352-AFF9-4E41-AD2D-02D8CEC39792}"/>
                    </a:ext>
                  </a:extLst>
                </p:cNvPr>
                <p:cNvSpPr/>
                <p:nvPr/>
              </p:nvSpPr>
              <p:spPr bwMode="auto">
                <a:xfrm>
                  <a:off x="3754438" y="2087563"/>
                  <a:ext cx="73025" cy="87313"/>
                </a:xfrm>
                <a:custGeom>
                  <a:avLst/>
                  <a:gdLst>
                    <a:gd name="T0" fmla="*/ 6 w 71"/>
                    <a:gd name="T1" fmla="*/ 84 h 85"/>
                    <a:gd name="T2" fmla="*/ 66 w 71"/>
                    <a:gd name="T3" fmla="*/ 14 h 85"/>
                    <a:gd name="T4" fmla="*/ 58 w 71"/>
                    <a:gd name="T5" fmla="*/ 5 h 85"/>
                    <a:gd name="T6" fmla="*/ 1 w 71"/>
                    <a:gd name="T7" fmla="*/ 81 h 85"/>
                    <a:gd name="T8" fmla="*/ 6 w 71"/>
                    <a:gd name="T9" fmla="*/ 84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85">
                      <a:moveTo>
                        <a:pt x="6" y="84"/>
                      </a:moveTo>
                      <a:cubicBezTo>
                        <a:pt x="31" y="64"/>
                        <a:pt x="46" y="37"/>
                        <a:pt x="66" y="14"/>
                      </a:cubicBezTo>
                      <a:cubicBezTo>
                        <a:pt x="71" y="8"/>
                        <a:pt x="64" y="0"/>
                        <a:pt x="58" y="5"/>
                      </a:cubicBezTo>
                      <a:cubicBezTo>
                        <a:pt x="33" y="26"/>
                        <a:pt x="11" y="49"/>
                        <a:pt x="1" y="81"/>
                      </a:cubicBezTo>
                      <a:cubicBezTo>
                        <a:pt x="0" y="84"/>
                        <a:pt x="4" y="85"/>
                        <a:pt x="6" y="8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3" name="Freeform 66">
                  <a:extLst>
                    <a:ext uri="{FF2B5EF4-FFF2-40B4-BE49-F238E27FC236}">
                      <a16:creationId xmlns="" xmlns:a16="http://schemas.microsoft.com/office/drawing/2014/main" id="{D9E44860-9C2F-4A6B-AA1F-18EBF15D4AFB}"/>
                    </a:ext>
                  </a:extLst>
                </p:cNvPr>
                <p:cNvSpPr/>
                <p:nvPr/>
              </p:nvSpPr>
              <p:spPr bwMode="auto">
                <a:xfrm>
                  <a:off x="3865563" y="1936751"/>
                  <a:ext cx="80963" cy="104775"/>
                </a:xfrm>
                <a:custGeom>
                  <a:avLst/>
                  <a:gdLst>
                    <a:gd name="T0" fmla="*/ 8 w 79"/>
                    <a:gd name="T1" fmla="*/ 98 h 101"/>
                    <a:gd name="T2" fmla="*/ 74 w 79"/>
                    <a:gd name="T3" fmla="*/ 12 h 101"/>
                    <a:gd name="T4" fmla="*/ 67 w 79"/>
                    <a:gd name="T5" fmla="*/ 5 h 101"/>
                    <a:gd name="T6" fmla="*/ 31 w 79"/>
                    <a:gd name="T7" fmla="*/ 43 h 101"/>
                    <a:gd name="T8" fmla="*/ 2 w 79"/>
                    <a:gd name="T9" fmla="*/ 94 h 101"/>
                    <a:gd name="T10" fmla="*/ 8 w 79"/>
                    <a:gd name="T11" fmla="*/ 98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101">
                      <a:moveTo>
                        <a:pt x="8" y="98"/>
                      </a:moveTo>
                      <a:cubicBezTo>
                        <a:pt x="34" y="72"/>
                        <a:pt x="51" y="41"/>
                        <a:pt x="74" y="12"/>
                      </a:cubicBezTo>
                      <a:cubicBezTo>
                        <a:pt x="79" y="7"/>
                        <a:pt x="72" y="0"/>
                        <a:pt x="67" y="5"/>
                      </a:cubicBezTo>
                      <a:cubicBezTo>
                        <a:pt x="53" y="17"/>
                        <a:pt x="41" y="28"/>
                        <a:pt x="31" y="43"/>
                      </a:cubicBezTo>
                      <a:cubicBezTo>
                        <a:pt x="20" y="59"/>
                        <a:pt x="12" y="76"/>
                        <a:pt x="2" y="94"/>
                      </a:cubicBezTo>
                      <a:cubicBezTo>
                        <a:pt x="0" y="97"/>
                        <a:pt x="5" y="101"/>
                        <a:pt x="8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4" name="Freeform 67">
                  <a:extLst>
                    <a:ext uri="{FF2B5EF4-FFF2-40B4-BE49-F238E27FC236}">
                      <a16:creationId xmlns="" xmlns:a16="http://schemas.microsoft.com/office/drawing/2014/main" id="{BA575C10-FB46-4807-88A2-82EC68CE5A3D}"/>
                    </a:ext>
                  </a:extLst>
                </p:cNvPr>
                <p:cNvSpPr/>
                <p:nvPr/>
              </p:nvSpPr>
              <p:spPr bwMode="auto">
                <a:xfrm>
                  <a:off x="3984626" y="1827213"/>
                  <a:ext cx="87313" cy="65088"/>
                </a:xfrm>
                <a:custGeom>
                  <a:avLst/>
                  <a:gdLst>
                    <a:gd name="T0" fmla="*/ 8 w 85"/>
                    <a:gd name="T1" fmla="*/ 61 h 63"/>
                    <a:gd name="T2" fmla="*/ 23 w 85"/>
                    <a:gd name="T3" fmla="*/ 57 h 63"/>
                    <a:gd name="T4" fmla="*/ 40 w 85"/>
                    <a:gd name="T5" fmla="*/ 47 h 63"/>
                    <a:gd name="T6" fmla="*/ 76 w 85"/>
                    <a:gd name="T7" fmla="*/ 21 h 63"/>
                    <a:gd name="T8" fmla="*/ 67 w 85"/>
                    <a:gd name="T9" fmla="*/ 6 h 63"/>
                    <a:gd name="T10" fmla="*/ 34 w 85"/>
                    <a:gd name="T11" fmla="*/ 26 h 63"/>
                    <a:gd name="T12" fmla="*/ 18 w 85"/>
                    <a:gd name="T13" fmla="*/ 38 h 63"/>
                    <a:gd name="T14" fmla="*/ 3 w 85"/>
                    <a:gd name="T15" fmla="*/ 53 h 63"/>
                    <a:gd name="T16" fmla="*/ 8 w 85"/>
                    <a:gd name="T17" fmla="*/ 61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5" h="63">
                      <a:moveTo>
                        <a:pt x="8" y="61"/>
                      </a:moveTo>
                      <a:cubicBezTo>
                        <a:pt x="13" y="59"/>
                        <a:pt x="18" y="59"/>
                        <a:pt x="23" y="57"/>
                      </a:cubicBezTo>
                      <a:cubicBezTo>
                        <a:pt x="29" y="54"/>
                        <a:pt x="35" y="50"/>
                        <a:pt x="40" y="47"/>
                      </a:cubicBezTo>
                      <a:cubicBezTo>
                        <a:pt x="53" y="39"/>
                        <a:pt x="64" y="30"/>
                        <a:pt x="76" y="21"/>
                      </a:cubicBezTo>
                      <a:cubicBezTo>
                        <a:pt x="85" y="14"/>
                        <a:pt x="77" y="0"/>
                        <a:pt x="67" y="6"/>
                      </a:cubicBezTo>
                      <a:cubicBezTo>
                        <a:pt x="56" y="12"/>
                        <a:pt x="44" y="18"/>
                        <a:pt x="34" y="26"/>
                      </a:cubicBezTo>
                      <a:cubicBezTo>
                        <a:pt x="28" y="30"/>
                        <a:pt x="23" y="34"/>
                        <a:pt x="18" y="38"/>
                      </a:cubicBezTo>
                      <a:cubicBezTo>
                        <a:pt x="11" y="42"/>
                        <a:pt x="8" y="48"/>
                        <a:pt x="3" y="53"/>
                      </a:cubicBezTo>
                      <a:cubicBezTo>
                        <a:pt x="0" y="57"/>
                        <a:pt x="3" y="63"/>
                        <a:pt x="8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5" name="Freeform 68">
                  <a:extLst>
                    <a:ext uri="{FF2B5EF4-FFF2-40B4-BE49-F238E27FC236}">
                      <a16:creationId xmlns="" xmlns:a16="http://schemas.microsoft.com/office/drawing/2014/main" id="{B12F8FB1-ABC3-4B38-B0E7-25D186856CB0}"/>
                    </a:ext>
                  </a:extLst>
                </p:cNvPr>
                <p:cNvSpPr/>
                <p:nvPr/>
              </p:nvSpPr>
              <p:spPr bwMode="auto">
                <a:xfrm>
                  <a:off x="4127501" y="1725613"/>
                  <a:ext cx="109538" cy="76200"/>
                </a:xfrm>
                <a:custGeom>
                  <a:avLst/>
                  <a:gdLst>
                    <a:gd name="T0" fmla="*/ 9 w 105"/>
                    <a:gd name="T1" fmla="*/ 71 h 74"/>
                    <a:gd name="T2" fmla="*/ 96 w 105"/>
                    <a:gd name="T3" fmla="*/ 16 h 74"/>
                    <a:gd name="T4" fmla="*/ 89 w 105"/>
                    <a:gd name="T5" fmla="*/ 4 h 74"/>
                    <a:gd name="T6" fmla="*/ 2 w 105"/>
                    <a:gd name="T7" fmla="*/ 66 h 74"/>
                    <a:gd name="T8" fmla="*/ 9 w 105"/>
                    <a:gd name="T9" fmla="*/ 71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74">
                      <a:moveTo>
                        <a:pt x="9" y="71"/>
                      </a:moveTo>
                      <a:cubicBezTo>
                        <a:pt x="33" y="47"/>
                        <a:pt x="67" y="33"/>
                        <a:pt x="96" y="16"/>
                      </a:cubicBezTo>
                      <a:cubicBezTo>
                        <a:pt x="105" y="12"/>
                        <a:pt x="97" y="0"/>
                        <a:pt x="89" y="4"/>
                      </a:cubicBezTo>
                      <a:cubicBezTo>
                        <a:pt x="55" y="19"/>
                        <a:pt x="22" y="32"/>
                        <a:pt x="2" y="66"/>
                      </a:cubicBezTo>
                      <a:cubicBezTo>
                        <a:pt x="0" y="70"/>
                        <a:pt x="5" y="74"/>
                        <a:pt x="9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6" name="Freeform 69">
                  <a:extLst>
                    <a:ext uri="{FF2B5EF4-FFF2-40B4-BE49-F238E27FC236}">
                      <a16:creationId xmlns="" xmlns:a16="http://schemas.microsoft.com/office/drawing/2014/main" id="{DA438AF0-6E56-423C-8BCD-DF1F1DB325A3}"/>
                    </a:ext>
                  </a:extLst>
                </p:cNvPr>
                <p:cNvSpPr/>
                <p:nvPr/>
              </p:nvSpPr>
              <p:spPr bwMode="auto">
                <a:xfrm>
                  <a:off x="4300538" y="1655763"/>
                  <a:ext cx="87313" cy="47625"/>
                </a:xfrm>
                <a:custGeom>
                  <a:avLst/>
                  <a:gdLst>
                    <a:gd name="T0" fmla="*/ 7 w 84"/>
                    <a:gd name="T1" fmla="*/ 46 h 47"/>
                    <a:gd name="T2" fmla="*/ 80 w 84"/>
                    <a:gd name="T3" fmla="*/ 9 h 47"/>
                    <a:gd name="T4" fmla="*/ 77 w 84"/>
                    <a:gd name="T5" fmla="*/ 3 h 47"/>
                    <a:gd name="T6" fmla="*/ 5 w 84"/>
                    <a:gd name="T7" fmla="*/ 38 h 47"/>
                    <a:gd name="T8" fmla="*/ 7 w 84"/>
                    <a:gd name="T9" fmla="*/ 4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47">
                      <a:moveTo>
                        <a:pt x="7" y="46"/>
                      </a:moveTo>
                      <a:cubicBezTo>
                        <a:pt x="36" y="41"/>
                        <a:pt x="58" y="26"/>
                        <a:pt x="80" y="9"/>
                      </a:cubicBezTo>
                      <a:cubicBezTo>
                        <a:pt x="84" y="6"/>
                        <a:pt x="81" y="0"/>
                        <a:pt x="77" y="3"/>
                      </a:cubicBezTo>
                      <a:cubicBezTo>
                        <a:pt x="54" y="16"/>
                        <a:pt x="30" y="29"/>
                        <a:pt x="5" y="38"/>
                      </a:cubicBezTo>
                      <a:cubicBezTo>
                        <a:pt x="0" y="40"/>
                        <a:pt x="2" y="47"/>
                        <a:pt x="7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7" name="Freeform 70">
                  <a:extLst>
                    <a:ext uri="{FF2B5EF4-FFF2-40B4-BE49-F238E27FC236}">
                      <a16:creationId xmlns="" xmlns:a16="http://schemas.microsoft.com/office/drawing/2014/main" id="{D27E61F2-39A4-4AD1-B705-ED5E45888F91}"/>
                    </a:ext>
                  </a:extLst>
                </p:cNvPr>
                <p:cNvSpPr/>
                <p:nvPr/>
              </p:nvSpPr>
              <p:spPr bwMode="auto">
                <a:xfrm>
                  <a:off x="4451351" y="1609726"/>
                  <a:ext cx="103188" cy="31750"/>
                </a:xfrm>
                <a:custGeom>
                  <a:avLst/>
                  <a:gdLst>
                    <a:gd name="T0" fmla="*/ 4 w 100"/>
                    <a:gd name="T1" fmla="*/ 25 h 31"/>
                    <a:gd name="T2" fmla="*/ 95 w 100"/>
                    <a:gd name="T3" fmla="*/ 11 h 31"/>
                    <a:gd name="T4" fmla="*/ 92 w 100"/>
                    <a:gd name="T5" fmla="*/ 1 h 31"/>
                    <a:gd name="T6" fmla="*/ 4 w 100"/>
                    <a:gd name="T7" fmla="*/ 17 h 31"/>
                    <a:gd name="T8" fmla="*/ 4 w 100"/>
                    <a:gd name="T9" fmla="*/ 2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1">
                      <a:moveTo>
                        <a:pt x="4" y="25"/>
                      </a:moveTo>
                      <a:cubicBezTo>
                        <a:pt x="34" y="31"/>
                        <a:pt x="67" y="23"/>
                        <a:pt x="95" y="11"/>
                      </a:cubicBezTo>
                      <a:cubicBezTo>
                        <a:pt x="100" y="9"/>
                        <a:pt x="97" y="0"/>
                        <a:pt x="92" y="1"/>
                      </a:cubicBezTo>
                      <a:cubicBezTo>
                        <a:pt x="63" y="3"/>
                        <a:pt x="32" y="9"/>
                        <a:pt x="4" y="17"/>
                      </a:cubicBezTo>
                      <a:cubicBezTo>
                        <a:pt x="0" y="18"/>
                        <a:pt x="0" y="24"/>
                        <a:pt x="4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8" name="Freeform 71">
                  <a:extLst>
                    <a:ext uri="{FF2B5EF4-FFF2-40B4-BE49-F238E27FC236}">
                      <a16:creationId xmlns="" xmlns:a16="http://schemas.microsoft.com/office/drawing/2014/main" id="{56AB6D5D-986C-4DC0-ACD3-4FB129E86281}"/>
                    </a:ext>
                  </a:extLst>
                </p:cNvPr>
                <p:cNvSpPr/>
                <p:nvPr/>
              </p:nvSpPr>
              <p:spPr bwMode="auto">
                <a:xfrm>
                  <a:off x="4638676" y="1628776"/>
                  <a:ext cx="109538" cy="19050"/>
                </a:xfrm>
                <a:custGeom>
                  <a:avLst/>
                  <a:gdLst>
                    <a:gd name="T0" fmla="*/ 4 w 105"/>
                    <a:gd name="T1" fmla="*/ 13 h 18"/>
                    <a:gd name="T2" fmla="*/ 99 w 105"/>
                    <a:gd name="T3" fmla="*/ 14 h 18"/>
                    <a:gd name="T4" fmla="*/ 99 w 105"/>
                    <a:gd name="T5" fmla="*/ 4 h 18"/>
                    <a:gd name="T6" fmla="*/ 4 w 105"/>
                    <a:gd name="T7" fmla="*/ 5 h 18"/>
                    <a:gd name="T8" fmla="*/ 4 w 105"/>
                    <a:gd name="T9" fmla="*/ 1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18">
                      <a:moveTo>
                        <a:pt x="4" y="13"/>
                      </a:moveTo>
                      <a:cubicBezTo>
                        <a:pt x="35" y="18"/>
                        <a:pt x="67" y="17"/>
                        <a:pt x="99" y="14"/>
                      </a:cubicBezTo>
                      <a:cubicBezTo>
                        <a:pt x="105" y="13"/>
                        <a:pt x="105" y="5"/>
                        <a:pt x="99" y="4"/>
                      </a:cubicBezTo>
                      <a:cubicBezTo>
                        <a:pt x="67" y="1"/>
                        <a:pt x="35" y="0"/>
                        <a:pt x="4" y="5"/>
                      </a:cubicBezTo>
                      <a:cubicBezTo>
                        <a:pt x="0" y="6"/>
                        <a:pt x="0" y="12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9" name="Freeform 72">
                  <a:extLst>
                    <a:ext uri="{FF2B5EF4-FFF2-40B4-BE49-F238E27FC236}">
                      <a16:creationId xmlns="" xmlns:a16="http://schemas.microsoft.com/office/drawing/2014/main" id="{516DA4F5-8AAE-4161-8897-E02DE6B12766}"/>
                    </a:ext>
                  </a:extLst>
                </p:cNvPr>
                <p:cNvSpPr/>
                <p:nvPr/>
              </p:nvSpPr>
              <p:spPr bwMode="auto">
                <a:xfrm>
                  <a:off x="4851401" y="1643063"/>
                  <a:ext cx="68263" cy="30163"/>
                </a:xfrm>
                <a:custGeom>
                  <a:avLst/>
                  <a:gdLst>
                    <a:gd name="T0" fmla="*/ 2 w 65"/>
                    <a:gd name="T1" fmla="*/ 4 h 28"/>
                    <a:gd name="T2" fmla="*/ 59 w 65"/>
                    <a:gd name="T3" fmla="*/ 27 h 28"/>
                    <a:gd name="T4" fmla="*/ 62 w 65"/>
                    <a:gd name="T5" fmla="*/ 21 h 28"/>
                    <a:gd name="T6" fmla="*/ 3 w 65"/>
                    <a:gd name="T7" fmla="*/ 1 h 28"/>
                    <a:gd name="T8" fmla="*/ 2 w 65"/>
                    <a:gd name="T9" fmla="*/ 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28">
                      <a:moveTo>
                        <a:pt x="2" y="4"/>
                      </a:moveTo>
                      <a:cubicBezTo>
                        <a:pt x="19" y="15"/>
                        <a:pt x="40" y="22"/>
                        <a:pt x="59" y="27"/>
                      </a:cubicBezTo>
                      <a:cubicBezTo>
                        <a:pt x="63" y="28"/>
                        <a:pt x="65" y="23"/>
                        <a:pt x="62" y="21"/>
                      </a:cubicBezTo>
                      <a:cubicBezTo>
                        <a:pt x="43" y="13"/>
                        <a:pt x="23" y="7"/>
                        <a:pt x="3" y="1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0" name="Freeform 73">
                  <a:extLst>
                    <a:ext uri="{FF2B5EF4-FFF2-40B4-BE49-F238E27FC236}">
                      <a16:creationId xmlns="" xmlns:a16="http://schemas.microsoft.com/office/drawing/2014/main" id="{7C2D6C3D-DDC6-48C5-8CE6-800AC2AC74F7}"/>
                    </a:ext>
                  </a:extLst>
                </p:cNvPr>
                <p:cNvSpPr/>
                <p:nvPr/>
              </p:nvSpPr>
              <p:spPr bwMode="auto">
                <a:xfrm>
                  <a:off x="5008563" y="1714501"/>
                  <a:ext cx="71438" cy="33338"/>
                </a:xfrm>
                <a:custGeom>
                  <a:avLst/>
                  <a:gdLst>
                    <a:gd name="T0" fmla="*/ 3 w 68"/>
                    <a:gd name="T1" fmla="*/ 10 h 33"/>
                    <a:gd name="T2" fmla="*/ 59 w 68"/>
                    <a:gd name="T3" fmla="*/ 32 h 33"/>
                    <a:gd name="T4" fmla="*/ 64 w 68"/>
                    <a:gd name="T5" fmla="*/ 26 h 33"/>
                    <a:gd name="T6" fmla="*/ 3 w 68"/>
                    <a:gd name="T7" fmla="*/ 4 h 33"/>
                    <a:gd name="T8" fmla="*/ 3 w 68"/>
                    <a:gd name="T9" fmla="*/ 1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33">
                      <a:moveTo>
                        <a:pt x="3" y="10"/>
                      </a:moveTo>
                      <a:cubicBezTo>
                        <a:pt x="23" y="14"/>
                        <a:pt x="40" y="23"/>
                        <a:pt x="59" y="32"/>
                      </a:cubicBezTo>
                      <a:cubicBezTo>
                        <a:pt x="63" y="33"/>
                        <a:pt x="68" y="29"/>
                        <a:pt x="64" y="26"/>
                      </a:cubicBezTo>
                      <a:cubicBezTo>
                        <a:pt x="46" y="10"/>
                        <a:pt x="26" y="0"/>
                        <a:pt x="3" y="4"/>
                      </a:cubicBezTo>
                      <a:cubicBezTo>
                        <a:pt x="0" y="4"/>
                        <a:pt x="0" y="9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1" name="Freeform 74">
                  <a:extLst>
                    <a:ext uri="{FF2B5EF4-FFF2-40B4-BE49-F238E27FC236}">
                      <a16:creationId xmlns="" xmlns:a16="http://schemas.microsoft.com/office/drawing/2014/main" id="{9BA404AD-1970-4144-82DB-712EE103E16C}"/>
                    </a:ext>
                  </a:extLst>
                </p:cNvPr>
                <p:cNvSpPr/>
                <p:nvPr/>
              </p:nvSpPr>
              <p:spPr bwMode="auto">
                <a:xfrm>
                  <a:off x="5149851" y="1784351"/>
                  <a:ext cx="85725" cy="47625"/>
                </a:xfrm>
                <a:custGeom>
                  <a:avLst/>
                  <a:gdLst>
                    <a:gd name="T0" fmla="*/ 3 w 83"/>
                    <a:gd name="T1" fmla="*/ 6 h 46"/>
                    <a:gd name="T2" fmla="*/ 75 w 83"/>
                    <a:gd name="T3" fmla="*/ 43 h 46"/>
                    <a:gd name="T4" fmla="*/ 79 w 83"/>
                    <a:gd name="T5" fmla="*/ 37 h 46"/>
                    <a:gd name="T6" fmla="*/ 6 w 83"/>
                    <a:gd name="T7" fmla="*/ 1 h 46"/>
                    <a:gd name="T8" fmla="*/ 3 w 83"/>
                    <a:gd name="T9" fmla="*/ 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46">
                      <a:moveTo>
                        <a:pt x="3" y="6"/>
                      </a:moveTo>
                      <a:cubicBezTo>
                        <a:pt x="28" y="18"/>
                        <a:pt x="52" y="30"/>
                        <a:pt x="75" y="43"/>
                      </a:cubicBezTo>
                      <a:cubicBezTo>
                        <a:pt x="80" y="46"/>
                        <a:pt x="83" y="39"/>
                        <a:pt x="79" y="37"/>
                      </a:cubicBezTo>
                      <a:cubicBezTo>
                        <a:pt x="57" y="20"/>
                        <a:pt x="33" y="7"/>
                        <a:pt x="6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2" name="Freeform 75">
                  <a:extLst>
                    <a:ext uri="{FF2B5EF4-FFF2-40B4-BE49-F238E27FC236}">
                      <a16:creationId xmlns="" xmlns:a16="http://schemas.microsoft.com/office/drawing/2014/main" id="{DC9A9698-B5F9-4011-87A6-FBB7FED0B563}"/>
                    </a:ext>
                  </a:extLst>
                </p:cNvPr>
                <p:cNvSpPr/>
                <p:nvPr/>
              </p:nvSpPr>
              <p:spPr bwMode="auto">
                <a:xfrm>
                  <a:off x="5305426" y="1847851"/>
                  <a:ext cx="66675" cy="61913"/>
                </a:xfrm>
                <a:custGeom>
                  <a:avLst/>
                  <a:gdLst>
                    <a:gd name="T0" fmla="*/ 5 w 65"/>
                    <a:gd name="T1" fmla="*/ 12 h 59"/>
                    <a:gd name="T2" fmla="*/ 55 w 65"/>
                    <a:gd name="T3" fmla="*/ 55 h 59"/>
                    <a:gd name="T4" fmla="*/ 62 w 65"/>
                    <a:gd name="T5" fmla="*/ 49 h 59"/>
                    <a:gd name="T6" fmla="*/ 42 w 65"/>
                    <a:gd name="T7" fmla="*/ 23 h 59"/>
                    <a:gd name="T8" fmla="*/ 10 w 65"/>
                    <a:gd name="T9" fmla="*/ 4 h 59"/>
                    <a:gd name="T10" fmla="*/ 5 w 65"/>
                    <a:gd name="T11" fmla="*/ 12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" h="59">
                      <a:moveTo>
                        <a:pt x="5" y="12"/>
                      </a:moveTo>
                      <a:cubicBezTo>
                        <a:pt x="23" y="25"/>
                        <a:pt x="42" y="37"/>
                        <a:pt x="55" y="55"/>
                      </a:cubicBezTo>
                      <a:cubicBezTo>
                        <a:pt x="58" y="59"/>
                        <a:pt x="65" y="53"/>
                        <a:pt x="62" y="49"/>
                      </a:cubicBezTo>
                      <a:cubicBezTo>
                        <a:pt x="57" y="39"/>
                        <a:pt x="50" y="31"/>
                        <a:pt x="42" y="23"/>
                      </a:cubicBezTo>
                      <a:cubicBezTo>
                        <a:pt x="33" y="15"/>
                        <a:pt x="21" y="9"/>
                        <a:pt x="10" y="4"/>
                      </a:cubicBezTo>
                      <a:cubicBezTo>
                        <a:pt x="5" y="0"/>
                        <a:pt x="0" y="8"/>
                        <a:pt x="5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3" name="Freeform 76">
                  <a:extLst>
                    <a:ext uri="{FF2B5EF4-FFF2-40B4-BE49-F238E27FC236}">
                      <a16:creationId xmlns="" xmlns:a16="http://schemas.microsoft.com/office/drawing/2014/main" id="{CAB6EEA6-3020-461A-8CEE-B6355A940D79}"/>
                    </a:ext>
                  </a:extLst>
                </p:cNvPr>
                <p:cNvSpPr/>
                <p:nvPr/>
              </p:nvSpPr>
              <p:spPr bwMode="auto">
                <a:xfrm>
                  <a:off x="5380038" y="1765301"/>
                  <a:ext cx="30163" cy="87313"/>
                </a:xfrm>
                <a:custGeom>
                  <a:avLst/>
                  <a:gdLst>
                    <a:gd name="T0" fmla="*/ 10 w 28"/>
                    <a:gd name="T1" fmla="*/ 81 h 84"/>
                    <a:gd name="T2" fmla="*/ 27 w 28"/>
                    <a:gd name="T3" fmla="*/ 10 h 84"/>
                    <a:gd name="T4" fmla="*/ 17 w 28"/>
                    <a:gd name="T5" fmla="*/ 6 h 84"/>
                    <a:gd name="T6" fmla="*/ 4 w 28"/>
                    <a:gd name="T7" fmla="*/ 81 h 84"/>
                    <a:gd name="T8" fmla="*/ 10 w 28"/>
                    <a:gd name="T9" fmla="*/ 81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84">
                      <a:moveTo>
                        <a:pt x="10" y="81"/>
                      </a:moveTo>
                      <a:cubicBezTo>
                        <a:pt x="15" y="57"/>
                        <a:pt x="22" y="34"/>
                        <a:pt x="27" y="10"/>
                      </a:cubicBezTo>
                      <a:cubicBezTo>
                        <a:pt x="28" y="4"/>
                        <a:pt x="20" y="0"/>
                        <a:pt x="17" y="6"/>
                      </a:cubicBezTo>
                      <a:cubicBezTo>
                        <a:pt x="6" y="29"/>
                        <a:pt x="0" y="55"/>
                        <a:pt x="4" y="81"/>
                      </a:cubicBezTo>
                      <a:cubicBezTo>
                        <a:pt x="5" y="84"/>
                        <a:pt x="10" y="84"/>
                        <a:pt x="10" y="8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4" name="Freeform 77">
                  <a:extLst>
                    <a:ext uri="{FF2B5EF4-FFF2-40B4-BE49-F238E27FC236}">
                      <a16:creationId xmlns="" xmlns:a16="http://schemas.microsoft.com/office/drawing/2014/main" id="{4FAD6DFB-BED5-4431-A55F-8F051E1AEABA}"/>
                    </a:ext>
                  </a:extLst>
                </p:cNvPr>
                <p:cNvSpPr/>
                <p:nvPr/>
              </p:nvSpPr>
              <p:spPr bwMode="auto">
                <a:xfrm>
                  <a:off x="5451476" y="1625601"/>
                  <a:ext cx="39688" cy="63500"/>
                </a:xfrm>
                <a:custGeom>
                  <a:avLst/>
                  <a:gdLst>
                    <a:gd name="T0" fmla="*/ 7 w 39"/>
                    <a:gd name="T1" fmla="*/ 58 h 62"/>
                    <a:gd name="T2" fmla="*/ 38 w 39"/>
                    <a:gd name="T3" fmla="*/ 7 h 62"/>
                    <a:gd name="T4" fmla="*/ 29 w 39"/>
                    <a:gd name="T5" fmla="*/ 3 h 62"/>
                    <a:gd name="T6" fmla="*/ 13 w 39"/>
                    <a:gd name="T7" fmla="*/ 25 h 62"/>
                    <a:gd name="T8" fmla="*/ 1 w 39"/>
                    <a:gd name="T9" fmla="*/ 56 h 62"/>
                    <a:gd name="T10" fmla="*/ 7 w 39"/>
                    <a:gd name="T11" fmla="*/ 58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62">
                      <a:moveTo>
                        <a:pt x="7" y="58"/>
                      </a:moveTo>
                      <a:cubicBezTo>
                        <a:pt x="16" y="40"/>
                        <a:pt x="30" y="26"/>
                        <a:pt x="38" y="7"/>
                      </a:cubicBezTo>
                      <a:cubicBezTo>
                        <a:pt x="39" y="2"/>
                        <a:pt x="32" y="0"/>
                        <a:pt x="29" y="3"/>
                      </a:cubicBezTo>
                      <a:cubicBezTo>
                        <a:pt x="24" y="11"/>
                        <a:pt x="18" y="18"/>
                        <a:pt x="13" y="25"/>
                      </a:cubicBezTo>
                      <a:cubicBezTo>
                        <a:pt x="7" y="34"/>
                        <a:pt x="4" y="45"/>
                        <a:pt x="1" y="56"/>
                      </a:cubicBezTo>
                      <a:cubicBezTo>
                        <a:pt x="0" y="59"/>
                        <a:pt x="5" y="62"/>
                        <a:pt x="7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5" name="Freeform 78">
                  <a:extLst>
                    <a:ext uri="{FF2B5EF4-FFF2-40B4-BE49-F238E27FC236}">
                      <a16:creationId xmlns="" xmlns:a16="http://schemas.microsoft.com/office/drawing/2014/main" id="{9D035AC7-BCDF-4A3B-BB01-666EF57EB15C}"/>
                    </a:ext>
                  </a:extLst>
                </p:cNvPr>
                <p:cNvSpPr/>
                <p:nvPr/>
              </p:nvSpPr>
              <p:spPr bwMode="auto">
                <a:xfrm>
                  <a:off x="5540376" y="1449388"/>
                  <a:ext cx="88900" cy="112713"/>
                </a:xfrm>
                <a:custGeom>
                  <a:avLst/>
                  <a:gdLst>
                    <a:gd name="T0" fmla="*/ 8 w 86"/>
                    <a:gd name="T1" fmla="*/ 105 h 108"/>
                    <a:gd name="T2" fmla="*/ 81 w 86"/>
                    <a:gd name="T3" fmla="*/ 12 h 108"/>
                    <a:gd name="T4" fmla="*/ 75 w 86"/>
                    <a:gd name="T5" fmla="*/ 4 h 108"/>
                    <a:gd name="T6" fmla="*/ 1 w 86"/>
                    <a:gd name="T7" fmla="*/ 101 h 108"/>
                    <a:gd name="T8" fmla="*/ 8 w 86"/>
                    <a:gd name="T9" fmla="*/ 105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108">
                      <a:moveTo>
                        <a:pt x="8" y="105"/>
                      </a:moveTo>
                      <a:cubicBezTo>
                        <a:pt x="34" y="75"/>
                        <a:pt x="53" y="41"/>
                        <a:pt x="81" y="12"/>
                      </a:cubicBezTo>
                      <a:cubicBezTo>
                        <a:pt x="86" y="8"/>
                        <a:pt x="80" y="0"/>
                        <a:pt x="75" y="4"/>
                      </a:cubicBezTo>
                      <a:cubicBezTo>
                        <a:pt x="39" y="25"/>
                        <a:pt x="16" y="63"/>
                        <a:pt x="1" y="101"/>
                      </a:cubicBezTo>
                      <a:cubicBezTo>
                        <a:pt x="0" y="105"/>
                        <a:pt x="5" y="108"/>
                        <a:pt x="8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6" name="Freeform 79">
                  <a:extLst>
                    <a:ext uri="{FF2B5EF4-FFF2-40B4-BE49-F238E27FC236}">
                      <a16:creationId xmlns="" xmlns:a16="http://schemas.microsoft.com/office/drawing/2014/main" id="{901DAD0C-E4D9-4E7B-B8F3-8C43AAB535A0}"/>
                    </a:ext>
                  </a:extLst>
                </p:cNvPr>
                <p:cNvSpPr/>
                <p:nvPr/>
              </p:nvSpPr>
              <p:spPr bwMode="auto">
                <a:xfrm>
                  <a:off x="5675313" y="1382713"/>
                  <a:ext cx="88900" cy="57150"/>
                </a:xfrm>
                <a:custGeom>
                  <a:avLst/>
                  <a:gdLst>
                    <a:gd name="T0" fmla="*/ 7 w 86"/>
                    <a:gd name="T1" fmla="*/ 53 h 55"/>
                    <a:gd name="T2" fmla="*/ 79 w 86"/>
                    <a:gd name="T3" fmla="*/ 13 h 55"/>
                    <a:gd name="T4" fmla="*/ 76 w 86"/>
                    <a:gd name="T5" fmla="*/ 2 h 55"/>
                    <a:gd name="T6" fmla="*/ 3 w 86"/>
                    <a:gd name="T7" fmla="*/ 48 h 55"/>
                    <a:gd name="T8" fmla="*/ 7 w 86"/>
                    <a:gd name="T9" fmla="*/ 53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55">
                      <a:moveTo>
                        <a:pt x="7" y="53"/>
                      </a:moveTo>
                      <a:cubicBezTo>
                        <a:pt x="32" y="43"/>
                        <a:pt x="53" y="22"/>
                        <a:pt x="79" y="13"/>
                      </a:cubicBezTo>
                      <a:cubicBezTo>
                        <a:pt x="86" y="10"/>
                        <a:pt x="83" y="0"/>
                        <a:pt x="76" y="2"/>
                      </a:cubicBezTo>
                      <a:cubicBezTo>
                        <a:pt x="46" y="8"/>
                        <a:pt x="24" y="27"/>
                        <a:pt x="3" y="48"/>
                      </a:cubicBezTo>
                      <a:cubicBezTo>
                        <a:pt x="0" y="51"/>
                        <a:pt x="4" y="55"/>
                        <a:pt x="7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7" name="Freeform 80">
                  <a:extLst>
                    <a:ext uri="{FF2B5EF4-FFF2-40B4-BE49-F238E27FC236}">
                      <a16:creationId xmlns="" xmlns:a16="http://schemas.microsoft.com/office/drawing/2014/main" id="{7030CB47-E5EA-429C-9095-F39D3122ECBF}"/>
                    </a:ext>
                  </a:extLst>
                </p:cNvPr>
                <p:cNvSpPr/>
                <p:nvPr/>
              </p:nvSpPr>
              <p:spPr bwMode="auto">
                <a:xfrm>
                  <a:off x="5895976" y="1304926"/>
                  <a:ext cx="57150" cy="28575"/>
                </a:xfrm>
                <a:custGeom>
                  <a:avLst/>
                  <a:gdLst>
                    <a:gd name="T0" fmla="*/ 4 w 56"/>
                    <a:gd name="T1" fmla="*/ 26 h 27"/>
                    <a:gd name="T2" fmla="*/ 55 w 56"/>
                    <a:gd name="T3" fmla="*/ 4 h 27"/>
                    <a:gd name="T4" fmla="*/ 53 w 56"/>
                    <a:gd name="T5" fmla="*/ 2 h 27"/>
                    <a:gd name="T6" fmla="*/ 2 w 56"/>
                    <a:gd name="T7" fmla="*/ 23 h 27"/>
                    <a:gd name="T8" fmla="*/ 4 w 56"/>
                    <a:gd name="T9" fmla="*/ 2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27">
                      <a:moveTo>
                        <a:pt x="4" y="26"/>
                      </a:moveTo>
                      <a:cubicBezTo>
                        <a:pt x="21" y="18"/>
                        <a:pt x="41" y="18"/>
                        <a:pt x="55" y="4"/>
                      </a:cubicBezTo>
                      <a:cubicBezTo>
                        <a:pt x="56" y="2"/>
                        <a:pt x="54" y="0"/>
                        <a:pt x="53" y="2"/>
                      </a:cubicBezTo>
                      <a:cubicBezTo>
                        <a:pt x="38" y="14"/>
                        <a:pt x="19" y="15"/>
                        <a:pt x="2" y="23"/>
                      </a:cubicBezTo>
                      <a:cubicBezTo>
                        <a:pt x="0" y="24"/>
                        <a:pt x="2" y="27"/>
                        <a:pt x="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8" name="Freeform 81">
                  <a:extLst>
                    <a:ext uri="{FF2B5EF4-FFF2-40B4-BE49-F238E27FC236}">
                      <a16:creationId xmlns="" xmlns:a16="http://schemas.microsoft.com/office/drawing/2014/main" id="{028E487A-102D-4D24-B41E-F41475259626}"/>
                    </a:ext>
                  </a:extLst>
                </p:cNvPr>
                <p:cNvSpPr/>
                <p:nvPr/>
              </p:nvSpPr>
              <p:spPr bwMode="auto">
                <a:xfrm>
                  <a:off x="6059488" y="1247776"/>
                  <a:ext cx="125413" cy="41275"/>
                </a:xfrm>
                <a:custGeom>
                  <a:avLst/>
                  <a:gdLst>
                    <a:gd name="T0" fmla="*/ 6 w 121"/>
                    <a:gd name="T1" fmla="*/ 38 h 40"/>
                    <a:gd name="T2" fmla="*/ 115 w 121"/>
                    <a:gd name="T3" fmla="*/ 13 h 40"/>
                    <a:gd name="T4" fmla="*/ 113 w 121"/>
                    <a:gd name="T5" fmla="*/ 0 h 40"/>
                    <a:gd name="T6" fmla="*/ 3 w 121"/>
                    <a:gd name="T7" fmla="*/ 34 h 40"/>
                    <a:gd name="T8" fmla="*/ 6 w 121"/>
                    <a:gd name="T9" fmla="*/ 3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40">
                      <a:moveTo>
                        <a:pt x="6" y="38"/>
                      </a:moveTo>
                      <a:cubicBezTo>
                        <a:pt x="40" y="23"/>
                        <a:pt x="79" y="25"/>
                        <a:pt x="115" y="13"/>
                      </a:cubicBezTo>
                      <a:cubicBezTo>
                        <a:pt x="121" y="11"/>
                        <a:pt x="121" y="0"/>
                        <a:pt x="113" y="0"/>
                      </a:cubicBezTo>
                      <a:cubicBezTo>
                        <a:pt x="72" y="3"/>
                        <a:pt x="37" y="11"/>
                        <a:pt x="3" y="34"/>
                      </a:cubicBezTo>
                      <a:cubicBezTo>
                        <a:pt x="0" y="36"/>
                        <a:pt x="3" y="40"/>
                        <a:pt x="6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9" name="Freeform 82">
                  <a:extLst>
                    <a:ext uri="{FF2B5EF4-FFF2-40B4-BE49-F238E27FC236}">
                      <a16:creationId xmlns="" xmlns:a16="http://schemas.microsoft.com/office/drawing/2014/main" id="{B49748B3-2631-4DB2-BA2B-40929909C616}"/>
                    </a:ext>
                  </a:extLst>
                </p:cNvPr>
                <p:cNvSpPr/>
                <p:nvPr/>
              </p:nvSpPr>
              <p:spPr bwMode="auto">
                <a:xfrm>
                  <a:off x="6319838" y="1225551"/>
                  <a:ext cx="120650" cy="30163"/>
                </a:xfrm>
                <a:custGeom>
                  <a:avLst/>
                  <a:gdLst>
                    <a:gd name="T0" fmla="*/ 8 w 116"/>
                    <a:gd name="T1" fmla="*/ 25 h 28"/>
                    <a:gd name="T2" fmla="*/ 108 w 116"/>
                    <a:gd name="T3" fmla="*/ 27 h 28"/>
                    <a:gd name="T4" fmla="*/ 110 w 116"/>
                    <a:gd name="T5" fmla="*/ 15 h 28"/>
                    <a:gd name="T6" fmla="*/ 4 w 116"/>
                    <a:gd name="T7" fmla="*/ 17 h 28"/>
                    <a:gd name="T8" fmla="*/ 8 w 116"/>
                    <a:gd name="T9" fmla="*/ 25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6" h="28">
                      <a:moveTo>
                        <a:pt x="8" y="25"/>
                      </a:moveTo>
                      <a:cubicBezTo>
                        <a:pt x="41" y="16"/>
                        <a:pt x="74" y="23"/>
                        <a:pt x="108" y="27"/>
                      </a:cubicBezTo>
                      <a:cubicBezTo>
                        <a:pt x="115" y="28"/>
                        <a:pt x="116" y="17"/>
                        <a:pt x="110" y="15"/>
                      </a:cubicBezTo>
                      <a:cubicBezTo>
                        <a:pt x="72" y="4"/>
                        <a:pt x="40" y="0"/>
                        <a:pt x="4" y="17"/>
                      </a:cubicBezTo>
                      <a:cubicBezTo>
                        <a:pt x="0" y="19"/>
                        <a:pt x="3" y="26"/>
                        <a:pt x="8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0" name="Freeform 83">
                  <a:extLst>
                    <a:ext uri="{FF2B5EF4-FFF2-40B4-BE49-F238E27FC236}">
                      <a16:creationId xmlns="" xmlns:a16="http://schemas.microsoft.com/office/drawing/2014/main" id="{F6C39CC8-9FD5-475B-BA1E-7B0528EFDFB5}"/>
                    </a:ext>
                  </a:extLst>
                </p:cNvPr>
                <p:cNvSpPr/>
                <p:nvPr/>
              </p:nvSpPr>
              <p:spPr bwMode="auto">
                <a:xfrm>
                  <a:off x="6584951" y="1241426"/>
                  <a:ext cx="109538" cy="19050"/>
                </a:xfrm>
                <a:custGeom>
                  <a:avLst/>
                  <a:gdLst>
                    <a:gd name="T0" fmla="*/ 5 w 106"/>
                    <a:gd name="T1" fmla="*/ 9 h 18"/>
                    <a:gd name="T2" fmla="*/ 98 w 106"/>
                    <a:gd name="T3" fmla="*/ 17 h 18"/>
                    <a:gd name="T4" fmla="*/ 100 w 106"/>
                    <a:gd name="T5" fmla="*/ 9 h 18"/>
                    <a:gd name="T6" fmla="*/ 5 w 106"/>
                    <a:gd name="T7" fmla="*/ 2 h 18"/>
                    <a:gd name="T8" fmla="*/ 5 w 106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6" h="18">
                      <a:moveTo>
                        <a:pt x="5" y="9"/>
                      </a:moveTo>
                      <a:cubicBezTo>
                        <a:pt x="35" y="11"/>
                        <a:pt x="68" y="12"/>
                        <a:pt x="98" y="17"/>
                      </a:cubicBezTo>
                      <a:cubicBezTo>
                        <a:pt x="103" y="18"/>
                        <a:pt x="106" y="10"/>
                        <a:pt x="100" y="9"/>
                      </a:cubicBezTo>
                      <a:cubicBezTo>
                        <a:pt x="68" y="0"/>
                        <a:pt x="38" y="1"/>
                        <a:pt x="5" y="2"/>
                      </a:cubicBezTo>
                      <a:cubicBezTo>
                        <a:pt x="0" y="2"/>
                        <a:pt x="0" y="9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1" name="Freeform 84">
                  <a:extLst>
                    <a:ext uri="{FF2B5EF4-FFF2-40B4-BE49-F238E27FC236}">
                      <a16:creationId xmlns="" xmlns:a16="http://schemas.microsoft.com/office/drawing/2014/main" id="{9DAB5AF1-26C9-4ACF-B89B-9D324A364918}"/>
                    </a:ext>
                  </a:extLst>
                </p:cNvPr>
                <p:cNvSpPr/>
                <p:nvPr/>
              </p:nvSpPr>
              <p:spPr bwMode="auto">
                <a:xfrm>
                  <a:off x="6799263" y="1285876"/>
                  <a:ext cx="117475" cy="47625"/>
                </a:xfrm>
                <a:custGeom>
                  <a:avLst/>
                  <a:gdLst>
                    <a:gd name="T0" fmla="*/ 5 w 112"/>
                    <a:gd name="T1" fmla="*/ 11 h 45"/>
                    <a:gd name="T2" fmla="*/ 100 w 112"/>
                    <a:gd name="T3" fmla="*/ 42 h 45"/>
                    <a:gd name="T4" fmla="*/ 105 w 112"/>
                    <a:gd name="T5" fmla="*/ 29 h 45"/>
                    <a:gd name="T6" fmla="*/ 8 w 112"/>
                    <a:gd name="T7" fmla="*/ 1 h 45"/>
                    <a:gd name="T8" fmla="*/ 5 w 112"/>
                    <a:gd name="T9" fmla="*/ 11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2" h="45">
                      <a:moveTo>
                        <a:pt x="5" y="11"/>
                      </a:moveTo>
                      <a:cubicBezTo>
                        <a:pt x="35" y="25"/>
                        <a:pt x="69" y="29"/>
                        <a:pt x="100" y="42"/>
                      </a:cubicBezTo>
                      <a:cubicBezTo>
                        <a:pt x="107" y="45"/>
                        <a:pt x="112" y="33"/>
                        <a:pt x="105" y="29"/>
                      </a:cubicBezTo>
                      <a:cubicBezTo>
                        <a:pt x="76" y="13"/>
                        <a:pt x="41" y="2"/>
                        <a:pt x="8" y="1"/>
                      </a:cubicBezTo>
                      <a:cubicBezTo>
                        <a:pt x="2" y="0"/>
                        <a:pt x="0" y="9"/>
                        <a:pt x="5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2" name="Freeform 85">
                  <a:extLst>
                    <a:ext uri="{FF2B5EF4-FFF2-40B4-BE49-F238E27FC236}">
                      <a16:creationId xmlns="" xmlns:a16="http://schemas.microsoft.com/office/drawing/2014/main" id="{C85816B1-8B16-4672-8F69-EFB0BA5222F8}"/>
                    </a:ext>
                  </a:extLst>
                </p:cNvPr>
                <p:cNvSpPr/>
                <p:nvPr/>
              </p:nvSpPr>
              <p:spPr bwMode="auto">
                <a:xfrm>
                  <a:off x="6962776" y="1343026"/>
                  <a:ext cx="122238" cy="44450"/>
                </a:xfrm>
                <a:custGeom>
                  <a:avLst/>
                  <a:gdLst>
                    <a:gd name="T0" fmla="*/ 3 w 117"/>
                    <a:gd name="T1" fmla="*/ 4 h 43"/>
                    <a:gd name="T2" fmla="*/ 109 w 117"/>
                    <a:gd name="T3" fmla="*/ 41 h 43"/>
                    <a:gd name="T4" fmla="*/ 113 w 117"/>
                    <a:gd name="T5" fmla="*/ 35 h 43"/>
                    <a:gd name="T6" fmla="*/ 3 w 117"/>
                    <a:gd name="T7" fmla="*/ 0 h 43"/>
                    <a:gd name="T8" fmla="*/ 3 w 117"/>
                    <a:gd name="T9" fmla="*/ 4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43">
                      <a:moveTo>
                        <a:pt x="3" y="4"/>
                      </a:moveTo>
                      <a:cubicBezTo>
                        <a:pt x="41" y="6"/>
                        <a:pt x="76" y="23"/>
                        <a:pt x="109" y="41"/>
                      </a:cubicBezTo>
                      <a:cubicBezTo>
                        <a:pt x="113" y="43"/>
                        <a:pt x="117" y="37"/>
                        <a:pt x="113" y="35"/>
                      </a:cubicBezTo>
                      <a:cubicBezTo>
                        <a:pt x="79" y="13"/>
                        <a:pt x="43" y="0"/>
                        <a:pt x="3" y="0"/>
                      </a:cubicBezTo>
                      <a:cubicBezTo>
                        <a:pt x="0" y="0"/>
                        <a:pt x="0" y="4"/>
                        <a:pt x="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3" name="Freeform 86">
                  <a:extLst>
                    <a:ext uri="{FF2B5EF4-FFF2-40B4-BE49-F238E27FC236}">
                      <a16:creationId xmlns="" xmlns:a16="http://schemas.microsoft.com/office/drawing/2014/main" id="{FC25FD9C-AA2D-4033-A268-4EF58D72478B}"/>
                    </a:ext>
                  </a:extLst>
                </p:cNvPr>
                <p:cNvSpPr/>
                <p:nvPr/>
              </p:nvSpPr>
              <p:spPr bwMode="auto">
                <a:xfrm>
                  <a:off x="7148513" y="1409701"/>
                  <a:ext cx="104775" cy="49213"/>
                </a:xfrm>
                <a:custGeom>
                  <a:avLst/>
                  <a:gdLst>
                    <a:gd name="T0" fmla="*/ 3 w 101"/>
                    <a:gd name="T1" fmla="*/ 6 h 47"/>
                    <a:gd name="T2" fmla="*/ 90 w 101"/>
                    <a:gd name="T3" fmla="*/ 45 h 47"/>
                    <a:gd name="T4" fmla="*/ 96 w 101"/>
                    <a:gd name="T5" fmla="*/ 35 h 47"/>
                    <a:gd name="T6" fmla="*/ 4 w 101"/>
                    <a:gd name="T7" fmla="*/ 0 h 47"/>
                    <a:gd name="T8" fmla="*/ 3 w 101"/>
                    <a:gd name="T9" fmla="*/ 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47">
                      <a:moveTo>
                        <a:pt x="3" y="6"/>
                      </a:moveTo>
                      <a:cubicBezTo>
                        <a:pt x="31" y="18"/>
                        <a:pt x="59" y="37"/>
                        <a:pt x="90" y="45"/>
                      </a:cubicBezTo>
                      <a:cubicBezTo>
                        <a:pt x="95" y="47"/>
                        <a:pt x="101" y="39"/>
                        <a:pt x="96" y="35"/>
                      </a:cubicBezTo>
                      <a:cubicBezTo>
                        <a:pt x="70" y="15"/>
                        <a:pt x="36" y="3"/>
                        <a:pt x="4" y="0"/>
                      </a:cubicBezTo>
                      <a:cubicBezTo>
                        <a:pt x="1" y="0"/>
                        <a:pt x="0" y="4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4" name="Freeform 87">
                  <a:extLst>
                    <a:ext uri="{FF2B5EF4-FFF2-40B4-BE49-F238E27FC236}">
                      <a16:creationId xmlns="" xmlns:a16="http://schemas.microsoft.com/office/drawing/2014/main" id="{48F21E75-CC89-4294-B9C1-847843872788}"/>
                    </a:ext>
                  </a:extLst>
                </p:cNvPr>
                <p:cNvSpPr/>
                <p:nvPr/>
              </p:nvSpPr>
              <p:spPr bwMode="auto">
                <a:xfrm>
                  <a:off x="7273926" y="1504951"/>
                  <a:ext cx="114300" cy="74613"/>
                </a:xfrm>
                <a:custGeom>
                  <a:avLst/>
                  <a:gdLst>
                    <a:gd name="T0" fmla="*/ 6 w 110"/>
                    <a:gd name="T1" fmla="*/ 10 h 71"/>
                    <a:gd name="T2" fmla="*/ 55 w 110"/>
                    <a:gd name="T3" fmla="*/ 40 h 71"/>
                    <a:gd name="T4" fmla="*/ 99 w 110"/>
                    <a:gd name="T5" fmla="*/ 67 h 71"/>
                    <a:gd name="T6" fmla="*/ 104 w 110"/>
                    <a:gd name="T7" fmla="*/ 58 h 71"/>
                    <a:gd name="T8" fmla="*/ 9 w 110"/>
                    <a:gd name="T9" fmla="*/ 0 h 71"/>
                    <a:gd name="T10" fmla="*/ 6 w 110"/>
                    <a:gd name="T11" fmla="*/ 1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0" h="71">
                      <a:moveTo>
                        <a:pt x="6" y="10"/>
                      </a:moveTo>
                      <a:cubicBezTo>
                        <a:pt x="24" y="16"/>
                        <a:pt x="41" y="28"/>
                        <a:pt x="55" y="40"/>
                      </a:cubicBezTo>
                      <a:cubicBezTo>
                        <a:pt x="69" y="51"/>
                        <a:pt x="83" y="59"/>
                        <a:pt x="99" y="67"/>
                      </a:cubicBezTo>
                      <a:cubicBezTo>
                        <a:pt x="105" y="71"/>
                        <a:pt x="110" y="62"/>
                        <a:pt x="104" y="58"/>
                      </a:cubicBezTo>
                      <a:cubicBezTo>
                        <a:pt x="73" y="35"/>
                        <a:pt x="49" y="6"/>
                        <a:pt x="9" y="0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5" name="Freeform 88">
                  <a:extLst>
                    <a:ext uri="{FF2B5EF4-FFF2-40B4-BE49-F238E27FC236}">
                      <a16:creationId xmlns="" xmlns:a16="http://schemas.microsoft.com/office/drawing/2014/main" id="{DFA1DA33-CFE9-4D8C-B439-EF4D83169FFF}"/>
                    </a:ext>
                  </a:extLst>
                </p:cNvPr>
                <p:cNvSpPr/>
                <p:nvPr/>
              </p:nvSpPr>
              <p:spPr bwMode="auto">
                <a:xfrm>
                  <a:off x="7424738" y="1631951"/>
                  <a:ext cx="88900" cy="96838"/>
                </a:xfrm>
                <a:custGeom>
                  <a:avLst/>
                  <a:gdLst>
                    <a:gd name="T0" fmla="*/ 3 w 85"/>
                    <a:gd name="T1" fmla="*/ 9 h 93"/>
                    <a:gd name="T2" fmla="*/ 75 w 85"/>
                    <a:gd name="T3" fmla="*/ 89 h 93"/>
                    <a:gd name="T4" fmla="*/ 83 w 85"/>
                    <a:gd name="T5" fmla="*/ 83 h 93"/>
                    <a:gd name="T6" fmla="*/ 8 w 85"/>
                    <a:gd name="T7" fmla="*/ 2 h 93"/>
                    <a:gd name="T8" fmla="*/ 3 w 85"/>
                    <a:gd name="T9" fmla="*/ 9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" h="93">
                      <a:moveTo>
                        <a:pt x="3" y="9"/>
                      </a:moveTo>
                      <a:cubicBezTo>
                        <a:pt x="28" y="35"/>
                        <a:pt x="50" y="63"/>
                        <a:pt x="75" y="89"/>
                      </a:cubicBezTo>
                      <a:cubicBezTo>
                        <a:pt x="79" y="93"/>
                        <a:pt x="85" y="88"/>
                        <a:pt x="83" y="83"/>
                      </a:cubicBezTo>
                      <a:cubicBezTo>
                        <a:pt x="64" y="52"/>
                        <a:pt x="41" y="20"/>
                        <a:pt x="8" y="2"/>
                      </a:cubicBezTo>
                      <a:cubicBezTo>
                        <a:pt x="4" y="0"/>
                        <a:pt x="0" y="5"/>
                        <a:pt x="3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6" name="Freeform 89">
                  <a:extLst>
                    <a:ext uri="{FF2B5EF4-FFF2-40B4-BE49-F238E27FC236}">
                      <a16:creationId xmlns="" xmlns:a16="http://schemas.microsoft.com/office/drawing/2014/main" id="{191681FE-B991-4A6D-8800-1D15F08B5645}"/>
                    </a:ext>
                  </a:extLst>
                </p:cNvPr>
                <p:cNvSpPr/>
                <p:nvPr/>
              </p:nvSpPr>
              <p:spPr bwMode="auto">
                <a:xfrm>
                  <a:off x="7540626" y="1792288"/>
                  <a:ext cx="53975" cy="84138"/>
                </a:xfrm>
                <a:custGeom>
                  <a:avLst/>
                  <a:gdLst>
                    <a:gd name="T0" fmla="*/ 2 w 52"/>
                    <a:gd name="T1" fmla="*/ 4 h 81"/>
                    <a:gd name="T2" fmla="*/ 22 w 52"/>
                    <a:gd name="T3" fmla="*/ 44 h 81"/>
                    <a:gd name="T4" fmla="*/ 45 w 52"/>
                    <a:gd name="T5" fmla="*/ 78 h 81"/>
                    <a:gd name="T6" fmla="*/ 50 w 52"/>
                    <a:gd name="T7" fmla="*/ 74 h 81"/>
                    <a:gd name="T8" fmla="*/ 32 w 52"/>
                    <a:gd name="T9" fmla="*/ 39 h 81"/>
                    <a:gd name="T10" fmla="*/ 6 w 52"/>
                    <a:gd name="T11" fmla="*/ 2 h 81"/>
                    <a:gd name="T12" fmla="*/ 2 w 52"/>
                    <a:gd name="T13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2" h="81">
                      <a:moveTo>
                        <a:pt x="2" y="4"/>
                      </a:moveTo>
                      <a:cubicBezTo>
                        <a:pt x="9" y="17"/>
                        <a:pt x="15" y="31"/>
                        <a:pt x="22" y="44"/>
                      </a:cubicBezTo>
                      <a:cubicBezTo>
                        <a:pt x="29" y="56"/>
                        <a:pt x="36" y="67"/>
                        <a:pt x="45" y="78"/>
                      </a:cubicBezTo>
                      <a:cubicBezTo>
                        <a:pt x="47" y="81"/>
                        <a:pt x="52" y="77"/>
                        <a:pt x="50" y="74"/>
                      </a:cubicBezTo>
                      <a:cubicBezTo>
                        <a:pt x="44" y="62"/>
                        <a:pt x="38" y="50"/>
                        <a:pt x="32" y="39"/>
                      </a:cubicBezTo>
                      <a:cubicBezTo>
                        <a:pt x="24" y="25"/>
                        <a:pt x="14" y="14"/>
                        <a:pt x="6" y="2"/>
                      </a:cubicBezTo>
                      <a:cubicBezTo>
                        <a:pt x="4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7" name="Freeform 90">
                  <a:extLst>
                    <a:ext uri="{FF2B5EF4-FFF2-40B4-BE49-F238E27FC236}">
                      <a16:creationId xmlns="" xmlns:a16="http://schemas.microsoft.com/office/drawing/2014/main" id="{1B26377A-3621-4AD6-B49D-E61F17470EB8}"/>
                    </a:ext>
                  </a:extLst>
                </p:cNvPr>
                <p:cNvSpPr/>
                <p:nvPr/>
              </p:nvSpPr>
              <p:spPr bwMode="auto">
                <a:xfrm>
                  <a:off x="7627938" y="1963738"/>
                  <a:ext cx="57150" cy="109538"/>
                </a:xfrm>
                <a:custGeom>
                  <a:avLst/>
                  <a:gdLst>
                    <a:gd name="T0" fmla="*/ 2 w 55"/>
                    <a:gd name="T1" fmla="*/ 6 h 106"/>
                    <a:gd name="T2" fmla="*/ 45 w 55"/>
                    <a:gd name="T3" fmla="*/ 102 h 106"/>
                    <a:gd name="T4" fmla="*/ 53 w 55"/>
                    <a:gd name="T5" fmla="*/ 98 h 106"/>
                    <a:gd name="T6" fmla="*/ 9 w 55"/>
                    <a:gd name="T7" fmla="*/ 3 h 106"/>
                    <a:gd name="T8" fmla="*/ 2 w 55"/>
                    <a:gd name="T9" fmla="*/ 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" h="106">
                      <a:moveTo>
                        <a:pt x="2" y="6"/>
                      </a:moveTo>
                      <a:cubicBezTo>
                        <a:pt x="14" y="39"/>
                        <a:pt x="30" y="70"/>
                        <a:pt x="45" y="102"/>
                      </a:cubicBezTo>
                      <a:cubicBezTo>
                        <a:pt x="47" y="106"/>
                        <a:pt x="55" y="103"/>
                        <a:pt x="53" y="98"/>
                      </a:cubicBezTo>
                      <a:cubicBezTo>
                        <a:pt x="42" y="65"/>
                        <a:pt x="28" y="33"/>
                        <a:pt x="9" y="3"/>
                      </a:cubicBezTo>
                      <a:cubicBezTo>
                        <a:pt x="7" y="0"/>
                        <a:pt x="0" y="2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8" name="Freeform 91">
                  <a:extLst>
                    <a:ext uri="{FF2B5EF4-FFF2-40B4-BE49-F238E27FC236}">
                      <a16:creationId xmlns="" xmlns:a16="http://schemas.microsoft.com/office/drawing/2014/main" id="{E73381C5-8925-48C5-AF8B-7EE058B8A337}"/>
                    </a:ext>
                  </a:extLst>
                </p:cNvPr>
                <p:cNvSpPr/>
                <p:nvPr/>
              </p:nvSpPr>
              <p:spPr bwMode="auto">
                <a:xfrm>
                  <a:off x="7700963" y="2119313"/>
                  <a:ext cx="49213" cy="73025"/>
                </a:xfrm>
                <a:custGeom>
                  <a:avLst/>
                  <a:gdLst>
                    <a:gd name="T0" fmla="*/ 2 w 47"/>
                    <a:gd name="T1" fmla="*/ 9 h 70"/>
                    <a:gd name="T2" fmla="*/ 32 w 47"/>
                    <a:gd name="T3" fmla="*/ 63 h 70"/>
                    <a:gd name="T4" fmla="*/ 43 w 47"/>
                    <a:gd name="T5" fmla="*/ 54 h 70"/>
                    <a:gd name="T6" fmla="*/ 13 w 47"/>
                    <a:gd name="T7" fmla="*/ 4 h 70"/>
                    <a:gd name="T8" fmla="*/ 2 w 47"/>
                    <a:gd name="T9" fmla="*/ 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70">
                      <a:moveTo>
                        <a:pt x="2" y="9"/>
                      </a:moveTo>
                      <a:cubicBezTo>
                        <a:pt x="9" y="29"/>
                        <a:pt x="18" y="47"/>
                        <a:pt x="32" y="63"/>
                      </a:cubicBezTo>
                      <a:cubicBezTo>
                        <a:pt x="37" y="70"/>
                        <a:pt x="47" y="61"/>
                        <a:pt x="43" y="54"/>
                      </a:cubicBezTo>
                      <a:cubicBezTo>
                        <a:pt x="34" y="37"/>
                        <a:pt x="24" y="20"/>
                        <a:pt x="13" y="4"/>
                      </a:cubicBezTo>
                      <a:cubicBezTo>
                        <a:pt x="9" y="0"/>
                        <a:pt x="0" y="2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9" name="Freeform 92">
                  <a:extLst>
                    <a:ext uri="{FF2B5EF4-FFF2-40B4-BE49-F238E27FC236}">
                      <a16:creationId xmlns="" xmlns:a16="http://schemas.microsoft.com/office/drawing/2014/main" id="{8DEE9A68-A3F7-41AA-B7E6-777579998DA7}"/>
                    </a:ext>
                  </a:extLst>
                </p:cNvPr>
                <p:cNvSpPr/>
                <p:nvPr/>
              </p:nvSpPr>
              <p:spPr bwMode="auto">
                <a:xfrm>
                  <a:off x="8164513" y="3827463"/>
                  <a:ext cx="123825" cy="60325"/>
                </a:xfrm>
                <a:custGeom>
                  <a:avLst/>
                  <a:gdLst>
                    <a:gd name="T0" fmla="*/ 1 w 118"/>
                    <a:gd name="T1" fmla="*/ 59 h 59"/>
                    <a:gd name="T2" fmla="*/ 115 w 118"/>
                    <a:gd name="T3" fmla="*/ 6 h 59"/>
                    <a:gd name="T4" fmla="*/ 112 w 118"/>
                    <a:gd name="T5" fmla="*/ 0 h 59"/>
                    <a:gd name="T6" fmla="*/ 0 w 118"/>
                    <a:gd name="T7" fmla="*/ 58 h 59"/>
                    <a:gd name="T8" fmla="*/ 1 w 118"/>
                    <a:gd name="T9" fmla="*/ 59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8" h="59">
                      <a:moveTo>
                        <a:pt x="1" y="59"/>
                      </a:moveTo>
                      <a:cubicBezTo>
                        <a:pt x="41" y="56"/>
                        <a:pt x="81" y="26"/>
                        <a:pt x="115" y="6"/>
                      </a:cubicBezTo>
                      <a:cubicBezTo>
                        <a:pt x="118" y="4"/>
                        <a:pt x="116" y="0"/>
                        <a:pt x="112" y="0"/>
                      </a:cubicBezTo>
                      <a:cubicBezTo>
                        <a:pt x="73" y="9"/>
                        <a:pt x="33" y="35"/>
                        <a:pt x="0" y="58"/>
                      </a:cubicBezTo>
                      <a:cubicBezTo>
                        <a:pt x="0" y="58"/>
                        <a:pt x="0" y="59"/>
                        <a:pt x="1" y="5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100" name="文本框 49">
              <a:extLst>
                <a:ext uri="{FF2B5EF4-FFF2-40B4-BE49-F238E27FC236}">
                  <a16:creationId xmlns="" xmlns:a16="http://schemas.microsoft.com/office/drawing/2014/main" id="{CBBC6582-21DE-424C-8A09-2A31C8141A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0767" y="2018766"/>
              <a:ext cx="1909517" cy="1330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07" tIns="45703" rIns="91407" bIns="45703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buNone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 2.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quay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video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ghi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quá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thao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trí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phù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giảm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căng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thẳng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chia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sẻ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lợi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ích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lớp</a:t>
              </a:r>
              <a:r>
                <a:rPr lang="en-US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234" name="TextBox 233">
            <a:extLst>
              <a:ext uri="{FF2B5EF4-FFF2-40B4-BE49-F238E27FC236}">
                <a16:creationId xmlns="" xmlns:a16="http://schemas.microsoft.com/office/drawing/2014/main" id="{BBE72E53-9686-4F93-A5FE-C2ED56B0EFB0}"/>
              </a:ext>
            </a:extLst>
          </p:cNvPr>
          <p:cNvSpPr txBox="1"/>
          <p:nvPr/>
        </p:nvSpPr>
        <p:spPr>
          <a:xfrm>
            <a:off x="2510106" y="361349"/>
            <a:ext cx="73889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【苹果】迟暮朝朝醉晚灯" panose="02000500000000000000"/>
                <a:cs typeface="Times New Roman" pitchFamily="18" charset="0"/>
                <a:sym typeface="+mn-lt"/>
              </a:rPr>
              <a:t>HOẠT ĐỘNG DỰ 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02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21920"/>
            <a:ext cx="11109960" cy="63398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92926" y="2438401"/>
            <a:ext cx="4623060" cy="117724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ED1E2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TẠM BIỆT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ED1E2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CHÚC CÁC EM HỌC TỐT</a:t>
            </a:r>
          </a:p>
        </p:txBody>
      </p:sp>
    </p:spTree>
    <p:extLst>
      <p:ext uri="{BB962C8B-B14F-4D97-AF65-F5344CB8AC3E}">
        <p14:creationId xmlns:p14="http://schemas.microsoft.com/office/powerpoint/2010/main" val="78285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7D90C57D-D673-4D60-BCD5-CB64D8AC7D81}"/>
              </a:ext>
            </a:extLst>
          </p:cNvPr>
          <p:cNvSpPr txBox="1"/>
          <p:nvPr/>
        </p:nvSpPr>
        <p:spPr>
          <a:xfrm>
            <a:off x="2132634" y="337626"/>
            <a:ext cx="8341047" cy="1107996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Trò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chơi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: </a:t>
            </a:r>
            <a:r>
              <a:rPr lang="en-US" sz="4800" b="1" dirty="0" err="1">
                <a:solidFill>
                  <a:srgbClr val="00B050"/>
                </a:solidFill>
                <a:latin typeface="Algerian" panose="04020705040A02060702" pitchFamily="82" charset="0"/>
              </a:rPr>
              <a:t>Nhà</a:t>
            </a:r>
            <a:r>
              <a:rPr lang="en-US" sz="4800" b="1" dirty="0">
                <a:solidFill>
                  <a:srgbClr val="00B050"/>
                </a:solidFill>
                <a:latin typeface="Algerian" panose="04020705040A02060702" pitchFamily="8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Algerian" panose="04020705040A02060702" pitchFamily="82" charset="0"/>
              </a:rPr>
              <a:t>thông</a:t>
            </a:r>
            <a:r>
              <a:rPr lang="en-US" sz="4800" b="1" dirty="0">
                <a:solidFill>
                  <a:srgbClr val="00B050"/>
                </a:solidFill>
                <a:latin typeface="Algerian" panose="04020705040A02060702" pitchFamily="8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Algerian" panose="04020705040A02060702" pitchFamily="82" charset="0"/>
              </a:rPr>
              <a:t>thái</a:t>
            </a:r>
            <a:endParaRPr kumimoji="1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lgerian" panose="04020705040A02060702" pitchFamily="82" charset="0"/>
              <a:ea typeface="inpin heiti" charset="-122"/>
              <a:cs typeface="inpin heiti" charset="-122"/>
            </a:endParaRPr>
          </a:p>
        </p:txBody>
      </p:sp>
      <p:pic>
        <p:nvPicPr>
          <p:cNvPr id="6" name="图片 11">
            <a:extLst>
              <a:ext uri="{FF2B5EF4-FFF2-40B4-BE49-F238E27FC236}">
                <a16:creationId xmlns="" xmlns:a16="http://schemas.microsoft.com/office/drawing/2014/main" id="{22158275-793E-4BE1-A862-10544D902D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9638">
            <a:off x="82093" y="-32119"/>
            <a:ext cx="1875686" cy="3157731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3AFE3E60-6692-4000-96D0-E8111C6F4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6344" y="5538797"/>
            <a:ext cx="10542776" cy="1138773"/>
          </a:xfrm>
          <a:prstGeom prst="rect">
            <a:avLst/>
          </a:prstGeom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11F461A-49C0-450F-8E8C-B4EAA22EF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5839" y="696176"/>
            <a:ext cx="3691514" cy="52064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22D43C8-2B04-4600-98BE-A544968486F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633" y="1445622"/>
            <a:ext cx="4146499" cy="172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ách xử lý thông minh khi trẻ tự kỷ hay la hét, ăn vạ">
            <a:extLst>
              <a:ext uri="{FF2B5EF4-FFF2-40B4-BE49-F238E27FC236}">
                <a16:creationId xmlns="" xmlns:a16="http://schemas.microsoft.com/office/drawing/2014/main" id="{7F7E22B8-D21C-426A-A607-D33E5800849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039" y="1445622"/>
            <a:ext cx="3781417" cy="172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29AA1C2-EABC-4F79-B680-A8FB92971082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814" y="3171872"/>
            <a:ext cx="4108319" cy="2082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DEC403-36A7-4506-B8A5-72E856C644F7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040" y="3171871"/>
            <a:ext cx="3781417" cy="2082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84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7D90C57D-D673-4D60-BCD5-CB64D8AC7D81}"/>
              </a:ext>
            </a:extLst>
          </p:cNvPr>
          <p:cNvSpPr txBox="1"/>
          <p:nvPr/>
        </p:nvSpPr>
        <p:spPr>
          <a:xfrm>
            <a:off x="2132634" y="337626"/>
            <a:ext cx="8341047" cy="1107996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Trò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chơi</a:t>
            </a:r>
            <a:r>
              <a:rPr kumimoji="1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Brannboll Ny" panose="02000000000000000000" pitchFamily="2" charset="0"/>
                <a:ea typeface="inpin heiti" charset="-122"/>
                <a:cs typeface="inpin heiti" charset="-122"/>
              </a:rPr>
              <a:t>: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Nhà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thông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thái</a:t>
            </a:r>
            <a:endParaRPr kumimoji="1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lgerian" panose="04020705040A02060702" pitchFamily="82" charset="0"/>
              <a:ea typeface="inpin heiti" charset="-122"/>
              <a:cs typeface="inpin heiti" charset="-122"/>
            </a:endParaRPr>
          </a:p>
        </p:txBody>
      </p:sp>
      <p:pic>
        <p:nvPicPr>
          <p:cNvPr id="6" name="图片 11">
            <a:extLst>
              <a:ext uri="{FF2B5EF4-FFF2-40B4-BE49-F238E27FC236}">
                <a16:creationId xmlns="" xmlns:a16="http://schemas.microsoft.com/office/drawing/2014/main" id="{22158275-793E-4BE1-A862-10544D902D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9638">
            <a:off x="82093" y="-32119"/>
            <a:ext cx="1875686" cy="31577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11F461A-49C0-450F-8E8C-B4EAA22EF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5839" y="696176"/>
            <a:ext cx="3691514" cy="52064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22D43C8-2B04-4600-98BE-A544968486F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633" y="1445622"/>
            <a:ext cx="4146499" cy="172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ách xử lý thông minh khi trẻ tự kỷ hay la hét, ăn vạ">
            <a:extLst>
              <a:ext uri="{FF2B5EF4-FFF2-40B4-BE49-F238E27FC236}">
                <a16:creationId xmlns="" xmlns:a16="http://schemas.microsoft.com/office/drawing/2014/main" id="{7F7E22B8-D21C-426A-A607-D33E5800849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039" y="1445622"/>
            <a:ext cx="3781417" cy="172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29AA1C2-EABC-4F79-B680-A8FB92971082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633" y="3923480"/>
            <a:ext cx="4108319" cy="2082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FDEC403-36A7-4506-B8A5-72E856C644F7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038" y="3921317"/>
            <a:ext cx="3781417" cy="20821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7A0A18A-7FCA-448C-8F68-69A2E4264B17}"/>
              </a:ext>
            </a:extLst>
          </p:cNvPr>
          <p:cNvSpPr txBox="1"/>
          <p:nvPr/>
        </p:nvSpPr>
        <p:spPr>
          <a:xfrm>
            <a:off x="2453640" y="3238433"/>
            <a:ext cx="3642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đễnh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4C43CEF-8132-4C9F-AC38-91831CE09785}"/>
              </a:ext>
            </a:extLst>
          </p:cNvPr>
          <p:cNvSpPr txBox="1"/>
          <p:nvPr/>
        </p:nvSpPr>
        <p:spPr>
          <a:xfrm>
            <a:off x="6416038" y="3280233"/>
            <a:ext cx="3093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hét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393E76B-47E5-492F-A322-AE5AFD8762D1}"/>
              </a:ext>
            </a:extLst>
          </p:cNvPr>
          <p:cNvSpPr txBox="1"/>
          <p:nvPr/>
        </p:nvSpPr>
        <p:spPr>
          <a:xfrm>
            <a:off x="2391156" y="6108511"/>
            <a:ext cx="3506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AE3B5A9-6838-43DC-BDF6-F32488688C0F}"/>
              </a:ext>
            </a:extLst>
          </p:cNvPr>
          <p:cNvSpPr txBox="1"/>
          <p:nvPr/>
        </p:nvSpPr>
        <p:spPr>
          <a:xfrm>
            <a:off x="6736080" y="6108511"/>
            <a:ext cx="3461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32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-274700"/>
            <a:ext cx="128027" cy="4389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789041"/>
            <a:ext cx="3941366" cy="22563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873711"/>
            <a:ext cx="2452528" cy="24525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0DE3E3E-8FD6-48AA-91D3-B4E1E40EE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3660" y="0"/>
            <a:ext cx="1158340" cy="10486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0504" y="1295401"/>
            <a:ext cx="4359018" cy="29141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2508535"/>
            <a:ext cx="2999492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24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6069416" y="1638490"/>
            <a:ext cx="0" cy="5102879"/>
          </a:xfrm>
          <a:prstGeom prst="line">
            <a:avLst/>
          </a:prstGeom>
          <a:noFill/>
          <a:ln w="28575" cap="flat" cmpd="sng" algn="ctr">
            <a:solidFill>
              <a:srgbClr val="3F404B"/>
            </a:solidFill>
            <a:prstDash val="sysDot"/>
            <a:miter lim="800000"/>
          </a:ln>
          <a:effectLst/>
        </p:spPr>
      </p:cxnSp>
      <p:sp>
        <p:nvSpPr>
          <p:cNvPr id="27" name="文本框 53"/>
          <p:cNvSpPr txBox="1"/>
          <p:nvPr/>
        </p:nvSpPr>
        <p:spPr>
          <a:xfrm>
            <a:off x="7004908" y="3522929"/>
            <a:ext cx="1920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800" b="1">
                <a:solidFill>
                  <a:schemeClr val="bg1"/>
                </a:solidFill>
                <a:latin typeface="+mj-ea"/>
                <a:ea typeface="+mj-ea"/>
                <a:cs typeface="+mn-ea"/>
              </a:defRPr>
            </a:lvl1pPr>
          </a:lstStyle>
          <a:p>
            <a:pPr>
              <a:defRPr/>
            </a:pPr>
            <a:r>
              <a:rPr lang="zh-CN" altLang="en-US" kern="0" dirty="0">
                <a:solidFill>
                  <a:srgbClr val="FFFFFF"/>
                </a:solidFill>
                <a:latin typeface="微软雅黑"/>
                <a:ea typeface="微软雅黑"/>
                <a:sym typeface="+mn-lt"/>
              </a:rPr>
              <a:t>关键文本</a:t>
            </a:r>
          </a:p>
        </p:txBody>
      </p:sp>
      <p:sp>
        <p:nvSpPr>
          <p:cNvPr id="33" name="TextBox 106"/>
          <p:cNvSpPr txBox="1"/>
          <p:nvPr/>
        </p:nvSpPr>
        <p:spPr>
          <a:xfrm>
            <a:off x="-1" y="1638490"/>
            <a:ext cx="5943595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2800" b="1" dirty="0"/>
              <a:t>1, </a:t>
            </a:r>
            <a:r>
              <a:rPr lang="en-US" sz="2800" b="1" dirty="0" err="1"/>
              <a:t>Tình</a:t>
            </a:r>
            <a:r>
              <a:rPr lang="en-US" sz="2800" b="1" dirty="0"/>
              <a:t> </a:t>
            </a:r>
            <a:r>
              <a:rPr lang="en-US" sz="2800" b="1" dirty="0" err="1"/>
              <a:t>huống</a:t>
            </a:r>
            <a:r>
              <a:rPr lang="en-US" sz="2800" b="1" dirty="0"/>
              <a:t> </a:t>
            </a:r>
            <a:r>
              <a:rPr lang="en-US" sz="2800" b="1" dirty="0" err="1"/>
              <a:t>gây</a:t>
            </a:r>
            <a:r>
              <a:rPr lang="en-US" sz="2800" b="1" dirty="0"/>
              <a:t> </a:t>
            </a:r>
            <a:r>
              <a:rPr lang="en-US" sz="2800" b="1" dirty="0" err="1"/>
              <a:t>căng</a:t>
            </a:r>
            <a:r>
              <a:rPr lang="en-US" sz="2800" b="1" dirty="0"/>
              <a:t> </a:t>
            </a:r>
            <a:r>
              <a:rPr lang="en-US" sz="2800" b="1" dirty="0" err="1"/>
              <a:t>thẳng</a:t>
            </a:r>
            <a:r>
              <a:rPr lang="en-US" sz="2800" b="1" dirty="0"/>
              <a:t> </a:t>
            </a:r>
            <a:r>
              <a:rPr lang="en-US" sz="2800" b="1" dirty="0" err="1"/>
              <a:t>và</a:t>
            </a:r>
            <a:r>
              <a:rPr lang="en-US" sz="2800" b="1" dirty="0"/>
              <a:t> </a:t>
            </a:r>
            <a:r>
              <a:rPr lang="en-US" sz="2800" b="1" dirty="0" err="1"/>
              <a:t>biểu</a:t>
            </a:r>
            <a:r>
              <a:rPr lang="en-US" sz="2800" b="1" dirty="0"/>
              <a:t> </a:t>
            </a:r>
            <a:r>
              <a:rPr lang="en-US" sz="2800" b="1" dirty="0" err="1"/>
              <a:t>hiện</a:t>
            </a:r>
            <a:r>
              <a:rPr lang="en-US" sz="2800" b="1" dirty="0"/>
              <a:t> </a:t>
            </a:r>
            <a:r>
              <a:rPr lang="en-US" sz="2800" b="1" dirty="0" err="1"/>
              <a:t>của</a:t>
            </a:r>
            <a:r>
              <a:rPr lang="en-US" sz="2800" b="1" dirty="0"/>
              <a:t> </a:t>
            </a:r>
            <a:r>
              <a:rPr lang="en-US" sz="2800" b="1" dirty="0" err="1"/>
              <a:t>cơ</a:t>
            </a:r>
            <a:r>
              <a:rPr lang="en-US" sz="2800" b="1" dirty="0"/>
              <a:t> </a:t>
            </a:r>
            <a:r>
              <a:rPr lang="en-US" sz="2800" b="1" dirty="0" err="1"/>
              <a:t>thể</a:t>
            </a:r>
            <a:r>
              <a:rPr lang="en-US" sz="2800" b="1" dirty="0"/>
              <a:t> </a:t>
            </a:r>
            <a:r>
              <a:rPr lang="en-US" sz="2800" b="1" dirty="0" err="1"/>
              <a:t>khi</a:t>
            </a:r>
            <a:r>
              <a:rPr lang="en-US" sz="2800" b="1" dirty="0"/>
              <a:t> </a:t>
            </a:r>
            <a:r>
              <a:rPr lang="en-US" sz="2800" b="1" dirty="0" err="1"/>
              <a:t>bị</a:t>
            </a:r>
            <a:r>
              <a:rPr lang="en-US" sz="2800" b="1" dirty="0"/>
              <a:t> </a:t>
            </a:r>
            <a:r>
              <a:rPr lang="en-US" sz="2800" b="1" dirty="0" err="1"/>
              <a:t>căng</a:t>
            </a:r>
            <a:r>
              <a:rPr lang="en-US" sz="2800" b="1" dirty="0"/>
              <a:t> </a:t>
            </a:r>
            <a:r>
              <a:rPr lang="en-US" sz="2800" b="1" dirty="0" err="1"/>
              <a:t>thẳng</a:t>
            </a:r>
            <a:r>
              <a:rPr lang="en-US" sz="2800" b="1" dirty="0"/>
              <a:t>. </a:t>
            </a:r>
            <a:endParaRPr lang="en-US" sz="2800" dirty="0"/>
          </a:p>
          <a:p>
            <a:pPr algn="r"/>
            <a:endParaRPr lang="en-US" altLang="zh-CN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B64B881-BC20-401D-97BD-C53EA990330D}"/>
              </a:ext>
            </a:extLst>
          </p:cNvPr>
          <p:cNvSpPr txBox="1"/>
          <p:nvPr/>
        </p:nvSpPr>
        <p:spPr>
          <a:xfrm>
            <a:off x="2444656" y="92428"/>
            <a:ext cx="999118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solidFill>
                  <a:srgbClr val="7030A0"/>
                </a:solidFill>
                <a:cs typeface="Times New Roman" panose="02020603050405020304" pitchFamily="18" charset="0"/>
              </a:rPr>
              <a:t>ỨNG PHÓ VỚI TÂM LÍ CĂNG THẲNG</a:t>
            </a:r>
            <a:endParaRPr lang="en-US" sz="4000" dirty="0">
              <a:solidFill>
                <a:srgbClr val="7030A0"/>
              </a:solidFill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prstClr val="black"/>
              </a:solidFill>
              <a:latin typeface="等线"/>
            </a:endParaRPr>
          </a:p>
        </p:txBody>
      </p:sp>
      <p:sp>
        <p:nvSpPr>
          <p:cNvPr id="12" name="文本框 8">
            <a:extLst>
              <a:ext uri="{FF2B5EF4-FFF2-40B4-BE49-F238E27FC236}">
                <a16:creationId xmlns="" xmlns:a16="http://schemas.microsoft.com/office/drawing/2014/main" id="{E89179A1-59C5-43AA-9FE3-D377E67F701C}"/>
              </a:ext>
            </a:extLst>
          </p:cNvPr>
          <p:cNvSpPr txBox="1"/>
          <p:nvPr/>
        </p:nvSpPr>
        <p:spPr>
          <a:xfrm>
            <a:off x="1114255" y="43499"/>
            <a:ext cx="19399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zh-CN" sz="4400" b="1" dirty="0">
                <a:solidFill>
                  <a:srgbClr val="0070C0"/>
                </a:solidFill>
                <a:cs typeface="Times New Roman" panose="02020603050405020304" pitchFamily="18" charset="0"/>
              </a:rPr>
              <a:t>BÀI 7: </a:t>
            </a:r>
            <a:endParaRPr lang="zh-CN" altLang="en-US" sz="44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3D56135-0D9B-4DA3-81DF-D22763C92EF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925" y="1554409"/>
            <a:ext cx="5970850" cy="5186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图片 5">
            <a:extLst>
              <a:ext uri="{FF2B5EF4-FFF2-40B4-BE49-F238E27FC236}">
                <a16:creationId xmlns="" xmlns:a16="http://schemas.microsoft.com/office/drawing/2014/main" id="{C064E1D8-632C-4879-9928-F191F58A27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64401"/>
            <a:ext cx="3941366" cy="22563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74744DB-122E-40EF-954D-781F9FA6A901}"/>
              </a:ext>
            </a:extLst>
          </p:cNvPr>
          <p:cNvSpPr txBox="1"/>
          <p:nvPr/>
        </p:nvSpPr>
        <p:spPr>
          <a:xfrm>
            <a:off x="457200" y="2683740"/>
            <a:ext cx="5212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0F0"/>
                </a:solidFill>
                <a:latin typeface="Algerian" panose="04020705040A02060702" pitchFamily="82" charset="0"/>
              </a:rPr>
              <a:t>THẢO LUẬN NHÓM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8772D5D-61FF-4821-8743-B147606E2B64}"/>
              </a:ext>
            </a:extLst>
          </p:cNvPr>
          <p:cNvSpPr txBox="1"/>
          <p:nvPr/>
        </p:nvSpPr>
        <p:spPr>
          <a:xfrm>
            <a:off x="-1" y="3803869"/>
            <a:ext cx="60359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b.</a:t>
            </a:r>
          </a:p>
        </p:txBody>
      </p:sp>
    </p:spTree>
    <p:extLst>
      <p:ext uri="{BB962C8B-B14F-4D97-AF65-F5344CB8AC3E}">
        <p14:creationId xmlns:p14="http://schemas.microsoft.com/office/powerpoint/2010/main" val="407367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/>
      <p:bldP spid="11" grpId="0"/>
      <p:bldP spid="12" grpId="0"/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CE07A7A-35D0-4727-A1FE-84E16CF57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pic>
        <p:nvPicPr>
          <p:cNvPr id="8" name="Picture 2" descr="http://photos.myjoyonline.com/photos/news/201311/6579331693860_20014378402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600" y="5323745"/>
            <a:ext cx="2225041" cy="15388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208757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254F2268-2D24-4D93-9366-79F50807D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322140"/>
              </p:ext>
            </p:extLst>
          </p:nvPr>
        </p:nvGraphicFramePr>
        <p:xfrm>
          <a:off x="2057400" y="1690298"/>
          <a:ext cx="8305800" cy="1737360"/>
        </p:xfrm>
        <a:graphic>
          <a:graphicData uri="http://schemas.openxmlformats.org/drawingml/2006/table">
            <a:tbl>
              <a:tblPr firstRow="1" firstCol="1" bandRow="1"/>
              <a:tblGrid>
                <a:gridCol w="776476">
                  <a:extLst>
                    <a:ext uri="{9D8B030D-6E8A-4147-A177-3AD203B41FA5}">
                      <a16:colId xmlns="" xmlns:a16="http://schemas.microsoft.com/office/drawing/2014/main" val="933412515"/>
                    </a:ext>
                  </a:extLst>
                </a:gridCol>
                <a:gridCol w="3155444">
                  <a:extLst>
                    <a:ext uri="{9D8B030D-6E8A-4147-A177-3AD203B41FA5}">
                      <a16:colId xmlns="" xmlns:a16="http://schemas.microsoft.com/office/drawing/2014/main" val="3418520780"/>
                    </a:ext>
                  </a:extLst>
                </a:gridCol>
                <a:gridCol w="2782834">
                  <a:extLst>
                    <a:ext uri="{9D8B030D-6E8A-4147-A177-3AD203B41FA5}">
                      <a16:colId xmlns="" xmlns:a16="http://schemas.microsoft.com/office/drawing/2014/main" val="2244609507"/>
                    </a:ext>
                  </a:extLst>
                </a:gridCol>
                <a:gridCol w="1591046">
                  <a:extLst>
                    <a:ext uri="{9D8B030D-6E8A-4147-A177-3AD203B41FA5}">
                      <a16:colId xmlns="" xmlns:a16="http://schemas.microsoft.com/office/drawing/2014/main" val="2296608531"/>
                    </a:ext>
                  </a:extLst>
                </a:gridCol>
              </a:tblGrid>
              <a:tr h="8871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huống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99052628"/>
                  </a:ext>
                </a:extLst>
              </a:tr>
              <a:tr h="425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05874225"/>
                  </a:ext>
                </a:extLst>
              </a:tr>
              <a:tr h="425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5722835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300B4BBF-276F-4C50-AAAA-73E950887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725008"/>
              </p:ext>
            </p:extLst>
          </p:nvPr>
        </p:nvGraphicFramePr>
        <p:xfrm>
          <a:off x="2057400" y="4337164"/>
          <a:ext cx="8305800" cy="2063635"/>
        </p:xfrm>
        <a:graphic>
          <a:graphicData uri="http://schemas.openxmlformats.org/drawingml/2006/table">
            <a:tbl>
              <a:tblPr firstRow="1" firstCol="1" bandRow="1"/>
              <a:tblGrid>
                <a:gridCol w="694040">
                  <a:extLst>
                    <a:ext uri="{9D8B030D-6E8A-4147-A177-3AD203B41FA5}">
                      <a16:colId xmlns="" xmlns:a16="http://schemas.microsoft.com/office/drawing/2014/main" val="4020028897"/>
                    </a:ext>
                  </a:extLst>
                </a:gridCol>
                <a:gridCol w="3801760">
                  <a:extLst>
                    <a:ext uri="{9D8B030D-6E8A-4147-A177-3AD203B41FA5}">
                      <a16:colId xmlns="" xmlns:a16="http://schemas.microsoft.com/office/drawing/2014/main" val="2738413177"/>
                    </a:ext>
                  </a:extLst>
                </a:gridCol>
                <a:gridCol w="1722120">
                  <a:extLst>
                    <a:ext uri="{9D8B030D-6E8A-4147-A177-3AD203B41FA5}">
                      <a16:colId xmlns="" xmlns:a16="http://schemas.microsoft.com/office/drawing/2014/main" val="339415664"/>
                    </a:ext>
                  </a:extLst>
                </a:gridCol>
                <a:gridCol w="2087880">
                  <a:extLst>
                    <a:ext uri="{9D8B030D-6E8A-4147-A177-3AD203B41FA5}">
                      <a16:colId xmlns="" xmlns:a16="http://schemas.microsoft.com/office/drawing/2014/main" val="2449839603"/>
                    </a:ext>
                  </a:extLst>
                </a:gridCol>
              </a:tblGrid>
              <a:tr h="85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huống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căng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thẳng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60890521"/>
                  </a:ext>
                </a:extLst>
              </a:tr>
              <a:tr h="6037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93420904"/>
                  </a:ext>
                </a:extLst>
              </a:tr>
              <a:tr h="6037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12668889"/>
                  </a:ext>
                </a:extLst>
              </a:tr>
            </a:tbl>
          </a:graphicData>
        </a:graphic>
      </p:graphicFrame>
      <p:sp>
        <p:nvSpPr>
          <p:cNvPr id="10" name="TextBox 3">
            <a:extLst>
              <a:ext uri="{FF2B5EF4-FFF2-40B4-BE49-F238E27FC236}">
                <a16:creationId xmlns="" xmlns:a16="http://schemas.microsoft.com/office/drawing/2014/main" id="{76ECF7D9-C5AD-4FEC-AC87-66879CA24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961" y="99350"/>
            <a:ext cx="1067950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PHIẾU HỌC TẬP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0F78144-6A31-4732-A195-7398A21739EF}"/>
              </a:ext>
            </a:extLst>
          </p:cNvPr>
          <p:cNvSpPr txBox="1"/>
          <p:nvPr/>
        </p:nvSpPr>
        <p:spPr>
          <a:xfrm>
            <a:off x="2057400" y="1153319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7FAA6FE-2D39-4384-9EA3-0583276DD21A}"/>
              </a:ext>
            </a:extLst>
          </p:cNvPr>
          <p:cNvSpPr txBox="1"/>
          <p:nvPr/>
        </p:nvSpPr>
        <p:spPr>
          <a:xfrm>
            <a:off x="2057400" y="3754986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</p:txBody>
      </p:sp>
    </p:spTree>
    <p:extLst>
      <p:ext uri="{BB962C8B-B14F-4D97-AF65-F5344CB8AC3E}">
        <p14:creationId xmlns:p14="http://schemas.microsoft.com/office/powerpoint/2010/main" val="34201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ÔN TOÁN 3: TRƯỜNG TIỂU HỌC ĐẰNG LÂM (16/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660010" y="494506"/>
            <a:ext cx="106795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PHIẾU HỌC TẬP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số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 1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E66962AB-E57A-4862-B51F-99340D5BA9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696453"/>
              </p:ext>
            </p:extLst>
          </p:nvPr>
        </p:nvGraphicFramePr>
        <p:xfrm>
          <a:off x="660010" y="1362600"/>
          <a:ext cx="10907150" cy="3548431"/>
        </p:xfrm>
        <a:graphic>
          <a:graphicData uri="http://schemas.openxmlformats.org/drawingml/2006/table">
            <a:tbl>
              <a:tblPr firstRow="1" firstCol="1" bandRow="1"/>
              <a:tblGrid>
                <a:gridCol w="1012778">
                  <a:extLst>
                    <a:ext uri="{9D8B030D-6E8A-4147-A177-3AD203B41FA5}">
                      <a16:colId xmlns="" xmlns:a16="http://schemas.microsoft.com/office/drawing/2014/main" val="933412515"/>
                    </a:ext>
                  </a:extLst>
                </a:gridCol>
                <a:gridCol w="2686869">
                  <a:extLst>
                    <a:ext uri="{9D8B030D-6E8A-4147-A177-3AD203B41FA5}">
                      <a16:colId xmlns="" xmlns:a16="http://schemas.microsoft.com/office/drawing/2014/main" val="3418520780"/>
                    </a:ext>
                  </a:extLst>
                </a:gridCol>
                <a:gridCol w="4799583">
                  <a:extLst>
                    <a:ext uri="{9D8B030D-6E8A-4147-A177-3AD203B41FA5}">
                      <a16:colId xmlns="" xmlns:a16="http://schemas.microsoft.com/office/drawing/2014/main" val="2244609507"/>
                    </a:ext>
                  </a:extLst>
                </a:gridCol>
                <a:gridCol w="2407920">
                  <a:extLst>
                    <a:ext uri="{9D8B030D-6E8A-4147-A177-3AD203B41FA5}">
                      <a16:colId xmlns="" xmlns:a16="http://schemas.microsoft.com/office/drawing/2014/main" val="1956515853"/>
                    </a:ext>
                  </a:extLst>
                </a:gridCol>
              </a:tblGrid>
              <a:tr h="1075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huống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99052628"/>
                  </a:ext>
                </a:extLst>
              </a:tr>
              <a:tr h="8816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05874225"/>
                  </a:ext>
                </a:extLst>
              </a:tr>
              <a:tr h="7955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57228356"/>
                  </a:ext>
                </a:extLst>
              </a:tr>
              <a:tr h="7955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2438401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A4CDE64-0F6B-43B2-BA8B-A8FBBC7BFB4D}"/>
              </a:ext>
            </a:extLst>
          </p:cNvPr>
          <p:cNvSpPr txBox="1"/>
          <p:nvPr/>
        </p:nvSpPr>
        <p:spPr>
          <a:xfrm>
            <a:off x="1905000" y="2483281"/>
            <a:ext cx="2453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1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95A7673-8533-4D89-90EA-ABE3CF601173}"/>
              </a:ext>
            </a:extLst>
          </p:cNvPr>
          <p:cNvSpPr txBox="1"/>
          <p:nvPr/>
        </p:nvSpPr>
        <p:spPr>
          <a:xfrm>
            <a:off x="1920240" y="3414642"/>
            <a:ext cx="256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2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FB9FB81-EDFF-4088-9409-E0A349B4461E}"/>
              </a:ext>
            </a:extLst>
          </p:cNvPr>
          <p:cNvSpPr txBox="1"/>
          <p:nvPr/>
        </p:nvSpPr>
        <p:spPr>
          <a:xfrm>
            <a:off x="1859280" y="4215348"/>
            <a:ext cx="256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4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546EC11-EB33-4DF3-B4E3-FC03F313B8BC}"/>
              </a:ext>
            </a:extLst>
          </p:cNvPr>
          <p:cNvSpPr txBox="1"/>
          <p:nvPr/>
        </p:nvSpPr>
        <p:spPr>
          <a:xfrm>
            <a:off x="4358640" y="2561256"/>
            <a:ext cx="486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ồn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F1DC451-855A-4FA4-B4FB-F326F621FD10}"/>
              </a:ext>
            </a:extLst>
          </p:cNvPr>
          <p:cNvSpPr txBox="1"/>
          <p:nvPr/>
        </p:nvSpPr>
        <p:spPr>
          <a:xfrm>
            <a:off x="4450080" y="3470364"/>
            <a:ext cx="4678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cao.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DE8F404-4993-47CC-87B0-67D34243DD24}"/>
              </a:ext>
            </a:extLst>
          </p:cNvPr>
          <p:cNvSpPr txBox="1"/>
          <p:nvPr/>
        </p:nvSpPr>
        <p:spPr>
          <a:xfrm>
            <a:off x="4419600" y="4190697"/>
            <a:ext cx="445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EE32B0F-180C-44E9-8C6A-111F0B6A5E9C}"/>
              </a:ext>
            </a:extLst>
          </p:cNvPr>
          <p:cNvSpPr txBox="1"/>
          <p:nvPr/>
        </p:nvSpPr>
        <p:spPr>
          <a:xfrm>
            <a:off x="9677400" y="2561256"/>
            <a:ext cx="1662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8171BE7-BC43-46DD-A1AD-D973B5508380}"/>
              </a:ext>
            </a:extLst>
          </p:cNvPr>
          <p:cNvSpPr txBox="1"/>
          <p:nvPr/>
        </p:nvSpPr>
        <p:spPr>
          <a:xfrm>
            <a:off x="9220200" y="3380272"/>
            <a:ext cx="256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65F8DCA-4D6B-4884-A26D-17B1DEBAB720}"/>
              </a:ext>
            </a:extLst>
          </p:cNvPr>
          <p:cNvSpPr txBox="1"/>
          <p:nvPr/>
        </p:nvSpPr>
        <p:spPr>
          <a:xfrm>
            <a:off x="9677400" y="4215348"/>
            <a:ext cx="144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nản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35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  <p:bldP spid="2" grpId="0"/>
      <p:bldP spid="8" grpId="0"/>
      <p:bldP spid="10" grpId="0"/>
      <p:bldP spid="6" grpId="0"/>
      <p:bldP spid="7" grpId="0"/>
      <p:bldP spid="9" grpId="0"/>
      <p:bldP spid="11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ÔN TOÁN 3: TRƯỜNG TIỂU HỌC ĐẰNG LÂM (16/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660010" y="494506"/>
            <a:ext cx="106795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PHIẾU HỌC TẬP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số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 2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E4753A39-9563-442A-B541-DB0B7C063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450356"/>
              </p:ext>
            </p:extLst>
          </p:nvPr>
        </p:nvGraphicFramePr>
        <p:xfrm>
          <a:off x="660010" y="1685404"/>
          <a:ext cx="4552070" cy="2063635"/>
        </p:xfrm>
        <a:graphic>
          <a:graphicData uri="http://schemas.openxmlformats.org/drawingml/2006/table">
            <a:tbl>
              <a:tblPr firstRow="1" firstCol="1" bandRow="1"/>
              <a:tblGrid>
                <a:gridCol w="560811">
                  <a:extLst>
                    <a:ext uri="{9D8B030D-6E8A-4147-A177-3AD203B41FA5}">
                      <a16:colId xmlns="" xmlns:a16="http://schemas.microsoft.com/office/drawing/2014/main" val="4020028897"/>
                    </a:ext>
                  </a:extLst>
                </a:gridCol>
                <a:gridCol w="2034526">
                  <a:extLst>
                    <a:ext uri="{9D8B030D-6E8A-4147-A177-3AD203B41FA5}">
                      <a16:colId xmlns="" xmlns:a16="http://schemas.microsoft.com/office/drawing/2014/main" val="2738413177"/>
                    </a:ext>
                  </a:extLst>
                </a:gridCol>
                <a:gridCol w="812452">
                  <a:extLst>
                    <a:ext uri="{9D8B030D-6E8A-4147-A177-3AD203B41FA5}">
                      <a16:colId xmlns="" xmlns:a16="http://schemas.microsoft.com/office/drawing/2014/main" val="339415664"/>
                    </a:ext>
                  </a:extLst>
                </a:gridCol>
                <a:gridCol w="1144281">
                  <a:extLst>
                    <a:ext uri="{9D8B030D-6E8A-4147-A177-3AD203B41FA5}">
                      <a16:colId xmlns="" xmlns:a16="http://schemas.microsoft.com/office/drawing/2014/main" val="2449839603"/>
                    </a:ext>
                  </a:extLst>
                </a:gridCol>
              </a:tblGrid>
              <a:tr h="85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huống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căng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thẳng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60890521"/>
                  </a:ext>
                </a:extLst>
              </a:tr>
              <a:tr h="6037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93420904"/>
                  </a:ext>
                </a:extLst>
              </a:tr>
              <a:tr h="6037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1266888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F67C5C6-EC82-4751-85AC-E5624925754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80" y="1234440"/>
            <a:ext cx="6319910" cy="4709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120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www.33ppt.com 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Thiết kế: Thạch Trương Thảo (0987 039 863)">
  <a:themeElements>
    <a:clrScheme name="Thiết kế: Thạch Trương Thảo (0987 039 863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hiết kế: Thạch Trương Thảo (0987 039 863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hiết kế: Thạch Trương Thảo (0987 039 863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1213</Words>
  <Application>Microsoft Office PowerPoint</Application>
  <PresentationFormat>Widescreen</PresentationFormat>
  <Paragraphs>168</Paragraphs>
  <Slides>26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26</vt:i4>
      </vt:variant>
    </vt:vector>
  </HeadingPairs>
  <TitlesOfParts>
    <vt:vector size="57" baseType="lpstr">
      <vt:lpstr>微软雅黑</vt:lpstr>
      <vt:lpstr>宋体</vt:lpstr>
      <vt:lpstr>宋体</vt:lpstr>
      <vt:lpstr>#9Slide05 Brannboll Ny</vt:lpstr>
      <vt:lpstr>#9Slide07 Marbelia Regular</vt:lpstr>
      <vt:lpstr>【苹果】迟暮朝朝醉晚灯</vt:lpstr>
      <vt:lpstr>Algerian</vt:lpstr>
      <vt:lpstr>Arial</vt:lpstr>
      <vt:lpstr>Calibri</vt:lpstr>
      <vt:lpstr>Calibri Light</vt:lpstr>
      <vt:lpstr>DengXian</vt:lpstr>
      <vt:lpstr>Helvetica Neue</vt:lpstr>
      <vt:lpstr>inpin heiti</vt:lpstr>
      <vt:lpstr>ITC Avant Garde Std Bk</vt:lpstr>
      <vt:lpstr>SVN-Vanilla Daisy Pro</vt:lpstr>
      <vt:lpstr>Tahoma</vt:lpstr>
      <vt:lpstr>Times New Roman</vt:lpstr>
      <vt:lpstr>Verdana</vt:lpstr>
      <vt:lpstr>Wingdings</vt:lpstr>
      <vt:lpstr>方正静蕾简体</vt:lpstr>
      <vt:lpstr>等线</vt:lpstr>
      <vt:lpstr>等线 Light</vt:lpstr>
      <vt:lpstr>Office 主题​​</vt:lpstr>
      <vt:lpstr>4_Office Theme</vt:lpstr>
      <vt:lpstr>1_Office Theme</vt:lpstr>
      <vt:lpstr>第一PPT，www.1ppt.com</vt:lpstr>
      <vt:lpstr>www.33ppt.com ​​</vt:lpstr>
      <vt:lpstr>2_Office Theme</vt:lpstr>
      <vt:lpstr>1_Thiết kế: Thạch Trương Thảo (0987 039 863)</vt:lpstr>
      <vt:lpstr>26_Office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MSHUE</dc:creator>
  <cp:lastModifiedBy>Asus</cp:lastModifiedBy>
  <cp:revision>44</cp:revision>
  <dcterms:created xsi:type="dcterms:W3CDTF">2022-08-08T00:24:14Z</dcterms:created>
  <dcterms:modified xsi:type="dcterms:W3CDTF">2024-02-19T01:45:12Z</dcterms:modified>
</cp:coreProperties>
</file>