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A40"/>
    <a:srgbClr val="DAD7CD"/>
    <a:srgbClr val="FF66CC"/>
    <a:srgbClr val="344E41"/>
    <a:srgbClr val="A3B18A"/>
    <a:srgbClr val="5881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2" d="100"/>
          <a:sy n="92" d="100"/>
        </p:scale>
        <p:origin x="-259" y="19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77777D-215F-48E3-9680-D33CF0784182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0C9DDC6-E309-4D20-ABC7-C42EF44EBE95}">
      <dgm:prSet phldrT="[Text]"/>
      <dgm:spPr/>
      <dgm:t>
        <a:bodyPr/>
        <a:lstStyle/>
        <a:p>
          <a:r>
            <a:rPr lang="en-US" dirty="0" err="1" smtClean="0">
              <a:solidFill>
                <a:srgbClr val="FF0000"/>
              </a:solidFill>
            </a:rPr>
            <a:t>Thành</a:t>
          </a:r>
          <a:r>
            <a:rPr lang="en-US" dirty="0" smtClean="0">
              <a:solidFill>
                <a:srgbClr val="FF0000"/>
              </a:solidFill>
            </a:rPr>
            <a:t> </a:t>
          </a:r>
          <a:r>
            <a:rPr lang="en-US" dirty="0" err="1" smtClean="0">
              <a:solidFill>
                <a:srgbClr val="FF0000"/>
              </a:solidFill>
            </a:rPr>
            <a:t>phần</a:t>
          </a:r>
          <a:r>
            <a:rPr lang="en-US" dirty="0" smtClean="0">
              <a:solidFill>
                <a:srgbClr val="FF0000"/>
              </a:solidFill>
            </a:rPr>
            <a:t> </a:t>
          </a:r>
          <a:r>
            <a:rPr lang="en-US" dirty="0" err="1" smtClean="0">
              <a:solidFill>
                <a:srgbClr val="FF0000"/>
              </a:solidFill>
            </a:rPr>
            <a:t>sinh</a:t>
          </a:r>
          <a:r>
            <a:rPr lang="en-US" dirty="0" smtClean="0">
              <a:solidFill>
                <a:srgbClr val="FF0000"/>
              </a:solidFill>
            </a:rPr>
            <a:t> </a:t>
          </a:r>
          <a:r>
            <a:rPr lang="en-US" dirty="0" err="1" smtClean="0">
              <a:solidFill>
                <a:srgbClr val="FF0000"/>
              </a:solidFill>
            </a:rPr>
            <a:t>vật</a:t>
          </a:r>
          <a:endParaRPr lang="en-US" dirty="0">
            <a:solidFill>
              <a:srgbClr val="FF0000"/>
            </a:solidFill>
          </a:endParaRPr>
        </a:p>
      </dgm:t>
    </dgm:pt>
    <dgm:pt modelId="{9DCB6F20-1331-4A42-8EED-8C53A5868AE8}" type="parTrans" cxnId="{006935E0-67AB-4E15-8C77-74A588775F5B}">
      <dgm:prSet/>
      <dgm:spPr/>
      <dgm:t>
        <a:bodyPr/>
        <a:lstStyle/>
        <a:p>
          <a:endParaRPr lang="en-US"/>
        </a:p>
      </dgm:t>
    </dgm:pt>
    <dgm:pt modelId="{F7B40591-9632-4752-80B6-89510C19237F}" type="sibTrans" cxnId="{006935E0-67AB-4E15-8C77-74A588775F5B}">
      <dgm:prSet/>
      <dgm:spPr/>
      <dgm:t>
        <a:bodyPr/>
        <a:lstStyle/>
        <a:p>
          <a:endParaRPr lang="en-US"/>
        </a:p>
      </dgm:t>
    </dgm:pt>
    <dgm:pt modelId="{CBDAE220-86C2-40F3-AC4A-EFE688FD3213}">
      <dgm:prSet phldrT="[Text]"/>
      <dgm:spPr/>
      <dgm:t>
        <a:bodyPr/>
        <a:lstStyle/>
        <a:p>
          <a:r>
            <a:rPr lang="en-US" dirty="0" err="1" smtClean="0"/>
            <a:t>Thực</a:t>
          </a:r>
          <a:r>
            <a:rPr lang="en-US" dirty="0" smtClean="0"/>
            <a:t> </a:t>
          </a:r>
          <a:r>
            <a:rPr lang="en-US" dirty="0" err="1" smtClean="0"/>
            <a:t>vật</a:t>
          </a:r>
          <a:r>
            <a:rPr lang="en-US" dirty="0" smtClean="0"/>
            <a:t> </a:t>
          </a:r>
          <a:endParaRPr lang="en-US" dirty="0"/>
        </a:p>
      </dgm:t>
    </dgm:pt>
    <dgm:pt modelId="{364B4249-6395-41BE-A6A0-B386F94A8CDB}" type="parTrans" cxnId="{D128E928-5D81-4DFC-AE38-FDF446E05CC5}">
      <dgm:prSet/>
      <dgm:spPr/>
      <dgm:t>
        <a:bodyPr/>
        <a:lstStyle/>
        <a:p>
          <a:endParaRPr lang="en-US"/>
        </a:p>
      </dgm:t>
    </dgm:pt>
    <dgm:pt modelId="{A6403CB1-4786-4B30-A057-4C1400BE7EB1}" type="sibTrans" cxnId="{D128E928-5D81-4DFC-AE38-FDF446E05CC5}">
      <dgm:prSet/>
      <dgm:spPr/>
      <dgm:t>
        <a:bodyPr/>
        <a:lstStyle/>
        <a:p>
          <a:endParaRPr lang="en-US"/>
        </a:p>
      </dgm:t>
    </dgm:pt>
    <dgm:pt modelId="{58BF1EE1-4A86-4C96-95BE-B2C8D036995E}">
      <dgm:prSet phldrT="[Text]"/>
      <dgm:spPr/>
      <dgm:t>
        <a:bodyPr/>
        <a:lstStyle/>
        <a:p>
          <a:r>
            <a:rPr lang="en-US" dirty="0" err="1" smtClean="0"/>
            <a:t>Động</a:t>
          </a:r>
          <a:r>
            <a:rPr lang="en-US" dirty="0" smtClean="0"/>
            <a:t> </a:t>
          </a:r>
          <a:r>
            <a:rPr lang="en-US" dirty="0" err="1" smtClean="0"/>
            <a:t>vật</a:t>
          </a:r>
          <a:r>
            <a:rPr lang="en-US" dirty="0" smtClean="0"/>
            <a:t> </a:t>
          </a:r>
          <a:endParaRPr lang="en-US" dirty="0"/>
        </a:p>
      </dgm:t>
    </dgm:pt>
    <dgm:pt modelId="{78D8C4F6-B911-4A22-9E93-FC6C11465496}" type="parTrans" cxnId="{185B9DE7-18CA-40AB-BA58-E72456D9AFF8}">
      <dgm:prSet/>
      <dgm:spPr/>
      <dgm:t>
        <a:bodyPr/>
        <a:lstStyle/>
        <a:p>
          <a:endParaRPr lang="en-US"/>
        </a:p>
      </dgm:t>
    </dgm:pt>
    <dgm:pt modelId="{8AFC447E-DB7D-41CE-8C73-FDE02DADC0DD}" type="sibTrans" cxnId="{185B9DE7-18CA-40AB-BA58-E72456D9AFF8}">
      <dgm:prSet/>
      <dgm:spPr/>
      <dgm:t>
        <a:bodyPr/>
        <a:lstStyle/>
        <a:p>
          <a:endParaRPr lang="en-US"/>
        </a:p>
      </dgm:t>
    </dgm:pt>
    <dgm:pt modelId="{BD4CA74E-4A54-4E28-AD1C-0B60F10A0F07}">
      <dgm:prSet phldrT="[Text]"/>
      <dgm:spPr/>
      <dgm:t>
        <a:bodyPr/>
        <a:lstStyle/>
        <a:p>
          <a:r>
            <a:rPr lang="en-US" dirty="0" smtClean="0"/>
            <a:t>Vi </a:t>
          </a:r>
          <a:r>
            <a:rPr lang="en-US" dirty="0" err="1" smtClean="0"/>
            <a:t>sinh</a:t>
          </a:r>
          <a:r>
            <a:rPr lang="en-US" dirty="0" smtClean="0"/>
            <a:t> </a:t>
          </a:r>
          <a:r>
            <a:rPr lang="en-US" dirty="0" err="1" smtClean="0"/>
            <a:t>vật</a:t>
          </a:r>
          <a:endParaRPr lang="en-US" dirty="0"/>
        </a:p>
      </dgm:t>
    </dgm:pt>
    <dgm:pt modelId="{B316D387-BA98-41C7-B7C1-515B888695F3}" type="parTrans" cxnId="{5BB4AF04-88AF-4A46-9A79-EEE40992CC38}">
      <dgm:prSet/>
      <dgm:spPr/>
      <dgm:t>
        <a:bodyPr/>
        <a:lstStyle/>
        <a:p>
          <a:endParaRPr lang="en-US"/>
        </a:p>
      </dgm:t>
    </dgm:pt>
    <dgm:pt modelId="{AC90B5F5-B5CC-4550-A1D4-96FA5E942E60}" type="sibTrans" cxnId="{5BB4AF04-88AF-4A46-9A79-EEE40992CC38}">
      <dgm:prSet/>
      <dgm:spPr/>
      <dgm:t>
        <a:bodyPr/>
        <a:lstStyle/>
        <a:p>
          <a:endParaRPr lang="en-US"/>
        </a:p>
      </dgm:t>
    </dgm:pt>
    <dgm:pt modelId="{8705FD56-B526-454A-9033-F502C269C17A}">
      <dgm:prSet phldrT="[Text]"/>
      <dgm:spPr/>
      <dgm:t>
        <a:bodyPr/>
        <a:lstStyle/>
        <a:p>
          <a:r>
            <a:rPr lang="en-US" dirty="0" err="1" smtClean="0"/>
            <a:t>Nấm</a:t>
          </a:r>
          <a:r>
            <a:rPr lang="en-US" dirty="0" smtClean="0"/>
            <a:t> </a:t>
          </a:r>
          <a:endParaRPr lang="en-US" dirty="0"/>
        </a:p>
      </dgm:t>
    </dgm:pt>
    <dgm:pt modelId="{AED410CF-7A45-4341-B747-503FCDA3E109}" type="parTrans" cxnId="{699DB226-4E95-4E5A-9F04-67CF100DD20E}">
      <dgm:prSet/>
      <dgm:spPr/>
      <dgm:t>
        <a:bodyPr/>
        <a:lstStyle/>
        <a:p>
          <a:endParaRPr lang="en-US"/>
        </a:p>
      </dgm:t>
    </dgm:pt>
    <dgm:pt modelId="{0FC57398-A25E-452A-B2C9-C71D94D8BBB4}" type="sibTrans" cxnId="{699DB226-4E95-4E5A-9F04-67CF100DD20E}">
      <dgm:prSet/>
      <dgm:spPr/>
      <dgm:t>
        <a:bodyPr/>
        <a:lstStyle/>
        <a:p>
          <a:endParaRPr lang="en-US"/>
        </a:p>
      </dgm:t>
    </dgm:pt>
    <dgm:pt modelId="{321B9BD0-37BE-4963-804E-341A0B5A511B}" type="pres">
      <dgm:prSet presAssocID="{4577777D-215F-48E3-9680-D33CF078418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2B3556-8D81-474E-B341-D99DB8069419}" type="pres">
      <dgm:prSet presAssocID="{20C9DDC6-E309-4D20-ABC7-C42EF44EBE95}" presName="centerShape" presStyleLbl="node0" presStyleIdx="0" presStyleCnt="1"/>
      <dgm:spPr/>
      <dgm:t>
        <a:bodyPr/>
        <a:lstStyle/>
        <a:p>
          <a:endParaRPr lang="en-US"/>
        </a:p>
      </dgm:t>
    </dgm:pt>
    <dgm:pt modelId="{FEE70B0D-4BC3-4662-AE03-E4C23EE6EF30}" type="pres">
      <dgm:prSet presAssocID="{CBDAE220-86C2-40F3-AC4A-EFE688FD321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90853B-9FD1-42A7-96E8-CCA9369B0257}" type="pres">
      <dgm:prSet presAssocID="{CBDAE220-86C2-40F3-AC4A-EFE688FD3213}" presName="dummy" presStyleCnt="0"/>
      <dgm:spPr/>
    </dgm:pt>
    <dgm:pt modelId="{1BA5BD94-3148-4774-B2AD-89B1CEF6E32E}" type="pres">
      <dgm:prSet presAssocID="{A6403CB1-4786-4B30-A057-4C1400BE7EB1}" presName="sibTrans" presStyleLbl="sibTrans2D1" presStyleIdx="0" presStyleCnt="4"/>
      <dgm:spPr/>
      <dgm:t>
        <a:bodyPr/>
        <a:lstStyle/>
        <a:p>
          <a:endParaRPr lang="en-US"/>
        </a:p>
      </dgm:t>
    </dgm:pt>
    <dgm:pt modelId="{BA2EDDAD-9406-458F-832E-08B569248798}" type="pres">
      <dgm:prSet presAssocID="{58BF1EE1-4A86-4C96-95BE-B2C8D036995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7C11C3-9F53-4A43-8247-D5CF1509C79F}" type="pres">
      <dgm:prSet presAssocID="{58BF1EE1-4A86-4C96-95BE-B2C8D036995E}" presName="dummy" presStyleCnt="0"/>
      <dgm:spPr/>
    </dgm:pt>
    <dgm:pt modelId="{C7E4E120-3DF6-4F0D-B11E-D6E50FCD2F0E}" type="pres">
      <dgm:prSet presAssocID="{8AFC447E-DB7D-41CE-8C73-FDE02DADC0DD}" presName="sibTrans" presStyleLbl="sibTrans2D1" presStyleIdx="1" presStyleCnt="4"/>
      <dgm:spPr/>
      <dgm:t>
        <a:bodyPr/>
        <a:lstStyle/>
        <a:p>
          <a:endParaRPr lang="en-US"/>
        </a:p>
      </dgm:t>
    </dgm:pt>
    <dgm:pt modelId="{02067166-320F-4802-BF42-F700F0E8C93F}" type="pres">
      <dgm:prSet presAssocID="{BD4CA74E-4A54-4E28-AD1C-0B60F10A0F0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5CD519-BE14-4313-9CC5-404D861E6A4F}" type="pres">
      <dgm:prSet presAssocID="{BD4CA74E-4A54-4E28-AD1C-0B60F10A0F07}" presName="dummy" presStyleCnt="0"/>
      <dgm:spPr/>
    </dgm:pt>
    <dgm:pt modelId="{B38C251B-A352-4DAC-B849-B696BBC93920}" type="pres">
      <dgm:prSet presAssocID="{AC90B5F5-B5CC-4550-A1D4-96FA5E942E60}" presName="sibTrans" presStyleLbl="sibTrans2D1" presStyleIdx="2" presStyleCnt="4"/>
      <dgm:spPr/>
      <dgm:t>
        <a:bodyPr/>
        <a:lstStyle/>
        <a:p>
          <a:endParaRPr lang="en-US"/>
        </a:p>
      </dgm:t>
    </dgm:pt>
    <dgm:pt modelId="{EF7B7BC6-E1D9-4AB1-AB70-5DB34F4CBFEA}" type="pres">
      <dgm:prSet presAssocID="{8705FD56-B526-454A-9033-F502C269C17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FEA958-25DC-42F3-8E8E-21926FD470FA}" type="pres">
      <dgm:prSet presAssocID="{8705FD56-B526-454A-9033-F502C269C17A}" presName="dummy" presStyleCnt="0"/>
      <dgm:spPr/>
    </dgm:pt>
    <dgm:pt modelId="{B6D21EDD-4D7A-4E69-B87F-FE99EF26C349}" type="pres">
      <dgm:prSet presAssocID="{0FC57398-A25E-452A-B2C9-C71D94D8BBB4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7B0BB25F-B13F-4F8A-9B8E-1BEC22B0BF57}" type="presOf" srcId="{0FC57398-A25E-452A-B2C9-C71D94D8BBB4}" destId="{B6D21EDD-4D7A-4E69-B87F-FE99EF26C349}" srcOrd="0" destOrd="0" presId="urn:microsoft.com/office/officeart/2005/8/layout/radial6"/>
    <dgm:cxn modelId="{185B9DE7-18CA-40AB-BA58-E72456D9AFF8}" srcId="{20C9DDC6-E309-4D20-ABC7-C42EF44EBE95}" destId="{58BF1EE1-4A86-4C96-95BE-B2C8D036995E}" srcOrd="1" destOrd="0" parTransId="{78D8C4F6-B911-4A22-9E93-FC6C11465496}" sibTransId="{8AFC447E-DB7D-41CE-8C73-FDE02DADC0DD}"/>
    <dgm:cxn modelId="{0F9DD892-81B1-43F0-8CD9-4A4F2510F2B5}" type="presOf" srcId="{A6403CB1-4786-4B30-A057-4C1400BE7EB1}" destId="{1BA5BD94-3148-4774-B2AD-89B1CEF6E32E}" srcOrd="0" destOrd="0" presId="urn:microsoft.com/office/officeart/2005/8/layout/radial6"/>
    <dgm:cxn modelId="{8B5A5446-4C74-4827-8DFF-DB7FC43489B7}" type="presOf" srcId="{20C9DDC6-E309-4D20-ABC7-C42EF44EBE95}" destId="{882B3556-8D81-474E-B341-D99DB8069419}" srcOrd="0" destOrd="0" presId="urn:microsoft.com/office/officeart/2005/8/layout/radial6"/>
    <dgm:cxn modelId="{006935E0-67AB-4E15-8C77-74A588775F5B}" srcId="{4577777D-215F-48E3-9680-D33CF0784182}" destId="{20C9DDC6-E309-4D20-ABC7-C42EF44EBE95}" srcOrd="0" destOrd="0" parTransId="{9DCB6F20-1331-4A42-8EED-8C53A5868AE8}" sibTransId="{F7B40591-9632-4752-80B6-89510C19237F}"/>
    <dgm:cxn modelId="{2B2B528F-994A-4AD0-B44C-11D5ECC8EB12}" type="presOf" srcId="{CBDAE220-86C2-40F3-AC4A-EFE688FD3213}" destId="{FEE70B0D-4BC3-4662-AE03-E4C23EE6EF30}" srcOrd="0" destOrd="0" presId="urn:microsoft.com/office/officeart/2005/8/layout/radial6"/>
    <dgm:cxn modelId="{BC2BC64F-3ADF-44F6-B2EE-DDD956289F6F}" type="presOf" srcId="{8705FD56-B526-454A-9033-F502C269C17A}" destId="{EF7B7BC6-E1D9-4AB1-AB70-5DB34F4CBFEA}" srcOrd="0" destOrd="0" presId="urn:microsoft.com/office/officeart/2005/8/layout/radial6"/>
    <dgm:cxn modelId="{FD8B6393-D7E0-4AFE-B362-402774F45ED5}" type="presOf" srcId="{4577777D-215F-48E3-9680-D33CF0784182}" destId="{321B9BD0-37BE-4963-804E-341A0B5A511B}" srcOrd="0" destOrd="0" presId="urn:microsoft.com/office/officeart/2005/8/layout/radial6"/>
    <dgm:cxn modelId="{699DB226-4E95-4E5A-9F04-67CF100DD20E}" srcId="{20C9DDC6-E309-4D20-ABC7-C42EF44EBE95}" destId="{8705FD56-B526-454A-9033-F502C269C17A}" srcOrd="3" destOrd="0" parTransId="{AED410CF-7A45-4341-B747-503FCDA3E109}" sibTransId="{0FC57398-A25E-452A-B2C9-C71D94D8BBB4}"/>
    <dgm:cxn modelId="{3113C60C-E76D-449E-81C0-17BA311CEE03}" type="presOf" srcId="{BD4CA74E-4A54-4E28-AD1C-0B60F10A0F07}" destId="{02067166-320F-4802-BF42-F700F0E8C93F}" srcOrd="0" destOrd="0" presId="urn:microsoft.com/office/officeart/2005/8/layout/radial6"/>
    <dgm:cxn modelId="{21E5854B-3A2A-4289-8D3E-FDDD57590880}" type="presOf" srcId="{8AFC447E-DB7D-41CE-8C73-FDE02DADC0DD}" destId="{C7E4E120-3DF6-4F0D-B11E-D6E50FCD2F0E}" srcOrd="0" destOrd="0" presId="urn:microsoft.com/office/officeart/2005/8/layout/radial6"/>
    <dgm:cxn modelId="{5BB4AF04-88AF-4A46-9A79-EEE40992CC38}" srcId="{20C9DDC6-E309-4D20-ABC7-C42EF44EBE95}" destId="{BD4CA74E-4A54-4E28-AD1C-0B60F10A0F07}" srcOrd="2" destOrd="0" parTransId="{B316D387-BA98-41C7-B7C1-515B888695F3}" sibTransId="{AC90B5F5-B5CC-4550-A1D4-96FA5E942E60}"/>
    <dgm:cxn modelId="{A929E605-03B4-4806-8CB1-5F19A3BF5349}" type="presOf" srcId="{58BF1EE1-4A86-4C96-95BE-B2C8D036995E}" destId="{BA2EDDAD-9406-458F-832E-08B569248798}" srcOrd="0" destOrd="0" presId="urn:microsoft.com/office/officeart/2005/8/layout/radial6"/>
    <dgm:cxn modelId="{94335F2F-3657-443B-9267-57DF45F8F579}" type="presOf" srcId="{AC90B5F5-B5CC-4550-A1D4-96FA5E942E60}" destId="{B38C251B-A352-4DAC-B849-B696BBC93920}" srcOrd="0" destOrd="0" presId="urn:microsoft.com/office/officeart/2005/8/layout/radial6"/>
    <dgm:cxn modelId="{D128E928-5D81-4DFC-AE38-FDF446E05CC5}" srcId="{20C9DDC6-E309-4D20-ABC7-C42EF44EBE95}" destId="{CBDAE220-86C2-40F3-AC4A-EFE688FD3213}" srcOrd="0" destOrd="0" parTransId="{364B4249-6395-41BE-A6A0-B386F94A8CDB}" sibTransId="{A6403CB1-4786-4B30-A057-4C1400BE7EB1}"/>
    <dgm:cxn modelId="{7BF9EC6B-335D-4D15-AADE-A7C2CD599B51}" type="presParOf" srcId="{321B9BD0-37BE-4963-804E-341A0B5A511B}" destId="{882B3556-8D81-474E-B341-D99DB8069419}" srcOrd="0" destOrd="0" presId="urn:microsoft.com/office/officeart/2005/8/layout/radial6"/>
    <dgm:cxn modelId="{BAFB7614-C051-466B-A5EC-36036EEAF8FD}" type="presParOf" srcId="{321B9BD0-37BE-4963-804E-341A0B5A511B}" destId="{FEE70B0D-4BC3-4662-AE03-E4C23EE6EF30}" srcOrd="1" destOrd="0" presId="urn:microsoft.com/office/officeart/2005/8/layout/radial6"/>
    <dgm:cxn modelId="{5C7F3AE4-4349-4206-A85C-FC6468E05340}" type="presParOf" srcId="{321B9BD0-37BE-4963-804E-341A0B5A511B}" destId="{5190853B-9FD1-42A7-96E8-CCA9369B0257}" srcOrd="2" destOrd="0" presId="urn:microsoft.com/office/officeart/2005/8/layout/radial6"/>
    <dgm:cxn modelId="{AB54EA2D-FBF6-4E1F-BC55-6AFBD0069E38}" type="presParOf" srcId="{321B9BD0-37BE-4963-804E-341A0B5A511B}" destId="{1BA5BD94-3148-4774-B2AD-89B1CEF6E32E}" srcOrd="3" destOrd="0" presId="urn:microsoft.com/office/officeart/2005/8/layout/radial6"/>
    <dgm:cxn modelId="{11BCBA6A-FF61-4552-80BC-54047E348F93}" type="presParOf" srcId="{321B9BD0-37BE-4963-804E-341A0B5A511B}" destId="{BA2EDDAD-9406-458F-832E-08B569248798}" srcOrd="4" destOrd="0" presId="urn:microsoft.com/office/officeart/2005/8/layout/radial6"/>
    <dgm:cxn modelId="{04CA322F-C708-4FD0-B0E5-8EA3F675B452}" type="presParOf" srcId="{321B9BD0-37BE-4963-804E-341A0B5A511B}" destId="{2B7C11C3-9F53-4A43-8247-D5CF1509C79F}" srcOrd="5" destOrd="0" presId="urn:microsoft.com/office/officeart/2005/8/layout/radial6"/>
    <dgm:cxn modelId="{B80E41FD-E7BC-492F-8FE8-ED7F20B9E3F8}" type="presParOf" srcId="{321B9BD0-37BE-4963-804E-341A0B5A511B}" destId="{C7E4E120-3DF6-4F0D-B11E-D6E50FCD2F0E}" srcOrd="6" destOrd="0" presId="urn:microsoft.com/office/officeart/2005/8/layout/radial6"/>
    <dgm:cxn modelId="{049743E5-C782-4E26-BE8E-6C5B81CD6100}" type="presParOf" srcId="{321B9BD0-37BE-4963-804E-341A0B5A511B}" destId="{02067166-320F-4802-BF42-F700F0E8C93F}" srcOrd="7" destOrd="0" presId="urn:microsoft.com/office/officeart/2005/8/layout/radial6"/>
    <dgm:cxn modelId="{FCBF726A-0BB5-4096-B11A-55B35E37A8E5}" type="presParOf" srcId="{321B9BD0-37BE-4963-804E-341A0B5A511B}" destId="{C45CD519-BE14-4313-9CC5-404D861E6A4F}" srcOrd="8" destOrd="0" presId="urn:microsoft.com/office/officeart/2005/8/layout/radial6"/>
    <dgm:cxn modelId="{7207AF9C-B08A-4E25-9369-CDB1801AB8BD}" type="presParOf" srcId="{321B9BD0-37BE-4963-804E-341A0B5A511B}" destId="{B38C251B-A352-4DAC-B849-B696BBC93920}" srcOrd="9" destOrd="0" presId="urn:microsoft.com/office/officeart/2005/8/layout/radial6"/>
    <dgm:cxn modelId="{97F16EBE-5B8E-4E4D-8768-17FBF7A654F3}" type="presParOf" srcId="{321B9BD0-37BE-4963-804E-341A0B5A511B}" destId="{EF7B7BC6-E1D9-4AB1-AB70-5DB34F4CBFEA}" srcOrd="10" destOrd="0" presId="urn:microsoft.com/office/officeart/2005/8/layout/radial6"/>
    <dgm:cxn modelId="{92CAB351-1252-43F0-BA85-471FD51C46FE}" type="presParOf" srcId="{321B9BD0-37BE-4963-804E-341A0B5A511B}" destId="{91FEA958-25DC-42F3-8E8E-21926FD470FA}" srcOrd="11" destOrd="0" presId="urn:microsoft.com/office/officeart/2005/8/layout/radial6"/>
    <dgm:cxn modelId="{AB89B77E-E4FD-45F1-B5A7-7D070BC6CA99}" type="presParOf" srcId="{321B9BD0-37BE-4963-804E-341A0B5A511B}" destId="{B6D21EDD-4D7A-4E69-B87F-FE99EF26C349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77777D-215F-48E3-9680-D33CF0784182}" type="doc">
      <dgm:prSet loTypeId="urn:microsoft.com/office/officeart/2005/8/layout/radial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0C9DDC6-E309-4D20-ABC7-C42EF44EBE95}">
      <dgm:prSet phldrT="[Text]" custT="1"/>
      <dgm:spPr/>
      <dgm:t>
        <a:bodyPr/>
        <a:lstStyle/>
        <a:p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Thành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phần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không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phải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vật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CB6F20-1331-4A42-8EED-8C53A5868AE8}" type="parTrans" cxnId="{006935E0-67AB-4E15-8C77-74A588775F5B}">
      <dgm:prSet/>
      <dgm:spPr/>
      <dgm:t>
        <a:bodyPr/>
        <a:lstStyle/>
        <a:p>
          <a:endParaRPr lang="en-US"/>
        </a:p>
      </dgm:t>
    </dgm:pt>
    <dgm:pt modelId="{F7B40591-9632-4752-80B6-89510C19237F}" type="sibTrans" cxnId="{006935E0-67AB-4E15-8C77-74A588775F5B}">
      <dgm:prSet/>
      <dgm:spPr/>
      <dgm:t>
        <a:bodyPr/>
        <a:lstStyle/>
        <a:p>
          <a:endParaRPr lang="en-US"/>
        </a:p>
      </dgm:t>
    </dgm:pt>
    <dgm:pt modelId="{CBDAE220-86C2-40F3-AC4A-EFE688FD3213}">
      <dgm:prSet phldrT="[Text]"/>
      <dgm:spPr/>
      <dgm:t>
        <a:bodyPr/>
        <a:lstStyle/>
        <a:p>
          <a:r>
            <a:rPr lang="en-US" dirty="0" err="1" smtClean="0"/>
            <a:t>Đất</a:t>
          </a:r>
          <a:r>
            <a:rPr lang="en-US" dirty="0" smtClean="0"/>
            <a:t> </a:t>
          </a:r>
          <a:endParaRPr lang="en-US" dirty="0"/>
        </a:p>
      </dgm:t>
    </dgm:pt>
    <dgm:pt modelId="{364B4249-6395-41BE-A6A0-B386F94A8CDB}" type="parTrans" cxnId="{D128E928-5D81-4DFC-AE38-FDF446E05CC5}">
      <dgm:prSet/>
      <dgm:spPr/>
      <dgm:t>
        <a:bodyPr/>
        <a:lstStyle/>
        <a:p>
          <a:endParaRPr lang="en-US"/>
        </a:p>
      </dgm:t>
    </dgm:pt>
    <dgm:pt modelId="{A6403CB1-4786-4B30-A057-4C1400BE7EB1}" type="sibTrans" cxnId="{D128E928-5D81-4DFC-AE38-FDF446E05CC5}">
      <dgm:prSet/>
      <dgm:spPr/>
      <dgm:t>
        <a:bodyPr/>
        <a:lstStyle/>
        <a:p>
          <a:endParaRPr lang="en-US"/>
        </a:p>
      </dgm:t>
    </dgm:pt>
    <dgm:pt modelId="{58BF1EE1-4A86-4C96-95BE-B2C8D036995E}">
      <dgm:prSet phldrT="[Text]"/>
      <dgm:spPr/>
      <dgm:t>
        <a:bodyPr/>
        <a:lstStyle/>
        <a:p>
          <a:r>
            <a:rPr lang="en-US" dirty="0" err="1" smtClean="0"/>
            <a:t>Không</a:t>
          </a:r>
          <a:r>
            <a:rPr lang="en-US" dirty="0" smtClean="0"/>
            <a:t> </a:t>
          </a:r>
          <a:r>
            <a:rPr lang="en-US" dirty="0" err="1" smtClean="0"/>
            <a:t>khí</a:t>
          </a:r>
          <a:r>
            <a:rPr lang="en-US" dirty="0" smtClean="0"/>
            <a:t> </a:t>
          </a:r>
          <a:endParaRPr lang="en-US" dirty="0"/>
        </a:p>
      </dgm:t>
    </dgm:pt>
    <dgm:pt modelId="{78D8C4F6-B911-4A22-9E93-FC6C11465496}" type="parTrans" cxnId="{185B9DE7-18CA-40AB-BA58-E72456D9AFF8}">
      <dgm:prSet/>
      <dgm:spPr/>
      <dgm:t>
        <a:bodyPr/>
        <a:lstStyle/>
        <a:p>
          <a:endParaRPr lang="en-US"/>
        </a:p>
      </dgm:t>
    </dgm:pt>
    <dgm:pt modelId="{8AFC447E-DB7D-41CE-8C73-FDE02DADC0DD}" type="sibTrans" cxnId="{185B9DE7-18CA-40AB-BA58-E72456D9AFF8}">
      <dgm:prSet/>
      <dgm:spPr/>
      <dgm:t>
        <a:bodyPr/>
        <a:lstStyle/>
        <a:p>
          <a:endParaRPr lang="en-US"/>
        </a:p>
      </dgm:t>
    </dgm:pt>
    <dgm:pt modelId="{8705FD56-B526-454A-9033-F502C269C17A}">
      <dgm:prSet phldrT="[Text]"/>
      <dgm:spPr/>
      <dgm:t>
        <a:bodyPr/>
        <a:lstStyle/>
        <a:p>
          <a:r>
            <a:rPr lang="en-US" dirty="0" err="1" smtClean="0"/>
            <a:t>Nước</a:t>
          </a:r>
          <a:r>
            <a:rPr lang="en-US" dirty="0" smtClean="0"/>
            <a:t> </a:t>
          </a:r>
          <a:endParaRPr lang="en-US" dirty="0"/>
        </a:p>
      </dgm:t>
    </dgm:pt>
    <dgm:pt modelId="{AED410CF-7A45-4341-B747-503FCDA3E109}" type="parTrans" cxnId="{699DB226-4E95-4E5A-9F04-67CF100DD20E}">
      <dgm:prSet/>
      <dgm:spPr/>
      <dgm:t>
        <a:bodyPr/>
        <a:lstStyle/>
        <a:p>
          <a:endParaRPr lang="en-US"/>
        </a:p>
      </dgm:t>
    </dgm:pt>
    <dgm:pt modelId="{0FC57398-A25E-452A-B2C9-C71D94D8BBB4}" type="sibTrans" cxnId="{699DB226-4E95-4E5A-9F04-67CF100DD20E}">
      <dgm:prSet/>
      <dgm:spPr/>
      <dgm:t>
        <a:bodyPr/>
        <a:lstStyle/>
        <a:p>
          <a:endParaRPr lang="en-US"/>
        </a:p>
      </dgm:t>
    </dgm:pt>
    <dgm:pt modelId="{321B9BD0-37BE-4963-804E-341A0B5A511B}" type="pres">
      <dgm:prSet presAssocID="{4577777D-215F-48E3-9680-D33CF078418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2B3556-8D81-474E-B341-D99DB8069419}" type="pres">
      <dgm:prSet presAssocID="{20C9DDC6-E309-4D20-ABC7-C42EF44EBE95}" presName="centerShape" presStyleLbl="node0" presStyleIdx="0" presStyleCnt="1"/>
      <dgm:spPr/>
      <dgm:t>
        <a:bodyPr/>
        <a:lstStyle/>
        <a:p>
          <a:endParaRPr lang="en-US"/>
        </a:p>
      </dgm:t>
    </dgm:pt>
    <dgm:pt modelId="{FEE70B0D-4BC3-4662-AE03-E4C23EE6EF30}" type="pres">
      <dgm:prSet presAssocID="{CBDAE220-86C2-40F3-AC4A-EFE688FD321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90853B-9FD1-42A7-96E8-CCA9369B0257}" type="pres">
      <dgm:prSet presAssocID="{CBDAE220-86C2-40F3-AC4A-EFE688FD3213}" presName="dummy" presStyleCnt="0"/>
      <dgm:spPr/>
    </dgm:pt>
    <dgm:pt modelId="{1BA5BD94-3148-4774-B2AD-89B1CEF6E32E}" type="pres">
      <dgm:prSet presAssocID="{A6403CB1-4786-4B30-A057-4C1400BE7EB1}" presName="sibTrans" presStyleLbl="sibTrans2D1" presStyleIdx="0" presStyleCnt="3"/>
      <dgm:spPr/>
      <dgm:t>
        <a:bodyPr/>
        <a:lstStyle/>
        <a:p>
          <a:endParaRPr lang="en-US"/>
        </a:p>
      </dgm:t>
    </dgm:pt>
    <dgm:pt modelId="{BA2EDDAD-9406-458F-832E-08B569248798}" type="pres">
      <dgm:prSet presAssocID="{58BF1EE1-4A86-4C96-95BE-B2C8D036995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7C11C3-9F53-4A43-8247-D5CF1509C79F}" type="pres">
      <dgm:prSet presAssocID="{58BF1EE1-4A86-4C96-95BE-B2C8D036995E}" presName="dummy" presStyleCnt="0"/>
      <dgm:spPr/>
    </dgm:pt>
    <dgm:pt modelId="{C7E4E120-3DF6-4F0D-B11E-D6E50FCD2F0E}" type="pres">
      <dgm:prSet presAssocID="{8AFC447E-DB7D-41CE-8C73-FDE02DADC0DD}" presName="sibTrans" presStyleLbl="sibTrans2D1" presStyleIdx="1" presStyleCnt="3"/>
      <dgm:spPr/>
      <dgm:t>
        <a:bodyPr/>
        <a:lstStyle/>
        <a:p>
          <a:endParaRPr lang="en-US"/>
        </a:p>
      </dgm:t>
    </dgm:pt>
    <dgm:pt modelId="{EF7B7BC6-E1D9-4AB1-AB70-5DB34F4CBFEA}" type="pres">
      <dgm:prSet presAssocID="{8705FD56-B526-454A-9033-F502C269C17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FEA958-25DC-42F3-8E8E-21926FD470FA}" type="pres">
      <dgm:prSet presAssocID="{8705FD56-B526-454A-9033-F502C269C17A}" presName="dummy" presStyleCnt="0"/>
      <dgm:spPr/>
    </dgm:pt>
    <dgm:pt modelId="{B6D21EDD-4D7A-4E69-B87F-FE99EF26C349}" type="pres">
      <dgm:prSet presAssocID="{0FC57398-A25E-452A-B2C9-C71D94D8BBB4}" presName="sibTrans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2B2B528F-994A-4AD0-B44C-11D5ECC8EB12}" type="presOf" srcId="{CBDAE220-86C2-40F3-AC4A-EFE688FD3213}" destId="{FEE70B0D-4BC3-4662-AE03-E4C23EE6EF30}" srcOrd="0" destOrd="0" presId="urn:microsoft.com/office/officeart/2005/8/layout/radial6"/>
    <dgm:cxn modelId="{A929E605-03B4-4806-8CB1-5F19A3BF5349}" type="presOf" srcId="{58BF1EE1-4A86-4C96-95BE-B2C8D036995E}" destId="{BA2EDDAD-9406-458F-832E-08B569248798}" srcOrd="0" destOrd="0" presId="urn:microsoft.com/office/officeart/2005/8/layout/radial6"/>
    <dgm:cxn modelId="{699DB226-4E95-4E5A-9F04-67CF100DD20E}" srcId="{20C9DDC6-E309-4D20-ABC7-C42EF44EBE95}" destId="{8705FD56-B526-454A-9033-F502C269C17A}" srcOrd="2" destOrd="0" parTransId="{AED410CF-7A45-4341-B747-503FCDA3E109}" sibTransId="{0FC57398-A25E-452A-B2C9-C71D94D8BBB4}"/>
    <dgm:cxn modelId="{FD8B6393-D7E0-4AFE-B362-402774F45ED5}" type="presOf" srcId="{4577777D-215F-48E3-9680-D33CF0784182}" destId="{321B9BD0-37BE-4963-804E-341A0B5A511B}" srcOrd="0" destOrd="0" presId="urn:microsoft.com/office/officeart/2005/8/layout/radial6"/>
    <dgm:cxn modelId="{7B0BB25F-B13F-4F8A-9B8E-1BEC22B0BF57}" type="presOf" srcId="{0FC57398-A25E-452A-B2C9-C71D94D8BBB4}" destId="{B6D21EDD-4D7A-4E69-B87F-FE99EF26C349}" srcOrd="0" destOrd="0" presId="urn:microsoft.com/office/officeart/2005/8/layout/radial6"/>
    <dgm:cxn modelId="{D128E928-5D81-4DFC-AE38-FDF446E05CC5}" srcId="{20C9DDC6-E309-4D20-ABC7-C42EF44EBE95}" destId="{CBDAE220-86C2-40F3-AC4A-EFE688FD3213}" srcOrd="0" destOrd="0" parTransId="{364B4249-6395-41BE-A6A0-B386F94A8CDB}" sibTransId="{A6403CB1-4786-4B30-A057-4C1400BE7EB1}"/>
    <dgm:cxn modelId="{185B9DE7-18CA-40AB-BA58-E72456D9AFF8}" srcId="{20C9DDC6-E309-4D20-ABC7-C42EF44EBE95}" destId="{58BF1EE1-4A86-4C96-95BE-B2C8D036995E}" srcOrd="1" destOrd="0" parTransId="{78D8C4F6-B911-4A22-9E93-FC6C11465496}" sibTransId="{8AFC447E-DB7D-41CE-8C73-FDE02DADC0DD}"/>
    <dgm:cxn modelId="{006935E0-67AB-4E15-8C77-74A588775F5B}" srcId="{4577777D-215F-48E3-9680-D33CF0784182}" destId="{20C9DDC6-E309-4D20-ABC7-C42EF44EBE95}" srcOrd="0" destOrd="0" parTransId="{9DCB6F20-1331-4A42-8EED-8C53A5868AE8}" sibTransId="{F7B40591-9632-4752-80B6-89510C19237F}"/>
    <dgm:cxn modelId="{0F9DD892-81B1-43F0-8CD9-4A4F2510F2B5}" type="presOf" srcId="{A6403CB1-4786-4B30-A057-4C1400BE7EB1}" destId="{1BA5BD94-3148-4774-B2AD-89B1CEF6E32E}" srcOrd="0" destOrd="0" presId="urn:microsoft.com/office/officeart/2005/8/layout/radial6"/>
    <dgm:cxn modelId="{8B5A5446-4C74-4827-8DFF-DB7FC43489B7}" type="presOf" srcId="{20C9DDC6-E309-4D20-ABC7-C42EF44EBE95}" destId="{882B3556-8D81-474E-B341-D99DB8069419}" srcOrd="0" destOrd="0" presId="urn:microsoft.com/office/officeart/2005/8/layout/radial6"/>
    <dgm:cxn modelId="{BC2BC64F-3ADF-44F6-B2EE-DDD956289F6F}" type="presOf" srcId="{8705FD56-B526-454A-9033-F502C269C17A}" destId="{EF7B7BC6-E1D9-4AB1-AB70-5DB34F4CBFEA}" srcOrd="0" destOrd="0" presId="urn:microsoft.com/office/officeart/2005/8/layout/radial6"/>
    <dgm:cxn modelId="{21E5854B-3A2A-4289-8D3E-FDDD57590880}" type="presOf" srcId="{8AFC447E-DB7D-41CE-8C73-FDE02DADC0DD}" destId="{C7E4E120-3DF6-4F0D-B11E-D6E50FCD2F0E}" srcOrd="0" destOrd="0" presId="urn:microsoft.com/office/officeart/2005/8/layout/radial6"/>
    <dgm:cxn modelId="{7BF9EC6B-335D-4D15-AADE-A7C2CD599B51}" type="presParOf" srcId="{321B9BD0-37BE-4963-804E-341A0B5A511B}" destId="{882B3556-8D81-474E-B341-D99DB8069419}" srcOrd="0" destOrd="0" presId="urn:microsoft.com/office/officeart/2005/8/layout/radial6"/>
    <dgm:cxn modelId="{BAFB7614-C051-466B-A5EC-36036EEAF8FD}" type="presParOf" srcId="{321B9BD0-37BE-4963-804E-341A0B5A511B}" destId="{FEE70B0D-4BC3-4662-AE03-E4C23EE6EF30}" srcOrd="1" destOrd="0" presId="urn:microsoft.com/office/officeart/2005/8/layout/radial6"/>
    <dgm:cxn modelId="{5C7F3AE4-4349-4206-A85C-FC6468E05340}" type="presParOf" srcId="{321B9BD0-37BE-4963-804E-341A0B5A511B}" destId="{5190853B-9FD1-42A7-96E8-CCA9369B0257}" srcOrd="2" destOrd="0" presId="urn:microsoft.com/office/officeart/2005/8/layout/radial6"/>
    <dgm:cxn modelId="{AB54EA2D-FBF6-4E1F-BC55-6AFBD0069E38}" type="presParOf" srcId="{321B9BD0-37BE-4963-804E-341A0B5A511B}" destId="{1BA5BD94-3148-4774-B2AD-89B1CEF6E32E}" srcOrd="3" destOrd="0" presId="urn:microsoft.com/office/officeart/2005/8/layout/radial6"/>
    <dgm:cxn modelId="{11BCBA6A-FF61-4552-80BC-54047E348F93}" type="presParOf" srcId="{321B9BD0-37BE-4963-804E-341A0B5A511B}" destId="{BA2EDDAD-9406-458F-832E-08B569248798}" srcOrd="4" destOrd="0" presId="urn:microsoft.com/office/officeart/2005/8/layout/radial6"/>
    <dgm:cxn modelId="{04CA322F-C708-4FD0-B0E5-8EA3F675B452}" type="presParOf" srcId="{321B9BD0-37BE-4963-804E-341A0B5A511B}" destId="{2B7C11C3-9F53-4A43-8247-D5CF1509C79F}" srcOrd="5" destOrd="0" presId="urn:microsoft.com/office/officeart/2005/8/layout/radial6"/>
    <dgm:cxn modelId="{B80E41FD-E7BC-492F-8FE8-ED7F20B9E3F8}" type="presParOf" srcId="{321B9BD0-37BE-4963-804E-341A0B5A511B}" destId="{C7E4E120-3DF6-4F0D-B11E-D6E50FCD2F0E}" srcOrd="6" destOrd="0" presId="urn:microsoft.com/office/officeart/2005/8/layout/radial6"/>
    <dgm:cxn modelId="{97F16EBE-5B8E-4E4D-8768-17FBF7A654F3}" type="presParOf" srcId="{321B9BD0-37BE-4963-804E-341A0B5A511B}" destId="{EF7B7BC6-E1D9-4AB1-AB70-5DB34F4CBFEA}" srcOrd="7" destOrd="0" presId="urn:microsoft.com/office/officeart/2005/8/layout/radial6"/>
    <dgm:cxn modelId="{92CAB351-1252-43F0-BA85-471FD51C46FE}" type="presParOf" srcId="{321B9BD0-37BE-4963-804E-341A0B5A511B}" destId="{91FEA958-25DC-42F3-8E8E-21926FD470FA}" srcOrd="8" destOrd="0" presId="urn:microsoft.com/office/officeart/2005/8/layout/radial6"/>
    <dgm:cxn modelId="{AB89B77E-E4FD-45F1-B5A7-7D070BC6CA99}" type="presParOf" srcId="{321B9BD0-37BE-4963-804E-341A0B5A511B}" destId="{B6D21EDD-4D7A-4E69-B87F-FE99EF26C349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D21EDD-4D7A-4E69-B87F-FE99EF26C349}">
      <dsp:nvSpPr>
        <dsp:cNvPr id="0" name=""/>
        <dsp:cNvSpPr/>
      </dsp:nvSpPr>
      <dsp:spPr>
        <a:xfrm>
          <a:off x="1137472" y="548191"/>
          <a:ext cx="3658496" cy="3658496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C251B-A352-4DAC-B849-B696BBC93920}">
      <dsp:nvSpPr>
        <dsp:cNvPr id="0" name=""/>
        <dsp:cNvSpPr/>
      </dsp:nvSpPr>
      <dsp:spPr>
        <a:xfrm>
          <a:off x="1137472" y="548191"/>
          <a:ext cx="3658496" cy="3658496"/>
        </a:xfrm>
        <a:prstGeom prst="blockArc">
          <a:avLst>
            <a:gd name="adj1" fmla="val 5400000"/>
            <a:gd name="adj2" fmla="val 10800000"/>
            <a:gd name="adj3" fmla="val 4638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E4E120-3DF6-4F0D-B11E-D6E50FCD2F0E}">
      <dsp:nvSpPr>
        <dsp:cNvPr id="0" name=""/>
        <dsp:cNvSpPr/>
      </dsp:nvSpPr>
      <dsp:spPr>
        <a:xfrm>
          <a:off x="1137472" y="548191"/>
          <a:ext cx="3658496" cy="3658496"/>
        </a:xfrm>
        <a:prstGeom prst="blockArc">
          <a:avLst>
            <a:gd name="adj1" fmla="val 0"/>
            <a:gd name="adj2" fmla="val 5400000"/>
            <a:gd name="adj3" fmla="val 463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5BD94-3148-4774-B2AD-89B1CEF6E32E}">
      <dsp:nvSpPr>
        <dsp:cNvPr id="0" name=""/>
        <dsp:cNvSpPr/>
      </dsp:nvSpPr>
      <dsp:spPr>
        <a:xfrm>
          <a:off x="1137472" y="548191"/>
          <a:ext cx="3658496" cy="3658496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2B3556-8D81-474E-B341-D99DB8069419}">
      <dsp:nvSpPr>
        <dsp:cNvPr id="0" name=""/>
        <dsp:cNvSpPr/>
      </dsp:nvSpPr>
      <dsp:spPr>
        <a:xfrm>
          <a:off x="2125087" y="1535806"/>
          <a:ext cx="1683266" cy="16832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rgbClr val="FF0000"/>
              </a:solidFill>
            </a:rPr>
            <a:t>Thành</a:t>
          </a:r>
          <a:r>
            <a:rPr lang="en-US" sz="2600" kern="1200" dirty="0" smtClean="0">
              <a:solidFill>
                <a:srgbClr val="FF0000"/>
              </a:solidFill>
            </a:rPr>
            <a:t> </a:t>
          </a:r>
          <a:r>
            <a:rPr lang="en-US" sz="2600" kern="1200" dirty="0" err="1" smtClean="0">
              <a:solidFill>
                <a:srgbClr val="FF0000"/>
              </a:solidFill>
            </a:rPr>
            <a:t>phần</a:t>
          </a:r>
          <a:r>
            <a:rPr lang="en-US" sz="2600" kern="1200" dirty="0" smtClean="0">
              <a:solidFill>
                <a:srgbClr val="FF0000"/>
              </a:solidFill>
            </a:rPr>
            <a:t> </a:t>
          </a:r>
          <a:r>
            <a:rPr lang="en-US" sz="2600" kern="1200" dirty="0" err="1" smtClean="0">
              <a:solidFill>
                <a:srgbClr val="FF0000"/>
              </a:solidFill>
            </a:rPr>
            <a:t>sinh</a:t>
          </a:r>
          <a:r>
            <a:rPr lang="en-US" sz="2600" kern="1200" dirty="0" smtClean="0">
              <a:solidFill>
                <a:srgbClr val="FF0000"/>
              </a:solidFill>
            </a:rPr>
            <a:t> </a:t>
          </a:r>
          <a:r>
            <a:rPr lang="en-US" sz="2600" kern="1200" dirty="0" err="1" smtClean="0">
              <a:solidFill>
                <a:srgbClr val="FF0000"/>
              </a:solidFill>
            </a:rPr>
            <a:t>vật</a:t>
          </a:r>
          <a:endParaRPr lang="en-US" sz="2600" kern="1200" dirty="0">
            <a:solidFill>
              <a:srgbClr val="FF0000"/>
            </a:solidFill>
          </a:endParaRPr>
        </a:p>
      </dsp:txBody>
      <dsp:txXfrm>
        <a:off x="2371596" y="1782315"/>
        <a:ext cx="1190248" cy="1190248"/>
      </dsp:txXfrm>
    </dsp:sp>
    <dsp:sp modelId="{FEE70B0D-4BC3-4662-AE03-E4C23EE6EF30}">
      <dsp:nvSpPr>
        <dsp:cNvPr id="0" name=""/>
        <dsp:cNvSpPr/>
      </dsp:nvSpPr>
      <dsp:spPr>
        <a:xfrm>
          <a:off x="2377577" y="1466"/>
          <a:ext cx="1178286" cy="117828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Thực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vật</a:t>
          </a:r>
          <a:r>
            <a:rPr lang="en-US" sz="2200" kern="1200" dirty="0" smtClean="0"/>
            <a:t> </a:t>
          </a:r>
          <a:endParaRPr lang="en-US" sz="2200" kern="1200" dirty="0"/>
        </a:p>
      </dsp:txBody>
      <dsp:txXfrm>
        <a:off x="2550133" y="174022"/>
        <a:ext cx="833174" cy="833174"/>
      </dsp:txXfrm>
    </dsp:sp>
    <dsp:sp modelId="{BA2EDDAD-9406-458F-832E-08B569248798}">
      <dsp:nvSpPr>
        <dsp:cNvPr id="0" name=""/>
        <dsp:cNvSpPr/>
      </dsp:nvSpPr>
      <dsp:spPr>
        <a:xfrm>
          <a:off x="4164407" y="1788296"/>
          <a:ext cx="1178286" cy="117828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Động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vật</a:t>
          </a:r>
          <a:r>
            <a:rPr lang="en-US" sz="2200" kern="1200" dirty="0" smtClean="0"/>
            <a:t> </a:t>
          </a:r>
          <a:endParaRPr lang="en-US" sz="2200" kern="1200" dirty="0"/>
        </a:p>
      </dsp:txBody>
      <dsp:txXfrm>
        <a:off x="4336963" y="1960852"/>
        <a:ext cx="833174" cy="833174"/>
      </dsp:txXfrm>
    </dsp:sp>
    <dsp:sp modelId="{02067166-320F-4802-BF42-F700F0E8C93F}">
      <dsp:nvSpPr>
        <dsp:cNvPr id="0" name=""/>
        <dsp:cNvSpPr/>
      </dsp:nvSpPr>
      <dsp:spPr>
        <a:xfrm>
          <a:off x="2377577" y="3575126"/>
          <a:ext cx="1178286" cy="11782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Vi </a:t>
          </a:r>
          <a:r>
            <a:rPr lang="en-US" sz="2200" kern="1200" dirty="0" err="1" smtClean="0"/>
            <a:t>sinh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vật</a:t>
          </a:r>
          <a:endParaRPr lang="en-US" sz="2200" kern="1200" dirty="0"/>
        </a:p>
      </dsp:txBody>
      <dsp:txXfrm>
        <a:off x="2550133" y="3747682"/>
        <a:ext cx="833174" cy="833174"/>
      </dsp:txXfrm>
    </dsp:sp>
    <dsp:sp modelId="{EF7B7BC6-E1D9-4AB1-AB70-5DB34F4CBFEA}">
      <dsp:nvSpPr>
        <dsp:cNvPr id="0" name=""/>
        <dsp:cNvSpPr/>
      </dsp:nvSpPr>
      <dsp:spPr>
        <a:xfrm>
          <a:off x="590747" y="1788296"/>
          <a:ext cx="1178286" cy="11782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Nấm</a:t>
          </a:r>
          <a:r>
            <a:rPr lang="en-US" sz="2200" kern="1200" dirty="0" smtClean="0"/>
            <a:t> </a:t>
          </a:r>
          <a:endParaRPr lang="en-US" sz="2200" kern="1200" dirty="0"/>
        </a:p>
      </dsp:txBody>
      <dsp:txXfrm>
        <a:off x="763303" y="1960852"/>
        <a:ext cx="833174" cy="8331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D21EDD-4D7A-4E69-B87F-FE99EF26C349}">
      <dsp:nvSpPr>
        <dsp:cNvPr id="0" name=""/>
        <dsp:cNvSpPr/>
      </dsp:nvSpPr>
      <dsp:spPr>
        <a:xfrm>
          <a:off x="1247684" y="585447"/>
          <a:ext cx="3895271" cy="3895271"/>
        </a:xfrm>
        <a:prstGeom prst="blockArc">
          <a:avLst>
            <a:gd name="adj1" fmla="val 9000000"/>
            <a:gd name="adj2" fmla="val 16200000"/>
            <a:gd name="adj3" fmla="val 4643"/>
          </a:avLst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E4E120-3DF6-4F0D-B11E-D6E50FCD2F0E}">
      <dsp:nvSpPr>
        <dsp:cNvPr id="0" name=""/>
        <dsp:cNvSpPr/>
      </dsp:nvSpPr>
      <dsp:spPr>
        <a:xfrm>
          <a:off x="1247684" y="585447"/>
          <a:ext cx="3895271" cy="3895271"/>
        </a:xfrm>
        <a:prstGeom prst="blockArc">
          <a:avLst>
            <a:gd name="adj1" fmla="val 1800000"/>
            <a:gd name="adj2" fmla="val 9000000"/>
            <a:gd name="adj3" fmla="val 4643"/>
          </a:avLst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5BD94-3148-4774-B2AD-89B1CEF6E32E}">
      <dsp:nvSpPr>
        <dsp:cNvPr id="0" name=""/>
        <dsp:cNvSpPr/>
      </dsp:nvSpPr>
      <dsp:spPr>
        <a:xfrm>
          <a:off x="1247684" y="585447"/>
          <a:ext cx="3895271" cy="3895271"/>
        </a:xfrm>
        <a:prstGeom prst="blockArc">
          <a:avLst>
            <a:gd name="adj1" fmla="val 16200000"/>
            <a:gd name="adj2" fmla="val 1800000"/>
            <a:gd name="adj3" fmla="val 464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2B3556-8D81-474E-B341-D99DB8069419}">
      <dsp:nvSpPr>
        <dsp:cNvPr id="0" name=""/>
        <dsp:cNvSpPr/>
      </dsp:nvSpPr>
      <dsp:spPr>
        <a:xfrm>
          <a:off x="2298196" y="1635959"/>
          <a:ext cx="1794247" cy="179424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Thành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phần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không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phải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vật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0957" y="1898720"/>
        <a:ext cx="1268725" cy="1268725"/>
      </dsp:txXfrm>
    </dsp:sp>
    <dsp:sp modelId="{FEE70B0D-4BC3-4662-AE03-E4C23EE6EF30}">
      <dsp:nvSpPr>
        <dsp:cNvPr id="0" name=""/>
        <dsp:cNvSpPr/>
      </dsp:nvSpPr>
      <dsp:spPr>
        <a:xfrm>
          <a:off x="2567333" y="2675"/>
          <a:ext cx="1255972" cy="125597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Đất</a:t>
          </a:r>
          <a:r>
            <a:rPr lang="en-US" sz="2500" kern="1200" dirty="0" smtClean="0"/>
            <a:t> </a:t>
          </a:r>
          <a:endParaRPr lang="en-US" sz="2500" kern="1200" dirty="0"/>
        </a:p>
      </dsp:txBody>
      <dsp:txXfrm>
        <a:off x="2751266" y="186608"/>
        <a:ext cx="888106" cy="888106"/>
      </dsp:txXfrm>
    </dsp:sp>
    <dsp:sp modelId="{BA2EDDAD-9406-458F-832E-08B569248798}">
      <dsp:nvSpPr>
        <dsp:cNvPr id="0" name=""/>
        <dsp:cNvSpPr/>
      </dsp:nvSpPr>
      <dsp:spPr>
        <a:xfrm>
          <a:off x="4214878" y="2856306"/>
          <a:ext cx="1255972" cy="1255972"/>
        </a:xfrm>
        <a:prstGeom prst="ellipse">
          <a:avLst/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Không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khí</a:t>
          </a:r>
          <a:r>
            <a:rPr lang="en-US" sz="2500" kern="1200" dirty="0" smtClean="0"/>
            <a:t> </a:t>
          </a:r>
          <a:endParaRPr lang="en-US" sz="2500" kern="1200" dirty="0"/>
        </a:p>
      </dsp:txBody>
      <dsp:txXfrm>
        <a:off x="4398811" y="3040239"/>
        <a:ext cx="888106" cy="888106"/>
      </dsp:txXfrm>
    </dsp:sp>
    <dsp:sp modelId="{EF7B7BC6-E1D9-4AB1-AB70-5DB34F4CBFEA}">
      <dsp:nvSpPr>
        <dsp:cNvPr id="0" name=""/>
        <dsp:cNvSpPr/>
      </dsp:nvSpPr>
      <dsp:spPr>
        <a:xfrm>
          <a:off x="919788" y="2856306"/>
          <a:ext cx="1255972" cy="1255972"/>
        </a:xfrm>
        <a:prstGeom prst="ellipse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Nước</a:t>
          </a:r>
          <a:r>
            <a:rPr lang="en-US" sz="2500" kern="1200" dirty="0" smtClean="0"/>
            <a:t> </a:t>
          </a:r>
          <a:endParaRPr lang="en-US" sz="2500" kern="1200" dirty="0"/>
        </a:p>
      </dsp:txBody>
      <dsp:txXfrm>
        <a:off x="1103721" y="3040239"/>
        <a:ext cx="888106" cy="8881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9AD0-B72A-4835-B56D-BECA247B006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71C7F-A169-4B3D-A3A6-DB54CF7D1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008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9AD0-B72A-4835-B56D-BECA247B006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71C7F-A169-4B3D-A3A6-DB54CF7D1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943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9AD0-B72A-4835-B56D-BECA247B006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71C7F-A169-4B3D-A3A6-DB54CF7D1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264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" cy="1219200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" y="1209041"/>
            <a:ext cx="12191999" cy="0"/>
          </a:xfrm>
          <a:prstGeom prst="line">
            <a:avLst/>
          </a:prstGeom>
          <a:ln w="57150">
            <a:solidFill>
              <a:srgbClr val="DAD7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272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9AD0-B72A-4835-B56D-BECA247B006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71C7F-A169-4B3D-A3A6-DB54CF7D1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560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9AD0-B72A-4835-B56D-BECA247B006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71C7F-A169-4B3D-A3A6-DB54CF7D1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99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9AD0-B72A-4835-B56D-BECA247B006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71C7F-A169-4B3D-A3A6-DB54CF7D1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612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9AD0-B72A-4835-B56D-BECA247B006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71C7F-A169-4B3D-A3A6-DB54CF7D1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432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9AD0-B72A-4835-B56D-BECA247B006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71C7F-A169-4B3D-A3A6-DB54CF7D1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36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9AD0-B72A-4835-B56D-BECA247B006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71C7F-A169-4B3D-A3A6-DB54CF7D1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63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9AD0-B72A-4835-B56D-BECA247B006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71C7F-A169-4B3D-A3A6-DB54CF7D1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072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F9AD0-B72A-4835-B56D-BECA247B006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71C7F-A169-4B3D-A3A6-DB54CF7D1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165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DAD7CD">
              <a:alpha val="6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CHƯƠNG II: LÂM NGHIỆP</a:t>
            </a:r>
            <a:endParaRPr lang="en-US" sz="4400" b="1" dirty="0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37671" y="1849349"/>
            <a:ext cx="6133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DAD7CD"/>
                </a:solidFill>
              </a:rPr>
              <a:t> BÀI 7: GIỚI THIỆU VỀ RỪNG </a:t>
            </a:r>
            <a:endParaRPr lang="en-US" sz="2800" b="1" dirty="0">
              <a:solidFill>
                <a:srgbClr val="DAD7CD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43839" y="3452477"/>
            <a:ext cx="718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DAD7CD"/>
                </a:solidFill>
              </a:rPr>
              <a:t> BÀI 8: TRỒNG, CHĂM SÓC VÀ BẢO VỆ RỪNG  </a:t>
            </a:r>
            <a:endParaRPr lang="en-US" sz="2800" b="1" dirty="0">
              <a:solidFill>
                <a:srgbClr val="DAD7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4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74739" y="234006"/>
            <a:ext cx="21162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DAD7CD"/>
                </a:solidFill>
              </a:rPr>
              <a:t>Dược liệu</a:t>
            </a:r>
            <a:endParaRPr lang="en-US" sz="3200" b="1" dirty="0">
              <a:solidFill>
                <a:srgbClr val="DAD7CD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46841" y="2443535"/>
            <a:ext cx="2989780" cy="3737317"/>
            <a:chOff x="346841" y="2443535"/>
            <a:chExt cx="2989780" cy="3737317"/>
          </a:xfrm>
        </p:grpSpPr>
        <p:sp>
          <p:nvSpPr>
            <p:cNvPr id="3" name="Oval 2"/>
            <p:cNvSpPr/>
            <p:nvPr/>
          </p:nvSpPr>
          <p:spPr>
            <a:xfrm>
              <a:off x="346841" y="2443535"/>
              <a:ext cx="2989780" cy="2989780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79731" y="5811520"/>
              <a:ext cx="152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/>
                <a:t>Sâm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537841" y="2443535"/>
            <a:ext cx="2989780" cy="3728943"/>
            <a:chOff x="4537841" y="2443535"/>
            <a:chExt cx="2989780" cy="3728943"/>
          </a:xfrm>
        </p:grpSpPr>
        <p:sp>
          <p:nvSpPr>
            <p:cNvPr id="4" name="Oval 3"/>
            <p:cNvSpPr/>
            <p:nvPr/>
          </p:nvSpPr>
          <p:spPr>
            <a:xfrm>
              <a:off x="4537841" y="2443535"/>
              <a:ext cx="2989780" cy="2989780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163395" y="5803146"/>
              <a:ext cx="152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/>
                <a:t>Hà</a:t>
              </a:r>
              <a:r>
                <a:rPr lang="en-US" dirty="0" smtClean="0"/>
                <a:t> </a:t>
              </a:r>
              <a:r>
                <a:rPr lang="en-US" dirty="0" err="1" smtClean="0"/>
                <a:t>thủ</a:t>
              </a:r>
              <a:r>
                <a:rPr lang="en-US" dirty="0" smtClean="0"/>
                <a:t> ô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728841" y="2469044"/>
            <a:ext cx="2989780" cy="3695060"/>
            <a:chOff x="8728841" y="2469044"/>
            <a:chExt cx="2989780" cy="3695060"/>
          </a:xfrm>
        </p:grpSpPr>
        <p:sp>
          <p:nvSpPr>
            <p:cNvPr id="5" name="Oval 4"/>
            <p:cNvSpPr/>
            <p:nvPr/>
          </p:nvSpPr>
          <p:spPr>
            <a:xfrm>
              <a:off x="8728841" y="2469044"/>
              <a:ext cx="2989780" cy="2989780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247059" y="5794772"/>
              <a:ext cx="152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Ba </a:t>
              </a:r>
              <a:r>
                <a:rPr lang="en-US" dirty="0" err="1" smtClean="0"/>
                <a:t>kích</a:t>
              </a:r>
              <a:r>
                <a:rPr lang="en-US" dirty="0" smtClean="0"/>
                <a:t> 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867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23704" y="160433"/>
            <a:ext cx="42562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3200" b="1" dirty="0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200" b="1" dirty="0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b="1" dirty="0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b="1" dirty="0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endParaRPr lang="en-US" sz="4800" b="1" dirty="0">
              <a:solidFill>
                <a:srgbClr val="DAD7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99393" y="2443535"/>
            <a:ext cx="2989780" cy="3716997"/>
            <a:chOff x="399393" y="2443535"/>
            <a:chExt cx="2989780" cy="3716997"/>
          </a:xfrm>
        </p:grpSpPr>
        <p:sp>
          <p:nvSpPr>
            <p:cNvPr id="3" name="Oval 2"/>
            <p:cNvSpPr/>
            <p:nvPr/>
          </p:nvSpPr>
          <p:spPr>
            <a:xfrm>
              <a:off x="399393" y="2443535"/>
              <a:ext cx="2989780" cy="2989780"/>
            </a:xfrm>
            <a:prstGeom prst="ellipse">
              <a:avLst/>
            </a:prstGeom>
            <a:blipFill>
              <a:blip r:embed="rId2"/>
              <a:srcRect/>
              <a:stretch>
                <a:fillRect l="1406" r="-1406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39687" y="5791200"/>
              <a:ext cx="2249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Bàn</a:t>
              </a:r>
              <a:r>
                <a:rPr lang="en-US" dirty="0" smtClean="0"/>
                <a:t> </a:t>
              </a:r>
              <a:r>
                <a:rPr lang="en-US" dirty="0" err="1" smtClean="0"/>
                <a:t>ghế</a:t>
              </a:r>
              <a:r>
                <a:rPr lang="en-US" dirty="0" smtClean="0"/>
                <a:t>, </a:t>
              </a:r>
              <a:r>
                <a:rPr lang="en-US" dirty="0" err="1" smtClean="0"/>
                <a:t>nội</a:t>
              </a:r>
              <a:r>
                <a:rPr lang="en-US" dirty="0" smtClean="0"/>
                <a:t> </a:t>
              </a:r>
              <a:r>
                <a:rPr lang="en-US" dirty="0" err="1" smtClean="0"/>
                <a:t>thất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556960" y="2518859"/>
            <a:ext cx="2989780" cy="3557895"/>
            <a:chOff x="4556960" y="2518859"/>
            <a:chExt cx="2989780" cy="3557895"/>
          </a:xfrm>
        </p:grpSpPr>
        <p:sp>
          <p:nvSpPr>
            <p:cNvPr id="4" name="Oval 3"/>
            <p:cNvSpPr/>
            <p:nvPr/>
          </p:nvSpPr>
          <p:spPr>
            <a:xfrm>
              <a:off x="4556960" y="2518859"/>
              <a:ext cx="2989780" cy="2989780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927107" y="5707422"/>
              <a:ext cx="2249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/>
                <a:t>Đũa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367687" y="2443535"/>
            <a:ext cx="2989780" cy="3549441"/>
            <a:chOff x="8367687" y="2443535"/>
            <a:chExt cx="2989780" cy="3549441"/>
          </a:xfrm>
        </p:grpSpPr>
        <p:sp>
          <p:nvSpPr>
            <p:cNvPr id="5" name="Oval 4"/>
            <p:cNvSpPr/>
            <p:nvPr/>
          </p:nvSpPr>
          <p:spPr>
            <a:xfrm>
              <a:off x="8367687" y="2443535"/>
              <a:ext cx="2989780" cy="2989780"/>
            </a:xfrm>
            <a:prstGeom prst="ellipse">
              <a:avLst/>
            </a:prstGeom>
            <a:blipFill>
              <a:blip r:embed="rId4"/>
              <a:srcRect/>
              <a:stretch>
                <a:fillRect l="-46388" t="2109" r="-2796" b="-2109"/>
              </a:stretch>
            </a:blipFill>
            <a:ln>
              <a:solidFill>
                <a:srgbClr val="DAD7C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714527" y="5623644"/>
              <a:ext cx="2249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/>
                <a:t>Đồ</a:t>
              </a:r>
              <a:r>
                <a:rPr lang="en-US" dirty="0" smtClean="0"/>
                <a:t> </a:t>
              </a:r>
              <a:r>
                <a:rPr lang="en-US" dirty="0" err="1" smtClean="0"/>
                <a:t>bếp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8486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70" y="1079885"/>
            <a:ext cx="851033" cy="8510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0496" y="1010767"/>
            <a:ext cx="9953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Đọc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mục</a:t>
            </a:r>
            <a:r>
              <a:rPr lang="en-US" sz="36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SGK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hãy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biết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vai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trò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đối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với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con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người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31" y="2064047"/>
            <a:ext cx="2989780" cy="2989780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4755627" y="3617932"/>
            <a:ext cx="1217814" cy="713413"/>
          </a:xfrm>
          <a:prstGeom prst="rightArrow">
            <a:avLst/>
          </a:prstGeom>
          <a:solidFill>
            <a:srgbClr val="DAD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657" y="2068985"/>
            <a:ext cx="3367244" cy="33672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51314" y="205440"/>
            <a:ext cx="990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Vai</a:t>
            </a:r>
            <a:r>
              <a:rPr lang="en-US" sz="3600" b="1" dirty="0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trò</a:t>
            </a:r>
            <a:r>
              <a:rPr lang="en-US" sz="3600" b="1" dirty="0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của</a:t>
            </a:r>
            <a:r>
              <a:rPr lang="en-US" sz="3600" b="1" dirty="0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rừng</a:t>
            </a:r>
            <a:r>
              <a:rPr lang="en-US" sz="3600" b="1" dirty="0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endParaRPr lang="en-US" sz="3600" b="1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9" y="0"/>
            <a:ext cx="1086815" cy="10868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5612472"/>
            <a:ext cx="12192000" cy="584775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24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59" y="1502979"/>
            <a:ext cx="2356640" cy="23566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386" y="1112782"/>
            <a:ext cx="3092364" cy="30923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951" y="1157451"/>
            <a:ext cx="3047695" cy="30476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083126"/>
            <a:ext cx="12110720" cy="584775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99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597" y="1018141"/>
            <a:ext cx="3273733" cy="32737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184" y="5152039"/>
            <a:ext cx="12129816" cy="584775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cư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trú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trữ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gene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quý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hiếm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879" y="1452879"/>
            <a:ext cx="2752975" cy="2752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89" y="1316039"/>
            <a:ext cx="3026654" cy="302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21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372978" y="372889"/>
            <a:ext cx="5461213" cy="3708781"/>
          </a:xfrm>
          <a:prstGeom prst="roundRect">
            <a:avLst/>
          </a:prstGeom>
          <a:blipFill>
            <a:blip r:embed="rId2"/>
            <a:stretch>
              <a:fillRect l="1406" r="-14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12302" y="372889"/>
            <a:ext cx="5141576" cy="3708781"/>
          </a:xfrm>
          <a:prstGeom prst="roundRect">
            <a:avLst/>
          </a:prstGeom>
          <a:blipFill>
            <a:blip r:embed="rId3"/>
            <a:stretch>
              <a:fillRect l="1406" r="-14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5119137"/>
            <a:ext cx="12192000" cy="584775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ngăn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chặn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xói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mòn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1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320" y="1"/>
            <a:ext cx="8808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7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5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679968"/>
              </p:ext>
            </p:extLst>
          </p:nvPr>
        </p:nvGraphicFramePr>
        <p:xfrm>
          <a:off x="375920" y="71120"/>
          <a:ext cx="11348720" cy="6772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0720">
                  <a:extLst>
                    <a:ext uri="{9D8B030D-6E8A-4147-A177-3AD203B41FA5}">
                      <a16:colId xmlns:a16="http://schemas.microsoft.com/office/drawing/2014/main" xmlns="" val="3059377421"/>
                    </a:ext>
                  </a:extLst>
                </a:gridCol>
                <a:gridCol w="9314920">
                  <a:extLst>
                    <a:ext uri="{9D8B030D-6E8A-4147-A177-3AD203B41FA5}">
                      <a16:colId xmlns:a16="http://schemas.microsoft.com/office/drawing/2014/main" xmlns="" val="1705060507"/>
                    </a:ext>
                  </a:extLst>
                </a:gridCol>
                <a:gridCol w="1353080">
                  <a:extLst>
                    <a:ext uri="{9D8B030D-6E8A-4147-A177-3AD203B41FA5}">
                      <a16:colId xmlns:a16="http://schemas.microsoft.com/office/drawing/2014/main" xmlns="" val="3383062443"/>
                    </a:ext>
                  </a:extLst>
                </a:gridCol>
              </a:tblGrid>
              <a:tr h="60867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STT</a:t>
                      </a:r>
                      <a:endParaRPr lang="en-US" sz="2000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Vai</a:t>
                      </a:r>
                      <a:r>
                        <a:rPr lang="en-US" sz="2000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trò</a:t>
                      </a:r>
                      <a:r>
                        <a:rPr lang="en-US" sz="2000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của</a:t>
                      </a:r>
                      <a:r>
                        <a:rPr lang="en-US" sz="2000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rừng</a:t>
                      </a:r>
                      <a:r>
                        <a:rPr lang="en-US" sz="2000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endParaRPr lang="en-US" sz="2000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Đúng</a:t>
                      </a:r>
                      <a:r>
                        <a:rPr lang="en-US" sz="2000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/</a:t>
                      </a:r>
                      <a:r>
                        <a:rPr lang="en-US" sz="2000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Sai</a:t>
                      </a:r>
                      <a:endParaRPr lang="en-US" sz="2000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3529738"/>
                  </a:ext>
                </a:extLst>
              </a:tr>
              <a:tr h="60867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Rừng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bảo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vệ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nguồn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nước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,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chống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xói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mòn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6849292"/>
                  </a:ext>
                </a:extLst>
              </a:tr>
              <a:tr h="60867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Rừng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chắn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gió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,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chắn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song,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chắn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cát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bay,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bảo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vệ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đê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biển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7770302"/>
                  </a:ext>
                </a:extLst>
              </a:tr>
              <a:tr h="60867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Rừng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điều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hòa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khí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hậu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,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bảo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vệ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và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điều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hòa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môi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trường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sinh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thái</a:t>
                      </a:r>
                      <a:endParaRPr lang="en-US" b="1" baseline="0" dirty="0" smtClean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9173689"/>
                  </a:ext>
                </a:extLst>
              </a:tr>
              <a:tr h="60867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Một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số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rừng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được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sử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dụng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chủ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yếu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để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sản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xuất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,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khai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thác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gỗ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và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một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số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loại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lâm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sản</a:t>
                      </a:r>
                      <a:endParaRPr lang="en-US" b="1" baseline="0" dirty="0" smtClean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9611010"/>
                  </a:ext>
                </a:extLst>
              </a:tr>
              <a:tr h="60867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Rừng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là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nơi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bảo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vệ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di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tích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lịch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sử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,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danh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lam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thắng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cảnh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75579470"/>
                  </a:ext>
                </a:extLst>
              </a:tr>
              <a:tr h="62253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Rừng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cung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cấp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nơi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vui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chơi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, an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dưỡng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0910290"/>
                  </a:ext>
                </a:extLst>
              </a:tr>
              <a:tr h="60867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7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Rừng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là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nơi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bảo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tồn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thiên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nhiên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,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nguồn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gene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sinh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vật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54439463"/>
                  </a:ext>
                </a:extLst>
              </a:tr>
              <a:tr h="60867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Rừng</a:t>
                      </a:r>
                      <a:r>
                        <a:rPr lang="en-US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là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nơi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có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thể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phục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vụ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nghiên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cứu</a:t>
                      </a:r>
                      <a:endParaRPr lang="en-US" b="1" baseline="0" dirty="0" smtClean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11318195"/>
                  </a:ext>
                </a:extLst>
              </a:tr>
              <a:tr h="60867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9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Rừng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là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nơi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cư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trú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của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nhiều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loại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động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,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thực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vật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28461567"/>
                  </a:ext>
                </a:extLst>
              </a:tr>
              <a:tr h="60867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10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Rừng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cung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cấp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lương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thực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cho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con </a:t>
                      </a:r>
                      <a:r>
                        <a:rPr lang="en-US" b="1" baseline="0" dirty="0" err="1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người</a:t>
                      </a:r>
                      <a:r>
                        <a:rPr lang="en-US" b="1" baseline="0" dirty="0" smtClean="0">
                          <a:solidFill>
                            <a:srgbClr val="DAD7CD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DAD7CD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472406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495280" y="762000"/>
            <a:ext cx="55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95280" y="1452880"/>
            <a:ext cx="55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95280" y="2052320"/>
            <a:ext cx="55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95280" y="2651760"/>
            <a:ext cx="55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95280" y="3281680"/>
            <a:ext cx="55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95280" y="3911600"/>
            <a:ext cx="55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95280" y="4541520"/>
            <a:ext cx="47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95280" y="5135900"/>
            <a:ext cx="55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95280" y="5765820"/>
            <a:ext cx="55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95280" y="6281430"/>
            <a:ext cx="55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</a:t>
            </a:r>
            <a:endParaRPr lang="en-US" sz="2800" b="1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59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33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6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4792" y="275371"/>
            <a:ext cx="10412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DAD7CD"/>
                </a:solidFill>
              </a:rPr>
              <a:t>II. CÁC LOẠI RỪNG PHỔ BIẾN Ở VIỆT NAM</a:t>
            </a:r>
            <a:endParaRPr lang="en-US" sz="4400" b="1" dirty="0">
              <a:solidFill>
                <a:srgbClr val="DAD7CD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477" y="3146142"/>
            <a:ext cx="3891280" cy="38912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1" y="1316177"/>
            <a:ext cx="851033" cy="8510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0958" y="1253266"/>
            <a:ext cx="11381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Dựa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vào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mục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đích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sử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ở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việt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nam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chia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mấy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loại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Gồm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những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loại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</a:p>
        </p:txBody>
      </p:sp>
      <p:sp>
        <p:nvSpPr>
          <p:cNvPr id="6" name="Line Callout 1 5"/>
          <p:cNvSpPr/>
          <p:nvPr/>
        </p:nvSpPr>
        <p:spPr>
          <a:xfrm>
            <a:off x="3559978" y="3012148"/>
            <a:ext cx="4167145" cy="772160"/>
          </a:xfrm>
          <a:prstGeom prst="borderCallout1">
            <a:avLst/>
          </a:prstGeom>
          <a:solidFill>
            <a:srgbClr val="344E41"/>
          </a:solidFill>
          <a:ln w="38100">
            <a:solidFill>
              <a:srgbClr val="344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dirty="0" smtClean="0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dirty="0" smtClean="0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dirty="0" smtClean="0">
                <a:solidFill>
                  <a:srgbClr val="DAD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rgbClr val="DAD7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387588"/>
            <a:ext cx="9801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3601390" y="4184800"/>
            <a:ext cx="4084320" cy="772160"/>
          </a:xfrm>
          <a:prstGeom prst="borderCallout1">
            <a:avLst/>
          </a:prstGeom>
          <a:solidFill>
            <a:srgbClr val="344E41"/>
          </a:solidFill>
          <a:ln w="38100">
            <a:solidFill>
              <a:srgbClr val="344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3642803" y="5518490"/>
            <a:ext cx="4084320" cy="772160"/>
          </a:xfrm>
          <a:prstGeom prst="borderCallout1">
            <a:avLst/>
          </a:prstGeom>
          <a:solidFill>
            <a:srgbClr val="344E41"/>
          </a:solidFill>
          <a:ln w="38100">
            <a:solidFill>
              <a:srgbClr val="344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53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8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X2Download.app-4K __ RỪNG CÚC PHƯƠNG VẺ ĐẸP HOANG SƠ __ Khám phá sự bí trong rừng sâ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9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9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696341"/>
            <a:ext cx="12185151" cy="646331"/>
          </a:xfrm>
          <a:prstGeom prst="rect">
            <a:avLst/>
          </a:prstGeom>
          <a:solidFill>
            <a:srgbClr val="344E4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        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phòng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hộ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600" dirty="0">
              <a:solidFill>
                <a:srgbClr val="DAD7C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113" y="-13839"/>
            <a:ext cx="1320340" cy="13203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6497"/>
            <a:ext cx="851033" cy="8510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0958" y="1482780"/>
            <a:ext cx="11381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phòng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hộ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gì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?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phòng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hộ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phân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thành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mấy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loại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?</a:t>
            </a:r>
            <a:endParaRPr lang="en-US" sz="3600" b="1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981" y="2933096"/>
            <a:ext cx="5160579" cy="3882392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98632" y="2933096"/>
            <a:ext cx="680928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xói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mòn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mạc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thiên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tai,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600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8029" y="3139924"/>
            <a:ext cx="28793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endParaRPr lang="en-US" sz="28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7533988" y="84298"/>
            <a:ext cx="3924728" cy="2722652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7533988" y="3695229"/>
            <a:ext cx="3924728" cy="2722652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06239" y="244440"/>
            <a:ext cx="3924728" cy="2722652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10531" y="3663144"/>
            <a:ext cx="3924728" cy="2722652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416" y="3089555"/>
            <a:ext cx="40049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rgbClr val="344E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0" y="2806950"/>
            <a:ext cx="4656083" cy="856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chắn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chắn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cát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endParaRPr lang="en-US" sz="2400" dirty="0">
              <a:solidFill>
                <a:srgbClr val="344E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396335"/>
            <a:ext cx="5257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chắn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sóng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lấn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rgbClr val="344E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02553" y="6385796"/>
            <a:ext cx="5173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 smtClean="0">
                <a:solidFill>
                  <a:srgbClr val="344E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400" dirty="0">
              <a:solidFill>
                <a:srgbClr val="344E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421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9" y="512903"/>
            <a:ext cx="12185151" cy="646331"/>
          </a:xfrm>
          <a:prstGeom prst="rect">
            <a:avLst/>
          </a:prstGeom>
          <a:solidFill>
            <a:srgbClr val="344E4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        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xuất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endParaRPr lang="en-US" sz="3600" dirty="0">
              <a:solidFill>
                <a:srgbClr val="DAD7C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59234" cy="11592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1" y="1316177"/>
            <a:ext cx="851033" cy="8510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5014" y="1297540"/>
            <a:ext cx="11381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xuất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loại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Ngoài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xuất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nó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còn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vai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trò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nữa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?</a:t>
            </a:r>
            <a:endParaRPr lang="en-US" sz="3600" b="1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41636" y="2654812"/>
            <a:ext cx="5496910" cy="4062248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9424" y="2654812"/>
            <a:ext cx="58647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Rừng</a:t>
            </a:r>
            <a:r>
              <a:rPr lang="en-US" sz="3200" dirty="0" smtClean="0"/>
              <a:t> </a:t>
            </a:r>
            <a:r>
              <a:rPr lang="en-US" sz="3200" dirty="0" err="1" smtClean="0"/>
              <a:t>sản</a:t>
            </a:r>
            <a:r>
              <a:rPr lang="en-US" sz="3200" dirty="0" smtClean="0"/>
              <a:t> </a:t>
            </a:r>
            <a:r>
              <a:rPr lang="en-US" sz="3200" dirty="0" err="1" smtClean="0"/>
              <a:t>xuất</a:t>
            </a:r>
            <a:r>
              <a:rPr lang="en-US" sz="3200" dirty="0" smtClean="0"/>
              <a:t> : </a:t>
            </a:r>
            <a:r>
              <a:rPr lang="en-US" sz="3200" dirty="0" err="1" smtClean="0"/>
              <a:t>là</a:t>
            </a:r>
            <a:r>
              <a:rPr lang="en-US" sz="3200" dirty="0" smtClean="0"/>
              <a:t> </a:t>
            </a:r>
            <a:r>
              <a:rPr lang="en-US" sz="3200" dirty="0" err="1" smtClean="0"/>
              <a:t>loại</a:t>
            </a:r>
            <a:r>
              <a:rPr lang="en-US" sz="3200" dirty="0" smtClean="0"/>
              <a:t> </a:t>
            </a:r>
            <a:r>
              <a:rPr lang="en-US" sz="3200" dirty="0" err="1" smtClean="0"/>
              <a:t>rừng</a:t>
            </a:r>
            <a:r>
              <a:rPr lang="en-US" sz="3200" dirty="0" smtClean="0"/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/>
              <a:t>chủ</a:t>
            </a:r>
            <a:r>
              <a:rPr lang="en-US" sz="3200" dirty="0" smtClean="0"/>
              <a:t> </a:t>
            </a:r>
            <a:r>
              <a:rPr lang="en-US" sz="3200" dirty="0" err="1" smtClean="0"/>
              <a:t>yếu</a:t>
            </a:r>
            <a:r>
              <a:rPr lang="en-US" sz="3200" dirty="0" smtClean="0"/>
              <a:t> </a:t>
            </a:r>
            <a:r>
              <a:rPr lang="en-US" sz="3200" dirty="0" err="1" smtClean="0"/>
              <a:t>sản</a:t>
            </a:r>
            <a:r>
              <a:rPr lang="en-US" sz="3200" dirty="0" smtClean="0"/>
              <a:t> </a:t>
            </a:r>
            <a:r>
              <a:rPr lang="en-US" sz="3200" dirty="0" err="1" smtClean="0"/>
              <a:t>xuất</a:t>
            </a:r>
            <a:r>
              <a:rPr lang="en-US" sz="3200" dirty="0" smtClean="0"/>
              <a:t>, </a:t>
            </a:r>
            <a:r>
              <a:rPr lang="en-US" sz="3200" dirty="0" err="1" smtClean="0"/>
              <a:t>kinh</a:t>
            </a:r>
            <a:r>
              <a:rPr lang="en-US" sz="3200" dirty="0" smtClean="0"/>
              <a:t> </a:t>
            </a:r>
            <a:r>
              <a:rPr lang="en-US" sz="3200" dirty="0" err="1" smtClean="0"/>
              <a:t>doanh</a:t>
            </a:r>
            <a:r>
              <a:rPr lang="en-US" sz="3200" dirty="0" smtClean="0"/>
              <a:t> </a:t>
            </a:r>
            <a:r>
              <a:rPr lang="en-US" sz="3200" dirty="0" err="1" smtClean="0"/>
              <a:t>gỗ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lâm</a:t>
            </a:r>
            <a:r>
              <a:rPr lang="en-US" sz="3200" dirty="0" smtClean="0"/>
              <a:t> </a:t>
            </a:r>
            <a:r>
              <a:rPr lang="en-US" sz="3200" dirty="0" err="1" smtClean="0"/>
              <a:t>sản</a:t>
            </a:r>
            <a:r>
              <a:rPr lang="en-US" sz="3200" dirty="0" smtClean="0"/>
              <a:t> </a:t>
            </a:r>
            <a:r>
              <a:rPr lang="en-US" sz="3200" dirty="0" err="1" smtClean="0"/>
              <a:t>ngoài</a:t>
            </a:r>
            <a:r>
              <a:rPr lang="en-US" sz="3200" dirty="0" smtClean="0"/>
              <a:t> </a:t>
            </a:r>
            <a:r>
              <a:rPr lang="en-US" sz="3200" dirty="0" err="1" smtClean="0"/>
              <a:t>gỗ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6190593" y="5221964"/>
            <a:ext cx="5433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Rừng</a:t>
            </a:r>
            <a:r>
              <a:rPr lang="en-US" sz="3200" dirty="0" smtClean="0"/>
              <a:t> </a:t>
            </a:r>
            <a:r>
              <a:rPr lang="en-US" sz="3200" dirty="0" err="1" smtClean="0"/>
              <a:t>sản</a:t>
            </a:r>
            <a:r>
              <a:rPr lang="en-US" sz="3200" dirty="0" smtClean="0"/>
              <a:t> </a:t>
            </a:r>
            <a:r>
              <a:rPr lang="en-US" sz="3200" dirty="0" err="1" smtClean="0"/>
              <a:t>xuất</a:t>
            </a:r>
            <a:r>
              <a:rPr lang="en-US" sz="3200" dirty="0" smtClean="0"/>
              <a:t> </a:t>
            </a:r>
            <a:r>
              <a:rPr lang="en-US" sz="3200" dirty="0" err="1" smtClean="0"/>
              <a:t>còn</a:t>
            </a:r>
            <a:r>
              <a:rPr lang="en-US" sz="3200" dirty="0" smtClean="0"/>
              <a:t> </a:t>
            </a:r>
            <a:r>
              <a:rPr lang="en-US" sz="3200" dirty="0" err="1" smtClean="0"/>
              <a:t>có</a:t>
            </a:r>
            <a:r>
              <a:rPr lang="en-US" sz="3200" dirty="0" smtClean="0"/>
              <a:t> </a:t>
            </a:r>
            <a:r>
              <a:rPr lang="en-US" sz="3200" dirty="0" err="1" smtClean="0"/>
              <a:t>vai</a:t>
            </a:r>
            <a:r>
              <a:rPr lang="en-US" sz="3200" dirty="0" smtClean="0"/>
              <a:t> </a:t>
            </a:r>
            <a:r>
              <a:rPr lang="en-US" sz="3200" dirty="0" err="1" smtClean="0"/>
              <a:t>trò</a:t>
            </a:r>
            <a:r>
              <a:rPr lang="en-US" sz="3200" dirty="0" smtClean="0"/>
              <a:t> </a:t>
            </a:r>
            <a:r>
              <a:rPr lang="en-US" sz="3200" dirty="0" err="1" smtClean="0"/>
              <a:t>phòng</a:t>
            </a:r>
            <a:r>
              <a:rPr lang="en-US" sz="3200" dirty="0" smtClean="0"/>
              <a:t> </a:t>
            </a:r>
            <a:r>
              <a:rPr lang="en-US" sz="3200" dirty="0" err="1" smtClean="0"/>
              <a:t>hộ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bảo</a:t>
            </a:r>
            <a:r>
              <a:rPr lang="en-US" sz="3200" dirty="0" smtClean="0"/>
              <a:t> </a:t>
            </a:r>
            <a:r>
              <a:rPr lang="en-US" sz="3200" dirty="0" err="1" smtClean="0"/>
              <a:t>vệ</a:t>
            </a:r>
            <a:r>
              <a:rPr lang="en-US" sz="3200" dirty="0" smtClean="0"/>
              <a:t> </a:t>
            </a:r>
            <a:r>
              <a:rPr lang="en-US" sz="3200" dirty="0" err="1" smtClean="0"/>
              <a:t>môi</a:t>
            </a:r>
            <a:r>
              <a:rPr lang="en-US" sz="3200" dirty="0" smtClean="0"/>
              <a:t> </a:t>
            </a:r>
            <a:r>
              <a:rPr lang="en-US" sz="3200" dirty="0" err="1" smtClean="0"/>
              <a:t>trường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0031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9" y="512903"/>
            <a:ext cx="12185151" cy="646331"/>
          </a:xfrm>
          <a:prstGeom prst="rect">
            <a:avLst/>
          </a:prstGeom>
          <a:solidFill>
            <a:srgbClr val="344E4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         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đặc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endParaRPr lang="en-US" sz="3600" dirty="0">
              <a:solidFill>
                <a:srgbClr val="DAD7C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" y="0"/>
            <a:ext cx="1166648" cy="11666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1" y="1316177"/>
            <a:ext cx="851033" cy="8510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5014" y="1297540"/>
            <a:ext cx="11381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đặc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loại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mấy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dạng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đặc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600" b="1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62657" y="2743200"/>
            <a:ext cx="5223642" cy="3752193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559972" y="2743200"/>
            <a:ext cx="66320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tồn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thiên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gene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lịch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lam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nghỉ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ngơi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lịch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40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84759" y="344172"/>
            <a:ext cx="33249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0" y="1839311"/>
            <a:ext cx="3977105" cy="3005958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145270" y="1839311"/>
            <a:ext cx="3916164" cy="3005958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8229599" y="1839311"/>
            <a:ext cx="3878319" cy="3005958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96083" y="5034456"/>
            <a:ext cx="3237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84759" y="5034456"/>
            <a:ext cx="3237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tồn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thiên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41600" y="4969060"/>
            <a:ext cx="3237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lịch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85" y="0"/>
            <a:ext cx="11994267" cy="420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46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552" y="333588"/>
            <a:ext cx="7400237" cy="51014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768" y="5865739"/>
            <a:ext cx="12185151" cy="646331"/>
          </a:xfrm>
          <a:prstGeom prst="rect">
            <a:avLst/>
          </a:prstGeom>
          <a:solidFill>
            <a:srgbClr val="344E4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        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xuất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endParaRPr lang="en-US" sz="3600" dirty="0">
              <a:solidFill>
                <a:srgbClr val="DAD7C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9" y="5352836"/>
            <a:ext cx="1159234" cy="115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9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108" y="193763"/>
            <a:ext cx="7170827" cy="51084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628234"/>
            <a:ext cx="12185151" cy="646331"/>
          </a:xfrm>
          <a:prstGeom prst="rect">
            <a:avLst/>
          </a:prstGeom>
          <a:solidFill>
            <a:srgbClr val="344E4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        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phòng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hộ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600" dirty="0">
              <a:solidFill>
                <a:srgbClr val="DAD7C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113" y="4968064"/>
            <a:ext cx="1320340" cy="132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280" y="415727"/>
            <a:ext cx="6932547" cy="55021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49" y="5917914"/>
            <a:ext cx="12185151" cy="646331"/>
          </a:xfrm>
          <a:prstGeom prst="rect">
            <a:avLst/>
          </a:prstGeom>
          <a:solidFill>
            <a:srgbClr val="344E4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         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đặc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endParaRPr lang="en-US" sz="3600" dirty="0">
              <a:solidFill>
                <a:srgbClr val="DAD7C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" y="5405011"/>
            <a:ext cx="1166648" cy="116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2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222" y="275957"/>
            <a:ext cx="7056683" cy="5004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768" y="5865739"/>
            <a:ext cx="12185151" cy="646331"/>
          </a:xfrm>
          <a:prstGeom prst="rect">
            <a:avLst/>
          </a:prstGeom>
          <a:solidFill>
            <a:srgbClr val="344E4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        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xuất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endParaRPr lang="en-US" sz="3600" dirty="0">
              <a:solidFill>
                <a:srgbClr val="DAD7C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9" y="5352836"/>
            <a:ext cx="1159234" cy="115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07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79103" y="187346"/>
            <a:ext cx="6705600" cy="584775"/>
          </a:xfrm>
          <a:prstGeom prst="rect">
            <a:avLst/>
          </a:prstGeom>
          <a:solidFill>
            <a:srgbClr val="A3B18A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Đoạn</a:t>
            </a:r>
            <a:r>
              <a:rPr lang="en-US" sz="3200" b="1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video </a:t>
            </a:r>
            <a:r>
              <a:rPr lang="en-US" sz="3200" b="1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trên</a:t>
            </a:r>
            <a:r>
              <a:rPr lang="en-US" sz="3200" b="1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nói</a:t>
            </a:r>
            <a:r>
              <a:rPr lang="en-US" sz="3200" b="1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về</a:t>
            </a:r>
            <a:r>
              <a:rPr lang="en-US" sz="3200" b="1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nội</a:t>
            </a:r>
            <a:r>
              <a:rPr lang="en-US" sz="3200" b="1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dung </a:t>
            </a:r>
            <a:r>
              <a:rPr lang="en-US" sz="3200" b="1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200" b="1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b="1" dirty="0">
              <a:solidFill>
                <a:srgbClr val="DAD7C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40" y="-44702"/>
            <a:ext cx="857463" cy="8574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40" y="597315"/>
            <a:ext cx="6501587" cy="650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10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198" y="424290"/>
            <a:ext cx="7366521" cy="54833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114" y="5993853"/>
            <a:ext cx="11851772" cy="646331"/>
          </a:xfrm>
          <a:prstGeom prst="rect">
            <a:avLst/>
          </a:prstGeom>
          <a:solidFill>
            <a:srgbClr val="344E4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        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phòng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hộ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600" dirty="0">
              <a:solidFill>
                <a:srgbClr val="DAD7C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3682"/>
            <a:ext cx="1284216" cy="12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90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5499" y="349054"/>
            <a:ext cx="6672003" cy="53633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49" y="5917914"/>
            <a:ext cx="12185151" cy="646331"/>
          </a:xfrm>
          <a:prstGeom prst="rect">
            <a:avLst/>
          </a:prstGeom>
          <a:solidFill>
            <a:srgbClr val="344E4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         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đặc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lang="en-US" sz="36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endParaRPr lang="en-US" sz="3600" dirty="0">
              <a:solidFill>
                <a:srgbClr val="DAD7C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" y="5405011"/>
            <a:ext cx="1166648" cy="116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1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874446"/>
              </p:ext>
            </p:extLst>
          </p:nvPr>
        </p:nvGraphicFramePr>
        <p:xfrm>
          <a:off x="0" y="0"/>
          <a:ext cx="12102956" cy="3733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307">
                  <a:extLst>
                    <a:ext uri="{9D8B030D-6E8A-4147-A177-3AD203B41FA5}">
                      <a16:colId xmlns:a16="http://schemas.microsoft.com/office/drawing/2014/main" xmlns="" val="1008520463"/>
                    </a:ext>
                  </a:extLst>
                </a:gridCol>
                <a:gridCol w="3077296">
                  <a:extLst>
                    <a:ext uri="{9D8B030D-6E8A-4147-A177-3AD203B41FA5}">
                      <a16:colId xmlns:a16="http://schemas.microsoft.com/office/drawing/2014/main" xmlns="" val="3653481942"/>
                    </a:ext>
                  </a:extLst>
                </a:gridCol>
                <a:gridCol w="7951353">
                  <a:extLst>
                    <a:ext uri="{9D8B030D-6E8A-4147-A177-3AD203B41FA5}">
                      <a16:colId xmlns:a16="http://schemas.microsoft.com/office/drawing/2014/main" xmlns="" val="1488419932"/>
                    </a:ext>
                  </a:extLst>
                </a:gridCol>
              </a:tblGrid>
              <a:tr h="92969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STT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Loại</a:t>
                      </a:r>
                      <a:r>
                        <a:rPr lang="en-US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rừng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Tên</a:t>
                      </a:r>
                      <a:r>
                        <a:rPr lang="en-US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ảnh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73910023"/>
                  </a:ext>
                </a:extLst>
              </a:tr>
              <a:tr h="92969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Rừng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phòng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hộ</a:t>
                      </a:r>
                      <a:r>
                        <a:rPr lang="en-US" sz="2800" baseline="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Rừng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ngập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mặn</a:t>
                      </a:r>
                      <a:r>
                        <a:rPr lang="en-US" sz="2800" baseline="0" dirty="0" smtClean="0"/>
                        <a:t> Nam </a:t>
                      </a:r>
                      <a:r>
                        <a:rPr lang="en-US" sz="2800" baseline="0" dirty="0" err="1" smtClean="0"/>
                        <a:t>Định</a:t>
                      </a:r>
                      <a:r>
                        <a:rPr lang="en-US" sz="2800" baseline="0" dirty="0" smtClean="0"/>
                        <a:t>, </a:t>
                      </a:r>
                      <a:r>
                        <a:rPr lang="en-US" sz="2800" baseline="0" dirty="0" err="1" smtClean="0"/>
                        <a:t>rừng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chắn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cát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ven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biển</a:t>
                      </a:r>
                      <a:r>
                        <a:rPr lang="en-US" sz="2800" baseline="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1229912"/>
                  </a:ext>
                </a:extLst>
              </a:tr>
              <a:tr h="92969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Rừng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sản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xuất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Rừng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bạch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đàn</a:t>
                      </a:r>
                      <a:r>
                        <a:rPr lang="en-US" sz="2800" baseline="0" dirty="0" smtClean="0"/>
                        <a:t>, </a:t>
                      </a:r>
                      <a:r>
                        <a:rPr lang="en-US" sz="2800" baseline="0" dirty="0" err="1" smtClean="0"/>
                        <a:t>rừng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keo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03981163"/>
                  </a:ext>
                </a:extLst>
              </a:tr>
              <a:tr h="92969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Rừng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đặc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dụng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Khu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bảo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tồn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thiên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nhiên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Mường</a:t>
                      </a:r>
                      <a:r>
                        <a:rPr lang="en-US" sz="2800" baseline="0" dirty="0" smtClean="0"/>
                        <a:t> La, </a:t>
                      </a:r>
                      <a:r>
                        <a:rPr lang="en-US" sz="2800" baseline="0" dirty="0" err="1" smtClean="0"/>
                        <a:t>Vườn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Quốc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gia</a:t>
                      </a:r>
                      <a:r>
                        <a:rPr lang="en-US" sz="2800" baseline="0" dirty="0" smtClean="0"/>
                        <a:t> U Minh </a:t>
                      </a:r>
                      <a:r>
                        <a:rPr lang="en-US" sz="2800" baseline="0" dirty="0" err="1" smtClean="0"/>
                        <a:t>Thượng</a:t>
                      </a:r>
                      <a:r>
                        <a:rPr lang="en-US" sz="2800" baseline="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60909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67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3" y="-1"/>
            <a:ext cx="14478054" cy="324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1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726"/>
            <a:ext cx="12149961" cy="20807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30" y="2634956"/>
            <a:ext cx="11965699" cy="146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7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4E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90" y="3374205"/>
            <a:ext cx="3405994" cy="34059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354" y="3374205"/>
            <a:ext cx="3405994" cy="34059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7419" y="3374205"/>
            <a:ext cx="3405994" cy="34059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102740"/>
            <a:ext cx="10058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BÀI 7: GIỚI THIỆU VỀ RỪNG </a:t>
            </a:r>
            <a:endParaRPr lang="en-US" sz="6000" b="1" dirty="0">
              <a:solidFill>
                <a:srgbClr val="DAD7C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369141"/>
            <a:ext cx="8188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2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32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vai</a:t>
            </a:r>
            <a:r>
              <a:rPr lang="en-US" sz="32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trò</a:t>
            </a:r>
            <a:r>
              <a:rPr lang="en-US" sz="32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của</a:t>
            </a:r>
            <a:r>
              <a:rPr lang="en-US" sz="32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2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dirty="0">
              <a:solidFill>
                <a:srgbClr val="DAD7C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635932"/>
            <a:ext cx="8188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</a:t>
            </a:r>
            <a:r>
              <a:rPr lang="en-US" sz="32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loại</a:t>
            </a:r>
            <a:r>
              <a:rPr lang="en-US" sz="32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2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phổ</a:t>
            </a:r>
            <a:r>
              <a:rPr lang="en-US" sz="32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biến</a:t>
            </a:r>
            <a:r>
              <a:rPr lang="en-US" sz="32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ở </a:t>
            </a:r>
            <a:r>
              <a:rPr lang="en-US" sz="3200" dirty="0" err="1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Việt</a:t>
            </a:r>
            <a:r>
              <a:rPr lang="en-US" sz="3200" dirty="0" smtClean="0">
                <a:solidFill>
                  <a:srgbClr val="DAD7C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Nam </a:t>
            </a:r>
            <a:endParaRPr lang="en-US" sz="3200" dirty="0">
              <a:solidFill>
                <a:srgbClr val="DAD7C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55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6552" y="336331"/>
            <a:ext cx="983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I. RỪNG VÀ VAI TRÒ CỦA RỪNG </a:t>
            </a:r>
            <a:endParaRPr lang="en-US" sz="4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19" y="1180035"/>
            <a:ext cx="851033" cy="8510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0959" y="1324386"/>
            <a:ext cx="9953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Đọc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mục</a:t>
            </a:r>
            <a:r>
              <a:rPr lang="en-US" sz="36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SGK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hãy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biết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gì</a:t>
            </a:r>
            <a:r>
              <a:rPr lang="en-US" sz="36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?</a:t>
            </a:r>
            <a:endParaRPr lang="en-US" sz="3600" b="1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536468" y="2938103"/>
            <a:ext cx="2271555" cy="2271555"/>
            <a:chOff x="3214666" y="3279264"/>
            <a:chExt cx="2445205" cy="2445205"/>
          </a:xfrm>
          <a:solidFill>
            <a:srgbClr val="DAD7CD"/>
          </a:solidFill>
        </p:grpSpPr>
        <p:sp>
          <p:nvSpPr>
            <p:cNvPr id="8" name="Oval 7"/>
            <p:cNvSpPr/>
            <p:nvPr/>
          </p:nvSpPr>
          <p:spPr>
            <a:xfrm>
              <a:off x="3214666" y="3279264"/>
              <a:ext cx="2445205" cy="24452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9499" y="3679880"/>
              <a:ext cx="1643972" cy="1643972"/>
            </a:xfrm>
            <a:prstGeom prst="rect">
              <a:avLst/>
            </a:prstGeom>
            <a:grpFill/>
          </p:spPr>
        </p:pic>
      </p:grpSp>
      <p:grpSp>
        <p:nvGrpSpPr>
          <p:cNvPr id="17" name="Group 16"/>
          <p:cNvGrpSpPr/>
          <p:nvPr/>
        </p:nvGrpSpPr>
        <p:grpSpPr>
          <a:xfrm>
            <a:off x="51955" y="2976009"/>
            <a:ext cx="2298049" cy="2298049"/>
            <a:chOff x="55509" y="3215781"/>
            <a:chExt cx="2445205" cy="2445205"/>
          </a:xfrm>
          <a:solidFill>
            <a:srgbClr val="DAD7CD"/>
          </a:solidFill>
        </p:grpSpPr>
        <p:sp>
          <p:nvSpPr>
            <p:cNvPr id="7" name="Oval 6"/>
            <p:cNvSpPr/>
            <p:nvPr/>
          </p:nvSpPr>
          <p:spPr>
            <a:xfrm>
              <a:off x="55509" y="3215781"/>
              <a:ext cx="2445205" cy="24452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117" y="3515935"/>
              <a:ext cx="1573634" cy="1573634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/>
        </p:nvGrpSpPr>
        <p:grpSpPr>
          <a:xfrm>
            <a:off x="7479000" y="2988922"/>
            <a:ext cx="2158942" cy="2113937"/>
            <a:chOff x="6123252" y="3221901"/>
            <a:chExt cx="2445205" cy="2445205"/>
          </a:xfrm>
          <a:solidFill>
            <a:srgbClr val="DAD7CD"/>
          </a:solidFill>
        </p:grpSpPr>
        <p:sp>
          <p:nvSpPr>
            <p:cNvPr id="9" name="Oval 8"/>
            <p:cNvSpPr/>
            <p:nvPr/>
          </p:nvSpPr>
          <p:spPr>
            <a:xfrm>
              <a:off x="6123252" y="3221901"/>
              <a:ext cx="2445205" cy="24452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8600" y="3592802"/>
              <a:ext cx="1674507" cy="1674508"/>
            </a:xfrm>
            <a:prstGeom prst="rect">
              <a:avLst/>
            </a:prstGeom>
            <a:grpFill/>
          </p:spPr>
        </p:pic>
      </p:grpSp>
      <p:grpSp>
        <p:nvGrpSpPr>
          <p:cNvPr id="20" name="Group 19"/>
          <p:cNvGrpSpPr/>
          <p:nvPr/>
        </p:nvGrpSpPr>
        <p:grpSpPr>
          <a:xfrm>
            <a:off x="5048174" y="3047511"/>
            <a:ext cx="2190675" cy="2215672"/>
            <a:chOff x="9509699" y="3279264"/>
            <a:chExt cx="2445205" cy="2445205"/>
          </a:xfrm>
          <a:solidFill>
            <a:srgbClr val="DAD7CD"/>
          </a:solidFill>
        </p:grpSpPr>
        <p:sp>
          <p:nvSpPr>
            <p:cNvPr id="10" name="Oval 9"/>
            <p:cNvSpPr/>
            <p:nvPr/>
          </p:nvSpPr>
          <p:spPr>
            <a:xfrm>
              <a:off x="9509699" y="3279264"/>
              <a:ext cx="2445205" cy="24452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7469" y="3679880"/>
              <a:ext cx="1549663" cy="1549663"/>
            </a:xfrm>
            <a:prstGeom prst="rect">
              <a:avLst/>
            </a:prstGeom>
            <a:grpFill/>
          </p:spPr>
        </p:pic>
      </p:grpSp>
      <p:sp>
        <p:nvSpPr>
          <p:cNvPr id="15" name="TextBox 14"/>
          <p:cNvSpPr txBox="1"/>
          <p:nvPr/>
        </p:nvSpPr>
        <p:spPr>
          <a:xfrm>
            <a:off x="60041" y="5350672"/>
            <a:ext cx="2343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36468" y="5342027"/>
            <a:ext cx="2343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32631" y="5361515"/>
            <a:ext cx="2339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91432" y="5364531"/>
            <a:ext cx="2343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6303200"/>
            <a:ext cx="12117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75874" y="2222417"/>
            <a:ext cx="7997961" cy="664045"/>
            <a:chOff x="75874" y="2222417"/>
            <a:chExt cx="7997961" cy="664045"/>
          </a:xfrm>
        </p:grpSpPr>
        <p:sp>
          <p:nvSpPr>
            <p:cNvPr id="5" name="TextBox 4"/>
            <p:cNvSpPr txBox="1"/>
            <p:nvPr/>
          </p:nvSpPr>
          <p:spPr>
            <a:xfrm>
              <a:off x="863738" y="2301687"/>
              <a:ext cx="72100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Rừng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hệ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thái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bao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gồm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74" y="2222417"/>
              <a:ext cx="664045" cy="664045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9766112" y="2882082"/>
            <a:ext cx="2351658" cy="3526938"/>
            <a:chOff x="9766112" y="2882082"/>
            <a:chExt cx="2351658" cy="3526938"/>
          </a:xfrm>
        </p:grpSpPr>
        <p:sp>
          <p:nvSpPr>
            <p:cNvPr id="28" name="Oval 27"/>
            <p:cNvSpPr/>
            <p:nvPr/>
          </p:nvSpPr>
          <p:spPr>
            <a:xfrm>
              <a:off x="9766112" y="2882082"/>
              <a:ext cx="2351658" cy="2302636"/>
            </a:xfrm>
            <a:prstGeom prst="ellipse">
              <a:avLst/>
            </a:prstGeom>
            <a:solidFill>
              <a:srgbClr val="DAD7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042911" y="5208691"/>
              <a:ext cx="191844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yếu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tố</a:t>
              </a:r>
              <a:endParaRPr lang="en-US" sz="2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môi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trường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khác</a:t>
              </a:r>
              <a:endParaRPr lang="en-US" sz="2400" dirty="0"/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78177" y="3134470"/>
              <a:ext cx="1945984" cy="1945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543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396" y="853440"/>
            <a:ext cx="4670009" cy="40944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62345"/>
            <a:ext cx="7414396" cy="308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2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8357" y="0"/>
            <a:ext cx="319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>
            <a:stCxn id="8" idx="3"/>
          </p:cNvCxnSpPr>
          <p:nvPr/>
        </p:nvCxnSpPr>
        <p:spPr>
          <a:xfrm>
            <a:off x="1121403" y="1600412"/>
            <a:ext cx="5577348" cy="16975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761" y="1338802"/>
            <a:ext cx="1108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Chim</a:t>
            </a:r>
            <a:r>
              <a:rPr lang="en-US" sz="2800" dirty="0" smtClean="0">
                <a:solidFill>
                  <a:schemeClr val="bg1"/>
                </a:solidFill>
              </a:rPr>
              <a:t> 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82777" y="2459911"/>
            <a:ext cx="1669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rừng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11" name="Straight Arrow Connector 10"/>
          <p:cNvCxnSpPr>
            <a:stCxn id="10" idx="3"/>
          </p:cNvCxnSpPr>
          <p:nvPr/>
        </p:nvCxnSpPr>
        <p:spPr>
          <a:xfrm>
            <a:off x="1586763" y="2721521"/>
            <a:ext cx="6355161" cy="22559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143150" y="0"/>
            <a:ext cx="2963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55408" y="1077192"/>
            <a:ext cx="1140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400" dirty="0" smtClean="0">
                <a:solidFill>
                  <a:schemeClr val="bg1"/>
                </a:solidFill>
              </a:rPr>
              <a:t> 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802701" y="2478471"/>
            <a:ext cx="1140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Nước</a:t>
            </a:r>
            <a:r>
              <a:rPr lang="en-US" sz="2800" dirty="0" smtClean="0">
                <a:solidFill>
                  <a:schemeClr val="bg1"/>
                </a:solidFill>
              </a:rPr>
              <a:t> 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954952" y="5085359"/>
            <a:ext cx="1976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Không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khí</a:t>
            </a:r>
            <a:r>
              <a:rPr lang="en-US" sz="2800" dirty="0" smtClean="0">
                <a:solidFill>
                  <a:schemeClr val="bg1"/>
                </a:solidFill>
              </a:rPr>
              <a:t>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0678315" y="1578892"/>
            <a:ext cx="1133081" cy="3266377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6041204" y="2740081"/>
            <a:ext cx="3761497" cy="3198382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6344676" y="230832"/>
            <a:ext cx="4299566" cy="4854527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73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6815" y="271195"/>
            <a:ext cx="990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Thành</a:t>
            </a:r>
            <a:r>
              <a:rPr lang="en-US" sz="3600" b="1" dirty="0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phần</a:t>
            </a:r>
            <a:r>
              <a:rPr lang="en-US" sz="3600" b="1" dirty="0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của</a:t>
            </a:r>
            <a:r>
              <a:rPr lang="en-US" sz="3600" b="1" dirty="0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rừng</a:t>
            </a:r>
            <a:r>
              <a:rPr lang="en-US" sz="3600" b="1" dirty="0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endParaRPr lang="en-US" sz="3600" b="1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6815" cy="1086815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4367335"/>
              </p:ext>
            </p:extLst>
          </p:nvPr>
        </p:nvGraphicFramePr>
        <p:xfrm>
          <a:off x="0" y="1225626"/>
          <a:ext cx="5933441" cy="4754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50312069"/>
              </p:ext>
            </p:extLst>
          </p:nvPr>
        </p:nvGraphicFramePr>
        <p:xfrm>
          <a:off x="5537201" y="1225626"/>
          <a:ext cx="6390640" cy="4734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06079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137339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78863" y="1713485"/>
            <a:ext cx="3265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DAD7CD"/>
                </a:solidFill>
                <a:latin typeface="Roboto" panose="02000000000000000000" pitchFamily="2" charset="0"/>
              </a:rPr>
              <a:t>Thực</a:t>
            </a:r>
            <a:r>
              <a:rPr lang="en-US" sz="2800" b="1" dirty="0">
                <a:solidFill>
                  <a:srgbClr val="DAD7CD"/>
                </a:solidFill>
                <a:latin typeface="Roboto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DAD7CD"/>
                </a:solidFill>
                <a:latin typeface="Roboto" panose="02000000000000000000" pitchFamily="2" charset="0"/>
              </a:rPr>
              <a:t>phẩm</a:t>
            </a:r>
            <a:r>
              <a:rPr lang="en-US" sz="2800" b="1" dirty="0">
                <a:solidFill>
                  <a:srgbClr val="DAD7CD"/>
                </a:solidFill>
                <a:latin typeface="Roboto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DAD7CD"/>
                </a:solidFill>
                <a:latin typeface="Roboto" panose="02000000000000000000" pitchFamily="2" charset="0"/>
              </a:rPr>
              <a:t>từ</a:t>
            </a:r>
            <a:r>
              <a:rPr lang="en-US" sz="2800" b="1" dirty="0">
                <a:solidFill>
                  <a:srgbClr val="DAD7CD"/>
                </a:solidFill>
                <a:latin typeface="Roboto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DAD7CD"/>
                </a:solidFill>
                <a:latin typeface="Roboto" panose="02000000000000000000" pitchFamily="2" charset="0"/>
              </a:rPr>
              <a:t>rừng</a:t>
            </a:r>
            <a:endParaRPr lang="en-US" sz="2800" b="1" dirty="0">
              <a:solidFill>
                <a:srgbClr val="DAD7CD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2699505"/>
            <a:ext cx="2989780" cy="3607825"/>
            <a:chOff x="0" y="2699505"/>
            <a:chExt cx="2989780" cy="3607825"/>
          </a:xfrm>
        </p:grpSpPr>
        <p:sp>
          <p:nvSpPr>
            <p:cNvPr id="4" name="Oval 3"/>
            <p:cNvSpPr/>
            <p:nvPr/>
          </p:nvSpPr>
          <p:spPr>
            <a:xfrm>
              <a:off x="0" y="2699505"/>
              <a:ext cx="2989780" cy="2989780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72359" y="5939468"/>
              <a:ext cx="1849820" cy="367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Mật</a:t>
              </a:r>
              <a:r>
                <a:rPr lang="en-US" dirty="0" smtClean="0"/>
                <a:t> </a:t>
              </a:r>
              <a:r>
                <a:rPr lang="en-US" dirty="0" err="1" smtClean="0"/>
                <a:t>ong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052842" y="2699505"/>
            <a:ext cx="2989780" cy="3636511"/>
            <a:chOff x="3052842" y="2699505"/>
            <a:chExt cx="2989780" cy="3636511"/>
          </a:xfrm>
        </p:grpSpPr>
        <p:sp>
          <p:nvSpPr>
            <p:cNvPr id="5" name="Oval 4"/>
            <p:cNvSpPr/>
            <p:nvPr/>
          </p:nvSpPr>
          <p:spPr>
            <a:xfrm>
              <a:off x="3052842" y="2699505"/>
              <a:ext cx="2989780" cy="2989780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238182" y="5968154"/>
              <a:ext cx="943417" cy="367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Nấm</a:t>
              </a:r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96000" y="2807798"/>
            <a:ext cx="2989780" cy="3499532"/>
            <a:chOff x="6042622" y="2815119"/>
            <a:chExt cx="2989780" cy="3499532"/>
          </a:xfrm>
        </p:grpSpPr>
        <p:sp>
          <p:nvSpPr>
            <p:cNvPr id="6" name="Oval 5"/>
            <p:cNvSpPr/>
            <p:nvPr/>
          </p:nvSpPr>
          <p:spPr>
            <a:xfrm>
              <a:off x="6042622" y="2815119"/>
              <a:ext cx="2989780" cy="2989780"/>
            </a:xfrm>
            <a:prstGeom prst="ellipse">
              <a:avLst/>
            </a:prstGeom>
            <a:blipFill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20911" y="5946789"/>
              <a:ext cx="1849820" cy="367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Lợn</a:t>
              </a:r>
              <a:r>
                <a:rPr lang="en-US" dirty="0" smtClean="0"/>
                <a:t> </a:t>
              </a:r>
              <a:r>
                <a:rPr lang="en-US" dirty="0" err="1" smtClean="0"/>
                <a:t>rừng</a:t>
              </a:r>
              <a:endParaRPr lang="en-US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202220" y="2815119"/>
            <a:ext cx="2989780" cy="3543640"/>
            <a:chOff x="9202220" y="2815119"/>
            <a:chExt cx="2989780" cy="3543640"/>
          </a:xfrm>
        </p:grpSpPr>
        <p:sp>
          <p:nvSpPr>
            <p:cNvPr id="7" name="Oval 6"/>
            <p:cNvSpPr/>
            <p:nvPr/>
          </p:nvSpPr>
          <p:spPr>
            <a:xfrm>
              <a:off x="9202220" y="2815119"/>
              <a:ext cx="2989780" cy="2989780"/>
            </a:xfrm>
            <a:prstGeom prst="ellipse">
              <a:avLst/>
            </a:prstGeom>
            <a:blipFill>
              <a:blip r:embed="rId6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179270" y="5990897"/>
              <a:ext cx="1849820" cy="367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Măng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4766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</TotalTime>
  <Words>763</Words>
  <Application>Microsoft Office PowerPoint</Application>
  <PresentationFormat>Custom</PresentationFormat>
  <Paragraphs>130</Paragraphs>
  <Slides>34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asus1</dc:creator>
  <cp:lastModifiedBy>ADMIN</cp:lastModifiedBy>
  <cp:revision>118</cp:revision>
  <dcterms:created xsi:type="dcterms:W3CDTF">2022-11-24T01:30:43Z</dcterms:created>
  <dcterms:modified xsi:type="dcterms:W3CDTF">2024-02-22T00:59:11Z</dcterms:modified>
</cp:coreProperties>
</file>