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8556" r:id="rId2"/>
    <p:sldMasterId id="2147488568" r:id="rId3"/>
    <p:sldMasterId id="2147488593" r:id="rId4"/>
  </p:sldMasterIdLst>
  <p:notesMasterIdLst>
    <p:notesMasterId r:id="rId32"/>
  </p:notesMasterIdLst>
  <p:sldIdLst>
    <p:sldId id="333" r:id="rId5"/>
    <p:sldId id="384" r:id="rId6"/>
    <p:sldId id="317" r:id="rId7"/>
    <p:sldId id="385" r:id="rId8"/>
    <p:sldId id="365" r:id="rId9"/>
    <p:sldId id="419" r:id="rId10"/>
    <p:sldId id="420" r:id="rId11"/>
    <p:sldId id="426" r:id="rId12"/>
    <p:sldId id="421" r:id="rId13"/>
    <p:sldId id="400" r:id="rId14"/>
    <p:sldId id="348" r:id="rId15"/>
    <p:sldId id="422" r:id="rId16"/>
    <p:sldId id="371" r:id="rId17"/>
    <p:sldId id="372" r:id="rId18"/>
    <p:sldId id="386" r:id="rId19"/>
    <p:sldId id="404" r:id="rId20"/>
    <p:sldId id="405" r:id="rId21"/>
    <p:sldId id="375" r:id="rId22"/>
    <p:sldId id="413" r:id="rId23"/>
    <p:sldId id="395" r:id="rId24"/>
    <p:sldId id="387" r:id="rId25"/>
    <p:sldId id="390" r:id="rId26"/>
    <p:sldId id="415" r:id="rId27"/>
    <p:sldId id="416" r:id="rId28"/>
    <p:sldId id="424" r:id="rId29"/>
    <p:sldId id="429" r:id="rId30"/>
    <p:sldId id="389"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E9E955"/>
    <a:srgbClr val="FFCC00"/>
    <a:srgbClr val="FFCCFF"/>
    <a:srgbClr val="008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980" autoAdjust="0"/>
    <p:restoredTop sz="94660"/>
  </p:normalViewPr>
  <p:slideViewPr>
    <p:cSldViewPr snapToGrid="0">
      <p:cViewPr varScale="1">
        <p:scale>
          <a:sx n="74" d="100"/>
          <a:sy n="74" d="100"/>
        </p:scale>
        <p:origin x="208" y="6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theme" Target="theme/theme1.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50CF77-8CC2-4973-B4B0-6AA29A646DA6}" type="datetimeFigureOut">
              <a:rPr lang="en-US" smtClean="0"/>
              <a:pPr/>
              <a:t>2/19/2024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00D4E2-0BCC-4F5D-AE1D-792F5BB88121}" type="slidenum">
              <a:rPr lang="en-US" smtClean="0"/>
              <a:pPr/>
              <a:t>‹#›</a:t>
            </a:fld>
            <a:endParaRPr lang="en-US"/>
          </a:p>
        </p:txBody>
      </p:sp>
    </p:spTree>
    <p:extLst>
      <p:ext uri="{BB962C8B-B14F-4D97-AF65-F5344CB8AC3E}">
        <p14:creationId xmlns:p14="http://schemas.microsoft.com/office/powerpoint/2010/main" val="39966452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11469085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36640521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0492260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7336023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
        <p:cNvGrpSpPr/>
        <p:nvPr/>
      </p:nvGrpSpPr>
      <p:grpSpPr>
        <a:xfrm>
          <a:off x="0" y="0"/>
          <a:ext cx="0" cy="0"/>
          <a:chOff x="0" y="0"/>
          <a:chExt cx="0" cy="0"/>
        </a:xfrm>
      </p:grpSpPr>
      <p:sp>
        <p:nvSpPr>
          <p:cNvPr id="41" name="Google Shape;4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2" name="Google Shape;42;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extLst>
      <p:ext uri="{BB962C8B-B14F-4D97-AF65-F5344CB8AC3E}">
        <p14:creationId xmlns:p14="http://schemas.microsoft.com/office/powerpoint/2010/main" val="24584568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5F0132F-27AD-4901-812E-8330D5487512}" type="datetimeFigureOut">
              <a:rPr lang="en-US" smtClean="0"/>
              <a:pPr/>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30591151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F0132F-27AD-4901-812E-8330D5487512}" type="datetimeFigureOut">
              <a:rPr lang="en-US" smtClean="0"/>
              <a:pPr/>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37521090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F0132F-27AD-4901-812E-8330D5487512}" type="datetimeFigureOut">
              <a:rPr lang="en-US" smtClean="0"/>
              <a:pPr/>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19858610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92E836-F117-4A63-AC0F-5F8D42DE10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35DDDD5-1CDB-4460-AB24-4BADD3F6CEC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EE247C4-D6B7-4A9E-922A-191D3793D164}"/>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CDB655E-5F8D-44F1-BA06-D2EDD1B38E60}"/>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37E9B112-609D-448D-BFFA-6ECD997B0411}"/>
              </a:ext>
            </a:extLst>
          </p:cNvPr>
          <p:cNvSpPr>
            <a:spLocks noGrp="1"/>
          </p:cNvSpPr>
          <p:nvPr>
            <p:ph type="sldNum" sz="quarter" idx="12"/>
          </p:nvPr>
        </p:nvSpPr>
        <p:spPr/>
        <p:txBody>
          <a:bodyPr/>
          <a:lstStyle/>
          <a:p>
            <a:fld id="{05CEC4EA-6FC5-4DE6-A89F-9BE9420BE9D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523395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C180A1-12DA-426C-AC44-27811558206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226B60-8ABC-4B61-9F57-B2E9C3872CF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8B2EF28-89B8-4530-8D8F-C034014A0523}"/>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BEB5488F-8264-44B9-B075-16B9338BC74D}"/>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E5B39AD0-DD47-442F-9082-854250B1E73A}"/>
              </a:ext>
            </a:extLst>
          </p:cNvPr>
          <p:cNvSpPr>
            <a:spLocks noGrp="1"/>
          </p:cNvSpPr>
          <p:nvPr>
            <p:ph type="sldNum" sz="quarter" idx="12"/>
          </p:nvPr>
        </p:nvSpPr>
        <p:spPr/>
        <p:txBody>
          <a:bodyPr/>
          <a:lstStyle/>
          <a:p>
            <a:fld id="{8C960DC3-1B5F-4534-949D-E61F5D7DDF28}"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610251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DA977E-BAEC-4A80-83F0-3A79213C1F2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115CB32-2984-45EE-BB6C-A921DF3B13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CE333C9-3F6C-4674-8749-AF6617E1C534}"/>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61C611B6-F542-414C-B36D-39B5A06037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0999627F-3033-4432-8E23-02CB914E1313}"/>
              </a:ext>
            </a:extLst>
          </p:cNvPr>
          <p:cNvSpPr>
            <a:spLocks noGrp="1"/>
          </p:cNvSpPr>
          <p:nvPr>
            <p:ph type="sldNum" sz="quarter" idx="12"/>
          </p:nvPr>
        </p:nvSpPr>
        <p:spPr/>
        <p:txBody>
          <a:bodyPr/>
          <a:lstStyle/>
          <a:p>
            <a:fld id="{1F4A9CD3-C45F-429F-95A8-837E324DFBF4}"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2840764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B1134-2C89-47E2-ADBD-3D567F66A8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69C5D22-2E5D-428E-922B-42C70B7BA6A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47DCE5C-545B-4E06-A445-BA4A3900ACE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9CD5495-1FFE-4ABD-92F1-D7207B37433D}"/>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6971984-370A-4E7F-8051-A5D8023BA70C}"/>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ADF68516-FC6A-4282-87DB-F7966F4E9858}"/>
              </a:ext>
            </a:extLst>
          </p:cNvPr>
          <p:cNvSpPr>
            <a:spLocks noGrp="1"/>
          </p:cNvSpPr>
          <p:nvPr>
            <p:ph type="sldNum" sz="quarter" idx="12"/>
          </p:nvPr>
        </p:nvSpPr>
        <p:spPr/>
        <p:txBody>
          <a:bodyPr/>
          <a:lstStyle/>
          <a:p>
            <a:fld id="{675D9ACE-5CFE-4AE7-B658-6CF8073D42FF}"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26988960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27FF43-F6B6-4F9E-AA90-5789C55C6559}"/>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91E5EB1-82C7-4664-BD2D-497464FD1A8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9CE5624-2A51-4948-AC3D-153D42058FE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09ED164-9C2D-4EB6-B0AD-17C508ADAE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144964-CD5F-4E78-90DB-C981DB2B3CD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BDBCCED-49EE-42D1-9B59-4AA315A1D33C}"/>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3F68084A-01A0-4D6B-8C6C-7E7868B29D2E}"/>
              </a:ext>
            </a:extLst>
          </p:cNvPr>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8D96E189-85E6-4005-A45C-0FEF735AA9FD}"/>
              </a:ext>
            </a:extLst>
          </p:cNvPr>
          <p:cNvSpPr>
            <a:spLocks noGrp="1"/>
          </p:cNvSpPr>
          <p:nvPr>
            <p:ph type="sldNum" sz="quarter" idx="12"/>
          </p:nvPr>
        </p:nvSpPr>
        <p:spPr/>
        <p:txBody>
          <a:bodyPr/>
          <a:lstStyle/>
          <a:p>
            <a:fld id="{343B58A8-918D-487E-A68E-E1147EC418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17801939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BCD912-3180-4FF4-9FD2-83F58EFC7F81}"/>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1B440E1-0A5A-4D65-BB15-2504A1B03590}"/>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4A36212F-0EDE-49C8-A895-7D927172028A}"/>
              </a:ext>
            </a:extLst>
          </p:cNvPr>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A3D58708-3F55-4574-AB81-02D9C9791B81}"/>
              </a:ext>
            </a:extLst>
          </p:cNvPr>
          <p:cNvSpPr>
            <a:spLocks noGrp="1"/>
          </p:cNvSpPr>
          <p:nvPr>
            <p:ph type="sldNum" sz="quarter" idx="12"/>
          </p:nvPr>
        </p:nvSpPr>
        <p:spPr/>
        <p:txBody>
          <a:bodyPr/>
          <a:lstStyle/>
          <a:p>
            <a:fld id="{BC9B6E0E-12E8-4F60-AA4C-2D244E5456EC}"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633589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0F3DD58-9276-410C-AF6C-7D5D1EBFD590}"/>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4AF32367-9DC6-460C-AB8E-A7891D7256F3}"/>
              </a:ext>
            </a:extLst>
          </p:cNvPr>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066418EF-E8B5-4976-B327-89696CF5A604}"/>
              </a:ext>
            </a:extLst>
          </p:cNvPr>
          <p:cNvSpPr>
            <a:spLocks noGrp="1"/>
          </p:cNvSpPr>
          <p:nvPr>
            <p:ph type="sldNum" sz="quarter" idx="12"/>
          </p:nvPr>
        </p:nvSpPr>
        <p:spPr/>
        <p:txBody>
          <a:bodyPr/>
          <a:lstStyle/>
          <a:p>
            <a:fld id="{236E7B28-9747-4E84-B604-46E657738A9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15208728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BA44A-5ED3-4475-AED9-C9EA2B899BC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D259986-40EC-43F4-B9A3-BA9464C323A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25F9401-3A32-4777-80C5-2970CC10653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687432-0049-40BB-8096-0E3F713538DC}"/>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B48DB4A5-8C20-463C-9636-D42B52BE0664}"/>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69B6976F-B1E2-4994-8F41-545902D69D2F}"/>
              </a:ext>
            </a:extLst>
          </p:cNvPr>
          <p:cNvSpPr>
            <a:spLocks noGrp="1"/>
          </p:cNvSpPr>
          <p:nvPr>
            <p:ph type="sldNum" sz="quarter" idx="12"/>
          </p:nvPr>
        </p:nvSpPr>
        <p:spPr/>
        <p:txBody>
          <a:bodyPr/>
          <a:lstStyle/>
          <a:p>
            <a:fld id="{C34BCE46-A05B-4D33-91D8-6AE2484A13E9}"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1441591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5F0132F-27AD-4901-812E-8330D5487512}" type="datetimeFigureOut">
              <a:rPr lang="en-US" smtClean="0"/>
              <a:pPr/>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13325711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ED0E99-C51D-4E04-AA44-5410D8C718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3F0FA9D7-92C5-4932-8BD7-C9983459F3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25A2976-D5BB-4A41-9312-155E4E5378D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9815652-DFC4-444D-879B-2A6372F464CB}"/>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DCE3DCA6-62AA-4911-9858-06FA49089EDE}"/>
              </a:ext>
            </a:extLst>
          </p:cNvPr>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5F147248-5AEE-47AB-9F7F-FAB2F396AC58}"/>
              </a:ext>
            </a:extLst>
          </p:cNvPr>
          <p:cNvSpPr>
            <a:spLocks noGrp="1"/>
          </p:cNvSpPr>
          <p:nvPr>
            <p:ph type="sldNum" sz="quarter" idx="12"/>
          </p:nvPr>
        </p:nvSpPr>
        <p:spPr/>
        <p:txBody>
          <a:bodyPr/>
          <a:lstStyle/>
          <a:p>
            <a:fld id="{FC5C8A20-F7A3-41F1-BDEB-FDFA73989A6D}"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225371878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D108B5-811A-4196-9CD7-0B5BCC4B2EA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1A6677E-F470-4938-B1A5-FB308A31107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485A05-ACA6-4C3B-8A27-82D89B1D5498}"/>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3E6EF5E8-962A-42AD-A420-FE011F14DA5B}"/>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70A104B0-F5E9-4C99-9EFA-E97BC759BAFD}"/>
              </a:ext>
            </a:extLst>
          </p:cNvPr>
          <p:cNvSpPr>
            <a:spLocks noGrp="1"/>
          </p:cNvSpPr>
          <p:nvPr>
            <p:ph type="sldNum" sz="quarter" idx="12"/>
          </p:nvPr>
        </p:nvSpPr>
        <p:spPr/>
        <p:txBody>
          <a:bodyPr/>
          <a:lstStyle/>
          <a:p>
            <a:fld id="{4CA50655-6099-49A5-A5B3-294E30F1778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41957055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D943C10-B4B0-4CC7-83CA-1E90E32DAA7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18C8B11-D57D-4C8D-A4A3-53B0AC46BE6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05FE77-960F-4044-9C6F-685A5B7BCA63}"/>
              </a:ext>
            </a:extLst>
          </p:cNvPr>
          <p:cNvSpPr>
            <a:spLocks noGrp="1"/>
          </p:cNvSpPr>
          <p:nvPr>
            <p:ph type="dt" sz="half" idx="10"/>
          </p:nvPr>
        </p:nvSpPr>
        <p:spPr/>
        <p:txBody>
          <a:body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A85B594-C5C6-479C-91AF-9764975BF3B7}"/>
              </a:ext>
            </a:extLst>
          </p:cNvPr>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F1FDE4F1-D15D-4E04-9E27-6010CE2A98BC}"/>
              </a:ext>
            </a:extLst>
          </p:cNvPr>
          <p:cNvSpPr>
            <a:spLocks noGrp="1"/>
          </p:cNvSpPr>
          <p:nvPr>
            <p:ph type="sldNum" sz="quarter" idx="12"/>
          </p:nvPr>
        </p:nvSpPr>
        <p:spPr/>
        <p:txBody>
          <a:bodyPr/>
          <a:lstStyle/>
          <a:p>
            <a:fld id="{D25CD138-390D-42D6-A3F9-214C2077893E}"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33159679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4" y="268151"/>
            <a:ext cx="11513532" cy="6321700"/>
          </a:xfrm>
          <a:prstGeom prst="rect">
            <a:avLst/>
          </a:prstGeom>
          <a:noFill/>
          <a:ln>
            <a:noFill/>
          </a:ln>
        </p:spPr>
      </p:pic>
    </p:spTree>
    <p:extLst>
      <p:ext uri="{BB962C8B-B14F-4D97-AF65-F5344CB8AC3E}">
        <p14:creationId xmlns:p14="http://schemas.microsoft.com/office/powerpoint/2010/main" val="10710410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E69B0A-7CE1-49BC-A256-E48FA3D35CC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B8DAD948-487D-4787-899D-27EABA14C5F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83D2B5B4-A6B7-491F-9C17-4098256873EC}"/>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FBF1F753-2A2A-489F-BD6B-A7F6E7475FFF}"/>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068F653D-D0D5-4C8A-9E33-C05A87904590}"/>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8004220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F2D809-2C26-4D21-B837-E14356E00789}"/>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DCA08709-63D7-43CB-B2F4-4F7F55A15F9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08547F56-1BF2-4351-9DD0-C8CF17B92A7B}"/>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127EB02F-4EA7-4602-AE67-E60818D31952}"/>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4B00ED4C-2D44-438F-B010-54C98D37D008}"/>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88991989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33806E-37A8-4B43-9CB6-DBC0BAEABCE9}"/>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2E3D48DD-7EA7-40AF-B4B0-581CFCEFD8A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9F2EA413-7CC5-445D-8144-A19C7A304DFE}"/>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8A0DF15A-5497-439F-B6D8-150BEADFA4B7}"/>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A2EE97A9-1B61-46D9-B63E-764F575817B8}"/>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18136715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C440C1-5033-42C0-9230-E1E6D609EF32}"/>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E0F3F97-280D-4727-B13B-B353884EB195}"/>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CDEC6825-994B-4D30-8280-3F1D05F16FE7}"/>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762D5667-92E2-4532-B09B-D07C3AD8916E}"/>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id="{1D2255F6-84A6-4420-81B1-EBBCF85617D4}"/>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id="{050FEAD3-5834-409C-B211-E0C06249C04F}"/>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4661271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51F3F-8F8D-4651-82F5-3045A9062C51}"/>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C3FB5F3-B34C-41D2-A9C2-2C5EB182DA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C2B0899-430F-44C3-8728-FEC8CAFFD13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78490A7B-4EE5-4D88-BD51-B9275F8779D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2DAD1AD2-C464-4901-A8A6-78E0552FB0B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9587244B-D31C-4F0D-B07A-6301694D3386}"/>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8" name="Footer Placeholder 7">
            <a:extLst>
              <a:ext uri="{FF2B5EF4-FFF2-40B4-BE49-F238E27FC236}">
                <a16:creationId xmlns:a16="http://schemas.microsoft.com/office/drawing/2014/main" id="{109C03C3-2B03-4F17-8CF8-3DD5AA1142A0}"/>
              </a:ext>
            </a:extLst>
          </p:cNvPr>
          <p:cNvSpPr>
            <a:spLocks noGrp="1"/>
          </p:cNvSpPr>
          <p:nvPr>
            <p:ph type="ftr" sz="quarter" idx="11"/>
          </p:nvPr>
        </p:nvSpPr>
        <p:spPr/>
        <p:txBody>
          <a:bodyPr/>
          <a:lstStyle/>
          <a:p>
            <a:endParaRPr lang="en-IN">
              <a:solidFill>
                <a:prstClr val="black">
                  <a:tint val="75000"/>
                </a:prstClr>
              </a:solidFill>
            </a:endParaRPr>
          </a:p>
        </p:txBody>
      </p:sp>
      <p:sp>
        <p:nvSpPr>
          <p:cNvPr id="9" name="Slide Number Placeholder 8">
            <a:extLst>
              <a:ext uri="{FF2B5EF4-FFF2-40B4-BE49-F238E27FC236}">
                <a16:creationId xmlns:a16="http://schemas.microsoft.com/office/drawing/2014/main" id="{25A82AC1-2992-4BDB-A119-2F99429C2545}"/>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0320948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C8E4E2-C46A-49C4-8ABD-606DE637BC8D}"/>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406BFD8E-4294-433E-A520-109F237AFDA8}"/>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4" name="Footer Placeholder 3">
            <a:extLst>
              <a:ext uri="{FF2B5EF4-FFF2-40B4-BE49-F238E27FC236}">
                <a16:creationId xmlns:a16="http://schemas.microsoft.com/office/drawing/2014/main" id="{8AB96176-1D5B-4EDB-9331-407A68E17BED}"/>
              </a:ext>
            </a:extLst>
          </p:cNvPr>
          <p:cNvSpPr>
            <a:spLocks noGrp="1"/>
          </p:cNvSpPr>
          <p:nvPr>
            <p:ph type="ftr" sz="quarter" idx="11"/>
          </p:nvPr>
        </p:nvSpPr>
        <p:spPr/>
        <p:txBody>
          <a:bodyPr/>
          <a:lstStyle/>
          <a:p>
            <a:endParaRPr lang="en-IN">
              <a:solidFill>
                <a:prstClr val="black">
                  <a:tint val="75000"/>
                </a:prstClr>
              </a:solidFill>
            </a:endParaRPr>
          </a:p>
        </p:txBody>
      </p:sp>
      <p:sp>
        <p:nvSpPr>
          <p:cNvPr id="5" name="Slide Number Placeholder 4">
            <a:extLst>
              <a:ext uri="{FF2B5EF4-FFF2-40B4-BE49-F238E27FC236}">
                <a16:creationId xmlns:a16="http://schemas.microsoft.com/office/drawing/2014/main" id="{23679753-5D54-43FD-AFCA-69543D9DF4C6}"/>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5991048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5F0132F-27AD-4901-812E-8330D5487512}" type="datetimeFigureOut">
              <a:rPr lang="en-US" smtClean="0"/>
              <a:pPr/>
              <a:t>2/19/2024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69502224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1C5B6E3-59A3-4032-BDDD-5C297964C306}"/>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3" name="Footer Placeholder 2">
            <a:extLst>
              <a:ext uri="{FF2B5EF4-FFF2-40B4-BE49-F238E27FC236}">
                <a16:creationId xmlns:a16="http://schemas.microsoft.com/office/drawing/2014/main" id="{F851AC23-3462-4779-868C-9F7F48AFF9CE}"/>
              </a:ext>
            </a:extLst>
          </p:cNvPr>
          <p:cNvSpPr>
            <a:spLocks noGrp="1"/>
          </p:cNvSpPr>
          <p:nvPr>
            <p:ph type="ftr" sz="quarter" idx="11"/>
          </p:nvPr>
        </p:nvSpPr>
        <p:spPr/>
        <p:txBody>
          <a:bodyPr/>
          <a:lstStyle/>
          <a:p>
            <a:endParaRPr lang="en-IN">
              <a:solidFill>
                <a:prstClr val="black">
                  <a:tint val="75000"/>
                </a:prstClr>
              </a:solidFill>
            </a:endParaRPr>
          </a:p>
        </p:txBody>
      </p:sp>
      <p:sp>
        <p:nvSpPr>
          <p:cNvPr id="4" name="Slide Number Placeholder 3">
            <a:extLst>
              <a:ext uri="{FF2B5EF4-FFF2-40B4-BE49-F238E27FC236}">
                <a16:creationId xmlns:a16="http://schemas.microsoft.com/office/drawing/2014/main" id="{5F406D23-9A26-4BF1-98C1-1A556FB3941C}"/>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75790215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DD69AF-CD5B-412C-97CB-43F101A173C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11AB5181-AF67-458E-BB6A-1D682CEE031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5F635AB0-05B8-41F0-9F2A-61D87964AE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9DB678E-6C86-4A27-8DD8-3401730B44FE}"/>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id="{D00ADA6F-7133-4448-BA6F-EFFA2D11EEE9}"/>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id="{A68E487A-5940-4F6B-80C5-257BD77B6FA9}"/>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830962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47AA8F-E46F-4F5D-A512-72ACE9E21E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551FF312-0381-47A3-B48C-7001F40043D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07EEFA1B-DBDA-4523-B3B6-64717662BD8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9C95088-2B68-48F3-AD2E-C00B097A3038}"/>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6" name="Footer Placeholder 5">
            <a:extLst>
              <a:ext uri="{FF2B5EF4-FFF2-40B4-BE49-F238E27FC236}">
                <a16:creationId xmlns:a16="http://schemas.microsoft.com/office/drawing/2014/main" id="{61A90072-F9CA-4D2B-A0B2-0A19EBEBE568}"/>
              </a:ext>
            </a:extLst>
          </p:cNvPr>
          <p:cNvSpPr>
            <a:spLocks noGrp="1"/>
          </p:cNvSpPr>
          <p:nvPr>
            <p:ph type="ftr" sz="quarter" idx="11"/>
          </p:nvPr>
        </p:nvSpPr>
        <p:spPr/>
        <p:txBody>
          <a:bodyPr/>
          <a:lstStyle/>
          <a:p>
            <a:endParaRPr lang="en-IN">
              <a:solidFill>
                <a:prstClr val="black">
                  <a:tint val="75000"/>
                </a:prstClr>
              </a:solidFill>
            </a:endParaRPr>
          </a:p>
        </p:txBody>
      </p:sp>
      <p:sp>
        <p:nvSpPr>
          <p:cNvPr id="7" name="Slide Number Placeholder 6">
            <a:extLst>
              <a:ext uri="{FF2B5EF4-FFF2-40B4-BE49-F238E27FC236}">
                <a16:creationId xmlns:a16="http://schemas.microsoft.com/office/drawing/2014/main" id="{2FCED981-B3B9-4E75-9AF3-414A1EA3DFF4}"/>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93774432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81BE28-E49B-4BFC-8F4C-74A19A912A2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07AE18AF-5C24-4B0E-8CAF-0B4A3AF1E01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69DBCB89-E751-4C8E-AD0B-98FDD05F90DC}"/>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5F48DF5D-D9E2-453C-AABE-FA430CFECC3C}"/>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94D66BE1-1321-4608-9442-8ADCA6A07983}"/>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49046567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CF13C3F-C14A-40E5-8FB6-12B792BBB330}"/>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DF94EE81-CF18-4436-9EDF-3E2156674A41}"/>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36524CE-914B-41B7-AEC2-AC61B6B85433}"/>
              </a:ext>
            </a:extLst>
          </p:cNvPr>
          <p:cNvSpPr>
            <a:spLocks noGrp="1"/>
          </p:cNvSpPr>
          <p:nvPr>
            <p:ph type="dt" sz="half" idx="10"/>
          </p:nvPr>
        </p:nvSpPr>
        <p:spPr/>
        <p:txBody>
          <a:body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A4A9622C-E965-46E0-880C-AE24F2EE10F8}"/>
              </a:ext>
            </a:extLst>
          </p:cNvPr>
          <p:cNvSpPr>
            <a:spLocks noGrp="1"/>
          </p:cNvSpPr>
          <p:nvPr>
            <p:ph type="ftr" sz="quarter" idx="11"/>
          </p:nvPr>
        </p:nvSpPr>
        <p:spPr/>
        <p:txBody>
          <a:body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1C2B8C69-2FB7-4506-AB74-2D344CC3E669}"/>
              </a:ext>
            </a:extLst>
          </p:cNvPr>
          <p:cNvSpPr>
            <a:spLocks noGrp="1"/>
          </p:cNvSpPr>
          <p:nvPr>
            <p:ph type="sldNum" sz="quarter" idx="12"/>
          </p:nvPr>
        </p:nvSpPr>
        <p:spPr/>
        <p:txBody>
          <a:body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87391292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
        <p:cNvGrpSpPr/>
        <p:nvPr/>
      </p:nvGrpSpPr>
      <p:grpSpPr>
        <a:xfrm>
          <a:off x="0" y="0"/>
          <a:ext cx="0" cy="0"/>
          <a:chOff x="0" y="0"/>
          <a:chExt cx="0" cy="0"/>
        </a:xfrm>
      </p:grpSpPr>
      <p:pic>
        <p:nvPicPr>
          <p:cNvPr id="22" name="Google Shape;22;p6"/>
          <p:cNvPicPr preferRelativeResize="0"/>
          <p:nvPr/>
        </p:nvPicPr>
        <p:blipFill rotWithShape="1">
          <a:blip r:embed="rId2">
            <a:alphaModFix amt="28000"/>
          </a:blip>
          <a:srcRect t="3044" b="39510"/>
          <a:stretch/>
        </p:blipFill>
        <p:spPr>
          <a:xfrm>
            <a:off x="-330200" y="-249933"/>
            <a:ext cx="12981939" cy="7360173"/>
          </a:xfrm>
          <a:prstGeom prst="rect">
            <a:avLst/>
          </a:prstGeom>
          <a:noFill/>
          <a:ln>
            <a:noFill/>
          </a:ln>
        </p:spPr>
      </p:pic>
      <p:pic>
        <p:nvPicPr>
          <p:cNvPr id="23" name="Google Shape;23;p6"/>
          <p:cNvPicPr preferRelativeResize="0"/>
          <p:nvPr/>
        </p:nvPicPr>
        <p:blipFill rotWithShape="1">
          <a:blip r:embed="rId3">
            <a:alphaModFix/>
          </a:blip>
          <a:srcRect/>
          <a:stretch/>
        </p:blipFill>
        <p:spPr>
          <a:xfrm>
            <a:off x="339234" y="268151"/>
            <a:ext cx="11513532" cy="6321700"/>
          </a:xfrm>
          <a:prstGeom prst="rect">
            <a:avLst/>
          </a:prstGeom>
          <a:noFill/>
          <a:ln>
            <a:noFill/>
          </a:ln>
        </p:spPr>
      </p:pic>
    </p:spTree>
    <p:extLst>
      <p:ext uri="{BB962C8B-B14F-4D97-AF65-F5344CB8AC3E}">
        <p14:creationId xmlns:p14="http://schemas.microsoft.com/office/powerpoint/2010/main" val="10710410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877CB125-156C-434B-9535-2869C4C617AA}" type="datetimeFigureOut">
              <a:rPr lang="en-US">
                <a:solidFill>
                  <a:prstClr val="black">
                    <a:tint val="75000"/>
                  </a:prstClr>
                </a:solidFill>
              </a:rPr>
              <a:pPr>
                <a:def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F06A4C49-959D-4749-8908-C533971F75A5}" type="slidenum">
              <a:rPr lang="en-US" altLang="en-US"/>
              <a:pPr/>
              <a:t>‹#›</a:t>
            </a:fld>
            <a:endParaRPr lang="en-US" altLang="en-US"/>
          </a:p>
        </p:txBody>
      </p:sp>
    </p:spTree>
    <p:extLst>
      <p:ext uri="{BB962C8B-B14F-4D97-AF65-F5344CB8AC3E}">
        <p14:creationId xmlns:p14="http://schemas.microsoft.com/office/powerpoint/2010/main" val="29648383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7B256A8-20A0-4F05-B1C2-72E4EB8A23F4}" type="datetimeFigureOut">
              <a:rPr lang="en-US">
                <a:solidFill>
                  <a:prstClr val="black">
                    <a:tint val="75000"/>
                  </a:prstClr>
                </a:solidFill>
              </a:rPr>
              <a:pPr>
                <a:def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EB440D5B-FA80-4B80-AC56-49C1AEECAB84}" type="slidenum">
              <a:rPr lang="en-US" altLang="en-US"/>
              <a:pPr/>
              <a:t>‹#›</a:t>
            </a:fld>
            <a:endParaRPr lang="en-US" altLang="en-US"/>
          </a:p>
        </p:txBody>
      </p:sp>
    </p:spTree>
    <p:extLst>
      <p:ext uri="{BB962C8B-B14F-4D97-AF65-F5344CB8AC3E}">
        <p14:creationId xmlns:p14="http://schemas.microsoft.com/office/powerpoint/2010/main" val="38811771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298DE059-884F-471B-88AB-59523B6A2712}" type="datetimeFigureOut">
              <a:rPr lang="en-US">
                <a:solidFill>
                  <a:prstClr val="black">
                    <a:tint val="75000"/>
                  </a:prstClr>
                </a:solidFill>
              </a:rPr>
              <a:pPr>
                <a:def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8705438C-6673-479D-94BC-C0807E6BCC7F}" type="slidenum">
              <a:rPr lang="en-US" altLang="en-US"/>
              <a:pPr/>
              <a:t>‹#›</a:t>
            </a:fld>
            <a:endParaRPr lang="en-US" altLang="en-US"/>
          </a:p>
        </p:txBody>
      </p:sp>
    </p:spTree>
    <p:extLst>
      <p:ext uri="{BB962C8B-B14F-4D97-AF65-F5344CB8AC3E}">
        <p14:creationId xmlns:p14="http://schemas.microsoft.com/office/powerpoint/2010/main" val="13016719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8A1C50F0-350E-491C-A10B-82378630CC2C}" type="datetimeFigureOut">
              <a:rPr lang="en-US">
                <a:solidFill>
                  <a:prstClr val="black">
                    <a:tint val="75000"/>
                  </a:prstClr>
                </a:solidFill>
              </a:rPr>
              <a:pPr>
                <a:defRPr/>
              </a:pPr>
              <a:t>2/19/2024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2B6FD943-519E-499B-B643-BBDC036516C9}" type="slidenum">
              <a:rPr lang="en-US" altLang="en-US"/>
              <a:pPr/>
              <a:t>‹#›</a:t>
            </a:fld>
            <a:endParaRPr lang="en-US" altLang="en-US"/>
          </a:p>
        </p:txBody>
      </p:sp>
    </p:spTree>
    <p:extLst>
      <p:ext uri="{BB962C8B-B14F-4D97-AF65-F5344CB8AC3E}">
        <p14:creationId xmlns:p14="http://schemas.microsoft.com/office/powerpoint/2010/main" val="4359545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5F0132F-27AD-4901-812E-8330D5487512}" type="datetimeFigureOut">
              <a:rPr lang="en-US" smtClean="0"/>
              <a:pPr/>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290878192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D131F68D-8B5F-4C75-B60A-A9375820D23D}" type="datetimeFigureOut">
              <a:rPr lang="en-US">
                <a:solidFill>
                  <a:prstClr val="black">
                    <a:tint val="75000"/>
                  </a:prstClr>
                </a:solidFill>
              </a:rPr>
              <a:pPr>
                <a:defRPr/>
              </a:pPr>
              <a:t>2/19/2024</a:t>
            </a:fld>
            <a:endParaRPr lang="en-US">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fld id="{3DD99F32-F7B3-4B9D-894B-C0B0C508A3DD}" type="slidenum">
              <a:rPr lang="en-US" altLang="en-US"/>
              <a:pPr/>
              <a:t>‹#›</a:t>
            </a:fld>
            <a:endParaRPr lang="en-US" altLang="en-US"/>
          </a:p>
        </p:txBody>
      </p:sp>
    </p:spTree>
    <p:extLst>
      <p:ext uri="{BB962C8B-B14F-4D97-AF65-F5344CB8AC3E}">
        <p14:creationId xmlns:p14="http://schemas.microsoft.com/office/powerpoint/2010/main" val="323174932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59447797-2723-4F4F-92BC-EDB395B2DE51}" type="datetimeFigureOut">
              <a:rPr lang="en-US">
                <a:solidFill>
                  <a:prstClr val="black">
                    <a:tint val="75000"/>
                  </a:prstClr>
                </a:solidFill>
              </a:rPr>
              <a:pPr>
                <a:defRPr/>
              </a:pPr>
              <a:t>2/19/2024</a:t>
            </a:fld>
            <a:endParaRPr lang="en-US">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fld id="{46981622-4E9E-4625-B563-7BF35D14BD5B}" type="slidenum">
              <a:rPr lang="en-US" altLang="en-US"/>
              <a:pPr/>
              <a:t>‹#›</a:t>
            </a:fld>
            <a:endParaRPr lang="en-US" altLang="en-US"/>
          </a:p>
        </p:txBody>
      </p:sp>
    </p:spTree>
    <p:extLst>
      <p:ext uri="{BB962C8B-B14F-4D97-AF65-F5344CB8AC3E}">
        <p14:creationId xmlns:p14="http://schemas.microsoft.com/office/powerpoint/2010/main" val="297151418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ED44F8D0-1DDF-499E-8A13-E9BC0133F056}" type="datetimeFigureOut">
              <a:rPr lang="en-US">
                <a:solidFill>
                  <a:prstClr val="black">
                    <a:tint val="75000"/>
                  </a:prstClr>
                </a:solidFill>
              </a:rPr>
              <a:pPr>
                <a:defRPr/>
              </a:pPr>
              <a:t>2/19/2024</a:t>
            </a:fld>
            <a:endParaRPr lang="en-US">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fld id="{CAC6EBD7-B575-4605-8782-B66AA41EB481}" type="slidenum">
              <a:rPr lang="en-US" altLang="en-US"/>
              <a:pPr/>
              <a:t>‹#›</a:t>
            </a:fld>
            <a:endParaRPr lang="en-US" altLang="en-US"/>
          </a:p>
        </p:txBody>
      </p:sp>
    </p:spTree>
    <p:extLst>
      <p:ext uri="{BB962C8B-B14F-4D97-AF65-F5344CB8AC3E}">
        <p14:creationId xmlns:p14="http://schemas.microsoft.com/office/powerpoint/2010/main" val="15239217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4BB8BB27-83D8-4859-BAF2-852A8B203EB5}" type="datetimeFigureOut">
              <a:rPr lang="en-US">
                <a:solidFill>
                  <a:prstClr val="black">
                    <a:tint val="75000"/>
                  </a:prstClr>
                </a:solidFill>
              </a:rPr>
              <a:pPr>
                <a:defRPr/>
              </a:pPr>
              <a:t>2/19/2024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C73BCC82-0AE5-492F-8947-0F085D04CB87}" type="slidenum">
              <a:rPr lang="en-US" altLang="en-US"/>
              <a:pPr/>
              <a:t>‹#›</a:t>
            </a:fld>
            <a:endParaRPr lang="en-US" altLang="en-US"/>
          </a:p>
        </p:txBody>
      </p:sp>
    </p:spTree>
    <p:extLst>
      <p:ext uri="{BB962C8B-B14F-4D97-AF65-F5344CB8AC3E}">
        <p14:creationId xmlns:p14="http://schemas.microsoft.com/office/powerpoint/2010/main" val="15392710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1B98FC25-CFC4-474E-ABE2-F748F34389F9}" type="datetimeFigureOut">
              <a:rPr lang="en-US">
                <a:solidFill>
                  <a:prstClr val="black">
                    <a:tint val="75000"/>
                  </a:prstClr>
                </a:solidFill>
              </a:rPr>
              <a:pPr>
                <a:defRPr/>
              </a:pPr>
              <a:t>2/19/2024</a:t>
            </a:fld>
            <a:endParaRPr lang="en-US">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fld id="{5DF92CEE-29AE-448E-8734-0FFB89BDA29F}" type="slidenum">
              <a:rPr lang="en-US" altLang="en-US"/>
              <a:pPr/>
              <a:t>‹#›</a:t>
            </a:fld>
            <a:endParaRPr lang="en-US" altLang="en-US"/>
          </a:p>
        </p:txBody>
      </p:sp>
    </p:spTree>
    <p:extLst>
      <p:ext uri="{BB962C8B-B14F-4D97-AF65-F5344CB8AC3E}">
        <p14:creationId xmlns:p14="http://schemas.microsoft.com/office/powerpoint/2010/main" val="2317011300"/>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2E318A5-9CC9-49A7-A7A2-C9A44FD5780A}" type="datetimeFigureOut">
              <a:rPr lang="en-US">
                <a:solidFill>
                  <a:prstClr val="black">
                    <a:tint val="75000"/>
                  </a:prstClr>
                </a:solidFill>
              </a:rPr>
              <a:pPr>
                <a:def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180E6A5A-0DF1-47AE-9A78-B7BD36C0FC99}" type="slidenum">
              <a:rPr lang="en-US" altLang="en-US"/>
              <a:pPr/>
              <a:t>‹#›</a:t>
            </a:fld>
            <a:endParaRPr lang="en-US" altLang="en-US"/>
          </a:p>
        </p:txBody>
      </p:sp>
    </p:spTree>
    <p:extLst>
      <p:ext uri="{BB962C8B-B14F-4D97-AF65-F5344CB8AC3E}">
        <p14:creationId xmlns:p14="http://schemas.microsoft.com/office/powerpoint/2010/main" val="15893157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52D7A457-79E7-4135-831A-AC08BCFE32A8}" type="datetimeFigureOut">
              <a:rPr lang="en-US">
                <a:solidFill>
                  <a:prstClr val="black">
                    <a:tint val="75000"/>
                  </a:prstClr>
                </a:solidFill>
              </a:rPr>
              <a:pPr>
                <a:defRPr/>
              </a:pPr>
              <a:t>2/19/2024</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fld id="{A69E1883-66DA-43C6-B761-D62DF3D18DE3}" type="slidenum">
              <a:rPr lang="en-US" altLang="en-US"/>
              <a:pPr/>
              <a:t>‹#›</a:t>
            </a:fld>
            <a:endParaRPr lang="en-US" altLang="en-US"/>
          </a:p>
        </p:txBody>
      </p:sp>
    </p:spTree>
    <p:extLst>
      <p:ext uri="{BB962C8B-B14F-4D97-AF65-F5344CB8AC3E}">
        <p14:creationId xmlns:p14="http://schemas.microsoft.com/office/powerpoint/2010/main" val="3236259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5F0132F-27AD-4901-812E-8330D5487512}" type="datetimeFigureOut">
              <a:rPr lang="en-US" smtClean="0"/>
              <a:pPr/>
              <a:t>2/19/2024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16262533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5F0132F-27AD-4901-812E-8330D5487512}" type="datetimeFigureOut">
              <a:rPr lang="en-US" smtClean="0"/>
              <a:pPr/>
              <a:t>2/19/2024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41377326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5F0132F-27AD-4901-812E-8330D5487512}" type="datetimeFigureOut">
              <a:rPr lang="en-US" smtClean="0"/>
              <a:pPr/>
              <a:t>2/19/2024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25814064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5F0132F-27AD-4901-812E-8330D5487512}" type="datetimeFigureOut">
              <a:rPr lang="en-US" smtClean="0"/>
              <a:pPr/>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23027010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5F0132F-27AD-4901-812E-8330D5487512}" type="datetimeFigureOut">
              <a:rPr lang="en-US" smtClean="0"/>
              <a:pPr/>
              <a:t>2/19/2024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40DB45D-C96A-4B08-B991-7A5C42999066}" type="slidenum">
              <a:rPr lang="en-US" smtClean="0"/>
              <a:pPr/>
              <a:t>‹#›</a:t>
            </a:fld>
            <a:endParaRPr lang="en-US"/>
          </a:p>
        </p:txBody>
      </p:sp>
    </p:spTree>
    <p:extLst>
      <p:ext uri="{BB962C8B-B14F-4D97-AF65-F5344CB8AC3E}">
        <p14:creationId xmlns:p14="http://schemas.microsoft.com/office/powerpoint/2010/main" val="23516818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theme" Target="../theme/theme3.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5F0132F-27AD-4901-812E-8330D5487512}" type="datetimeFigureOut">
              <a:rPr lang="en-US" smtClean="0"/>
              <a:pPr/>
              <a:t>2/19/2024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40DB45D-C96A-4B08-B991-7A5C42999066}" type="slidenum">
              <a:rPr lang="en-US" smtClean="0"/>
              <a:pPr/>
              <a:t>‹#›</a:t>
            </a:fld>
            <a:endParaRPr lang="en-US"/>
          </a:p>
        </p:txBody>
      </p:sp>
    </p:spTree>
    <p:extLst>
      <p:ext uri="{BB962C8B-B14F-4D97-AF65-F5344CB8AC3E}">
        <p14:creationId xmlns:p14="http://schemas.microsoft.com/office/powerpoint/2010/main" val="1645536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B88E0A-A312-48B2-AD45-C33801621B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49F5AB2-FA1E-4D1E-B88D-468CFA9A0E3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C58F2F-0EC0-4A27-89F0-4F10D21EF8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14D2AB-DD58-4746-B875-8D90D23E26D2}" type="datetimeFigureOut">
              <a:rPr lang="en-US" smtClean="0">
                <a:solidFill>
                  <a:prstClr val="black">
                    <a:tint val="75000"/>
                  </a:prstClr>
                </a:solidFill>
              </a:rPr>
              <a:pPr/>
              <a:t>2/19/2024</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E73429DF-F118-4ED8-A695-98CA0DBD16E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0923011-8E1E-4F13-86FE-11FCBA42B3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C8CFE3-553D-4D67-B17E-45793350FDE1}" type="slidenum">
              <a:rPr lang="en-US" altLang="en-US" smtClean="0">
                <a:solidFill>
                  <a:prstClr val="black">
                    <a:tint val="75000"/>
                  </a:prstClr>
                </a:solidFill>
              </a:rPr>
              <a:pPr/>
              <a:t>‹#›</a:t>
            </a:fld>
            <a:endParaRPr lang="en-US" altLang="en-US">
              <a:solidFill>
                <a:prstClr val="black">
                  <a:tint val="75000"/>
                </a:prstClr>
              </a:solidFill>
            </a:endParaRPr>
          </a:p>
        </p:txBody>
      </p:sp>
    </p:spTree>
    <p:extLst>
      <p:ext uri="{BB962C8B-B14F-4D97-AF65-F5344CB8AC3E}">
        <p14:creationId xmlns:p14="http://schemas.microsoft.com/office/powerpoint/2010/main" val="965846329"/>
      </p:ext>
    </p:extLst>
  </p:cSld>
  <p:clrMap bg1="lt1" tx1="dk1" bg2="lt2" tx2="dk2" accent1="accent1" accent2="accent2" accent3="accent3" accent4="accent4" accent5="accent5" accent6="accent6" hlink="hlink" folHlink="folHlink"/>
  <p:sldLayoutIdLst>
    <p:sldLayoutId id="2147488557" r:id="rId1"/>
    <p:sldLayoutId id="2147488558" r:id="rId2"/>
    <p:sldLayoutId id="2147488559" r:id="rId3"/>
    <p:sldLayoutId id="2147488560" r:id="rId4"/>
    <p:sldLayoutId id="2147488561" r:id="rId5"/>
    <p:sldLayoutId id="2147488562" r:id="rId6"/>
    <p:sldLayoutId id="2147488563" r:id="rId7"/>
    <p:sldLayoutId id="2147488564" r:id="rId8"/>
    <p:sldLayoutId id="2147488565" r:id="rId9"/>
    <p:sldLayoutId id="2147488566" r:id="rId10"/>
    <p:sldLayoutId id="2147488567" r:id="rId11"/>
    <p:sldLayoutId id="2147488605" r:id="rId12"/>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7C6423B-D8E8-42F1-8BC5-EE111AB3991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78B9B9FB-6E24-435A-A703-F5478933D80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4E4FA9A2-F58F-483A-B49B-009C0D956AC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42CE5DB-37D1-401F-B3C9-412EB17FC619}" type="datetimeFigureOut">
              <a:rPr lang="en-IN" smtClean="0">
                <a:solidFill>
                  <a:prstClr val="black">
                    <a:tint val="75000"/>
                  </a:prstClr>
                </a:solidFill>
              </a:rPr>
              <a:pPr/>
              <a:t>19-02-2024</a:t>
            </a:fld>
            <a:endParaRPr lang="en-IN">
              <a:solidFill>
                <a:prstClr val="black">
                  <a:tint val="75000"/>
                </a:prstClr>
              </a:solidFill>
            </a:endParaRPr>
          </a:p>
        </p:txBody>
      </p:sp>
      <p:sp>
        <p:nvSpPr>
          <p:cNvPr id="5" name="Footer Placeholder 4">
            <a:extLst>
              <a:ext uri="{FF2B5EF4-FFF2-40B4-BE49-F238E27FC236}">
                <a16:creationId xmlns:a16="http://schemas.microsoft.com/office/drawing/2014/main" id="{33B5CF15-B3CF-474D-BAA4-C2208338BF0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solidFill>
                <a:prstClr val="black">
                  <a:tint val="75000"/>
                </a:prstClr>
              </a:solidFill>
            </a:endParaRPr>
          </a:p>
        </p:txBody>
      </p:sp>
      <p:sp>
        <p:nvSpPr>
          <p:cNvPr id="6" name="Slide Number Placeholder 5">
            <a:extLst>
              <a:ext uri="{FF2B5EF4-FFF2-40B4-BE49-F238E27FC236}">
                <a16:creationId xmlns:a16="http://schemas.microsoft.com/office/drawing/2014/main" id="{5A1966FE-D496-49FB-9074-47ACFE7EAEC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D0CD454-69CB-4647-AC93-5608A9603E22}"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668517618"/>
      </p:ext>
    </p:extLst>
  </p:cSld>
  <p:clrMap bg1="lt1" tx1="dk1" bg2="lt2" tx2="dk2" accent1="accent1" accent2="accent2" accent3="accent3" accent4="accent4" accent5="accent5" accent6="accent6" hlink="hlink" folHlink="folHlink"/>
  <p:sldLayoutIdLst>
    <p:sldLayoutId id="2147488569" r:id="rId1"/>
    <p:sldLayoutId id="2147488570" r:id="rId2"/>
    <p:sldLayoutId id="2147488571" r:id="rId3"/>
    <p:sldLayoutId id="2147488572" r:id="rId4"/>
    <p:sldLayoutId id="2147488573" r:id="rId5"/>
    <p:sldLayoutId id="2147488574" r:id="rId6"/>
    <p:sldLayoutId id="2147488575" r:id="rId7"/>
    <p:sldLayoutId id="2147488576" r:id="rId8"/>
    <p:sldLayoutId id="2147488577" r:id="rId9"/>
    <p:sldLayoutId id="2147488578" r:id="rId10"/>
    <p:sldLayoutId id="2147488579" r:id="rId11"/>
    <p:sldLayoutId id="214748858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65C5C9BF-A721-41F1-92BD-FAD26F1849FF}" type="datetimeFigureOut">
              <a:rPr lang="en-US">
                <a:solidFill>
                  <a:prstClr val="black">
                    <a:tint val="75000"/>
                  </a:prstClr>
                </a:solidFill>
              </a:rPr>
              <a:pPr>
                <a:defRPr/>
              </a:pPr>
              <a:t>2/19/2024</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0"/>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anose="020F0502020204030204" pitchFamily="34" charset="0"/>
              </a:defRPr>
            </a:lvl1pPr>
          </a:lstStyle>
          <a:p>
            <a:pPr fontAlgn="base">
              <a:spcBef>
                <a:spcPct val="0"/>
              </a:spcBef>
              <a:spcAft>
                <a:spcPct val="0"/>
              </a:spcAft>
            </a:pPr>
            <a:fld id="{026F4E6E-518E-4480-9CAF-D5C60D0A1FE6}" type="slidenum">
              <a:rPr lang="en-US" altLang="en-US" smtClean="0">
                <a:cs typeface="Arial" panose="020B0604020202020204" pitchFamily="34" charset="0"/>
              </a:rPr>
              <a:pPr fontAlgn="base">
                <a:spcBef>
                  <a:spcPct val="0"/>
                </a:spcBef>
                <a:spcAft>
                  <a:spcPct val="0"/>
                </a:spcAft>
              </a:pPr>
              <a:t>‹#›</a:t>
            </a:fld>
            <a:endParaRPr lang="en-US" altLang="en-US">
              <a:cs typeface="Arial" panose="020B0604020202020204" pitchFamily="34" charset="0"/>
            </a:endParaRPr>
          </a:p>
        </p:txBody>
      </p:sp>
    </p:spTree>
    <p:extLst>
      <p:ext uri="{BB962C8B-B14F-4D97-AF65-F5344CB8AC3E}">
        <p14:creationId xmlns:p14="http://schemas.microsoft.com/office/powerpoint/2010/main" val="430127627"/>
      </p:ext>
    </p:extLst>
  </p:cSld>
  <p:clrMap bg1="lt1" tx1="dk1" bg2="lt2" tx2="dk2" accent1="accent1" accent2="accent2" accent3="accent3" accent4="accent4" accent5="accent5" accent6="accent6" hlink="hlink" folHlink="folHlink"/>
  <p:sldLayoutIdLst>
    <p:sldLayoutId id="2147488594" r:id="rId1"/>
    <p:sldLayoutId id="2147488595" r:id="rId2"/>
    <p:sldLayoutId id="2147488596" r:id="rId3"/>
    <p:sldLayoutId id="2147488597" r:id="rId4"/>
    <p:sldLayoutId id="2147488598" r:id="rId5"/>
    <p:sldLayoutId id="2147488599" r:id="rId6"/>
    <p:sldLayoutId id="2147488600" r:id="rId7"/>
    <p:sldLayoutId id="2147488601" r:id="rId8"/>
    <p:sldLayoutId id="2147488602" r:id="rId9"/>
    <p:sldLayoutId id="2147488603" r:id="rId10"/>
    <p:sldLayoutId id="2147488604"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Layout" Target="../slideLayouts/slideLayout23.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13.xml"/><Relationship Id="rId5" Type="http://schemas.openxmlformats.org/officeDocument/2006/relationships/image" Target="../media/image3.jpeg"/><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3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Layout" Target="../slideLayouts/slideLayout25.xml"/><Relationship Id="rId4" Type="http://schemas.openxmlformats.org/officeDocument/2006/relationships/image" Target="../media/image3.jpe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6.png"/><Relationship Id="rId1" Type="http://schemas.openxmlformats.org/officeDocument/2006/relationships/slideLayout" Target="../slideLayouts/slideLayout25.xml"/><Relationship Id="rId4" Type="http://schemas.openxmlformats.org/officeDocument/2006/relationships/image" Target="../media/image3.jpeg"/></Relationships>
</file>

<file path=ppt/slides/_rels/slide1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6.png"/><Relationship Id="rId1" Type="http://schemas.openxmlformats.org/officeDocument/2006/relationships/slideLayout" Target="../slideLayouts/slideLayout13.xml"/><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3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1.png"/><Relationship Id="rId1" Type="http://schemas.openxmlformats.org/officeDocument/2006/relationships/slideLayout" Target="../slideLayouts/slideLayout37.xml"/><Relationship Id="rId5" Type="http://schemas.openxmlformats.org/officeDocument/2006/relationships/image" Target="../media/image3.jpeg"/><Relationship Id="rId4" Type="http://schemas.openxmlformats.org/officeDocument/2006/relationships/image" Target="../media/image12.png"/></Relationships>
</file>

<file path=ppt/slides/_rels/slide21.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3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png"/><Relationship Id="rId1" Type="http://schemas.openxmlformats.org/officeDocument/2006/relationships/slideLayout" Target="../slideLayouts/slideLayout13.xml"/><Relationship Id="rId5" Type="http://schemas.openxmlformats.org/officeDocument/2006/relationships/image" Target="../media/image3.jpe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png"/><Relationship Id="rId1" Type="http://schemas.openxmlformats.org/officeDocument/2006/relationships/slideLayout" Target="../slideLayouts/slideLayout13.xml"/><Relationship Id="rId5" Type="http://schemas.openxmlformats.org/officeDocument/2006/relationships/image" Target="../media/image3.jpeg"/><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png"/><Relationship Id="rId1" Type="http://schemas.openxmlformats.org/officeDocument/2006/relationships/slideLayout" Target="../slideLayouts/slideLayout13.xml"/><Relationship Id="rId6" Type="http://schemas.openxmlformats.org/officeDocument/2006/relationships/image" Target="../media/image23.png"/><Relationship Id="rId5" Type="http://schemas.openxmlformats.org/officeDocument/2006/relationships/image" Target="../media/image3.jpeg"/><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png"/><Relationship Id="rId1" Type="http://schemas.openxmlformats.org/officeDocument/2006/relationships/slideLayout" Target="../slideLayouts/slideLayout13.xml"/><Relationship Id="rId5" Type="http://schemas.openxmlformats.org/officeDocument/2006/relationships/image" Target="../media/image3.jpeg"/><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8" Type="http://schemas.openxmlformats.org/officeDocument/2006/relationships/image" Target="../media/image30.png"/><Relationship Id="rId13" Type="http://schemas.openxmlformats.org/officeDocument/2006/relationships/image" Target="../media/image35.png"/><Relationship Id="rId3" Type="http://schemas.openxmlformats.org/officeDocument/2006/relationships/image" Target="../media/image25.png"/><Relationship Id="rId7" Type="http://schemas.openxmlformats.org/officeDocument/2006/relationships/image" Target="../media/image29.png"/><Relationship Id="rId12" Type="http://schemas.openxmlformats.org/officeDocument/2006/relationships/image" Target="../media/image34.png"/><Relationship Id="rId2" Type="http://schemas.openxmlformats.org/officeDocument/2006/relationships/image" Target="../media/image24.png"/><Relationship Id="rId1" Type="http://schemas.openxmlformats.org/officeDocument/2006/relationships/slideLayout" Target="../slideLayouts/slideLayout18.xml"/><Relationship Id="rId6" Type="http://schemas.openxmlformats.org/officeDocument/2006/relationships/image" Target="../media/image28.png"/><Relationship Id="rId11" Type="http://schemas.openxmlformats.org/officeDocument/2006/relationships/image" Target="../media/image33.png"/><Relationship Id="rId5" Type="http://schemas.openxmlformats.org/officeDocument/2006/relationships/image" Target="../media/image27.png"/><Relationship Id="rId10" Type="http://schemas.openxmlformats.org/officeDocument/2006/relationships/image" Target="../media/image32.png"/><Relationship Id="rId4" Type="http://schemas.openxmlformats.org/officeDocument/2006/relationships/image" Target="../media/image26.png"/><Relationship Id="rId9" Type="http://schemas.openxmlformats.org/officeDocument/2006/relationships/image" Target="../media/image31.png"/><Relationship Id="rId14" Type="http://schemas.openxmlformats.org/officeDocument/2006/relationships/image" Target="../media/image36.png"/></Relationships>
</file>

<file path=ppt/slides/_rels/slide27.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3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slideLayout" Target="../slideLayouts/slideLayout13.xml"/><Relationship Id="rId7" Type="http://schemas.openxmlformats.org/officeDocument/2006/relationships/image" Target="../media/image11.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0.png"/><Relationship Id="rId5" Type="http://schemas.openxmlformats.org/officeDocument/2006/relationships/image" Target="../media/image3.jpe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7"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35.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9.png"/><Relationship Id="rId1" Type="http://schemas.openxmlformats.org/officeDocument/2006/relationships/slideLayout" Target="../slideLayouts/slideLayout25.xml"/><Relationship Id="rId4" Type="http://schemas.openxmlformats.org/officeDocument/2006/relationships/image" Target="../media/image3.jpeg"/></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3.xml"/><Relationship Id="rId6" Type="http://schemas.openxmlformats.org/officeDocument/2006/relationships/image" Target="../media/image3.jpeg"/><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5.jpe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p:cNvSpPr>
            <a:spLocks noChangeArrowheads="1"/>
          </p:cNvSpPr>
          <p:nvPr/>
        </p:nvSpPr>
        <p:spPr bwMode="auto">
          <a:xfrm>
            <a:off x="785813" y="217909"/>
            <a:ext cx="9648825" cy="24929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sz="3400" b="1">
                <a:solidFill>
                  <a:srgbClr val="FF0000"/>
                </a:solidFill>
                <a:latin typeface="Times New Roman" pitchFamily="18" charset="0"/>
                <a:cs typeface="Times New Roman" pitchFamily="18" charset="0"/>
              </a:rPr>
              <a:t>Tiết 19,20:</a:t>
            </a:r>
          </a:p>
          <a:p>
            <a:pPr algn="ctr" eaLnBrk="0" fontAlgn="base" hangingPunct="0">
              <a:spcBef>
                <a:spcPct val="0"/>
              </a:spcBef>
              <a:spcAft>
                <a:spcPct val="0"/>
              </a:spcAft>
            </a:pPr>
            <a:r>
              <a:rPr lang="en-US" sz="3400" b="1">
                <a:solidFill>
                  <a:srgbClr val="FF0000"/>
                </a:solidFill>
                <a:latin typeface="Times New Roman" pitchFamily="18" charset="0"/>
                <a:cs typeface="Times New Roman" pitchFamily="18" charset="0"/>
              </a:rPr>
              <a:t>Bài </a:t>
            </a:r>
            <a:r>
              <a:rPr lang="en-US" sz="3400" b="1" dirty="0">
                <a:solidFill>
                  <a:srgbClr val="FF0000"/>
                </a:solidFill>
                <a:latin typeface="Times New Roman" pitchFamily="18" charset="0"/>
                <a:cs typeface="Times New Roman" pitchFamily="18" charset="0"/>
              </a:rPr>
              <a:t>7: </a:t>
            </a:r>
            <a:r>
              <a:rPr lang="nl-NL" sz="3400" b="1" dirty="0">
                <a:solidFill>
                  <a:srgbClr val="FF0000"/>
                </a:solidFill>
                <a:latin typeface="Times New Roman" pitchFamily="18" charset="0"/>
                <a:cs typeface="Times New Roman" pitchFamily="18" charset="0"/>
              </a:rPr>
              <a:t>ỨNG PHÓ VỚI CÁC TÌNH HUỐNG NGUY HIỂM TỪ CON NGƯỜI</a:t>
            </a:r>
            <a:endParaRPr lang="en-US" sz="3400" dirty="0">
              <a:solidFill>
                <a:srgbClr val="FF0000"/>
              </a:solidFill>
              <a:latin typeface="Times New Roman" pitchFamily="18" charset="0"/>
              <a:cs typeface="Times New Roman" pitchFamily="18" charset="0"/>
            </a:endParaRPr>
          </a:p>
          <a:p>
            <a:pPr algn="ctr" eaLnBrk="0" fontAlgn="base" hangingPunct="0">
              <a:spcBef>
                <a:spcPct val="0"/>
              </a:spcBef>
              <a:spcAft>
                <a:spcPct val="0"/>
              </a:spcAft>
            </a:pPr>
            <a:endParaRPr lang="en-SG" altLang="en-US" sz="5400" b="1" dirty="0">
              <a:solidFill>
                <a:srgbClr val="0000FF"/>
              </a:solidFill>
              <a:latin typeface="#9Slide05 Fourth" panose="00000500000000000000" pitchFamily="2" charset="0"/>
            </a:endParaRPr>
          </a:p>
        </p:txBody>
      </p:sp>
      <p:pic>
        <p:nvPicPr>
          <p:cNvPr id="15" name="Shape 1"/>
          <p:cNvPicPr/>
          <p:nvPr/>
        </p:nvPicPr>
        <p:blipFill>
          <a:blip r:embed="rId2"/>
          <a:stretch/>
        </p:blipFill>
        <p:spPr>
          <a:xfrm>
            <a:off x="9749615" y="187469"/>
            <a:ext cx="2266603" cy="1717963"/>
          </a:xfrm>
          <a:prstGeom prst="rect">
            <a:avLst/>
          </a:prstGeom>
          <a:noFill/>
          <a:ln>
            <a:noFill/>
          </a:ln>
        </p:spPr>
      </p:pic>
      <p:pic>
        <p:nvPicPr>
          <p:cNvPr id="10" name="Picture 6"/>
          <p:cNvPicPr>
            <a:picLocks noChangeAspect="1" noChangeArrowheads="1"/>
          </p:cNvPicPr>
          <p:nvPr/>
        </p:nvPicPr>
        <p:blipFill>
          <a:blip r:embed="rId3"/>
          <a:srcRect/>
          <a:stretch>
            <a:fillRect/>
          </a:stretch>
        </p:blipFill>
        <p:spPr bwMode="auto">
          <a:xfrm>
            <a:off x="328614" y="2067951"/>
            <a:ext cx="11348984" cy="4501661"/>
          </a:xfrm>
          <a:prstGeom prst="rect">
            <a:avLst/>
          </a:prstGeom>
          <a:noFill/>
          <a:ln w="9525">
            <a:noFill/>
            <a:miter lim="800000"/>
            <a:headEnd/>
            <a:tailEnd/>
          </a:ln>
          <a:effectLst/>
        </p:spPr>
      </p:pic>
    </p:spTree>
    <p:extLst>
      <p:ext uri="{BB962C8B-B14F-4D97-AF65-F5344CB8AC3E}">
        <p14:creationId xmlns:p14="http://schemas.microsoft.com/office/powerpoint/2010/main" val="3925306178"/>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21">
                                            <p:txEl>
                                              <p:pRg st="0" end="0"/>
                                            </p:txEl>
                                          </p:spTgt>
                                        </p:tgtEl>
                                        <p:attrNameLst>
                                          <p:attrName>style.visibility</p:attrName>
                                        </p:attrNameLst>
                                      </p:cBhvr>
                                      <p:to>
                                        <p:strVal val="visible"/>
                                      </p:to>
                                    </p:set>
                                    <p:animEffect transition="in" filter="box(in)">
                                      <p:cBhvr>
                                        <p:cTn id="7" dur="500"/>
                                        <p:tgtEl>
                                          <p:spTgt spid="2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1">
                                            <p:txEl>
                                              <p:pRg st="1" end="1"/>
                                            </p:txEl>
                                          </p:spTgt>
                                        </p:tgtEl>
                                        <p:attrNameLst>
                                          <p:attrName>style.visibility</p:attrName>
                                        </p:attrNameLst>
                                      </p:cBhvr>
                                      <p:to>
                                        <p:strVal val="visible"/>
                                      </p:to>
                                    </p:set>
                                    <p:animEffect transition="in" filter="box(in)">
                                      <p:cBhvr>
                                        <p:cTn id="12" dur="500"/>
                                        <p:tgtEl>
                                          <p:spTgt spid="2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box(in)">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3"/>
          <p:cNvSpPr>
            <a:spLocks noChangeArrowheads="1"/>
          </p:cNvSpPr>
          <p:nvPr/>
        </p:nvSpPr>
        <p:spPr bwMode="gray">
          <a:xfrm>
            <a:off x="1847031" y="132917"/>
            <a:ext cx="3919994" cy="574675"/>
          </a:xfrm>
          <a:prstGeom prst="roundRect">
            <a:avLst>
              <a:gd name="adj" fmla="val 50000"/>
            </a:avLst>
          </a:prstGeom>
          <a:solidFill>
            <a:srgbClr val="5B9BD5"/>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a:solidFill>
                  <a:schemeClr val="tx1"/>
                </a:solidFill>
                <a:latin typeface="Tahoma" panose="020B0604030504040204" pitchFamily="34" charset="0"/>
              </a:defRPr>
            </a:lvl1pPr>
            <a:lvl2pPr marL="742950" indent="-285750">
              <a:defRPr>
                <a:solidFill>
                  <a:schemeClr val="tx1"/>
                </a:solidFill>
                <a:latin typeface="Tahoma" panose="020B0604030504040204" pitchFamily="34" charset="0"/>
              </a:defRPr>
            </a:lvl2pPr>
            <a:lvl3pPr marL="1143000" indent="-228600">
              <a:defRPr>
                <a:solidFill>
                  <a:schemeClr val="tx1"/>
                </a:solidFill>
                <a:latin typeface="Tahoma" panose="020B0604030504040204" pitchFamily="34" charset="0"/>
              </a:defRPr>
            </a:lvl3pPr>
            <a:lvl4pPr marL="1600200" indent="-228600">
              <a:defRPr>
                <a:solidFill>
                  <a:schemeClr val="tx1"/>
                </a:solidFill>
                <a:latin typeface="Tahoma" panose="020B0604030504040204" pitchFamily="34" charset="0"/>
              </a:defRPr>
            </a:lvl4pPr>
            <a:lvl5pPr marL="2057400" indent="-22860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algn="ctr">
              <a:spcBef>
                <a:spcPct val="20000"/>
              </a:spcBef>
              <a:spcAft>
                <a:spcPct val="20000"/>
              </a:spcAft>
              <a:defRPr/>
            </a:pPr>
            <a:r>
              <a:rPr lang="en-US" altLang="en-US" sz="2400" b="1" kern="0" dirty="0">
                <a:solidFill>
                  <a:srgbClr val="FFFF00"/>
                </a:solidFill>
                <a:latin typeface="Times New Roman" panose="02020603050405020304" pitchFamily="18" charset="0"/>
                <a:cs typeface="Times New Roman" panose="02020603050405020304" pitchFamily="18" charset="0"/>
              </a:rPr>
              <a:t>THẢO LUẬN NHÓM BÀN</a:t>
            </a:r>
          </a:p>
        </p:txBody>
      </p:sp>
      <p:sp>
        <p:nvSpPr>
          <p:cNvPr id="10" name="Cloud Callout 9"/>
          <p:cNvSpPr/>
          <p:nvPr/>
        </p:nvSpPr>
        <p:spPr>
          <a:xfrm rot="21416254">
            <a:off x="6438483" y="-71564"/>
            <a:ext cx="4283581" cy="1330572"/>
          </a:xfrm>
          <a:prstGeom prst="cloudCallout">
            <a:avLst/>
          </a:prstGeom>
          <a:solidFill>
            <a:srgbClr val="F79646">
              <a:lumMod val="20000"/>
              <a:lumOff val="80000"/>
            </a:srgbClr>
          </a:solidFill>
          <a:ln w="25400" cap="flat" cmpd="sng" algn="ctr">
            <a:noFill/>
            <a:prstDash val="solid"/>
          </a:ln>
          <a:effectLst/>
        </p:spPr>
        <p:txBody>
          <a:bodyPr anchor="ctr"/>
          <a:lstStyle/>
          <a:p>
            <a:pPr algn="ctr">
              <a:defRPr/>
            </a:pPr>
            <a:endParaRPr lang="en-US" sz="2800" b="1" kern="0" dirty="0">
              <a:solidFill>
                <a:prstClr val="black"/>
              </a:solidFill>
              <a:latin typeface="Times New Roman" pitchFamily="18" charset="0"/>
              <a:cs typeface="Times New Roman" pitchFamily="18" charset="0"/>
            </a:endParaRPr>
          </a:p>
        </p:txBody>
      </p:sp>
      <p:sp>
        <p:nvSpPr>
          <p:cNvPr id="11" name="Rectangle 10"/>
          <p:cNvSpPr/>
          <p:nvPr/>
        </p:nvSpPr>
        <p:spPr>
          <a:xfrm>
            <a:off x="6442364" y="0"/>
            <a:ext cx="4187536" cy="1066061"/>
          </a:xfrm>
          <a:prstGeom prst="rect">
            <a:avLst/>
          </a:prstGeom>
        </p:spPr>
        <p:txBody>
          <a:bodyPr wrap="square">
            <a:spAutoFit/>
          </a:bodyPr>
          <a:lstStyle/>
          <a:p>
            <a:pPr eaLnBrk="0" fontAlgn="base" hangingPunct="0">
              <a:lnSpc>
                <a:spcPct val="125000"/>
              </a:lnSpc>
              <a:spcBef>
                <a:spcPct val="0"/>
              </a:spcBef>
              <a:spcAft>
                <a:spcPct val="0"/>
              </a:spcAft>
              <a:defRPr/>
            </a:pPr>
            <a:r>
              <a:rPr lang="en-US" sz="2531" b="1" i="1" dirty="0" err="1">
                <a:solidFill>
                  <a:srgbClr val="0000FF"/>
                </a:solidFill>
                <a:latin typeface="Times New Roman" pitchFamily="18" charset="0"/>
                <a:ea typeface="Arial Unicode MS"/>
                <a:cs typeface="Times New Roman" pitchFamily="18" charset="0"/>
              </a:rPr>
              <a:t>Quan</a:t>
            </a:r>
            <a:r>
              <a:rPr lang="en-US" sz="2531" b="1" i="1" dirty="0">
                <a:solidFill>
                  <a:srgbClr val="0000FF"/>
                </a:solidFill>
                <a:latin typeface="Times New Roman" pitchFamily="18" charset="0"/>
                <a:ea typeface="Arial Unicode MS"/>
                <a:cs typeface="Times New Roman" pitchFamily="18" charset="0"/>
              </a:rPr>
              <a:t> </a:t>
            </a:r>
            <a:r>
              <a:rPr lang="en-US" sz="2531" b="1" i="1" dirty="0" err="1">
                <a:solidFill>
                  <a:srgbClr val="0000FF"/>
                </a:solidFill>
                <a:latin typeface="Times New Roman" pitchFamily="18" charset="0"/>
                <a:ea typeface="Arial Unicode MS"/>
                <a:cs typeface="Times New Roman" pitchFamily="18" charset="0"/>
              </a:rPr>
              <a:t>sát</a:t>
            </a:r>
            <a:r>
              <a:rPr lang="en-US" sz="2531" b="1" i="1" dirty="0">
                <a:solidFill>
                  <a:srgbClr val="0000FF"/>
                </a:solidFill>
                <a:latin typeface="Times New Roman" pitchFamily="18" charset="0"/>
                <a:ea typeface="Arial Unicode MS"/>
                <a:cs typeface="Times New Roman" pitchFamily="18" charset="0"/>
              </a:rPr>
              <a:t> </a:t>
            </a:r>
            <a:r>
              <a:rPr lang="en-US" sz="2531" b="1" i="1" dirty="0" err="1">
                <a:solidFill>
                  <a:srgbClr val="0000FF"/>
                </a:solidFill>
                <a:latin typeface="Times New Roman" pitchFamily="18" charset="0"/>
                <a:ea typeface="Arial Unicode MS"/>
                <a:cs typeface="Times New Roman" pitchFamily="18" charset="0"/>
              </a:rPr>
              <a:t>hình</a:t>
            </a:r>
            <a:r>
              <a:rPr lang="en-US" sz="2531" b="1" i="1" dirty="0">
                <a:solidFill>
                  <a:srgbClr val="0000FF"/>
                </a:solidFill>
                <a:latin typeface="Times New Roman" pitchFamily="18" charset="0"/>
                <a:ea typeface="Arial Unicode MS"/>
                <a:cs typeface="Times New Roman" pitchFamily="18" charset="0"/>
              </a:rPr>
              <a:t> </a:t>
            </a:r>
            <a:r>
              <a:rPr lang="en-US" sz="2531" b="1" i="1" dirty="0" err="1">
                <a:solidFill>
                  <a:srgbClr val="0000FF"/>
                </a:solidFill>
                <a:latin typeface="Times New Roman" pitchFamily="18" charset="0"/>
                <a:ea typeface="Arial Unicode MS"/>
                <a:cs typeface="Times New Roman" pitchFamily="18" charset="0"/>
              </a:rPr>
              <a:t>ảnh</a:t>
            </a:r>
            <a:r>
              <a:rPr lang="en-US" sz="2531" b="1" i="1" dirty="0">
                <a:solidFill>
                  <a:srgbClr val="0000FF"/>
                </a:solidFill>
                <a:latin typeface="Times New Roman" pitchFamily="18" charset="0"/>
                <a:ea typeface="Arial Unicode MS"/>
                <a:cs typeface="Times New Roman" pitchFamily="18" charset="0"/>
              </a:rPr>
              <a:t> </a:t>
            </a:r>
            <a:r>
              <a:rPr lang="en-US" sz="2531" b="1" i="1" dirty="0" err="1">
                <a:solidFill>
                  <a:srgbClr val="0000FF"/>
                </a:solidFill>
                <a:latin typeface="Times New Roman" pitchFamily="18" charset="0"/>
                <a:ea typeface="Arial Unicode MS"/>
                <a:cs typeface="Times New Roman" pitchFamily="18" charset="0"/>
              </a:rPr>
              <a:t>và</a:t>
            </a:r>
            <a:r>
              <a:rPr lang="en-US" sz="2531" b="1" i="1" dirty="0">
                <a:solidFill>
                  <a:srgbClr val="0000FF"/>
                </a:solidFill>
                <a:latin typeface="Times New Roman" pitchFamily="18" charset="0"/>
                <a:ea typeface="Arial Unicode MS"/>
                <a:cs typeface="Times New Roman" pitchFamily="18" charset="0"/>
              </a:rPr>
              <a:t> </a:t>
            </a:r>
            <a:r>
              <a:rPr lang="en-US" sz="2531" b="1" i="1" dirty="0" err="1">
                <a:solidFill>
                  <a:srgbClr val="0000FF"/>
                </a:solidFill>
                <a:latin typeface="Times New Roman" pitchFamily="18" charset="0"/>
                <a:ea typeface="Arial Unicode MS"/>
                <a:cs typeface="Times New Roman" pitchFamily="18" charset="0"/>
              </a:rPr>
              <a:t>trả</a:t>
            </a:r>
            <a:r>
              <a:rPr lang="en-US" sz="2531" b="1" i="1" dirty="0">
                <a:solidFill>
                  <a:srgbClr val="0000FF"/>
                </a:solidFill>
                <a:latin typeface="Times New Roman" pitchFamily="18" charset="0"/>
                <a:ea typeface="Arial Unicode MS"/>
                <a:cs typeface="Times New Roman" pitchFamily="18" charset="0"/>
              </a:rPr>
              <a:t> </a:t>
            </a:r>
            <a:r>
              <a:rPr lang="en-US" sz="2531" b="1" i="1" dirty="0" err="1">
                <a:solidFill>
                  <a:srgbClr val="0000FF"/>
                </a:solidFill>
                <a:latin typeface="Times New Roman" pitchFamily="18" charset="0"/>
                <a:ea typeface="Arial Unicode MS"/>
                <a:cs typeface="Times New Roman" pitchFamily="18" charset="0"/>
              </a:rPr>
              <a:t>lời</a:t>
            </a:r>
            <a:r>
              <a:rPr lang="en-US" sz="2531" b="1" i="1" dirty="0">
                <a:solidFill>
                  <a:srgbClr val="0000FF"/>
                </a:solidFill>
                <a:latin typeface="Times New Roman" pitchFamily="18" charset="0"/>
                <a:ea typeface="Arial Unicode MS"/>
                <a:cs typeface="Times New Roman" pitchFamily="18" charset="0"/>
              </a:rPr>
              <a:t> </a:t>
            </a:r>
            <a:r>
              <a:rPr lang="en-US" sz="2531" b="1" i="1" dirty="0" err="1">
                <a:solidFill>
                  <a:srgbClr val="0000FF"/>
                </a:solidFill>
                <a:latin typeface="Times New Roman" pitchFamily="18" charset="0"/>
                <a:ea typeface="Arial Unicode MS"/>
                <a:cs typeface="Times New Roman" pitchFamily="18" charset="0"/>
              </a:rPr>
              <a:t>câu</a:t>
            </a:r>
            <a:r>
              <a:rPr lang="en-US" sz="2531" b="1" i="1" dirty="0">
                <a:solidFill>
                  <a:srgbClr val="0000FF"/>
                </a:solidFill>
                <a:latin typeface="Times New Roman" pitchFamily="18" charset="0"/>
                <a:ea typeface="Arial Unicode MS"/>
                <a:cs typeface="Times New Roman" pitchFamily="18" charset="0"/>
              </a:rPr>
              <a:t> </a:t>
            </a:r>
            <a:r>
              <a:rPr lang="en-US" sz="2531" b="1" i="1" dirty="0" err="1">
                <a:solidFill>
                  <a:srgbClr val="0000FF"/>
                </a:solidFill>
                <a:latin typeface="Times New Roman" pitchFamily="18" charset="0"/>
                <a:ea typeface="Arial Unicode MS"/>
                <a:cs typeface="Times New Roman" pitchFamily="18" charset="0"/>
              </a:rPr>
              <a:t>hỏi</a:t>
            </a:r>
            <a:endParaRPr lang="en-US" sz="2531" b="1" i="1" dirty="0">
              <a:solidFill>
                <a:srgbClr val="FF0000"/>
              </a:solidFill>
              <a:latin typeface="Times New Roman" pitchFamily="18" charset="0"/>
              <a:ea typeface="Arial Unicode MS"/>
              <a:cs typeface="Times New Roman" pitchFamily="18" charset="0"/>
            </a:endParaRPr>
          </a:p>
        </p:txBody>
      </p:sp>
      <p:sp>
        <p:nvSpPr>
          <p:cNvPr id="13" name="Rectangle 5"/>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717324" tIns="798261" rIns="491970" bIns="571320" numCol="1" anchor="ctr" anchorCtr="0" compatLnSpc="1">
            <a:prstTxWarp prst="textNoShape">
              <a:avLst/>
            </a:prstTxWarp>
            <a:spAutoFit/>
          </a:bodyPr>
          <a:lstStyle/>
          <a:p>
            <a:endParaRPr lang="en-US">
              <a:solidFill>
                <a:prstClr val="black"/>
              </a:solidFill>
            </a:endParaRPr>
          </a:p>
        </p:txBody>
      </p:sp>
      <p:pic>
        <p:nvPicPr>
          <p:cNvPr id="15" name="Shape 1"/>
          <p:cNvPicPr/>
          <p:nvPr/>
        </p:nvPicPr>
        <p:blipFill>
          <a:blip r:embed="rId2"/>
          <a:stretch/>
        </p:blipFill>
        <p:spPr>
          <a:xfrm>
            <a:off x="10701251" y="0"/>
            <a:ext cx="1158240" cy="1048385"/>
          </a:xfrm>
          <a:prstGeom prst="rect">
            <a:avLst/>
          </a:prstGeom>
          <a:noFill/>
          <a:ln>
            <a:noFill/>
          </a:ln>
        </p:spPr>
      </p:pic>
      <p:sp>
        <p:nvSpPr>
          <p:cNvPr id="8" name="Rectangle 7"/>
          <p:cNvSpPr/>
          <p:nvPr/>
        </p:nvSpPr>
        <p:spPr>
          <a:xfrm>
            <a:off x="652008" y="3926171"/>
            <a:ext cx="2973787" cy="279885"/>
          </a:xfrm>
          <a:prstGeom prst="rect">
            <a:avLst/>
          </a:prstGeom>
          <a:solidFill>
            <a:schemeClr val="accent4">
              <a:lumMod val="20000"/>
              <a:lumOff val="80000"/>
            </a:schemeClr>
          </a:solidFill>
        </p:spPr>
        <p:txBody>
          <a:bodyPr wrap="square">
            <a:spAutoFit/>
          </a:bodyPr>
          <a:lstStyle/>
          <a:p>
            <a:pPr>
              <a:lnSpc>
                <a:spcPts val="1200"/>
              </a:lnSpc>
            </a:pPr>
            <a:endParaRPr lang="en-US" sz="2400" dirty="0">
              <a:solidFill>
                <a:prstClr val="black"/>
              </a:solidFill>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6626" name="Picture 2" descr="https://i3.wp.com/conkec.com/sites/default/files/anh_chup_man_hinh_2021-02-26_luc_23.29.05.png"/>
          <p:cNvPicPr>
            <a:picLocks noChangeAspect="1" noChangeArrowheads="1"/>
          </p:cNvPicPr>
          <p:nvPr/>
        </p:nvPicPr>
        <p:blipFill>
          <a:blip r:embed="rId3"/>
          <a:srcRect/>
          <a:stretch>
            <a:fillRect/>
          </a:stretch>
        </p:blipFill>
        <p:spPr bwMode="auto">
          <a:xfrm>
            <a:off x="0" y="1071564"/>
            <a:ext cx="11701463" cy="3929928"/>
          </a:xfrm>
          <a:prstGeom prst="rect">
            <a:avLst/>
          </a:prstGeom>
          <a:noFill/>
        </p:spPr>
      </p:pic>
      <p:sp>
        <p:nvSpPr>
          <p:cNvPr id="12" name="Rectangle 11"/>
          <p:cNvSpPr/>
          <p:nvPr/>
        </p:nvSpPr>
        <p:spPr>
          <a:xfrm>
            <a:off x="1039091" y="5148470"/>
            <a:ext cx="9698182" cy="830997"/>
          </a:xfrm>
          <a:prstGeom prst="rect">
            <a:avLst/>
          </a:prstGeom>
        </p:spPr>
        <p:txBody>
          <a:bodyPr wrap="square">
            <a:spAutoFit/>
          </a:bodyPr>
          <a:lstStyle/>
          <a:p>
            <a:pPr lvl="0" fontAlgn="base">
              <a:spcBef>
                <a:spcPct val="0"/>
              </a:spcBef>
              <a:spcAft>
                <a:spcPct val="0"/>
              </a:spcAft>
              <a:tabLst>
                <a:tab pos="331788" algn="l"/>
              </a:tabLst>
            </a:pPr>
            <a:r>
              <a:rPr lang="nl-NL" sz="2400" i="1" u="sng" dirty="0">
                <a:solidFill>
                  <a:srgbClr val="0000FF"/>
                </a:solidFill>
                <a:cs typeface="Times New Roman" pitchFamily="18" charset="0"/>
              </a:rPr>
              <a:t>Câu 1</a:t>
            </a:r>
            <a:r>
              <a:rPr lang="nl-NL" sz="2400" i="1" dirty="0">
                <a:solidFill>
                  <a:srgbClr val="000000"/>
                </a:solidFill>
                <a:ea typeface="Times New Roman" pitchFamily="18" charset="0"/>
                <a:cs typeface="Times New Roman" pitchFamily="18" charset="0"/>
              </a:rPr>
              <a:t>:</a:t>
            </a:r>
            <a:r>
              <a:rPr lang="nl-NL" sz="2400" b="1" i="1" dirty="0">
                <a:solidFill>
                  <a:srgbClr val="000000"/>
                </a:solidFill>
                <a:ea typeface="Times New Roman" pitchFamily="18" charset="0"/>
                <a:cs typeface="Times New Roman" pitchFamily="18" charset="0"/>
              </a:rPr>
              <a:t> </a:t>
            </a:r>
            <a:r>
              <a:rPr lang="nl-NL" sz="2400" b="1" i="1" dirty="0">
                <a:solidFill>
                  <a:srgbClr val="FF0000"/>
                </a:solidFill>
                <a:ea typeface="Times New Roman" pitchFamily="18" charset="0"/>
                <a:cs typeface="Times New Roman" pitchFamily="18" charset="0"/>
              </a:rPr>
              <a:t> </a:t>
            </a:r>
            <a:r>
              <a:rPr lang="es-ES" sz="2400" i="1" dirty="0" err="1">
                <a:solidFill>
                  <a:prstClr val="black"/>
                </a:solidFill>
                <a:ea typeface="Times New Roman" pitchFamily="18" charset="0"/>
                <a:cs typeface="Times New Roman" pitchFamily="18" charset="0"/>
              </a:rPr>
              <a:t>Các</a:t>
            </a:r>
            <a:r>
              <a:rPr lang="es-ES" sz="2400" i="1" dirty="0">
                <a:solidFill>
                  <a:prstClr val="black"/>
                </a:solidFill>
                <a:ea typeface="Times New Roman" pitchFamily="18" charset="0"/>
                <a:cs typeface="Times New Roman" pitchFamily="18" charset="0"/>
              </a:rPr>
              <a:t> </a:t>
            </a:r>
            <a:r>
              <a:rPr lang="es-ES" sz="2400" i="1" dirty="0" err="1">
                <a:solidFill>
                  <a:prstClr val="black"/>
                </a:solidFill>
                <a:ea typeface="Times New Roman" pitchFamily="18" charset="0"/>
                <a:cs typeface="Times New Roman" pitchFamily="18" charset="0"/>
              </a:rPr>
              <a:t>hình</a:t>
            </a:r>
            <a:r>
              <a:rPr lang="es-ES" sz="2400" i="1" dirty="0">
                <a:solidFill>
                  <a:prstClr val="black"/>
                </a:solidFill>
                <a:ea typeface="Times New Roman" pitchFamily="18" charset="0"/>
                <a:cs typeface="Times New Roman" pitchFamily="18" charset="0"/>
              </a:rPr>
              <a:t> </a:t>
            </a:r>
            <a:r>
              <a:rPr lang="es-ES" sz="2400" i="1" dirty="0" err="1">
                <a:solidFill>
                  <a:prstClr val="black"/>
                </a:solidFill>
                <a:ea typeface="Times New Roman" pitchFamily="18" charset="0"/>
                <a:cs typeface="Times New Roman" pitchFamily="18" charset="0"/>
              </a:rPr>
              <a:t>ảnh</a:t>
            </a:r>
            <a:r>
              <a:rPr lang="es-ES" sz="2400" i="1" dirty="0">
                <a:solidFill>
                  <a:prstClr val="black"/>
                </a:solidFill>
                <a:ea typeface="Times New Roman" pitchFamily="18" charset="0"/>
                <a:cs typeface="Times New Roman" pitchFamily="18" charset="0"/>
              </a:rPr>
              <a:t> </a:t>
            </a:r>
            <a:r>
              <a:rPr lang="es-ES" sz="2400" i="1" dirty="0" err="1">
                <a:solidFill>
                  <a:prstClr val="black"/>
                </a:solidFill>
                <a:ea typeface="Times New Roman" pitchFamily="18" charset="0"/>
                <a:cs typeface="Times New Roman" pitchFamily="18" charset="0"/>
              </a:rPr>
              <a:t>trên</a:t>
            </a:r>
            <a:r>
              <a:rPr lang="es-ES" sz="2400" i="1" dirty="0">
                <a:solidFill>
                  <a:prstClr val="black"/>
                </a:solidFill>
                <a:ea typeface="Times New Roman" pitchFamily="18" charset="0"/>
                <a:cs typeface="Times New Roman" pitchFamily="18" charset="0"/>
              </a:rPr>
              <a:t> </a:t>
            </a:r>
            <a:r>
              <a:rPr lang="es-ES" sz="2400" i="1" dirty="0" err="1">
                <a:solidFill>
                  <a:prstClr val="black"/>
                </a:solidFill>
                <a:ea typeface="Times New Roman" pitchFamily="18" charset="0"/>
                <a:cs typeface="Times New Roman" pitchFamily="18" charset="0"/>
              </a:rPr>
              <a:t>nói</a:t>
            </a:r>
            <a:r>
              <a:rPr lang="es-ES" sz="2400" i="1" dirty="0">
                <a:solidFill>
                  <a:prstClr val="black"/>
                </a:solidFill>
                <a:ea typeface="Times New Roman" pitchFamily="18" charset="0"/>
                <a:cs typeface="Times New Roman" pitchFamily="18" charset="0"/>
              </a:rPr>
              <a:t> </a:t>
            </a:r>
            <a:r>
              <a:rPr lang="es-ES" sz="2400" i="1" dirty="0" err="1">
                <a:solidFill>
                  <a:prstClr val="black"/>
                </a:solidFill>
                <a:ea typeface="Times New Roman" pitchFamily="18" charset="0"/>
                <a:cs typeface="Times New Roman" pitchFamily="18" charset="0"/>
              </a:rPr>
              <a:t>về</a:t>
            </a:r>
            <a:r>
              <a:rPr lang="es-ES" sz="2400" i="1" dirty="0">
                <a:solidFill>
                  <a:prstClr val="black"/>
                </a:solidFill>
                <a:ea typeface="Times New Roman" pitchFamily="18" charset="0"/>
                <a:cs typeface="Times New Roman" pitchFamily="18" charset="0"/>
              </a:rPr>
              <a:t> </a:t>
            </a:r>
            <a:r>
              <a:rPr lang="es-ES" sz="2400" i="1" dirty="0" err="1">
                <a:solidFill>
                  <a:prstClr val="black"/>
                </a:solidFill>
                <a:ea typeface="Times New Roman" pitchFamily="18" charset="0"/>
                <a:cs typeface="Times New Roman" pitchFamily="18" charset="0"/>
              </a:rPr>
              <a:t>những</a:t>
            </a:r>
            <a:r>
              <a:rPr lang="es-ES" sz="2400" i="1" dirty="0">
                <a:solidFill>
                  <a:prstClr val="black"/>
                </a:solidFill>
                <a:ea typeface="Times New Roman" pitchFamily="18" charset="0"/>
                <a:cs typeface="Times New Roman" pitchFamily="18" charset="0"/>
              </a:rPr>
              <a:t> </a:t>
            </a:r>
            <a:r>
              <a:rPr lang="es-ES" sz="2400" i="1" dirty="0" err="1">
                <a:solidFill>
                  <a:prstClr val="black"/>
                </a:solidFill>
                <a:ea typeface="Times New Roman" pitchFamily="18" charset="0"/>
                <a:cs typeface="Times New Roman" pitchFamily="18" charset="0"/>
              </a:rPr>
              <a:t>môi</a:t>
            </a:r>
            <a:r>
              <a:rPr lang="es-ES" sz="2400" i="1" dirty="0">
                <a:solidFill>
                  <a:prstClr val="black"/>
                </a:solidFill>
                <a:ea typeface="Times New Roman" pitchFamily="18" charset="0"/>
                <a:cs typeface="Times New Roman" pitchFamily="18" charset="0"/>
              </a:rPr>
              <a:t> </a:t>
            </a:r>
            <a:r>
              <a:rPr lang="es-ES" sz="2400" i="1" dirty="0" err="1">
                <a:solidFill>
                  <a:prstClr val="black"/>
                </a:solidFill>
                <a:ea typeface="Times New Roman" pitchFamily="18" charset="0"/>
                <a:cs typeface="Times New Roman" pitchFamily="18" charset="0"/>
              </a:rPr>
              <a:t>nguy</a:t>
            </a:r>
            <a:r>
              <a:rPr lang="es-ES" sz="2400" i="1" dirty="0">
                <a:solidFill>
                  <a:prstClr val="black"/>
                </a:solidFill>
                <a:ea typeface="Times New Roman" pitchFamily="18" charset="0"/>
                <a:cs typeface="Times New Roman" pitchFamily="18" charset="0"/>
              </a:rPr>
              <a:t> </a:t>
            </a:r>
            <a:r>
              <a:rPr lang="es-ES" sz="2400" i="1" dirty="0" err="1">
                <a:solidFill>
                  <a:prstClr val="black"/>
                </a:solidFill>
                <a:ea typeface="Times New Roman" pitchFamily="18" charset="0"/>
                <a:cs typeface="Times New Roman" pitchFamily="18" charset="0"/>
              </a:rPr>
              <a:t>hiểm</a:t>
            </a:r>
            <a:r>
              <a:rPr lang="es-ES" sz="2400" i="1" dirty="0">
                <a:solidFill>
                  <a:prstClr val="black"/>
                </a:solidFill>
                <a:ea typeface="Times New Roman" pitchFamily="18" charset="0"/>
                <a:cs typeface="Times New Roman" pitchFamily="18" charset="0"/>
              </a:rPr>
              <a:t> </a:t>
            </a:r>
            <a:r>
              <a:rPr lang="es-ES" sz="2400" i="1" dirty="0" err="1">
                <a:solidFill>
                  <a:prstClr val="black"/>
                </a:solidFill>
                <a:ea typeface="Times New Roman" pitchFamily="18" charset="0"/>
                <a:cs typeface="Times New Roman" pitchFamily="18" charset="0"/>
              </a:rPr>
              <a:t>nào</a:t>
            </a:r>
            <a:r>
              <a:rPr lang="es-ES" sz="2400" i="1" dirty="0">
                <a:solidFill>
                  <a:prstClr val="black"/>
                </a:solidFill>
                <a:ea typeface="Times New Roman" pitchFamily="18" charset="0"/>
                <a:cs typeface="Times New Roman" pitchFamily="18" charset="0"/>
              </a:rPr>
              <a:t> </a:t>
            </a:r>
            <a:r>
              <a:rPr lang="es-ES" sz="2400" i="1" dirty="0" err="1">
                <a:solidFill>
                  <a:prstClr val="black"/>
                </a:solidFill>
                <a:ea typeface="Times New Roman" pitchFamily="18" charset="0"/>
                <a:cs typeface="Times New Roman" pitchFamily="18" charset="0"/>
              </a:rPr>
              <a:t>từ</a:t>
            </a:r>
            <a:r>
              <a:rPr lang="es-ES" sz="2400" i="1" dirty="0">
                <a:solidFill>
                  <a:prstClr val="black"/>
                </a:solidFill>
                <a:ea typeface="Times New Roman" pitchFamily="18" charset="0"/>
                <a:cs typeface="Times New Roman" pitchFamily="18" charset="0"/>
              </a:rPr>
              <a:t> con </a:t>
            </a:r>
            <a:r>
              <a:rPr lang="es-ES" sz="2400" i="1" dirty="0" err="1">
                <a:solidFill>
                  <a:prstClr val="black"/>
                </a:solidFill>
                <a:ea typeface="Times New Roman" pitchFamily="18" charset="0"/>
                <a:cs typeface="Times New Roman" pitchFamily="18" charset="0"/>
              </a:rPr>
              <a:t>người</a:t>
            </a:r>
            <a:r>
              <a:rPr lang="es-ES" sz="2400" i="1" dirty="0">
                <a:solidFill>
                  <a:prstClr val="black"/>
                </a:solidFill>
                <a:ea typeface="Times New Roman" pitchFamily="18" charset="0"/>
                <a:cs typeface="Times New Roman" pitchFamily="18" charset="0"/>
              </a:rPr>
              <a:t>?</a:t>
            </a:r>
            <a:endParaRPr lang="en-US" sz="2400" dirty="0">
              <a:solidFill>
                <a:prstClr val="black"/>
              </a:solidFill>
              <a:cs typeface="Arial" pitchFamily="34" charset="0"/>
            </a:endParaRPr>
          </a:p>
          <a:p>
            <a:pPr lvl="0" eaLnBrk="0" fontAlgn="base" hangingPunct="0">
              <a:spcBef>
                <a:spcPct val="0"/>
              </a:spcBef>
              <a:spcAft>
                <a:spcPct val="0"/>
              </a:spcAft>
              <a:tabLst>
                <a:tab pos="331788" algn="l"/>
              </a:tabLst>
            </a:pPr>
            <a:r>
              <a:rPr lang="nl-NL" sz="2400" i="1" u="sng" dirty="0">
                <a:solidFill>
                  <a:srgbClr val="0000FF"/>
                </a:solidFill>
                <a:cs typeface="Times New Roman" pitchFamily="18" charset="0"/>
              </a:rPr>
              <a:t>Câu 2</a:t>
            </a:r>
            <a:r>
              <a:rPr lang="nl-NL" sz="2400" i="1" dirty="0">
                <a:solidFill>
                  <a:srgbClr val="000000"/>
                </a:solidFill>
                <a:ea typeface="Times New Roman" pitchFamily="18" charset="0"/>
                <a:cs typeface="Times New Roman" pitchFamily="18" charset="0"/>
              </a:rPr>
              <a:t>:</a:t>
            </a:r>
            <a:r>
              <a:rPr lang="nl-NL" sz="2400" b="1" i="1" dirty="0">
                <a:solidFill>
                  <a:srgbClr val="000000"/>
                </a:solidFill>
                <a:ea typeface="Times New Roman" pitchFamily="18" charset="0"/>
                <a:cs typeface="Times New Roman" pitchFamily="18" charset="0"/>
              </a:rPr>
              <a:t> </a:t>
            </a:r>
            <a:r>
              <a:rPr lang="es-ES" sz="2400" i="1" dirty="0" err="1">
                <a:solidFill>
                  <a:prstClr val="black"/>
                </a:solidFill>
                <a:ea typeface="Times New Roman" pitchFamily="18" charset="0"/>
                <a:cs typeface="Times New Roman" pitchFamily="18" charset="0"/>
              </a:rPr>
              <a:t>Những</a:t>
            </a:r>
            <a:r>
              <a:rPr lang="es-ES" sz="2400" i="1" dirty="0">
                <a:solidFill>
                  <a:prstClr val="black"/>
                </a:solidFill>
                <a:ea typeface="Times New Roman" pitchFamily="18" charset="0"/>
                <a:cs typeface="Times New Roman" pitchFamily="18" charset="0"/>
              </a:rPr>
              <a:t> </a:t>
            </a:r>
            <a:r>
              <a:rPr lang="es-ES" sz="2400" i="1" dirty="0" err="1">
                <a:solidFill>
                  <a:prstClr val="black"/>
                </a:solidFill>
                <a:ea typeface="Times New Roman" pitchFamily="18" charset="0"/>
                <a:cs typeface="Times New Roman" pitchFamily="18" charset="0"/>
              </a:rPr>
              <a:t>hậu</a:t>
            </a:r>
            <a:r>
              <a:rPr lang="es-ES" sz="2400" i="1" dirty="0">
                <a:solidFill>
                  <a:prstClr val="black"/>
                </a:solidFill>
                <a:ea typeface="Times New Roman" pitchFamily="18" charset="0"/>
                <a:cs typeface="Times New Roman" pitchFamily="18" charset="0"/>
              </a:rPr>
              <a:t> </a:t>
            </a:r>
            <a:r>
              <a:rPr lang="es-ES" sz="2400" i="1" dirty="0" err="1">
                <a:solidFill>
                  <a:prstClr val="black"/>
                </a:solidFill>
                <a:ea typeface="Times New Roman" pitchFamily="18" charset="0"/>
                <a:cs typeface="Times New Roman" pitchFamily="18" charset="0"/>
              </a:rPr>
              <a:t>quả</a:t>
            </a:r>
            <a:r>
              <a:rPr lang="es-ES" sz="2400" i="1" dirty="0">
                <a:solidFill>
                  <a:prstClr val="black"/>
                </a:solidFill>
                <a:ea typeface="Times New Roman" pitchFamily="18" charset="0"/>
                <a:cs typeface="Times New Roman" pitchFamily="18" charset="0"/>
              </a:rPr>
              <a:t> </a:t>
            </a:r>
            <a:r>
              <a:rPr lang="es-ES" sz="2400" i="1" dirty="0" err="1">
                <a:solidFill>
                  <a:prstClr val="black"/>
                </a:solidFill>
                <a:ea typeface="Times New Roman" pitchFamily="18" charset="0"/>
                <a:cs typeface="Times New Roman" pitchFamily="18" charset="0"/>
              </a:rPr>
              <a:t>nào</a:t>
            </a:r>
            <a:r>
              <a:rPr lang="es-ES" sz="2400" i="1" dirty="0">
                <a:solidFill>
                  <a:prstClr val="black"/>
                </a:solidFill>
                <a:ea typeface="Times New Roman" pitchFamily="18" charset="0"/>
                <a:cs typeface="Times New Roman" pitchFamily="18" charset="0"/>
              </a:rPr>
              <a:t> </a:t>
            </a:r>
            <a:r>
              <a:rPr lang="es-ES" sz="2400" i="1" dirty="0" err="1">
                <a:solidFill>
                  <a:prstClr val="black"/>
                </a:solidFill>
                <a:ea typeface="Times New Roman" pitchFamily="18" charset="0"/>
                <a:cs typeface="Times New Roman" pitchFamily="18" charset="0"/>
              </a:rPr>
              <a:t>có</a:t>
            </a:r>
            <a:r>
              <a:rPr lang="es-ES" sz="2400" i="1" dirty="0">
                <a:solidFill>
                  <a:prstClr val="black"/>
                </a:solidFill>
                <a:ea typeface="Times New Roman" pitchFamily="18" charset="0"/>
                <a:cs typeface="Times New Roman" pitchFamily="18" charset="0"/>
              </a:rPr>
              <a:t> </a:t>
            </a:r>
            <a:r>
              <a:rPr lang="es-ES" sz="2400" i="1" dirty="0" err="1">
                <a:solidFill>
                  <a:prstClr val="black"/>
                </a:solidFill>
                <a:ea typeface="Times New Roman" pitchFamily="18" charset="0"/>
                <a:cs typeface="Times New Roman" pitchFamily="18" charset="0"/>
              </a:rPr>
              <a:t>thể</a:t>
            </a:r>
            <a:r>
              <a:rPr lang="es-ES" sz="2400" i="1" dirty="0">
                <a:solidFill>
                  <a:prstClr val="black"/>
                </a:solidFill>
                <a:ea typeface="Times New Roman" pitchFamily="18" charset="0"/>
                <a:cs typeface="Times New Roman" pitchFamily="18" charset="0"/>
              </a:rPr>
              <a:t> </a:t>
            </a:r>
            <a:r>
              <a:rPr lang="es-ES" sz="2400" i="1" dirty="0" err="1">
                <a:solidFill>
                  <a:prstClr val="black"/>
                </a:solidFill>
                <a:ea typeface="Times New Roman" pitchFamily="18" charset="0"/>
                <a:cs typeface="Times New Roman" pitchFamily="18" charset="0"/>
              </a:rPr>
              <a:t>xảy</a:t>
            </a:r>
            <a:r>
              <a:rPr lang="es-ES" sz="2400" i="1" dirty="0">
                <a:solidFill>
                  <a:prstClr val="black"/>
                </a:solidFill>
                <a:ea typeface="Times New Roman" pitchFamily="18" charset="0"/>
                <a:cs typeface="Times New Roman" pitchFamily="18" charset="0"/>
              </a:rPr>
              <a:t> </a:t>
            </a:r>
            <a:r>
              <a:rPr lang="es-ES" sz="2400" i="1" dirty="0" err="1">
                <a:solidFill>
                  <a:prstClr val="black"/>
                </a:solidFill>
                <a:ea typeface="Times New Roman" pitchFamily="18" charset="0"/>
                <a:cs typeface="Times New Roman" pitchFamily="18" charset="0"/>
              </a:rPr>
              <a:t>ra</a:t>
            </a:r>
            <a:r>
              <a:rPr lang="es-ES" sz="2400" i="1" dirty="0">
                <a:solidFill>
                  <a:prstClr val="black"/>
                </a:solidFill>
                <a:ea typeface="Times New Roman" pitchFamily="18" charset="0"/>
                <a:cs typeface="Times New Roman" pitchFamily="18" charset="0"/>
              </a:rPr>
              <a:t> </a:t>
            </a:r>
            <a:r>
              <a:rPr lang="es-ES" sz="2400" i="1" dirty="0" err="1">
                <a:solidFill>
                  <a:prstClr val="black"/>
                </a:solidFill>
                <a:ea typeface="Times New Roman" pitchFamily="18" charset="0"/>
                <a:cs typeface="Times New Roman" pitchFamily="18" charset="0"/>
              </a:rPr>
              <a:t>trong</a:t>
            </a:r>
            <a:r>
              <a:rPr lang="es-ES" sz="2400" i="1" dirty="0">
                <a:solidFill>
                  <a:prstClr val="black"/>
                </a:solidFill>
                <a:ea typeface="Times New Roman" pitchFamily="18" charset="0"/>
                <a:cs typeface="Times New Roman" pitchFamily="18" charset="0"/>
              </a:rPr>
              <a:t> </a:t>
            </a:r>
            <a:r>
              <a:rPr lang="es-ES" sz="2400" i="1" dirty="0" err="1">
                <a:solidFill>
                  <a:prstClr val="black"/>
                </a:solidFill>
                <a:ea typeface="Times New Roman" pitchFamily="18" charset="0"/>
                <a:cs typeface="Times New Roman" pitchFamily="18" charset="0"/>
              </a:rPr>
              <a:t>các</a:t>
            </a:r>
            <a:r>
              <a:rPr lang="es-ES" sz="2400" i="1" dirty="0">
                <a:solidFill>
                  <a:prstClr val="black"/>
                </a:solidFill>
                <a:ea typeface="Times New Roman" pitchFamily="18" charset="0"/>
                <a:cs typeface="Times New Roman" pitchFamily="18" charset="0"/>
              </a:rPr>
              <a:t> </a:t>
            </a:r>
            <a:r>
              <a:rPr lang="es-ES" sz="2400" i="1" dirty="0" err="1">
                <a:solidFill>
                  <a:prstClr val="black"/>
                </a:solidFill>
                <a:ea typeface="Times New Roman" pitchFamily="18" charset="0"/>
                <a:cs typeface="Times New Roman" pitchFamily="18" charset="0"/>
              </a:rPr>
              <a:t>tình</a:t>
            </a:r>
            <a:r>
              <a:rPr lang="es-ES" sz="2400" i="1" dirty="0">
                <a:solidFill>
                  <a:prstClr val="black"/>
                </a:solidFill>
                <a:ea typeface="Times New Roman" pitchFamily="18" charset="0"/>
                <a:cs typeface="Times New Roman" pitchFamily="18" charset="0"/>
              </a:rPr>
              <a:t> </a:t>
            </a:r>
            <a:r>
              <a:rPr lang="es-ES" sz="2400" i="1" dirty="0" err="1">
                <a:solidFill>
                  <a:prstClr val="black"/>
                </a:solidFill>
                <a:ea typeface="Times New Roman" pitchFamily="18" charset="0"/>
                <a:cs typeface="Times New Roman" pitchFamily="18" charset="0"/>
              </a:rPr>
              <a:t>huống</a:t>
            </a:r>
            <a:r>
              <a:rPr lang="es-ES" sz="2400" i="1" dirty="0">
                <a:solidFill>
                  <a:prstClr val="black"/>
                </a:solidFill>
                <a:ea typeface="Times New Roman" pitchFamily="18" charset="0"/>
                <a:cs typeface="Times New Roman" pitchFamily="18" charset="0"/>
              </a:rPr>
              <a:t> </a:t>
            </a:r>
            <a:r>
              <a:rPr lang="es-ES" sz="2400" i="1" dirty="0" err="1">
                <a:solidFill>
                  <a:prstClr val="black"/>
                </a:solidFill>
                <a:ea typeface="Times New Roman" pitchFamily="18" charset="0"/>
                <a:cs typeface="Times New Roman" pitchFamily="18" charset="0"/>
              </a:rPr>
              <a:t>trên</a:t>
            </a:r>
            <a:r>
              <a:rPr lang="es-ES" sz="2400" i="1" dirty="0">
                <a:solidFill>
                  <a:prstClr val="black"/>
                </a:solidFill>
                <a:ea typeface="Times New Roman" pitchFamily="18" charset="0"/>
                <a:cs typeface="Times New Roman" pitchFamily="18" charset="0"/>
              </a:rPr>
              <a:t>?</a:t>
            </a:r>
            <a:endParaRPr lang="es-ES" sz="2400" dirty="0">
              <a:solidFill>
                <a:prstClr val="black"/>
              </a:solidFill>
              <a:cs typeface="Arial" pitchFamily="34" charset="0"/>
            </a:endParaRPr>
          </a:p>
        </p:txBody>
      </p:sp>
    </p:spTree>
    <p:extLst>
      <p:ext uri="{BB962C8B-B14F-4D97-AF65-F5344CB8AC3E}">
        <p14:creationId xmlns:p14="http://schemas.microsoft.com/office/powerpoint/2010/main" val="182778233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ox(i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box(in)">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26626"/>
                                        </p:tgtEl>
                                        <p:attrNameLst>
                                          <p:attrName>style.visibility</p:attrName>
                                        </p:attrNameLst>
                                      </p:cBhvr>
                                      <p:to>
                                        <p:strVal val="visible"/>
                                      </p:to>
                                    </p:set>
                                    <p:animEffect transition="in" filter="box(in)">
                                      <p:cBhvr>
                                        <p:cTn id="17" dur="500"/>
                                        <p:tgtEl>
                                          <p:spTgt spid="26626"/>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12">
                                            <p:txEl>
                                              <p:pRg st="0" end="0"/>
                                            </p:txEl>
                                          </p:spTgt>
                                        </p:tgtEl>
                                        <p:attrNameLst>
                                          <p:attrName>style.visibility</p:attrName>
                                        </p:attrNameLst>
                                      </p:cBhvr>
                                      <p:to>
                                        <p:strVal val="visible"/>
                                      </p:to>
                                    </p:set>
                                    <p:animEffect transition="in" filter="box(in)">
                                      <p:cBhvr>
                                        <p:cTn id="22" dur="500"/>
                                        <p:tgtEl>
                                          <p:spTgt spid="12">
                                            <p:txEl>
                                              <p:pRg st="0" end="0"/>
                                            </p:txEl>
                                          </p:spTgt>
                                        </p:tgtEl>
                                      </p:cBhvr>
                                    </p:animEffect>
                                  </p:childTnLst>
                                </p:cTn>
                              </p:par>
                              <p:par>
                                <p:cTn id="23" presetID="4" presetClass="entr" presetSubtype="16" fill="hold" nodeType="withEffect">
                                  <p:stCondLst>
                                    <p:cond delay="0"/>
                                  </p:stCondLst>
                                  <p:childTnLst>
                                    <p:set>
                                      <p:cBhvr>
                                        <p:cTn id="24" dur="1" fill="hold">
                                          <p:stCondLst>
                                            <p:cond delay="0"/>
                                          </p:stCondLst>
                                        </p:cTn>
                                        <p:tgtEl>
                                          <p:spTgt spid="12">
                                            <p:txEl>
                                              <p:pRg st="1" end="1"/>
                                            </p:txEl>
                                          </p:spTgt>
                                        </p:tgtEl>
                                        <p:attrNameLst>
                                          <p:attrName>style.visibility</p:attrName>
                                        </p:attrNameLst>
                                      </p:cBhvr>
                                      <p:to>
                                        <p:strVal val="visible"/>
                                      </p:to>
                                    </p:set>
                                    <p:animEffect transition="in" filter="box(in)">
                                      <p:cBhvr>
                                        <p:cTn id="25"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9707417" y="2463890"/>
            <a:ext cx="2900751" cy="4359018"/>
          </a:xfrm>
          <a:prstGeom prst="rect">
            <a:avLst/>
          </a:prstGeom>
        </p:spPr>
      </p:pic>
      <p:pic>
        <p:nvPicPr>
          <p:cNvPr id="13" name="Picture 12"/>
          <p:cNvPicPr>
            <a:picLocks noChangeAspect="1"/>
          </p:cNvPicPr>
          <p:nvPr/>
        </p:nvPicPr>
        <p:blipFill>
          <a:blip r:embed="rId3"/>
          <a:stretch>
            <a:fillRect/>
          </a:stretch>
        </p:blipFill>
        <p:spPr>
          <a:xfrm>
            <a:off x="1848649" y="129308"/>
            <a:ext cx="8283243" cy="6585527"/>
          </a:xfrm>
          <a:prstGeom prst="rect">
            <a:avLst/>
          </a:prstGeom>
        </p:spPr>
      </p:pic>
      <p:sp>
        <p:nvSpPr>
          <p:cNvPr id="14" name="Text Box 5"/>
          <p:cNvSpPr txBox="1">
            <a:spLocks noChangeArrowheads="1"/>
          </p:cNvSpPr>
          <p:nvPr/>
        </p:nvSpPr>
        <p:spPr bwMode="auto">
          <a:xfrm>
            <a:off x="3226600" y="1404513"/>
            <a:ext cx="6215562" cy="230832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indent="400050" algn="just">
              <a:buNone/>
            </a:pPr>
            <a:r>
              <a:rPr lang="nl-NL" sz="3200" i="1" dirty="0">
                <a:solidFill>
                  <a:srgbClr val="0000FF"/>
                </a:solidFill>
              </a:rPr>
              <a:t>Tình huống nguy hiểm từ con người gây ra những hậu quả nghiêm trọng, làm tổn hại đến tính mạng, tinh thần của cá nhân; huy hoại tài sản của con người và xã hội.</a:t>
            </a:r>
            <a:endParaRPr lang="en-US" sz="3200" dirty="0">
              <a:solidFill>
                <a:srgbClr val="0000FF"/>
              </a:solidFill>
            </a:endParaRPr>
          </a:p>
        </p:txBody>
      </p:sp>
      <p:pic>
        <p:nvPicPr>
          <p:cNvPr id="12" name="图片 8" descr="6fc417983c9675ce1b60e983870aeb8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8649" y="5359808"/>
            <a:ext cx="1510109" cy="1290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p:cNvPicPr>
            <a:picLocks noChangeAspect="1"/>
          </p:cNvPicPr>
          <p:nvPr/>
        </p:nvPicPr>
        <p:blipFill>
          <a:blip r:embed="rId5"/>
          <a:stretch>
            <a:fillRect/>
          </a:stretch>
        </p:blipFill>
        <p:spPr>
          <a:xfrm>
            <a:off x="10936762" y="0"/>
            <a:ext cx="1255238" cy="937524"/>
          </a:xfrm>
          <a:prstGeom prst="rect">
            <a:avLst/>
          </a:prstGeom>
        </p:spPr>
      </p:pic>
      <p:pic>
        <p:nvPicPr>
          <p:cNvPr id="8" name="Shape 1"/>
          <p:cNvPicPr/>
          <p:nvPr/>
        </p:nvPicPr>
        <p:blipFill>
          <a:blip r:embed="rId6"/>
          <a:stretch/>
        </p:blipFill>
        <p:spPr>
          <a:xfrm>
            <a:off x="10958513" y="0"/>
            <a:ext cx="1233487" cy="1048385"/>
          </a:xfrm>
          <a:prstGeom prst="rect">
            <a:avLst/>
          </a:prstGeom>
          <a:noFill/>
          <a:ln>
            <a:noFill/>
          </a:ln>
        </p:spPr>
      </p:pic>
    </p:spTree>
    <p:extLst>
      <p:ext uri="{BB962C8B-B14F-4D97-AF65-F5344CB8AC3E}">
        <p14:creationId xmlns:p14="http://schemas.microsoft.com/office/powerpoint/2010/main" val="157726992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par>
                                <p:cTn id="8" presetID="53"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p:cTn id="10" dur="1000" fill="hold"/>
                                        <p:tgtEl>
                                          <p:spTgt spid="14"/>
                                        </p:tgtEl>
                                        <p:attrNameLst>
                                          <p:attrName>ppt_w</p:attrName>
                                        </p:attrNameLst>
                                      </p:cBhvr>
                                      <p:tavLst>
                                        <p:tav tm="0">
                                          <p:val>
                                            <p:fltVal val="0"/>
                                          </p:val>
                                        </p:tav>
                                        <p:tav tm="100000">
                                          <p:val>
                                            <p:strVal val="#ppt_w"/>
                                          </p:val>
                                        </p:tav>
                                      </p:tavLst>
                                    </p:anim>
                                    <p:anim calcmode="lin" valueType="num">
                                      <p:cBhvr>
                                        <p:cTn id="11" dur="1000" fill="hold"/>
                                        <p:tgtEl>
                                          <p:spTgt spid="14"/>
                                        </p:tgtEl>
                                        <p:attrNameLst>
                                          <p:attrName>ppt_h</p:attrName>
                                        </p:attrNameLst>
                                      </p:cBhvr>
                                      <p:tavLst>
                                        <p:tav tm="0">
                                          <p:val>
                                            <p:fltVal val="0"/>
                                          </p:val>
                                        </p:tav>
                                        <p:tav tm="100000">
                                          <p:val>
                                            <p:strVal val="#ppt_h"/>
                                          </p:val>
                                        </p:tav>
                                      </p:tavLst>
                                    </p:anim>
                                    <p:animEffect transition="in" filter="fade">
                                      <p:cBhvr>
                                        <p:cTn id="12" dur="1000"/>
                                        <p:tgtEl>
                                          <p:spTgt spid="14"/>
                                        </p:tgtEl>
                                      </p:cBhvr>
                                    </p:animEffect>
                                  </p:childTnLst>
                                </p:cTn>
                              </p:par>
                            </p:childTnLst>
                          </p:cTn>
                        </p:par>
                        <p:par>
                          <p:cTn id="13" fill="hold">
                            <p:stCondLst>
                              <p:cond delay="2000"/>
                            </p:stCondLst>
                            <p:childTnLst>
                              <p:par>
                                <p:cTn id="14" presetID="37" presetClass="entr" presetSubtype="0"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1000"/>
                                        <p:tgtEl>
                                          <p:spTgt spid="12"/>
                                        </p:tgtEl>
                                      </p:cBhvr>
                                    </p:animEffect>
                                    <p:anim calcmode="lin" valueType="num">
                                      <p:cBhvr>
                                        <p:cTn id="17" dur="1000" fill="hold"/>
                                        <p:tgtEl>
                                          <p:spTgt spid="12"/>
                                        </p:tgtEl>
                                        <p:attrNameLst>
                                          <p:attrName>ppt_x</p:attrName>
                                        </p:attrNameLst>
                                      </p:cBhvr>
                                      <p:tavLst>
                                        <p:tav tm="0">
                                          <p:val>
                                            <p:strVal val="#ppt_x"/>
                                          </p:val>
                                        </p:tav>
                                        <p:tav tm="100000">
                                          <p:val>
                                            <p:strVal val="#ppt_x"/>
                                          </p:val>
                                        </p:tav>
                                      </p:tavLst>
                                    </p:anim>
                                    <p:anim calcmode="lin" valueType="num">
                                      <p:cBhvr>
                                        <p:cTn id="18" dur="900" decel="100000" fill="hold"/>
                                        <p:tgtEl>
                                          <p:spTgt spid="12"/>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916" y="624234"/>
            <a:ext cx="5423847" cy="5604731"/>
          </a:xfrm>
          <a:prstGeom prst="rect">
            <a:avLst/>
          </a:prstGeom>
        </p:spPr>
      </p:pic>
      <p:sp>
        <p:nvSpPr>
          <p:cNvPr id="11" name="Rectangle 10"/>
          <p:cNvSpPr/>
          <p:nvPr/>
        </p:nvSpPr>
        <p:spPr>
          <a:xfrm>
            <a:off x="996568" y="2704489"/>
            <a:ext cx="5558449" cy="2525884"/>
          </a:xfrm>
          <a:prstGeom prst="rect">
            <a:avLst/>
          </a:prstGeom>
        </p:spPr>
        <p:txBody>
          <a:bodyPr wrap="square">
            <a:spAutoFit/>
          </a:bodyPr>
          <a:lstStyle/>
          <a:p>
            <a:pPr>
              <a:lnSpc>
                <a:spcPct val="115000"/>
              </a:lnSpc>
              <a:spcAft>
                <a:spcPts val="500"/>
              </a:spcAft>
              <a:buClr>
                <a:srgbClr val="000000"/>
              </a:buClr>
              <a:buSzPts val="1200"/>
              <a:tabLst>
                <a:tab pos="252730" algn="l"/>
              </a:tabLst>
            </a:pPr>
            <a:r>
              <a:rPr lang="pt-BR" sz="3600" b="1" dirty="0">
                <a:solidFill>
                  <a:srgbClr val="FF0000"/>
                </a:solidFill>
              </a:rPr>
              <a:t>2. </a:t>
            </a:r>
            <a:r>
              <a:rPr lang="vi-VN" sz="3200" b="1" dirty="0">
                <a:solidFill>
                  <a:srgbClr val="FF0000"/>
                </a:solidFill>
              </a:rPr>
              <a:t>Ứng phó trước một số tình huống nguy hiểm từ con người</a:t>
            </a:r>
            <a:endParaRPr lang="en-US" sz="3200" dirty="0">
              <a:solidFill>
                <a:srgbClr val="FF0000"/>
              </a:solidFill>
            </a:endParaRPr>
          </a:p>
          <a:p>
            <a:pPr marR="0" lvl="0">
              <a:lnSpc>
                <a:spcPct val="115000"/>
              </a:lnSpc>
              <a:spcBef>
                <a:spcPts val="0"/>
              </a:spcBef>
              <a:spcAft>
                <a:spcPts val="500"/>
              </a:spcAft>
              <a:buClr>
                <a:srgbClr val="000000"/>
              </a:buClr>
              <a:buSzPts val="1200"/>
              <a:tabLst>
                <a:tab pos="252730" algn="l"/>
              </a:tabLst>
            </a:pPr>
            <a:endParaRPr lang="en-US" sz="3600" b="1" dirty="0">
              <a:solidFill>
                <a:srgbClr val="FF0000"/>
              </a:solidFill>
              <a:ea typeface="Arial" panose="020B0604020202020204" pitchFamily="34" charset="0"/>
              <a:cs typeface="Arial" panose="020B0604020202020204" pitchFamily="34" charset="0"/>
            </a:endParaRPr>
          </a:p>
        </p:txBody>
      </p:sp>
      <p:pic>
        <p:nvPicPr>
          <p:cNvPr id="14" name="Shape 1"/>
          <p:cNvPicPr/>
          <p:nvPr/>
        </p:nvPicPr>
        <p:blipFill>
          <a:blip r:embed="rId3"/>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9339861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64;p9"/>
          <p:cNvPicPr preferRelativeResize="0"/>
          <p:nvPr/>
        </p:nvPicPr>
        <p:blipFill rotWithShape="1">
          <a:blip r:embed="rId2">
            <a:alphaModFix/>
          </a:blip>
          <a:srcRect l="15285" t="10430" r="46645" b="11190"/>
          <a:stretch/>
        </p:blipFill>
        <p:spPr>
          <a:xfrm>
            <a:off x="-1564462" y="-71562"/>
            <a:ext cx="14499771" cy="7441175"/>
          </a:xfrm>
          <a:prstGeom prst="rect">
            <a:avLst/>
          </a:prstGeom>
          <a:noFill/>
          <a:ln>
            <a:noFill/>
          </a:ln>
        </p:spPr>
      </p:pic>
      <p:sp>
        <p:nvSpPr>
          <p:cNvPr id="3" name="Snip Diagonal Corner Rectangle 2"/>
          <p:cNvSpPr/>
          <p:nvPr/>
        </p:nvSpPr>
        <p:spPr>
          <a:xfrm>
            <a:off x="0" y="0"/>
            <a:ext cx="4492482" cy="429370"/>
          </a:xfrm>
          <a:prstGeom prst="snip2DiagRect">
            <a:avLst>
              <a:gd name="adj1" fmla="val 26917"/>
              <a:gd name="adj2" fmla="val 16667"/>
            </a:avLst>
          </a:prstGeom>
          <a:solidFill>
            <a:srgbClr val="ED7D31">
              <a:lumMod val="40000"/>
              <a:lumOff val="60000"/>
            </a:srgbClr>
          </a:solidFill>
          <a:ln w="12700" cap="flat" cmpd="sng" algn="ctr">
            <a:solidFill>
              <a:srgbClr val="5B9BD5">
                <a:shade val="50000"/>
              </a:srgbClr>
            </a:solidFill>
            <a:prstDash val="solid"/>
            <a:miter lim="800000"/>
          </a:ln>
          <a:effectLst/>
        </p:spPr>
        <p:txBody>
          <a:bodyPr rtlCol="0" anchor="ctr"/>
          <a:lstStyle/>
          <a:p>
            <a:pPr algn="ctr">
              <a:defRPr/>
            </a:pPr>
            <a:r>
              <a:rPr lang="en-US" sz="2400" b="1" kern="0" dirty="0" err="1">
                <a:solidFill>
                  <a:prstClr val="black"/>
                </a:solidFill>
                <a:latin typeface="Times New Roman" panose="02020603050405020304" pitchFamily="18" charset="0"/>
                <a:cs typeface="Times New Roman" panose="02020603050405020304" pitchFamily="18" charset="0"/>
              </a:rPr>
              <a:t>Đọc</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thông</a:t>
            </a:r>
            <a:r>
              <a:rPr lang="en-US" sz="2400" b="1" kern="0" dirty="0">
                <a:solidFill>
                  <a:prstClr val="black"/>
                </a:solidFill>
                <a:latin typeface="Times New Roman" panose="02020603050405020304" pitchFamily="18" charset="0"/>
                <a:cs typeface="Times New Roman" panose="02020603050405020304" pitchFamily="18" charset="0"/>
              </a:rPr>
              <a:t> tin </a:t>
            </a:r>
            <a:r>
              <a:rPr lang="en-US" sz="2400" b="1" kern="0" dirty="0" err="1">
                <a:solidFill>
                  <a:prstClr val="black"/>
                </a:solidFill>
                <a:latin typeface="Times New Roman" panose="02020603050405020304" pitchFamily="18" charset="0"/>
                <a:cs typeface="Times New Roman" panose="02020603050405020304" pitchFamily="18" charset="0"/>
              </a:rPr>
              <a:t>và</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trả</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lời</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câu</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hỏi</a:t>
            </a:r>
            <a:endParaRPr lang="en-US" sz="2400" b="1" kern="0" dirty="0">
              <a:solidFill>
                <a:prstClr val="black"/>
              </a:solidFill>
              <a:latin typeface="Times New Roman" panose="02020603050405020304" pitchFamily="18" charset="0"/>
              <a:cs typeface="Times New Roman" panose="02020603050405020304" pitchFamily="18" charset="0"/>
            </a:endParaRPr>
          </a:p>
        </p:txBody>
      </p:sp>
      <p:sp>
        <p:nvSpPr>
          <p:cNvPr id="5" name="TextBox 4"/>
          <p:cNvSpPr txBox="1"/>
          <p:nvPr/>
        </p:nvSpPr>
        <p:spPr>
          <a:xfrm flipV="1">
            <a:off x="457200" y="1158420"/>
            <a:ext cx="11127849" cy="523220"/>
          </a:xfrm>
          <a:prstGeom prst="rect">
            <a:avLst/>
          </a:prstGeom>
          <a:noFill/>
        </p:spPr>
        <p:txBody>
          <a:bodyPr wrap="square" rtlCol="0">
            <a:spAutoFit/>
          </a:bodyPr>
          <a:lstStyle/>
          <a:p>
            <a:pPr algn="just"/>
            <a:r>
              <a:rPr lang="en-US" sz="2800" i="1" dirty="0">
                <a:latin typeface="#9Slide05 IcielSanelma" pitchFamily="2" charset="0"/>
              </a:rPr>
              <a:t>   </a:t>
            </a:r>
            <a:endParaRPr lang="en-US" sz="2800" dirty="0">
              <a:latin typeface="#9Slide05 IcielSanelma" pitchFamily="2" charset="0"/>
            </a:endParaRPr>
          </a:p>
        </p:txBody>
      </p:sp>
      <p:pic>
        <p:nvPicPr>
          <p:cNvPr id="6" name="Picture 5"/>
          <p:cNvPicPr>
            <a:picLocks noChangeAspect="1"/>
          </p:cNvPicPr>
          <p:nvPr/>
        </p:nvPicPr>
        <p:blipFill>
          <a:blip r:embed="rId3"/>
          <a:stretch>
            <a:fillRect/>
          </a:stretch>
        </p:blipFill>
        <p:spPr>
          <a:xfrm>
            <a:off x="10507102" y="6152606"/>
            <a:ext cx="1684898" cy="705394"/>
          </a:xfrm>
          <a:prstGeom prst="ellipse">
            <a:avLst/>
          </a:prstGeom>
          <a:ln>
            <a:noFill/>
          </a:ln>
          <a:effectLst>
            <a:softEdge rad="112500"/>
          </a:effectLst>
        </p:spPr>
      </p:pic>
      <p:pic>
        <p:nvPicPr>
          <p:cNvPr id="9" name="Shape 1"/>
          <p:cNvPicPr/>
          <p:nvPr/>
        </p:nvPicPr>
        <p:blipFill>
          <a:blip r:embed="rId4"/>
          <a:stretch/>
        </p:blipFill>
        <p:spPr>
          <a:xfrm>
            <a:off x="11349550" y="0"/>
            <a:ext cx="842449" cy="834887"/>
          </a:xfrm>
          <a:prstGeom prst="rect">
            <a:avLst/>
          </a:prstGeom>
          <a:noFill/>
          <a:ln>
            <a:noFill/>
          </a:ln>
        </p:spPr>
      </p:pic>
      <p:sp>
        <p:nvSpPr>
          <p:cNvPr id="10" name="TextBox 9"/>
          <p:cNvSpPr txBox="1"/>
          <p:nvPr/>
        </p:nvSpPr>
        <p:spPr>
          <a:xfrm>
            <a:off x="565509" y="3136718"/>
            <a:ext cx="8435368" cy="421654"/>
          </a:xfrm>
          <a:prstGeom prst="rect">
            <a:avLst/>
          </a:prstGeom>
          <a:noFill/>
        </p:spPr>
        <p:txBody>
          <a:bodyPr wrap="square" rtlCol="0">
            <a:spAutoFit/>
          </a:bodyPr>
          <a:lstStyle/>
          <a:p>
            <a:pPr algn="just">
              <a:lnSpc>
                <a:spcPct val="107000"/>
              </a:lnSpc>
            </a:pP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endParaRPr lang="en-US" sz="2000" dirty="0">
              <a:effectLst/>
              <a:latin typeface="SVN-Vanilla Daisy Pro" panose="00000500000000000000" pitchFamily="2" charset="0"/>
              <a:ea typeface="Calibri" panose="020F0502020204030204" pitchFamily="34" charset="0"/>
              <a:cs typeface="Times New Roman" panose="02020603050405020304" pitchFamily="18" charset="0"/>
            </a:endParaRPr>
          </a:p>
        </p:txBody>
      </p:sp>
      <p:sp>
        <p:nvSpPr>
          <p:cNvPr id="14" name="Rectangle 13"/>
          <p:cNvSpPr/>
          <p:nvPr/>
        </p:nvSpPr>
        <p:spPr>
          <a:xfrm>
            <a:off x="822960" y="1443840"/>
            <a:ext cx="10607040" cy="4893647"/>
          </a:xfrm>
          <a:prstGeom prst="rect">
            <a:avLst/>
          </a:prstGeom>
        </p:spPr>
        <p:txBody>
          <a:bodyPr wrap="square">
            <a:spAutoFit/>
          </a:bodyPr>
          <a:lstStyle/>
          <a:p>
            <a:pPr indent="457200" algn="just"/>
            <a:r>
              <a:rPr lang="vi-VN" sz="2400" dirty="0"/>
              <a:t>An và Ninh đi chăn bò ở ven rừng, bỗng phát hiện thầy một vật lạ giống quả mìn. An tò mò đến gần vật lạ, sờ tay vào, định l</a:t>
            </a:r>
            <a:r>
              <a:rPr lang="en-US" sz="2400" dirty="0"/>
              <a:t>ấ</a:t>
            </a:r>
            <a:r>
              <a:rPr lang="vi-VN" sz="2400" dirty="0"/>
              <a:t>y đá đập thì Ninh ngăn lại và nói:</a:t>
            </a:r>
          </a:p>
          <a:p>
            <a:pPr algn="just">
              <a:tabLst>
                <a:tab pos="457200" algn="l"/>
              </a:tabLst>
            </a:pPr>
            <a:r>
              <a:rPr lang="en-US" sz="2400" dirty="0"/>
              <a:t>	</a:t>
            </a:r>
            <a:r>
              <a:rPr lang="vi-VN" sz="2400" dirty="0"/>
              <a:t>Có lẽ đây là quả mìn, cậu đừng động vào. </a:t>
            </a:r>
            <a:r>
              <a:rPr lang="en-US" sz="2400" dirty="0" err="1"/>
              <a:t>Mì</a:t>
            </a:r>
            <a:r>
              <a:rPr lang="vi-VN" sz="2400" dirty="0"/>
              <a:t>nh đi báo cho các bác ở xã ra xử lí nhé!</a:t>
            </a:r>
          </a:p>
          <a:p>
            <a:pPr indent="525463" algn="just"/>
            <a:r>
              <a:rPr lang="vi-VN" sz="2400" dirty="0"/>
              <a:t>An tỏ vẻ khó chịu:</a:t>
            </a:r>
          </a:p>
          <a:p>
            <a:pPr indent="411163" algn="just"/>
            <a:r>
              <a:rPr lang="vi-VN" sz="2400" dirty="0"/>
              <a:t>Có gì đâu mà phải sợ, quả mìn này chắc từ lâu lắm rồi, không nổ được nữa đâu. </a:t>
            </a:r>
            <a:r>
              <a:rPr lang="en-US" sz="2400" dirty="0" err="1"/>
              <a:t>Mì</a:t>
            </a:r>
            <a:r>
              <a:rPr lang="vi-VN" sz="2400" dirty="0"/>
              <a:t>nh cứ cầm về nhà chơi, không sao đâu. Thấy vậy, Ninh kiên quyết không cho. An đến gần chỗ có m</a:t>
            </a:r>
            <a:r>
              <a:rPr lang="en-US" sz="2400" dirty="0"/>
              <a:t>ì</a:t>
            </a:r>
            <a:r>
              <a:rPr lang="vi-VN" sz="2400" dirty="0"/>
              <a:t>n và bảo bạn chạy đi báo với Uỷ ban nhân dân xã, còn mình thì ở lại đó trông.</a:t>
            </a:r>
          </a:p>
          <a:p>
            <a:pPr indent="411163" algn="just"/>
            <a:r>
              <a:rPr lang="vi-VN" sz="2400" i="1" dirty="0"/>
              <a:t>a) An và Ninh đã gặp phải tình huống nguy hiểm gì?</a:t>
            </a:r>
          </a:p>
          <a:p>
            <a:pPr indent="457200" algn="just"/>
            <a:r>
              <a:rPr lang="vi-VN" sz="2400" i="1" dirty="0"/>
              <a:t>b) Em hãy bày tỏ ý kiến của mình về cách giải quyết của hai bạn trong tình huống trên.</a:t>
            </a:r>
          </a:p>
        </p:txBody>
      </p:sp>
    </p:spTree>
    <p:extLst>
      <p:ext uri="{BB962C8B-B14F-4D97-AF65-F5344CB8AC3E}">
        <p14:creationId xmlns:p14="http://schemas.microsoft.com/office/powerpoint/2010/main" val="6464414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4" descr="Xin Chào Cuộc Sống - Home | Facebook"/>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6" name="Google Shape;154;p8"/>
          <p:cNvPicPr preferRelativeResize="0"/>
          <p:nvPr/>
        </p:nvPicPr>
        <p:blipFill rotWithShape="1">
          <a:blip r:embed="rId2">
            <a:alphaModFix/>
          </a:blip>
          <a:srcRect l="16992" t="-937" r="50159" b="17086"/>
          <a:stretch/>
        </p:blipFill>
        <p:spPr>
          <a:xfrm>
            <a:off x="-200024" y="-567709"/>
            <a:ext cx="12012580" cy="8154372"/>
          </a:xfrm>
          <a:prstGeom prst="rect">
            <a:avLst/>
          </a:prstGeom>
          <a:noFill/>
          <a:ln>
            <a:noFill/>
          </a:ln>
        </p:spPr>
      </p:pic>
      <p:pic>
        <p:nvPicPr>
          <p:cNvPr id="8" name="Picture 7"/>
          <p:cNvPicPr>
            <a:picLocks noChangeAspect="1"/>
          </p:cNvPicPr>
          <p:nvPr/>
        </p:nvPicPr>
        <p:blipFill>
          <a:blip r:embed="rId3"/>
          <a:stretch>
            <a:fillRect/>
          </a:stretch>
        </p:blipFill>
        <p:spPr>
          <a:xfrm>
            <a:off x="5149209" y="-77364"/>
            <a:ext cx="2584200" cy="1971579"/>
          </a:xfrm>
          <a:prstGeom prst="ellipse">
            <a:avLst/>
          </a:prstGeom>
          <a:ln>
            <a:noFill/>
          </a:ln>
          <a:effectLst>
            <a:softEdge rad="112500"/>
          </a:effectLst>
        </p:spPr>
      </p:pic>
      <p:pic>
        <p:nvPicPr>
          <p:cNvPr id="10" name="Picture 9"/>
          <p:cNvPicPr>
            <a:picLocks noChangeAspect="1"/>
          </p:cNvPicPr>
          <p:nvPr/>
        </p:nvPicPr>
        <p:blipFill>
          <a:blip r:embed="rId4"/>
          <a:stretch>
            <a:fillRect/>
          </a:stretch>
        </p:blipFill>
        <p:spPr>
          <a:xfrm>
            <a:off x="10453461" y="2160352"/>
            <a:ext cx="2154706" cy="4359018"/>
          </a:xfrm>
          <a:prstGeom prst="rect">
            <a:avLst/>
          </a:prstGeom>
        </p:spPr>
      </p:pic>
      <p:sp>
        <p:nvSpPr>
          <p:cNvPr id="12" name="Text Box 5"/>
          <p:cNvSpPr txBox="1">
            <a:spLocks noChangeArrowheads="1"/>
          </p:cNvSpPr>
          <p:nvPr/>
        </p:nvSpPr>
        <p:spPr bwMode="auto">
          <a:xfrm>
            <a:off x="857250" y="1800225"/>
            <a:ext cx="9806612" cy="45704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buNone/>
            </a:pPr>
            <a:r>
              <a:rPr lang="nl-NL" sz="2400" b="1" dirty="0">
                <a:solidFill>
                  <a:srgbClr val="0000FF"/>
                </a:solidFill>
              </a:rPr>
              <a:t>3. </a:t>
            </a:r>
            <a:r>
              <a:rPr lang="vi-VN" sz="2400" b="1" dirty="0">
                <a:solidFill>
                  <a:srgbClr val="0000FF"/>
                </a:solidFill>
              </a:rPr>
              <a:t>Ứng phó trước một số tình huống nguy hiểm từ con người</a:t>
            </a:r>
            <a:endParaRPr lang="en-US" sz="2400" dirty="0">
              <a:solidFill>
                <a:srgbClr val="0000FF"/>
              </a:solidFill>
            </a:endParaRPr>
          </a:p>
          <a:p>
            <a:pPr>
              <a:buNone/>
            </a:pPr>
            <a:r>
              <a:rPr lang="vi-VN" sz="2400" dirty="0"/>
              <a:t>- </a:t>
            </a:r>
            <a:r>
              <a:rPr lang="nl-NL" sz="2400" dirty="0"/>
              <a:t>Các bước ứng phó với tìnhhuống nguy hiểm đến từ con người</a:t>
            </a:r>
            <a:endParaRPr lang="en-US" sz="2400" dirty="0"/>
          </a:p>
          <a:p>
            <a:pPr>
              <a:buNone/>
            </a:pPr>
            <a:r>
              <a:rPr lang="nl-NL" sz="2400" dirty="0"/>
              <a:t>+</a:t>
            </a:r>
            <a:r>
              <a:rPr lang="nl-NL" sz="2400" b="1" dirty="0"/>
              <a:t> </a:t>
            </a:r>
            <a:r>
              <a:rPr lang="nl-NL" sz="2400" dirty="0"/>
              <a:t>Nhận diện, đánh giá tình huống nguy hiểm</a:t>
            </a:r>
            <a:endParaRPr lang="en-US" sz="2400" dirty="0"/>
          </a:p>
          <a:p>
            <a:pPr>
              <a:buNone/>
            </a:pPr>
            <a:r>
              <a:rPr lang="nl-NL" sz="2400" dirty="0"/>
              <a:t>+ Nguy hiểm đến từ đối tượng nào?</a:t>
            </a:r>
            <a:endParaRPr lang="en-US" sz="2400" dirty="0"/>
          </a:p>
          <a:p>
            <a:pPr>
              <a:buNone/>
            </a:pPr>
            <a:r>
              <a:rPr lang="nl-NL" sz="2400" dirty="0"/>
              <a:t>+ Nguy cơ có thể gặp phải trong tình huống nguy hiểm là gì?</a:t>
            </a:r>
            <a:endParaRPr lang="en-US" sz="2400" dirty="0"/>
          </a:p>
          <a:p>
            <a:pPr>
              <a:buNone/>
            </a:pPr>
            <a:r>
              <a:rPr lang="nl-NL" sz="2400" dirty="0"/>
              <a:t>+ Điều gì sẽ xảy ra nếu không thoát khỏi tình huống nguy hiểm?</a:t>
            </a:r>
            <a:endParaRPr lang="en-US" sz="2400" dirty="0"/>
          </a:p>
          <a:p>
            <a:pPr>
              <a:buNone/>
            </a:pPr>
            <a:r>
              <a:rPr lang="nl-NL" sz="2400" dirty="0"/>
              <a:t>- Tìm kiếm phương án thoát khỏi tình huống nguy hiểm</a:t>
            </a:r>
            <a:endParaRPr lang="en-US" sz="2400" dirty="0"/>
          </a:p>
          <a:p>
            <a:pPr>
              <a:buNone/>
            </a:pPr>
            <a:r>
              <a:rPr lang="nl-NL" sz="2400" dirty="0"/>
              <a:t>+ Hét to, kêu cứu, tìm sự hỗ trợ từ người lớn</a:t>
            </a:r>
            <a:endParaRPr lang="en-US" sz="2400" dirty="0"/>
          </a:p>
          <a:p>
            <a:pPr>
              <a:buNone/>
            </a:pPr>
            <a:r>
              <a:rPr lang="nl-NL" sz="2400" dirty="0"/>
              <a:t>+Đánh lạc hướng đối phương</a:t>
            </a:r>
            <a:endParaRPr lang="en-US" sz="2400" dirty="0"/>
          </a:p>
          <a:p>
            <a:pPr>
              <a:buNone/>
            </a:pPr>
            <a:r>
              <a:rPr lang="nl-NL" sz="2400" dirty="0"/>
              <a:t>+ Gọi điện thoại cho người thân và các cơ quan hỗ trợ khẩn cấp.</a:t>
            </a:r>
            <a:endParaRPr lang="en-US" sz="2400" dirty="0"/>
          </a:p>
        </p:txBody>
      </p:sp>
      <p:pic>
        <p:nvPicPr>
          <p:cNvPr id="13"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732614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par>
                                <p:cTn id="8" presetID="53"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p:cTn id="10" dur="1000" fill="hold"/>
                                        <p:tgtEl>
                                          <p:spTgt spid="12"/>
                                        </p:tgtEl>
                                        <p:attrNameLst>
                                          <p:attrName>ppt_w</p:attrName>
                                        </p:attrNameLst>
                                      </p:cBhvr>
                                      <p:tavLst>
                                        <p:tav tm="0">
                                          <p:val>
                                            <p:fltVal val="0"/>
                                          </p:val>
                                        </p:tav>
                                        <p:tav tm="100000">
                                          <p:val>
                                            <p:strVal val="#ppt_w"/>
                                          </p:val>
                                        </p:tav>
                                      </p:tavLst>
                                    </p:anim>
                                    <p:anim calcmode="lin" valueType="num">
                                      <p:cBhvr>
                                        <p:cTn id="11" dur="1000" fill="hold"/>
                                        <p:tgtEl>
                                          <p:spTgt spid="12"/>
                                        </p:tgtEl>
                                        <p:attrNameLst>
                                          <p:attrName>ppt_h</p:attrName>
                                        </p:attrNameLst>
                                      </p:cBhvr>
                                      <p:tavLst>
                                        <p:tav tm="0">
                                          <p:val>
                                            <p:fltVal val="0"/>
                                          </p:val>
                                        </p:tav>
                                        <p:tav tm="100000">
                                          <p:val>
                                            <p:strVal val="#ppt_h"/>
                                          </p:val>
                                        </p:tav>
                                      </p:tavLst>
                                    </p:anim>
                                    <p:animEffect transition="in" filter="fade">
                                      <p:cBhvr>
                                        <p:cTn id="12"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028700" y="319706"/>
            <a:ext cx="10133561" cy="5674307"/>
            <a:chOff x="1028700" y="319706"/>
            <a:chExt cx="10133561" cy="5674307"/>
          </a:xfrm>
        </p:grpSpPr>
        <p:grpSp>
          <p:nvGrpSpPr>
            <p:cNvPr id="18" name="Group 17"/>
            <p:cNvGrpSpPr/>
            <p:nvPr/>
          </p:nvGrpSpPr>
          <p:grpSpPr>
            <a:xfrm>
              <a:off x="1028700" y="319706"/>
              <a:ext cx="4823774" cy="5330758"/>
              <a:chOff x="-225045" y="1877354"/>
              <a:chExt cx="6590398" cy="4502962"/>
            </a:xfrm>
          </p:grpSpPr>
          <p:pic>
            <p:nvPicPr>
              <p:cNvPr id="19" name="Google Shape;154;p8"/>
              <p:cNvPicPr preferRelativeResize="0"/>
              <p:nvPr/>
            </p:nvPicPr>
            <p:blipFill rotWithShape="1">
              <a:blip r:embed="rId4">
                <a:alphaModFix/>
              </a:blip>
              <a:srcRect l="16992" t="-937" r="50159" b="17086"/>
              <a:stretch/>
            </p:blipFill>
            <p:spPr>
              <a:xfrm>
                <a:off x="-225045" y="1877354"/>
                <a:ext cx="6590398" cy="4502962"/>
              </a:xfrm>
              <a:prstGeom prst="rect">
                <a:avLst/>
              </a:prstGeom>
              <a:noFill/>
              <a:ln>
                <a:noFill/>
              </a:ln>
            </p:spPr>
          </p:pic>
          <p:pic>
            <p:nvPicPr>
              <p:cNvPr id="20" name="Google Shape;155;p8"/>
              <p:cNvPicPr preferRelativeResize="0"/>
              <p:nvPr/>
            </p:nvPicPr>
            <p:blipFill rotWithShape="1">
              <a:blip r:embed="rId5" cstate="print">
                <a:alphaModFix/>
              </a:blip>
              <a:srcRect/>
              <a:stretch/>
            </p:blipFill>
            <p:spPr>
              <a:xfrm>
                <a:off x="90694" y="4626242"/>
                <a:ext cx="1499176" cy="1499176"/>
              </a:xfrm>
              <a:prstGeom prst="rect">
                <a:avLst/>
              </a:prstGeom>
              <a:noFill/>
              <a:ln>
                <a:noFill/>
              </a:ln>
            </p:spPr>
          </p:pic>
        </p:grpSp>
        <p:sp>
          <p:nvSpPr>
            <p:cNvPr id="10" name="Rectangle 9"/>
            <p:cNvSpPr>
              <a:spLocks noChangeArrowheads="1"/>
            </p:cNvSpPr>
            <p:nvPr/>
          </p:nvSpPr>
          <p:spPr bwMode="auto">
            <a:xfrm>
              <a:off x="1489325" y="1760932"/>
              <a:ext cx="3739900"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sz="3200" b="1" dirty="0" err="1">
                  <a:solidFill>
                    <a:srgbClr val="0000FF"/>
                  </a:solidFill>
                  <a:latin typeface="Arial" pitchFamily="34" charset="0"/>
                  <a:cs typeface="Arial" pitchFamily="34" charset="0"/>
                </a:rPr>
                <a:t>Bài</a:t>
              </a:r>
              <a:r>
                <a:rPr lang="en-US" sz="3200" b="1" dirty="0">
                  <a:solidFill>
                    <a:srgbClr val="0000FF"/>
                  </a:solidFill>
                  <a:latin typeface="Arial" pitchFamily="34" charset="0"/>
                  <a:cs typeface="Arial" pitchFamily="34" charset="0"/>
                </a:rPr>
                <a:t> 7:</a:t>
              </a:r>
              <a:r>
                <a:rPr lang="en-US" sz="3200" b="1" dirty="0">
                  <a:solidFill>
                    <a:srgbClr val="FF0000"/>
                  </a:solidFill>
                  <a:latin typeface="Arial" pitchFamily="34" charset="0"/>
                  <a:cs typeface="Arial" pitchFamily="34" charset="0"/>
                </a:rPr>
                <a:t> </a:t>
              </a:r>
              <a:r>
                <a:rPr lang="nl-NL" sz="3200" b="1" dirty="0">
                  <a:solidFill>
                    <a:srgbClr val="FF0000"/>
                  </a:solidFill>
                  <a:latin typeface="Arial" pitchFamily="34" charset="0"/>
                  <a:cs typeface="Arial" pitchFamily="34" charset="0"/>
                </a:rPr>
                <a:t>ỨNG PHÓ VỚI CÁC TÌNH HUỐNG NGUY HIỂM TỪ CON NGƯỜI</a:t>
              </a:r>
              <a:endParaRPr lang="en-SG" altLang="en-US" sz="3200" b="1" dirty="0">
                <a:solidFill>
                  <a:srgbClr val="0000FF"/>
                </a:solidFill>
                <a:latin typeface="Arial" pitchFamily="34" charset="0"/>
                <a:cs typeface="Arial" pitchFamily="34"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307590" y="977388"/>
              <a:ext cx="4854671" cy="5016625"/>
            </a:xfrm>
            <a:prstGeom prst="rect">
              <a:avLst/>
            </a:prstGeom>
            <a:noFill/>
            <a:ln w="9525">
              <a:noFill/>
              <a:miter lim="800000"/>
              <a:headEnd/>
              <a:tailEnd/>
            </a:ln>
          </p:spPr>
        </p:pic>
        <p:sp>
          <p:nvSpPr>
            <p:cNvPr id="16" name="Rectangle 189"/>
            <p:cNvSpPr>
              <a:spLocks noChangeArrowheads="1"/>
            </p:cNvSpPr>
            <p:nvPr/>
          </p:nvSpPr>
          <p:spPr bwMode="auto">
            <a:xfrm>
              <a:off x="7238652" y="2622089"/>
              <a:ext cx="2667000" cy="1077218"/>
            </a:xfrm>
            <a:prstGeom prst="rect">
              <a:avLst/>
            </a:prstGeom>
            <a:noFill/>
            <a:ln>
              <a:noFill/>
            </a:ln>
            <a:effectLst/>
          </p:spPr>
          <p:txBody>
            <a:bodyPr anchor="ctr">
              <a:spAutoFit/>
            </a:bodyPr>
            <a:lstStyle/>
            <a:p>
              <a:pPr algn="ctr">
                <a:defRPr/>
              </a:pPr>
              <a:r>
                <a:rPr lang="en-US" altLang="zh-CN" sz="3200" b="1" kern="0" dirty="0">
                  <a:solidFill>
                    <a:srgbClr val="0000FF"/>
                  </a:solidFill>
                  <a:ea typeface="微软雅黑" pitchFamily="34" charset="-122"/>
                  <a:cs typeface="Times New Roman" pitchFamily="18" charset="0"/>
                </a:rPr>
                <a:t>III.</a:t>
              </a:r>
            </a:p>
            <a:p>
              <a:pPr algn="ctr">
                <a:defRPr/>
              </a:pPr>
              <a:r>
                <a:rPr lang="en-US" altLang="zh-CN" sz="3200" b="1" kern="0" dirty="0">
                  <a:solidFill>
                    <a:srgbClr val="0000FF"/>
                  </a:solidFill>
                  <a:ea typeface="微软雅黑" pitchFamily="34" charset="-122"/>
                  <a:cs typeface="Times New Roman" pitchFamily="18" charset="0"/>
                </a:rPr>
                <a:t>LUYỆN TẬP</a:t>
              </a:r>
            </a:p>
          </p:txBody>
        </p:sp>
      </p:grpSp>
      <p:pic>
        <p:nvPicPr>
          <p:cNvPr id="17" name="Shape 1"/>
          <p:cNvPicPr/>
          <p:nvPr/>
        </p:nvPicPr>
        <p:blipFill>
          <a:blip r:embed="rId7"/>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34701829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p:nvPr/>
        </p:nvGrpSpPr>
        <p:grpSpPr>
          <a:xfrm>
            <a:off x="277091" y="448181"/>
            <a:ext cx="11443854" cy="6592149"/>
            <a:chOff x="114867" y="-346472"/>
            <a:chExt cx="8612278" cy="7426902"/>
          </a:xfrm>
        </p:grpSpPr>
        <p:pic>
          <p:nvPicPr>
            <p:cNvPr id="6" name="Google Shape;154;p8"/>
            <p:cNvPicPr preferRelativeResize="0"/>
            <p:nvPr/>
          </p:nvPicPr>
          <p:blipFill rotWithShape="1">
            <a:blip r:embed="rId2">
              <a:alphaModFix/>
            </a:blip>
            <a:srcRect l="16992" t="-937" r="50159" b="17086"/>
            <a:stretch/>
          </p:blipFill>
          <p:spPr>
            <a:xfrm>
              <a:off x="114867" y="-346472"/>
              <a:ext cx="8612278" cy="6999519"/>
            </a:xfrm>
            <a:prstGeom prst="rect">
              <a:avLst/>
            </a:prstGeom>
            <a:noFill/>
            <a:ln>
              <a:noFill/>
            </a:ln>
          </p:spPr>
        </p:pic>
        <p:pic>
          <p:nvPicPr>
            <p:cNvPr id="7" name="Google Shape;155;p8"/>
            <p:cNvPicPr preferRelativeResize="0"/>
            <p:nvPr/>
          </p:nvPicPr>
          <p:blipFill rotWithShape="1">
            <a:blip r:embed="rId3" cstate="print">
              <a:alphaModFix/>
            </a:blip>
            <a:srcRect/>
            <a:stretch/>
          </p:blipFill>
          <p:spPr>
            <a:xfrm>
              <a:off x="3068240" y="4750073"/>
              <a:ext cx="2072846" cy="2330357"/>
            </a:xfrm>
            <a:prstGeom prst="rect">
              <a:avLst/>
            </a:prstGeom>
            <a:noFill/>
            <a:ln>
              <a:noFill/>
            </a:ln>
          </p:spPr>
        </p:pic>
      </p:grpSp>
      <p:sp>
        <p:nvSpPr>
          <p:cNvPr id="11" name="Rectangle: Rounded Corners 1">
            <a:extLst>
              <a:ext uri="{FF2B5EF4-FFF2-40B4-BE49-F238E27FC236}">
                <a16:creationId xmlns:a16="http://schemas.microsoft.com/office/drawing/2014/main" id="{49368C2B-08BB-4567-BA27-2402FAA3C31F}"/>
              </a:ext>
            </a:extLst>
          </p:cNvPr>
          <p:cNvSpPr/>
          <p:nvPr/>
        </p:nvSpPr>
        <p:spPr>
          <a:xfrm>
            <a:off x="1205345" y="0"/>
            <a:ext cx="9448800" cy="1330036"/>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165100" algn="just">
              <a:lnSpc>
                <a:spcPct val="130000"/>
              </a:lnSpc>
              <a:spcAft>
                <a:spcPts val="200"/>
              </a:spcAft>
            </a:pPr>
            <a:endParaRPr lang="en-US" sz="3200" b="1" dirty="0">
              <a:solidFill>
                <a:srgbClr val="FF0000"/>
              </a:solidFill>
              <a:latin typeface="SVN-Vanilla Daisy Pro" panose="00000500000000000000" pitchFamily="2" charset="0"/>
              <a:ea typeface="Times New Roman" panose="02020603050405020304" pitchFamily="18" charset="0"/>
            </a:endParaRPr>
          </a:p>
          <a:p>
            <a:pPr lvl="0" indent="165100" algn="just">
              <a:lnSpc>
                <a:spcPct val="130000"/>
              </a:lnSpc>
              <a:spcAft>
                <a:spcPts val="200"/>
              </a:spcAft>
            </a:pPr>
            <a:r>
              <a:rPr lang="en-US" sz="3200" b="1" dirty="0" err="1">
                <a:solidFill>
                  <a:srgbClr val="FF0000"/>
                </a:solidFill>
                <a:ea typeface="Times New Roman" panose="02020603050405020304" pitchFamily="18" charset="0"/>
              </a:rPr>
              <a:t>Bài</a:t>
            </a:r>
            <a:r>
              <a:rPr lang="en-US" sz="3200" b="1" dirty="0">
                <a:solidFill>
                  <a:srgbClr val="FF0000"/>
                </a:solidFill>
                <a:ea typeface="Times New Roman" panose="02020603050405020304" pitchFamily="18" charset="0"/>
              </a:rPr>
              <a:t> 1: </a:t>
            </a:r>
            <a:r>
              <a:rPr lang="en-US" sz="3200" b="1" dirty="0" err="1">
                <a:solidFill>
                  <a:srgbClr val="FF0000"/>
                </a:solidFill>
                <a:ea typeface="Times New Roman" panose="02020603050405020304" pitchFamily="18" charset="0"/>
              </a:rPr>
              <a:t>Nêu</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các</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tình</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huống</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nguy</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hiểm</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đến</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từ</a:t>
            </a:r>
            <a:r>
              <a:rPr lang="en-US" sz="3200" b="1" dirty="0">
                <a:solidFill>
                  <a:srgbClr val="FF0000"/>
                </a:solidFill>
                <a:ea typeface="Times New Roman" panose="02020603050405020304" pitchFamily="18" charset="0"/>
              </a:rPr>
              <a:t> con </a:t>
            </a:r>
            <a:r>
              <a:rPr lang="en-US" sz="3200" b="1" dirty="0" err="1">
                <a:solidFill>
                  <a:srgbClr val="FF0000"/>
                </a:solidFill>
                <a:ea typeface="Times New Roman" panose="02020603050405020304" pitchFamily="18" charset="0"/>
              </a:rPr>
              <a:t>người</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và</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hậu</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quả</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có</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thể</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xảy</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ra</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theo</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bảng</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dưới</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đây</a:t>
            </a:r>
            <a:r>
              <a:rPr lang="en-US" sz="3200" b="1" dirty="0">
                <a:solidFill>
                  <a:srgbClr val="FF0000"/>
                </a:solidFill>
                <a:ea typeface="Times New Roman" panose="02020603050405020304" pitchFamily="18" charset="0"/>
              </a:rPr>
              <a:t>:</a:t>
            </a:r>
            <a:endParaRPr lang="en-US" sz="3200" b="1" dirty="0">
              <a:solidFill>
                <a:srgbClr val="FF0000"/>
              </a:solidFill>
              <a:ea typeface="Arial" panose="020B0604020202020204" pitchFamily="34" charset="0"/>
            </a:endParaRPr>
          </a:p>
          <a:p>
            <a:pPr algn="ctr"/>
            <a:endParaRPr lang="en-US" sz="3200" b="1" dirty="0">
              <a:solidFill>
                <a:srgbClr val="FF0000"/>
              </a:solidFill>
              <a:latin typeface="SVN-Vanilla Daisy Pro" panose="00000500000000000000" pitchFamily="2" charset="0"/>
              <a:ea typeface="Times New Roman" panose="02020603050405020304" pitchFamily="18" charset="0"/>
            </a:endParaRPr>
          </a:p>
          <a:p>
            <a:pPr algn="ctr"/>
            <a:r>
              <a:rPr lang="en-US" dirty="0">
                <a:solidFill>
                  <a:prstClr val="white"/>
                </a:solidFill>
                <a:latin typeface="Times New Roman" panose="02020603050405020304" pitchFamily="18" charset="0"/>
                <a:ea typeface="Times New Roman" panose="02020603050405020304" pitchFamily="18" charset="0"/>
              </a:rPr>
              <a:t> </a:t>
            </a:r>
          </a:p>
        </p:txBody>
      </p:sp>
      <p:pic>
        <p:nvPicPr>
          <p:cNvPr id="12" name="Shape 1"/>
          <p:cNvPicPr/>
          <p:nvPr/>
        </p:nvPicPr>
        <p:blipFill>
          <a:blip r:embed="rId4"/>
          <a:stretch/>
        </p:blipFill>
        <p:spPr>
          <a:xfrm>
            <a:off x="11033760" y="0"/>
            <a:ext cx="1158240" cy="1048385"/>
          </a:xfrm>
          <a:prstGeom prst="rect">
            <a:avLst/>
          </a:prstGeom>
          <a:noFill/>
          <a:ln>
            <a:noFill/>
          </a:ln>
        </p:spPr>
      </p:pic>
      <p:graphicFrame>
        <p:nvGraphicFramePr>
          <p:cNvPr id="10" name="Table 9"/>
          <p:cNvGraphicFramePr>
            <a:graphicFrameLocks noGrp="1"/>
          </p:cNvGraphicFramePr>
          <p:nvPr/>
        </p:nvGraphicFramePr>
        <p:xfrm>
          <a:off x="858981" y="1953492"/>
          <a:ext cx="9753600" cy="3329707"/>
        </p:xfrm>
        <a:graphic>
          <a:graphicData uri="http://schemas.openxmlformats.org/drawingml/2006/table">
            <a:tbl>
              <a:tblPr firstRow="1" bandRow="1">
                <a:tableStyleId>{5C22544A-7EE6-4342-B048-85BDC9FD1C3A}</a:tableStyleId>
              </a:tblPr>
              <a:tblGrid>
                <a:gridCol w="2812474">
                  <a:extLst>
                    <a:ext uri="{9D8B030D-6E8A-4147-A177-3AD203B41FA5}">
                      <a16:colId xmlns:a16="http://schemas.microsoft.com/office/drawing/2014/main" val="20000"/>
                    </a:ext>
                  </a:extLst>
                </a:gridCol>
                <a:gridCol w="1634836">
                  <a:extLst>
                    <a:ext uri="{9D8B030D-6E8A-4147-A177-3AD203B41FA5}">
                      <a16:colId xmlns:a16="http://schemas.microsoft.com/office/drawing/2014/main" val="20001"/>
                    </a:ext>
                  </a:extLst>
                </a:gridCol>
                <a:gridCol w="1898073">
                  <a:extLst>
                    <a:ext uri="{9D8B030D-6E8A-4147-A177-3AD203B41FA5}">
                      <a16:colId xmlns:a16="http://schemas.microsoft.com/office/drawing/2014/main" val="20002"/>
                    </a:ext>
                  </a:extLst>
                </a:gridCol>
                <a:gridCol w="3408217">
                  <a:extLst>
                    <a:ext uri="{9D8B030D-6E8A-4147-A177-3AD203B41FA5}">
                      <a16:colId xmlns:a16="http://schemas.microsoft.com/office/drawing/2014/main" val="20003"/>
                    </a:ext>
                  </a:extLst>
                </a:gridCol>
              </a:tblGrid>
              <a:tr h="761999">
                <a:tc>
                  <a:txBody>
                    <a:bodyPr/>
                    <a:lstStyle/>
                    <a:p>
                      <a:pPr algn="ctr"/>
                      <a:r>
                        <a:rPr lang="en-US" sz="3200" dirty="0" err="1"/>
                        <a:t>Không</a:t>
                      </a:r>
                      <a:r>
                        <a:rPr lang="en-US" sz="3200" baseline="0" dirty="0"/>
                        <a:t> </a:t>
                      </a:r>
                      <a:r>
                        <a:rPr lang="en-US" sz="3200" baseline="0" dirty="0" err="1"/>
                        <a:t>gian</a:t>
                      </a:r>
                      <a:endParaRPr lang="en-US" sz="3200" dirty="0"/>
                    </a:p>
                  </a:txBody>
                  <a:tcPr/>
                </a:tc>
                <a:tc>
                  <a:txBody>
                    <a:bodyPr/>
                    <a:lstStyle/>
                    <a:p>
                      <a:pPr algn="ctr"/>
                      <a:r>
                        <a:rPr lang="en-US" sz="3200" dirty="0"/>
                        <a:t>Ở</a:t>
                      </a:r>
                      <a:r>
                        <a:rPr lang="en-US" sz="3200" baseline="0" dirty="0"/>
                        <a:t> </a:t>
                      </a:r>
                      <a:r>
                        <a:rPr lang="en-US" sz="3200" baseline="0" dirty="0" err="1"/>
                        <a:t>nhà</a:t>
                      </a:r>
                      <a:endParaRPr lang="en-US" sz="3200" dirty="0"/>
                    </a:p>
                  </a:txBody>
                  <a:tcPr/>
                </a:tc>
                <a:tc>
                  <a:txBody>
                    <a:bodyPr/>
                    <a:lstStyle/>
                    <a:p>
                      <a:pPr algn="ctr"/>
                      <a:r>
                        <a:rPr lang="en-US" sz="3200" dirty="0"/>
                        <a:t>Ở </a:t>
                      </a:r>
                      <a:r>
                        <a:rPr lang="en-US" sz="3200" dirty="0" err="1"/>
                        <a:t>trường</a:t>
                      </a:r>
                      <a:endParaRPr lang="en-US" sz="3200" dirty="0"/>
                    </a:p>
                  </a:txBody>
                  <a:tcPr/>
                </a:tc>
                <a:tc>
                  <a:txBody>
                    <a:bodyPr/>
                    <a:lstStyle/>
                    <a:p>
                      <a:pPr algn="ctr"/>
                      <a:r>
                        <a:rPr lang="en-US" sz="3200" dirty="0"/>
                        <a:t>Ở</a:t>
                      </a:r>
                      <a:r>
                        <a:rPr lang="en-US" sz="3200" baseline="0" dirty="0"/>
                        <a:t> </a:t>
                      </a:r>
                      <a:r>
                        <a:rPr lang="en-US" sz="3200" baseline="0" dirty="0" err="1"/>
                        <a:t>những</a:t>
                      </a:r>
                      <a:r>
                        <a:rPr lang="en-US" sz="3200" baseline="0" dirty="0"/>
                        <a:t> </a:t>
                      </a:r>
                      <a:r>
                        <a:rPr lang="en-US" sz="3200" baseline="0" dirty="0" err="1"/>
                        <a:t>nơi</a:t>
                      </a:r>
                      <a:r>
                        <a:rPr lang="en-US" sz="3200" baseline="0" dirty="0"/>
                        <a:t> </a:t>
                      </a:r>
                      <a:r>
                        <a:rPr lang="en-US" sz="3200" baseline="0" dirty="0" err="1"/>
                        <a:t>khác</a:t>
                      </a:r>
                      <a:endParaRPr lang="en-US" sz="3200" dirty="0"/>
                    </a:p>
                  </a:txBody>
                  <a:tcPr/>
                </a:tc>
                <a:extLst>
                  <a:ext uri="{0D108BD9-81ED-4DB2-BD59-A6C34878D82A}">
                    <a16:rowId xmlns:a16="http://schemas.microsoft.com/office/drawing/2014/main" val="10000"/>
                  </a:ext>
                </a:extLst>
              </a:tr>
              <a:tr h="1283854">
                <a:tc>
                  <a:txBody>
                    <a:bodyPr/>
                    <a:lstStyle/>
                    <a:p>
                      <a:r>
                        <a:rPr lang="en-US" sz="2800" dirty="0" err="1"/>
                        <a:t>Những</a:t>
                      </a:r>
                      <a:r>
                        <a:rPr lang="en-US" sz="2800" baseline="0" dirty="0"/>
                        <a:t> </a:t>
                      </a:r>
                      <a:r>
                        <a:rPr lang="en-US" sz="2800" baseline="0" dirty="0" err="1"/>
                        <a:t>nguy</a:t>
                      </a:r>
                      <a:r>
                        <a:rPr lang="en-US" sz="2800" baseline="0" dirty="0"/>
                        <a:t> </a:t>
                      </a:r>
                      <a:r>
                        <a:rPr lang="en-US" sz="2800" baseline="0" dirty="0" err="1"/>
                        <a:t>hiểm</a:t>
                      </a:r>
                      <a:r>
                        <a:rPr lang="en-US" sz="2800" baseline="0" dirty="0"/>
                        <a:t> </a:t>
                      </a:r>
                      <a:r>
                        <a:rPr lang="en-US" sz="2800" baseline="0" dirty="0" err="1"/>
                        <a:t>có</a:t>
                      </a:r>
                      <a:r>
                        <a:rPr lang="en-US" sz="2800" baseline="0" dirty="0"/>
                        <a:t> </a:t>
                      </a:r>
                      <a:r>
                        <a:rPr lang="en-US" sz="2800" baseline="0" dirty="0" err="1"/>
                        <a:t>thể</a:t>
                      </a:r>
                      <a:r>
                        <a:rPr lang="en-US" sz="2800" baseline="0" dirty="0"/>
                        <a:t> </a:t>
                      </a:r>
                      <a:r>
                        <a:rPr lang="en-US" sz="2800" baseline="0" dirty="0" err="1"/>
                        <a:t>xảy</a:t>
                      </a:r>
                      <a:r>
                        <a:rPr lang="en-US" sz="2800" baseline="0" dirty="0"/>
                        <a:t> </a:t>
                      </a:r>
                      <a:r>
                        <a:rPr lang="en-US" sz="2800" baseline="0" dirty="0" err="1"/>
                        <a:t>ra</a:t>
                      </a:r>
                      <a:endParaRPr lang="en-US" sz="2800" dirty="0"/>
                    </a:p>
                  </a:txBody>
                  <a:tcPr/>
                </a:tc>
                <a:tc>
                  <a:txBody>
                    <a:bodyPr/>
                    <a:lstStyle/>
                    <a:p>
                      <a:endParaRPr lang="en-US" dirty="0"/>
                    </a:p>
                  </a:txBody>
                  <a:tcPr/>
                </a:tc>
                <a:tc>
                  <a:txBody>
                    <a:bodyPr/>
                    <a:lstStyle/>
                    <a:p>
                      <a:endParaRPr lang="en-US" dirty="0"/>
                    </a:p>
                  </a:txBody>
                  <a:tcPr/>
                </a:tc>
                <a:tc>
                  <a:txBody>
                    <a:bodyPr/>
                    <a:lstStyle/>
                    <a:p>
                      <a:endParaRPr lang="en-US" dirty="0"/>
                    </a:p>
                  </a:txBody>
                  <a:tcPr/>
                </a:tc>
                <a:extLst>
                  <a:ext uri="{0D108BD9-81ED-4DB2-BD59-A6C34878D82A}">
                    <a16:rowId xmlns:a16="http://schemas.microsoft.com/office/drawing/2014/main" val="10001"/>
                  </a:ext>
                </a:extLst>
              </a:tr>
              <a:tr h="1283854">
                <a:tc>
                  <a:txBody>
                    <a:bodyPr/>
                    <a:lstStyle/>
                    <a:p>
                      <a:r>
                        <a:rPr lang="en-US" sz="2800" dirty="0" err="1"/>
                        <a:t>Hậu</a:t>
                      </a:r>
                      <a:r>
                        <a:rPr lang="en-US" sz="2800" baseline="0" dirty="0"/>
                        <a:t> </a:t>
                      </a:r>
                      <a:r>
                        <a:rPr lang="en-US" sz="2800" baseline="0" dirty="0" err="1"/>
                        <a:t>quả</a:t>
                      </a:r>
                      <a:r>
                        <a:rPr lang="en-US" sz="2800" baseline="0" dirty="0"/>
                        <a:t> </a:t>
                      </a:r>
                      <a:r>
                        <a:rPr lang="en-US" sz="2800" baseline="0" dirty="0" err="1"/>
                        <a:t>của</a:t>
                      </a:r>
                      <a:r>
                        <a:rPr lang="en-US" sz="2800" baseline="0" dirty="0"/>
                        <a:t> </a:t>
                      </a:r>
                      <a:r>
                        <a:rPr lang="en-US" sz="2800" baseline="0" dirty="0" err="1"/>
                        <a:t>tình</a:t>
                      </a:r>
                      <a:r>
                        <a:rPr lang="en-US" sz="2800" baseline="0" dirty="0"/>
                        <a:t> </a:t>
                      </a:r>
                      <a:r>
                        <a:rPr lang="en-US" sz="2800" baseline="0" dirty="0" err="1"/>
                        <a:t>huống</a:t>
                      </a:r>
                      <a:r>
                        <a:rPr lang="en-US" sz="2800" baseline="0" dirty="0"/>
                        <a:t> </a:t>
                      </a:r>
                      <a:r>
                        <a:rPr lang="en-US" sz="2800" baseline="0" dirty="0" err="1"/>
                        <a:t>nguy</a:t>
                      </a:r>
                      <a:r>
                        <a:rPr lang="en-US" sz="2800" baseline="0" dirty="0"/>
                        <a:t> </a:t>
                      </a:r>
                      <a:r>
                        <a:rPr lang="en-US" sz="2800" baseline="0" dirty="0" err="1"/>
                        <a:t>hiểm</a:t>
                      </a:r>
                      <a:endParaRPr lang="en-US" sz="2800" dirty="0"/>
                    </a:p>
                  </a:txBody>
                  <a:tcPr/>
                </a:tc>
                <a:tc>
                  <a:txBody>
                    <a:bodyPr/>
                    <a:lstStyle/>
                    <a:p>
                      <a:endParaRPr lang="en-US" dirty="0"/>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187910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ox(i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heckerboard(across)">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4"/>
          <p:cNvGrpSpPr/>
          <p:nvPr/>
        </p:nvGrpSpPr>
        <p:grpSpPr>
          <a:xfrm>
            <a:off x="-185737" y="748218"/>
            <a:ext cx="11443854" cy="6592149"/>
            <a:chOff x="114867" y="-346472"/>
            <a:chExt cx="8612278" cy="7426902"/>
          </a:xfrm>
        </p:grpSpPr>
        <p:pic>
          <p:nvPicPr>
            <p:cNvPr id="6" name="Google Shape;154;p8"/>
            <p:cNvPicPr preferRelativeResize="0"/>
            <p:nvPr/>
          </p:nvPicPr>
          <p:blipFill rotWithShape="1">
            <a:blip r:embed="rId2">
              <a:alphaModFix/>
            </a:blip>
            <a:srcRect l="16992" t="-937" r="50159" b="17086"/>
            <a:stretch/>
          </p:blipFill>
          <p:spPr>
            <a:xfrm>
              <a:off x="114867" y="-346472"/>
              <a:ext cx="8612278" cy="6999519"/>
            </a:xfrm>
            <a:prstGeom prst="rect">
              <a:avLst/>
            </a:prstGeom>
            <a:noFill/>
            <a:ln>
              <a:noFill/>
            </a:ln>
          </p:spPr>
        </p:pic>
        <p:pic>
          <p:nvPicPr>
            <p:cNvPr id="7" name="Google Shape;155;p8"/>
            <p:cNvPicPr preferRelativeResize="0"/>
            <p:nvPr/>
          </p:nvPicPr>
          <p:blipFill rotWithShape="1">
            <a:blip r:embed="rId3" cstate="print">
              <a:alphaModFix/>
            </a:blip>
            <a:srcRect/>
            <a:stretch/>
          </p:blipFill>
          <p:spPr>
            <a:xfrm>
              <a:off x="3068240" y="4750073"/>
              <a:ext cx="2072846" cy="2330357"/>
            </a:xfrm>
            <a:prstGeom prst="rect">
              <a:avLst/>
            </a:prstGeom>
            <a:noFill/>
            <a:ln>
              <a:noFill/>
            </a:ln>
          </p:spPr>
        </p:pic>
      </p:grpSp>
      <p:sp>
        <p:nvSpPr>
          <p:cNvPr id="11" name="Rectangle: Rounded Corners 1">
            <a:extLst>
              <a:ext uri="{FF2B5EF4-FFF2-40B4-BE49-F238E27FC236}">
                <a16:creationId xmlns:a16="http://schemas.microsoft.com/office/drawing/2014/main" id="{49368C2B-08BB-4567-BA27-2402FAA3C31F}"/>
              </a:ext>
            </a:extLst>
          </p:cNvPr>
          <p:cNvSpPr/>
          <p:nvPr/>
        </p:nvSpPr>
        <p:spPr>
          <a:xfrm>
            <a:off x="1205345" y="0"/>
            <a:ext cx="9448800" cy="1330036"/>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indent="165100" algn="just">
              <a:lnSpc>
                <a:spcPct val="130000"/>
              </a:lnSpc>
              <a:spcAft>
                <a:spcPts val="200"/>
              </a:spcAft>
            </a:pPr>
            <a:endParaRPr lang="en-US" sz="3200" b="1" dirty="0">
              <a:solidFill>
                <a:srgbClr val="FF0000"/>
              </a:solidFill>
              <a:latin typeface="SVN-Vanilla Daisy Pro" panose="00000500000000000000" pitchFamily="2" charset="0"/>
              <a:ea typeface="Times New Roman" panose="02020603050405020304" pitchFamily="18" charset="0"/>
            </a:endParaRPr>
          </a:p>
          <a:p>
            <a:pPr lvl="0" indent="165100" algn="just">
              <a:lnSpc>
                <a:spcPct val="130000"/>
              </a:lnSpc>
              <a:spcAft>
                <a:spcPts val="200"/>
              </a:spcAft>
            </a:pPr>
            <a:r>
              <a:rPr lang="en-US" sz="3200" b="1" dirty="0" err="1">
                <a:solidFill>
                  <a:srgbClr val="FF0000"/>
                </a:solidFill>
                <a:ea typeface="Times New Roman" panose="02020603050405020304" pitchFamily="18" charset="0"/>
              </a:rPr>
              <a:t>Bài</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tập</a:t>
            </a:r>
            <a:r>
              <a:rPr lang="en-US" sz="3200" b="1" dirty="0">
                <a:solidFill>
                  <a:srgbClr val="FF0000"/>
                </a:solidFill>
                <a:ea typeface="Times New Roman" panose="02020603050405020304" pitchFamily="18" charset="0"/>
              </a:rPr>
              <a:t> 1: </a:t>
            </a:r>
            <a:r>
              <a:rPr lang="en-US" sz="3200" b="1" dirty="0" err="1">
                <a:solidFill>
                  <a:srgbClr val="FF0000"/>
                </a:solidFill>
                <a:ea typeface="Times New Roman" panose="02020603050405020304" pitchFamily="18" charset="0"/>
              </a:rPr>
              <a:t>Nêu</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các</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tình</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huống</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nguy</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hiểm</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đến</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từ</a:t>
            </a:r>
            <a:r>
              <a:rPr lang="en-US" sz="3200" b="1" dirty="0">
                <a:solidFill>
                  <a:srgbClr val="FF0000"/>
                </a:solidFill>
                <a:ea typeface="Times New Roman" panose="02020603050405020304" pitchFamily="18" charset="0"/>
              </a:rPr>
              <a:t> con </a:t>
            </a:r>
            <a:r>
              <a:rPr lang="en-US" sz="3200" b="1" dirty="0" err="1">
                <a:solidFill>
                  <a:srgbClr val="FF0000"/>
                </a:solidFill>
                <a:ea typeface="Times New Roman" panose="02020603050405020304" pitchFamily="18" charset="0"/>
              </a:rPr>
              <a:t>người</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và</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hậu</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quả</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có</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thể</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xảy</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ra</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theo</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bảng</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dưới</a:t>
            </a:r>
            <a:r>
              <a:rPr lang="en-US" sz="3200" b="1" dirty="0">
                <a:solidFill>
                  <a:srgbClr val="FF0000"/>
                </a:solidFill>
                <a:ea typeface="Times New Roman" panose="02020603050405020304" pitchFamily="18" charset="0"/>
              </a:rPr>
              <a:t> </a:t>
            </a:r>
            <a:r>
              <a:rPr lang="en-US" sz="3200" b="1" dirty="0" err="1">
                <a:solidFill>
                  <a:srgbClr val="FF0000"/>
                </a:solidFill>
                <a:ea typeface="Times New Roman" panose="02020603050405020304" pitchFamily="18" charset="0"/>
              </a:rPr>
              <a:t>đây</a:t>
            </a:r>
            <a:r>
              <a:rPr lang="en-US" sz="3200" b="1" dirty="0">
                <a:solidFill>
                  <a:srgbClr val="FF0000"/>
                </a:solidFill>
                <a:ea typeface="Times New Roman" panose="02020603050405020304" pitchFamily="18" charset="0"/>
              </a:rPr>
              <a:t>:</a:t>
            </a:r>
            <a:endParaRPr lang="en-US" sz="3200" b="1" dirty="0">
              <a:solidFill>
                <a:srgbClr val="FF0000"/>
              </a:solidFill>
              <a:ea typeface="Arial" panose="020B0604020202020204" pitchFamily="34" charset="0"/>
            </a:endParaRPr>
          </a:p>
          <a:p>
            <a:pPr algn="ctr"/>
            <a:endParaRPr lang="en-US" sz="3200" b="1" dirty="0">
              <a:solidFill>
                <a:srgbClr val="FF0000"/>
              </a:solidFill>
              <a:latin typeface="SVN-Vanilla Daisy Pro" panose="00000500000000000000" pitchFamily="2" charset="0"/>
              <a:ea typeface="Times New Roman" panose="02020603050405020304" pitchFamily="18" charset="0"/>
            </a:endParaRPr>
          </a:p>
          <a:p>
            <a:pPr algn="ctr"/>
            <a:r>
              <a:rPr lang="en-US" dirty="0">
                <a:solidFill>
                  <a:prstClr val="white"/>
                </a:solidFill>
                <a:latin typeface="Times New Roman" panose="02020603050405020304" pitchFamily="18" charset="0"/>
                <a:ea typeface="Times New Roman" panose="02020603050405020304" pitchFamily="18" charset="0"/>
              </a:rPr>
              <a:t> </a:t>
            </a:r>
          </a:p>
        </p:txBody>
      </p:sp>
      <p:pic>
        <p:nvPicPr>
          <p:cNvPr id="12" name="Shape 1"/>
          <p:cNvPicPr/>
          <p:nvPr/>
        </p:nvPicPr>
        <p:blipFill>
          <a:blip r:embed="rId4"/>
          <a:stretch/>
        </p:blipFill>
        <p:spPr>
          <a:xfrm>
            <a:off x="10776585" y="0"/>
            <a:ext cx="1158240" cy="1048385"/>
          </a:xfrm>
          <a:prstGeom prst="rect">
            <a:avLst/>
          </a:prstGeom>
          <a:noFill/>
          <a:ln>
            <a:noFill/>
          </a:ln>
        </p:spPr>
      </p:pic>
      <p:graphicFrame>
        <p:nvGraphicFramePr>
          <p:cNvPr id="10" name="Table 9"/>
          <p:cNvGraphicFramePr>
            <a:graphicFrameLocks noGrp="1"/>
          </p:cNvGraphicFramePr>
          <p:nvPr/>
        </p:nvGraphicFramePr>
        <p:xfrm>
          <a:off x="416068" y="2382117"/>
          <a:ext cx="9753601" cy="3905134"/>
        </p:xfrm>
        <a:graphic>
          <a:graphicData uri="http://schemas.openxmlformats.org/drawingml/2006/table">
            <a:tbl>
              <a:tblPr firstRow="1" bandRow="1">
                <a:tableStyleId>{5C22544A-7EE6-4342-B048-85BDC9FD1C3A}</a:tableStyleId>
              </a:tblPr>
              <a:tblGrid>
                <a:gridCol w="2812474">
                  <a:extLst>
                    <a:ext uri="{9D8B030D-6E8A-4147-A177-3AD203B41FA5}">
                      <a16:colId xmlns:a16="http://schemas.microsoft.com/office/drawing/2014/main" val="20000"/>
                    </a:ext>
                  </a:extLst>
                </a:gridCol>
                <a:gridCol w="2515033">
                  <a:extLst>
                    <a:ext uri="{9D8B030D-6E8A-4147-A177-3AD203B41FA5}">
                      <a16:colId xmlns:a16="http://schemas.microsoft.com/office/drawing/2014/main" val="20001"/>
                    </a:ext>
                  </a:extLst>
                </a:gridCol>
                <a:gridCol w="1973840">
                  <a:extLst>
                    <a:ext uri="{9D8B030D-6E8A-4147-A177-3AD203B41FA5}">
                      <a16:colId xmlns:a16="http://schemas.microsoft.com/office/drawing/2014/main" val="20002"/>
                    </a:ext>
                  </a:extLst>
                </a:gridCol>
                <a:gridCol w="2452254">
                  <a:extLst>
                    <a:ext uri="{9D8B030D-6E8A-4147-A177-3AD203B41FA5}">
                      <a16:colId xmlns:a16="http://schemas.microsoft.com/office/drawing/2014/main" val="20003"/>
                    </a:ext>
                  </a:extLst>
                </a:gridCol>
              </a:tblGrid>
              <a:tr h="761999">
                <a:tc>
                  <a:txBody>
                    <a:bodyPr/>
                    <a:lstStyle/>
                    <a:p>
                      <a:pPr algn="ctr"/>
                      <a:r>
                        <a:rPr lang="en-US" sz="3200" dirty="0" err="1"/>
                        <a:t>Không</a:t>
                      </a:r>
                      <a:r>
                        <a:rPr lang="en-US" sz="3200" baseline="0" dirty="0"/>
                        <a:t> </a:t>
                      </a:r>
                      <a:r>
                        <a:rPr lang="en-US" sz="3200" baseline="0" dirty="0" err="1"/>
                        <a:t>gian</a:t>
                      </a:r>
                      <a:endParaRPr lang="en-US" sz="3200" dirty="0"/>
                    </a:p>
                  </a:txBody>
                  <a:tcPr/>
                </a:tc>
                <a:tc>
                  <a:txBody>
                    <a:bodyPr/>
                    <a:lstStyle/>
                    <a:p>
                      <a:pPr algn="ctr"/>
                      <a:r>
                        <a:rPr lang="en-US" sz="3200" dirty="0"/>
                        <a:t>Ở</a:t>
                      </a:r>
                      <a:r>
                        <a:rPr lang="en-US" sz="3200" baseline="0" dirty="0"/>
                        <a:t> </a:t>
                      </a:r>
                      <a:r>
                        <a:rPr lang="en-US" sz="3200" baseline="0" dirty="0" err="1"/>
                        <a:t>nhà</a:t>
                      </a:r>
                      <a:endParaRPr lang="en-US" sz="3200" dirty="0"/>
                    </a:p>
                  </a:txBody>
                  <a:tcPr/>
                </a:tc>
                <a:tc>
                  <a:txBody>
                    <a:bodyPr/>
                    <a:lstStyle/>
                    <a:p>
                      <a:pPr algn="ctr"/>
                      <a:r>
                        <a:rPr lang="en-US" sz="3200" dirty="0"/>
                        <a:t>Ở </a:t>
                      </a:r>
                      <a:r>
                        <a:rPr lang="en-US" sz="3200" dirty="0" err="1"/>
                        <a:t>trường</a:t>
                      </a:r>
                      <a:endParaRPr lang="en-US" sz="3200" dirty="0"/>
                    </a:p>
                  </a:txBody>
                  <a:tcPr/>
                </a:tc>
                <a:tc>
                  <a:txBody>
                    <a:bodyPr/>
                    <a:lstStyle/>
                    <a:p>
                      <a:pPr algn="ctr"/>
                      <a:r>
                        <a:rPr lang="en-US" sz="3200" dirty="0"/>
                        <a:t>Ở</a:t>
                      </a:r>
                      <a:r>
                        <a:rPr lang="en-US" sz="3200" baseline="0" dirty="0"/>
                        <a:t> </a:t>
                      </a:r>
                      <a:r>
                        <a:rPr lang="en-US" sz="3200" baseline="0" dirty="0" err="1"/>
                        <a:t>những</a:t>
                      </a:r>
                      <a:r>
                        <a:rPr lang="en-US" sz="3200" baseline="0" dirty="0"/>
                        <a:t> </a:t>
                      </a:r>
                      <a:r>
                        <a:rPr lang="en-US" sz="3200" baseline="0" dirty="0" err="1"/>
                        <a:t>nơi</a:t>
                      </a:r>
                      <a:r>
                        <a:rPr lang="en-US" sz="3200" baseline="0" dirty="0"/>
                        <a:t> </a:t>
                      </a:r>
                      <a:r>
                        <a:rPr lang="en-US" sz="3200" baseline="0" dirty="0" err="1"/>
                        <a:t>khác</a:t>
                      </a:r>
                      <a:endParaRPr lang="en-US" sz="3200" dirty="0"/>
                    </a:p>
                  </a:txBody>
                  <a:tcPr/>
                </a:tc>
                <a:extLst>
                  <a:ext uri="{0D108BD9-81ED-4DB2-BD59-A6C34878D82A}">
                    <a16:rowId xmlns:a16="http://schemas.microsoft.com/office/drawing/2014/main" val="10000"/>
                  </a:ext>
                </a:extLst>
              </a:tr>
              <a:tr h="1283854">
                <a:tc>
                  <a:txBody>
                    <a:bodyPr/>
                    <a:lstStyle/>
                    <a:p>
                      <a:r>
                        <a:rPr lang="en-US" sz="2800" dirty="0" err="1"/>
                        <a:t>Những</a:t>
                      </a:r>
                      <a:r>
                        <a:rPr lang="en-US" sz="2800" baseline="0" dirty="0"/>
                        <a:t> </a:t>
                      </a:r>
                      <a:r>
                        <a:rPr lang="en-US" sz="2800" baseline="0" dirty="0" err="1"/>
                        <a:t>nguy</a:t>
                      </a:r>
                      <a:r>
                        <a:rPr lang="en-US" sz="2800" baseline="0" dirty="0"/>
                        <a:t> </a:t>
                      </a:r>
                      <a:r>
                        <a:rPr lang="en-US" sz="2800" baseline="0" dirty="0" err="1"/>
                        <a:t>hiểm</a:t>
                      </a:r>
                      <a:r>
                        <a:rPr lang="en-US" sz="2800" baseline="0" dirty="0"/>
                        <a:t> </a:t>
                      </a:r>
                      <a:r>
                        <a:rPr lang="en-US" sz="2800" baseline="0" dirty="0" err="1"/>
                        <a:t>có</a:t>
                      </a:r>
                      <a:r>
                        <a:rPr lang="en-US" sz="2800" baseline="0" dirty="0"/>
                        <a:t> </a:t>
                      </a:r>
                      <a:r>
                        <a:rPr lang="en-US" sz="2800" baseline="0" dirty="0" err="1"/>
                        <a:t>thể</a:t>
                      </a:r>
                      <a:r>
                        <a:rPr lang="en-US" sz="2800" baseline="0" dirty="0"/>
                        <a:t> </a:t>
                      </a:r>
                      <a:r>
                        <a:rPr lang="en-US" sz="2800" baseline="0" dirty="0" err="1"/>
                        <a:t>xảy</a:t>
                      </a:r>
                      <a:r>
                        <a:rPr lang="en-US" sz="2800" baseline="0" dirty="0"/>
                        <a:t> </a:t>
                      </a:r>
                      <a:r>
                        <a:rPr lang="en-US" sz="2800" baseline="0" dirty="0" err="1"/>
                        <a:t>ra</a:t>
                      </a:r>
                      <a:endParaRPr lang="en-US" sz="2800" dirty="0"/>
                    </a:p>
                  </a:txBody>
                  <a:tcPr>
                    <a:solidFill>
                      <a:schemeClr val="accent6">
                        <a:lumMod val="20000"/>
                        <a:lumOff val="80000"/>
                      </a:schemeClr>
                    </a:solidFill>
                  </a:tcPr>
                </a:tc>
                <a:tc>
                  <a:txBody>
                    <a:bodyPr/>
                    <a:lstStyle/>
                    <a:p>
                      <a:r>
                        <a:rPr lang="en-US" sz="3200" kern="1200" dirty="0" err="1">
                          <a:solidFill>
                            <a:schemeClr val="dk1"/>
                          </a:solidFill>
                          <a:latin typeface="+mn-lt"/>
                          <a:ea typeface="+mn-ea"/>
                          <a:cs typeface="+mn-cs"/>
                        </a:rPr>
                        <a:t>bị</a:t>
                      </a:r>
                      <a:r>
                        <a:rPr lang="en-US" sz="3200" kern="1200" dirty="0">
                          <a:solidFill>
                            <a:schemeClr val="dk1"/>
                          </a:solidFill>
                          <a:latin typeface="+mn-lt"/>
                          <a:ea typeface="+mn-ea"/>
                          <a:cs typeface="+mn-cs"/>
                        </a:rPr>
                        <a:t> </a:t>
                      </a:r>
                      <a:r>
                        <a:rPr lang="en-US" sz="3200" kern="1200" dirty="0" err="1">
                          <a:solidFill>
                            <a:schemeClr val="dk1"/>
                          </a:solidFill>
                          <a:latin typeface="+mn-lt"/>
                          <a:ea typeface="+mn-ea"/>
                          <a:cs typeface="+mn-cs"/>
                        </a:rPr>
                        <a:t>bắt</a:t>
                      </a:r>
                      <a:r>
                        <a:rPr lang="en-US" sz="3200" kern="1200" dirty="0">
                          <a:solidFill>
                            <a:schemeClr val="dk1"/>
                          </a:solidFill>
                          <a:latin typeface="+mn-lt"/>
                          <a:ea typeface="+mn-ea"/>
                          <a:cs typeface="+mn-cs"/>
                        </a:rPr>
                        <a:t> </a:t>
                      </a:r>
                      <a:r>
                        <a:rPr lang="en-US" sz="3200" kern="1200" dirty="0" err="1">
                          <a:solidFill>
                            <a:schemeClr val="dk1"/>
                          </a:solidFill>
                          <a:latin typeface="+mn-lt"/>
                          <a:ea typeface="+mn-ea"/>
                          <a:cs typeface="+mn-cs"/>
                        </a:rPr>
                        <a:t>cóc</a:t>
                      </a:r>
                      <a:r>
                        <a:rPr lang="en-US" sz="3200" kern="1200" dirty="0">
                          <a:solidFill>
                            <a:schemeClr val="dk1"/>
                          </a:solidFill>
                          <a:latin typeface="+mn-lt"/>
                          <a:ea typeface="+mn-ea"/>
                          <a:cs typeface="+mn-cs"/>
                        </a:rPr>
                        <a:t>, </a:t>
                      </a:r>
                      <a:r>
                        <a:rPr lang="en-US" sz="3200" kern="1200" dirty="0" err="1">
                          <a:solidFill>
                            <a:schemeClr val="dk1"/>
                          </a:solidFill>
                          <a:latin typeface="+mn-lt"/>
                          <a:ea typeface="+mn-ea"/>
                          <a:cs typeface="+mn-cs"/>
                        </a:rPr>
                        <a:t>trộm</a:t>
                      </a:r>
                      <a:r>
                        <a:rPr lang="en-US" sz="3200" kern="1200" dirty="0">
                          <a:solidFill>
                            <a:schemeClr val="dk1"/>
                          </a:solidFill>
                          <a:latin typeface="+mn-lt"/>
                          <a:ea typeface="+mn-ea"/>
                          <a:cs typeface="+mn-cs"/>
                        </a:rPr>
                        <a:t>, </a:t>
                      </a:r>
                      <a:r>
                        <a:rPr lang="en-US" sz="3200" kern="1200" dirty="0" err="1">
                          <a:solidFill>
                            <a:schemeClr val="dk1"/>
                          </a:solidFill>
                          <a:latin typeface="+mn-lt"/>
                          <a:ea typeface="+mn-ea"/>
                          <a:cs typeface="+mn-cs"/>
                        </a:rPr>
                        <a:t>xảy</a:t>
                      </a:r>
                      <a:r>
                        <a:rPr lang="en-US" sz="3200" kern="1200" dirty="0">
                          <a:solidFill>
                            <a:schemeClr val="dk1"/>
                          </a:solidFill>
                          <a:latin typeface="+mn-lt"/>
                          <a:ea typeface="+mn-ea"/>
                          <a:cs typeface="+mn-cs"/>
                        </a:rPr>
                        <a:t> </a:t>
                      </a:r>
                      <a:r>
                        <a:rPr lang="en-US" sz="3200" kern="1200" dirty="0" err="1">
                          <a:solidFill>
                            <a:schemeClr val="dk1"/>
                          </a:solidFill>
                          <a:latin typeface="+mn-lt"/>
                          <a:ea typeface="+mn-ea"/>
                          <a:cs typeface="+mn-cs"/>
                        </a:rPr>
                        <a:t>ra</a:t>
                      </a:r>
                      <a:r>
                        <a:rPr lang="en-US" sz="3200" kern="1200" dirty="0">
                          <a:solidFill>
                            <a:schemeClr val="dk1"/>
                          </a:solidFill>
                          <a:latin typeface="+mn-lt"/>
                          <a:ea typeface="+mn-ea"/>
                          <a:cs typeface="+mn-cs"/>
                        </a:rPr>
                        <a:t> </a:t>
                      </a:r>
                      <a:r>
                        <a:rPr lang="en-US" sz="3200" kern="1200" dirty="0" err="1">
                          <a:solidFill>
                            <a:schemeClr val="dk1"/>
                          </a:solidFill>
                          <a:latin typeface="+mn-lt"/>
                          <a:ea typeface="+mn-ea"/>
                          <a:cs typeface="+mn-cs"/>
                        </a:rPr>
                        <a:t>cháy</a:t>
                      </a:r>
                      <a:r>
                        <a:rPr lang="en-US" sz="3200" kern="1200" dirty="0">
                          <a:solidFill>
                            <a:schemeClr val="dk1"/>
                          </a:solidFill>
                          <a:latin typeface="+mn-lt"/>
                          <a:ea typeface="+mn-ea"/>
                          <a:cs typeface="+mn-cs"/>
                        </a:rPr>
                        <a:t>, </a:t>
                      </a:r>
                      <a:r>
                        <a:rPr lang="en-US" sz="3200" kern="1200" dirty="0" err="1">
                          <a:solidFill>
                            <a:schemeClr val="dk1"/>
                          </a:solidFill>
                          <a:latin typeface="+mn-lt"/>
                          <a:ea typeface="+mn-ea"/>
                          <a:cs typeface="+mn-cs"/>
                        </a:rPr>
                        <a:t>nổ</a:t>
                      </a:r>
                      <a:endParaRPr lang="en-US" sz="3200" dirty="0"/>
                    </a:p>
                  </a:txBody>
                  <a:tcPr>
                    <a:solidFill>
                      <a:schemeClr val="accent6">
                        <a:lumMod val="20000"/>
                        <a:lumOff val="80000"/>
                      </a:schemeClr>
                    </a:solidFill>
                  </a:tcPr>
                </a:tc>
                <a:tc>
                  <a:txBody>
                    <a:bodyPr/>
                    <a:lstStyle/>
                    <a:p>
                      <a:r>
                        <a:rPr lang="en-US" sz="3200" kern="1200" dirty="0" err="1">
                          <a:solidFill>
                            <a:schemeClr val="dk1"/>
                          </a:solidFill>
                          <a:latin typeface="+mn-lt"/>
                          <a:ea typeface="+mn-ea"/>
                          <a:cs typeface="+mn-cs"/>
                        </a:rPr>
                        <a:t>bị</a:t>
                      </a:r>
                      <a:r>
                        <a:rPr lang="en-US" sz="3200" kern="1200" dirty="0">
                          <a:solidFill>
                            <a:schemeClr val="dk1"/>
                          </a:solidFill>
                          <a:latin typeface="+mn-lt"/>
                          <a:ea typeface="+mn-ea"/>
                          <a:cs typeface="+mn-cs"/>
                        </a:rPr>
                        <a:t> </a:t>
                      </a:r>
                      <a:r>
                        <a:rPr lang="en-US" sz="3200" kern="1200" dirty="0" err="1">
                          <a:solidFill>
                            <a:schemeClr val="dk1"/>
                          </a:solidFill>
                          <a:latin typeface="+mn-lt"/>
                          <a:ea typeface="+mn-ea"/>
                          <a:cs typeface="+mn-cs"/>
                        </a:rPr>
                        <a:t>bắt</a:t>
                      </a:r>
                      <a:r>
                        <a:rPr lang="en-US" sz="3200" kern="1200" dirty="0">
                          <a:solidFill>
                            <a:schemeClr val="dk1"/>
                          </a:solidFill>
                          <a:latin typeface="+mn-lt"/>
                          <a:ea typeface="+mn-ea"/>
                          <a:cs typeface="+mn-cs"/>
                        </a:rPr>
                        <a:t> </a:t>
                      </a:r>
                      <a:r>
                        <a:rPr lang="en-US" sz="3200" kern="1200" dirty="0" err="1">
                          <a:solidFill>
                            <a:schemeClr val="dk1"/>
                          </a:solidFill>
                          <a:latin typeface="+mn-lt"/>
                          <a:ea typeface="+mn-ea"/>
                          <a:cs typeface="+mn-cs"/>
                        </a:rPr>
                        <a:t>nạt</a:t>
                      </a:r>
                      <a:endParaRPr lang="en-US" sz="3200" dirty="0"/>
                    </a:p>
                  </a:txBody>
                  <a:tcPr>
                    <a:solidFill>
                      <a:schemeClr val="accent6">
                        <a:lumMod val="20000"/>
                        <a:lumOff val="80000"/>
                      </a:schemeClr>
                    </a:solidFill>
                  </a:tcPr>
                </a:tc>
                <a:tc>
                  <a:txBody>
                    <a:bodyPr/>
                    <a:lstStyle/>
                    <a:p>
                      <a:r>
                        <a:rPr lang="en-US" sz="3200" kern="1200" dirty="0" err="1">
                          <a:solidFill>
                            <a:schemeClr val="dk1"/>
                          </a:solidFill>
                          <a:latin typeface="+mn-lt"/>
                          <a:ea typeface="+mn-ea"/>
                          <a:cs typeface="+mn-cs"/>
                        </a:rPr>
                        <a:t>bị</a:t>
                      </a:r>
                      <a:r>
                        <a:rPr lang="en-US" sz="3200" kern="1200" dirty="0">
                          <a:solidFill>
                            <a:schemeClr val="dk1"/>
                          </a:solidFill>
                          <a:latin typeface="+mn-lt"/>
                          <a:ea typeface="+mn-ea"/>
                          <a:cs typeface="+mn-cs"/>
                        </a:rPr>
                        <a:t> </a:t>
                      </a:r>
                      <a:r>
                        <a:rPr lang="en-US" sz="3200" kern="1200" dirty="0" err="1">
                          <a:solidFill>
                            <a:schemeClr val="dk1"/>
                          </a:solidFill>
                          <a:latin typeface="+mn-lt"/>
                          <a:ea typeface="+mn-ea"/>
                          <a:cs typeface="+mn-cs"/>
                        </a:rPr>
                        <a:t>bắt</a:t>
                      </a:r>
                      <a:r>
                        <a:rPr lang="en-US" sz="3200" kern="1200" dirty="0">
                          <a:solidFill>
                            <a:schemeClr val="dk1"/>
                          </a:solidFill>
                          <a:latin typeface="+mn-lt"/>
                          <a:ea typeface="+mn-ea"/>
                          <a:cs typeface="+mn-cs"/>
                        </a:rPr>
                        <a:t> </a:t>
                      </a:r>
                      <a:r>
                        <a:rPr lang="en-US" sz="3200" kern="1200" dirty="0" err="1">
                          <a:solidFill>
                            <a:schemeClr val="dk1"/>
                          </a:solidFill>
                          <a:latin typeface="+mn-lt"/>
                          <a:ea typeface="+mn-ea"/>
                          <a:cs typeface="+mn-cs"/>
                        </a:rPr>
                        <a:t>cóc</a:t>
                      </a:r>
                      <a:r>
                        <a:rPr lang="en-US" sz="3200" kern="1200" dirty="0">
                          <a:solidFill>
                            <a:schemeClr val="dk1"/>
                          </a:solidFill>
                          <a:latin typeface="+mn-lt"/>
                          <a:ea typeface="+mn-ea"/>
                          <a:cs typeface="+mn-cs"/>
                        </a:rPr>
                        <a:t>, </a:t>
                      </a:r>
                      <a:r>
                        <a:rPr lang="en-US" sz="3200" kern="1200" dirty="0" err="1">
                          <a:solidFill>
                            <a:schemeClr val="dk1"/>
                          </a:solidFill>
                          <a:latin typeface="+mn-lt"/>
                          <a:ea typeface="+mn-ea"/>
                          <a:cs typeface="+mn-cs"/>
                        </a:rPr>
                        <a:t>bị</a:t>
                      </a:r>
                      <a:r>
                        <a:rPr lang="en-US" sz="3200" kern="1200" dirty="0">
                          <a:solidFill>
                            <a:schemeClr val="dk1"/>
                          </a:solidFill>
                          <a:latin typeface="+mn-lt"/>
                          <a:ea typeface="+mn-ea"/>
                          <a:cs typeface="+mn-cs"/>
                        </a:rPr>
                        <a:t> </a:t>
                      </a:r>
                      <a:r>
                        <a:rPr lang="en-US" sz="3200" kern="1200" dirty="0" err="1">
                          <a:solidFill>
                            <a:schemeClr val="dk1"/>
                          </a:solidFill>
                          <a:latin typeface="+mn-lt"/>
                          <a:ea typeface="+mn-ea"/>
                          <a:cs typeface="+mn-cs"/>
                        </a:rPr>
                        <a:t>lừa</a:t>
                      </a:r>
                      <a:endParaRPr lang="en-US" sz="3200" dirty="0"/>
                    </a:p>
                  </a:txBody>
                  <a:tcPr>
                    <a:solidFill>
                      <a:schemeClr val="accent6">
                        <a:lumMod val="20000"/>
                        <a:lumOff val="80000"/>
                      </a:schemeClr>
                    </a:solidFill>
                  </a:tcPr>
                </a:tc>
                <a:extLst>
                  <a:ext uri="{0D108BD9-81ED-4DB2-BD59-A6C34878D82A}">
                    <a16:rowId xmlns:a16="http://schemas.microsoft.com/office/drawing/2014/main" val="10001"/>
                  </a:ext>
                </a:extLst>
              </a:tr>
              <a:tr h="1283854">
                <a:tc>
                  <a:txBody>
                    <a:bodyPr/>
                    <a:lstStyle/>
                    <a:p>
                      <a:r>
                        <a:rPr lang="en-US" sz="2800" dirty="0" err="1"/>
                        <a:t>Hậu</a:t>
                      </a:r>
                      <a:r>
                        <a:rPr lang="en-US" sz="2800" baseline="0" dirty="0"/>
                        <a:t> </a:t>
                      </a:r>
                      <a:r>
                        <a:rPr lang="en-US" sz="2800" baseline="0" dirty="0" err="1"/>
                        <a:t>quả</a:t>
                      </a:r>
                      <a:r>
                        <a:rPr lang="en-US" sz="2800" baseline="0" dirty="0"/>
                        <a:t> </a:t>
                      </a:r>
                      <a:r>
                        <a:rPr lang="en-US" sz="2800" baseline="0" dirty="0" err="1"/>
                        <a:t>của</a:t>
                      </a:r>
                      <a:r>
                        <a:rPr lang="en-US" sz="2800" baseline="0" dirty="0"/>
                        <a:t> </a:t>
                      </a:r>
                      <a:r>
                        <a:rPr lang="en-US" sz="2800" baseline="0" dirty="0" err="1"/>
                        <a:t>tình</a:t>
                      </a:r>
                      <a:r>
                        <a:rPr lang="en-US" sz="2800" baseline="0" dirty="0"/>
                        <a:t> </a:t>
                      </a:r>
                      <a:r>
                        <a:rPr lang="en-US" sz="2800" baseline="0" dirty="0" err="1"/>
                        <a:t>huống</a:t>
                      </a:r>
                      <a:r>
                        <a:rPr lang="en-US" sz="2800" baseline="0" dirty="0"/>
                        <a:t> </a:t>
                      </a:r>
                      <a:r>
                        <a:rPr lang="en-US" sz="2800" baseline="0" dirty="0" err="1"/>
                        <a:t>nguy</a:t>
                      </a:r>
                      <a:r>
                        <a:rPr lang="en-US" sz="2800" baseline="0" dirty="0"/>
                        <a:t> </a:t>
                      </a:r>
                      <a:r>
                        <a:rPr lang="en-US" sz="2800" baseline="0" dirty="0" err="1"/>
                        <a:t>hiểm</a:t>
                      </a:r>
                      <a:endParaRPr lang="en-US" sz="2800" dirty="0"/>
                    </a:p>
                  </a:txBody>
                  <a:tcPr>
                    <a:solidFill>
                      <a:schemeClr val="accent6">
                        <a:lumMod val="20000"/>
                        <a:lumOff val="80000"/>
                      </a:schemeClr>
                    </a:solidFill>
                  </a:tcPr>
                </a:tc>
                <a:tc gridSpan="3">
                  <a:txBody>
                    <a:bodyPr/>
                    <a:lstStyle/>
                    <a:p>
                      <a:r>
                        <a:rPr lang="en-US" sz="3200" kern="1200" dirty="0" err="1">
                          <a:solidFill>
                            <a:schemeClr val="dk1"/>
                          </a:solidFill>
                          <a:latin typeface="+mn-lt"/>
                          <a:ea typeface="+mn-ea"/>
                          <a:cs typeface="+mn-cs"/>
                        </a:rPr>
                        <a:t>Ảnh</a:t>
                      </a:r>
                      <a:r>
                        <a:rPr lang="en-US" sz="3200" kern="1200" dirty="0">
                          <a:solidFill>
                            <a:schemeClr val="dk1"/>
                          </a:solidFill>
                          <a:latin typeface="+mn-lt"/>
                          <a:ea typeface="+mn-ea"/>
                          <a:cs typeface="+mn-cs"/>
                        </a:rPr>
                        <a:t> </a:t>
                      </a:r>
                      <a:r>
                        <a:rPr lang="en-US" sz="3200" kern="1200" dirty="0" err="1">
                          <a:solidFill>
                            <a:schemeClr val="dk1"/>
                          </a:solidFill>
                          <a:latin typeface="+mn-lt"/>
                          <a:ea typeface="+mn-ea"/>
                          <a:cs typeface="+mn-cs"/>
                        </a:rPr>
                        <a:t>hưởng</a:t>
                      </a:r>
                      <a:r>
                        <a:rPr lang="en-US" sz="3200" kern="1200" dirty="0">
                          <a:solidFill>
                            <a:schemeClr val="dk1"/>
                          </a:solidFill>
                          <a:latin typeface="+mn-lt"/>
                          <a:ea typeface="+mn-ea"/>
                          <a:cs typeface="+mn-cs"/>
                        </a:rPr>
                        <a:t> </a:t>
                      </a:r>
                      <a:r>
                        <a:rPr lang="en-US" sz="3200" kern="1200" dirty="0" err="1">
                          <a:solidFill>
                            <a:schemeClr val="dk1"/>
                          </a:solidFill>
                          <a:latin typeface="+mn-lt"/>
                          <a:ea typeface="+mn-ea"/>
                          <a:cs typeface="+mn-cs"/>
                        </a:rPr>
                        <a:t>đến</a:t>
                      </a:r>
                      <a:r>
                        <a:rPr lang="en-US" sz="3200" kern="1200" dirty="0">
                          <a:solidFill>
                            <a:schemeClr val="dk1"/>
                          </a:solidFill>
                          <a:latin typeface="+mn-lt"/>
                          <a:ea typeface="+mn-ea"/>
                          <a:cs typeface="+mn-cs"/>
                        </a:rPr>
                        <a:t> </a:t>
                      </a:r>
                      <a:r>
                        <a:rPr lang="en-US" sz="3200" kern="1200" dirty="0" err="1">
                          <a:solidFill>
                            <a:schemeClr val="dk1"/>
                          </a:solidFill>
                          <a:latin typeface="+mn-lt"/>
                          <a:ea typeface="+mn-ea"/>
                          <a:cs typeface="+mn-cs"/>
                        </a:rPr>
                        <a:t>tính</a:t>
                      </a:r>
                      <a:r>
                        <a:rPr lang="en-US" sz="3200" kern="1200" dirty="0">
                          <a:solidFill>
                            <a:schemeClr val="dk1"/>
                          </a:solidFill>
                          <a:latin typeface="+mn-lt"/>
                          <a:ea typeface="+mn-ea"/>
                          <a:cs typeface="+mn-cs"/>
                        </a:rPr>
                        <a:t> </a:t>
                      </a:r>
                      <a:r>
                        <a:rPr lang="en-US" sz="3200" kern="1200" dirty="0" err="1">
                          <a:solidFill>
                            <a:schemeClr val="dk1"/>
                          </a:solidFill>
                          <a:latin typeface="+mn-lt"/>
                          <a:ea typeface="+mn-ea"/>
                          <a:cs typeface="+mn-cs"/>
                        </a:rPr>
                        <a:t>mạng</a:t>
                      </a:r>
                      <a:r>
                        <a:rPr lang="en-US" sz="3200" kern="1200" dirty="0">
                          <a:solidFill>
                            <a:schemeClr val="dk1"/>
                          </a:solidFill>
                          <a:latin typeface="+mn-lt"/>
                          <a:ea typeface="+mn-ea"/>
                          <a:cs typeface="+mn-cs"/>
                        </a:rPr>
                        <a:t> </a:t>
                      </a:r>
                      <a:r>
                        <a:rPr lang="en-US" sz="3200" kern="1200" dirty="0" err="1">
                          <a:solidFill>
                            <a:schemeClr val="dk1"/>
                          </a:solidFill>
                          <a:latin typeface="+mn-lt"/>
                          <a:ea typeface="+mn-ea"/>
                          <a:cs typeface="+mn-cs"/>
                        </a:rPr>
                        <a:t>và</a:t>
                      </a:r>
                      <a:r>
                        <a:rPr lang="en-US" sz="3200" kern="1200" dirty="0">
                          <a:solidFill>
                            <a:schemeClr val="dk1"/>
                          </a:solidFill>
                          <a:latin typeface="+mn-lt"/>
                          <a:ea typeface="+mn-ea"/>
                          <a:cs typeface="+mn-cs"/>
                        </a:rPr>
                        <a:t> </a:t>
                      </a:r>
                      <a:r>
                        <a:rPr lang="en-US" sz="3200" kern="1200" dirty="0" err="1">
                          <a:solidFill>
                            <a:schemeClr val="dk1"/>
                          </a:solidFill>
                          <a:latin typeface="+mn-lt"/>
                          <a:ea typeface="+mn-ea"/>
                          <a:cs typeface="+mn-cs"/>
                        </a:rPr>
                        <a:t>tinh</a:t>
                      </a:r>
                      <a:r>
                        <a:rPr lang="en-US" sz="3200" kern="1200" dirty="0">
                          <a:solidFill>
                            <a:schemeClr val="dk1"/>
                          </a:solidFill>
                          <a:latin typeface="+mn-lt"/>
                          <a:ea typeface="+mn-ea"/>
                          <a:cs typeface="+mn-cs"/>
                        </a:rPr>
                        <a:t> </a:t>
                      </a:r>
                      <a:r>
                        <a:rPr lang="en-US" sz="3200" kern="1200" dirty="0" err="1">
                          <a:solidFill>
                            <a:schemeClr val="dk1"/>
                          </a:solidFill>
                          <a:latin typeface="+mn-lt"/>
                          <a:ea typeface="+mn-ea"/>
                          <a:cs typeface="+mn-cs"/>
                        </a:rPr>
                        <a:t>thần</a:t>
                      </a:r>
                      <a:endParaRPr lang="en-US" sz="3200" dirty="0"/>
                    </a:p>
                  </a:txBody>
                  <a:tcPr>
                    <a:solidFill>
                      <a:schemeClr val="accent6">
                        <a:lumMod val="20000"/>
                        <a:lumOff val="80000"/>
                      </a:schemeClr>
                    </a:solidFill>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1879101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linds(horizont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a:stretch>
            <a:fillRect/>
          </a:stretch>
        </p:blipFill>
        <p:spPr>
          <a:xfrm>
            <a:off x="-416574" y="242596"/>
            <a:ext cx="13289612" cy="6708710"/>
          </a:xfrm>
          <a:prstGeom prst="rect">
            <a:avLst/>
          </a:prstGeom>
        </p:spPr>
      </p:pic>
      <p:sp>
        <p:nvSpPr>
          <p:cNvPr id="5" name="Text Box 33"/>
          <p:cNvSpPr txBox="1">
            <a:spLocks noChangeArrowheads="1"/>
          </p:cNvSpPr>
          <p:nvPr/>
        </p:nvSpPr>
        <p:spPr bwMode="auto">
          <a:xfrm>
            <a:off x="1353847" y="410028"/>
            <a:ext cx="9548831" cy="1077218"/>
          </a:xfrm>
          <a:prstGeom prst="rect">
            <a:avLst/>
          </a:prstGeom>
          <a:solidFill>
            <a:srgbClr val="FFFF00"/>
          </a:solidFill>
          <a:ln w="9525">
            <a:solidFill>
              <a:srgbClr val="FF3300"/>
            </a:solidFill>
            <a:miter lim="800000"/>
            <a:headEnd/>
            <a:tailEnd/>
          </a:ln>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fontAlgn="base">
              <a:spcBef>
                <a:spcPct val="0"/>
              </a:spcBef>
              <a:spcAft>
                <a:spcPct val="0"/>
              </a:spcAft>
              <a:buFontTx/>
              <a:buNone/>
            </a:pPr>
            <a:r>
              <a:rPr lang="en-US" altLang="en-US" b="1" dirty="0" err="1">
                <a:solidFill>
                  <a:srgbClr val="FF00FF"/>
                </a:solidFill>
                <a:latin typeface="+mn-lt"/>
              </a:rPr>
              <a:t>Bài</a:t>
            </a:r>
            <a:r>
              <a:rPr lang="en-US" altLang="en-US" b="1" dirty="0">
                <a:solidFill>
                  <a:srgbClr val="FF00FF"/>
                </a:solidFill>
                <a:latin typeface="+mn-lt"/>
              </a:rPr>
              <a:t> </a:t>
            </a:r>
            <a:r>
              <a:rPr lang="en-US" altLang="en-US" b="1" dirty="0" err="1">
                <a:solidFill>
                  <a:srgbClr val="FF00FF"/>
                </a:solidFill>
                <a:latin typeface="+mn-lt"/>
              </a:rPr>
              <a:t>tập</a:t>
            </a:r>
            <a:r>
              <a:rPr lang="en-US" altLang="en-US" b="1" dirty="0">
                <a:solidFill>
                  <a:srgbClr val="FF00FF"/>
                </a:solidFill>
                <a:latin typeface="+mn-lt"/>
              </a:rPr>
              <a:t> 2: </a:t>
            </a:r>
            <a:r>
              <a:rPr lang="en-US" altLang="en-US" b="1" dirty="0" err="1">
                <a:solidFill>
                  <a:srgbClr val="FF00FF"/>
                </a:solidFill>
                <a:latin typeface="+mn-lt"/>
              </a:rPr>
              <a:t>Trong</a:t>
            </a:r>
            <a:r>
              <a:rPr lang="en-US" altLang="en-US" b="1" dirty="0">
                <a:solidFill>
                  <a:srgbClr val="FF00FF"/>
                </a:solidFill>
                <a:latin typeface="+mn-lt"/>
              </a:rPr>
              <a:t> </a:t>
            </a:r>
            <a:r>
              <a:rPr lang="en-US" altLang="en-US" b="1" dirty="0" err="1">
                <a:solidFill>
                  <a:srgbClr val="FF00FF"/>
                </a:solidFill>
                <a:latin typeface="+mn-lt"/>
              </a:rPr>
              <a:t>các</a:t>
            </a:r>
            <a:r>
              <a:rPr lang="en-US" altLang="en-US" b="1" dirty="0">
                <a:solidFill>
                  <a:srgbClr val="FF00FF"/>
                </a:solidFill>
                <a:latin typeface="+mn-lt"/>
              </a:rPr>
              <a:t> </a:t>
            </a:r>
            <a:r>
              <a:rPr lang="en-US" altLang="en-US" b="1" dirty="0" err="1">
                <a:solidFill>
                  <a:srgbClr val="FF00FF"/>
                </a:solidFill>
                <a:latin typeface="+mn-lt"/>
              </a:rPr>
              <a:t>tình</a:t>
            </a:r>
            <a:r>
              <a:rPr lang="en-US" altLang="en-US" b="1" dirty="0">
                <a:solidFill>
                  <a:srgbClr val="FF00FF"/>
                </a:solidFill>
                <a:latin typeface="+mn-lt"/>
              </a:rPr>
              <a:t> </a:t>
            </a:r>
            <a:r>
              <a:rPr lang="en-US" altLang="en-US" b="1" dirty="0" err="1">
                <a:solidFill>
                  <a:srgbClr val="FF00FF"/>
                </a:solidFill>
                <a:latin typeface="+mn-lt"/>
              </a:rPr>
              <a:t>huống</a:t>
            </a:r>
            <a:r>
              <a:rPr lang="en-US" altLang="en-US" b="1" dirty="0">
                <a:solidFill>
                  <a:srgbClr val="FF00FF"/>
                </a:solidFill>
                <a:latin typeface="+mn-lt"/>
              </a:rPr>
              <a:t> </a:t>
            </a:r>
            <a:r>
              <a:rPr lang="en-US" altLang="en-US" b="1" dirty="0" err="1">
                <a:solidFill>
                  <a:srgbClr val="FF00FF"/>
                </a:solidFill>
                <a:latin typeface="+mn-lt"/>
              </a:rPr>
              <a:t>sau</a:t>
            </a:r>
            <a:r>
              <a:rPr lang="en-US" altLang="en-US" b="1" dirty="0">
                <a:solidFill>
                  <a:srgbClr val="FF00FF"/>
                </a:solidFill>
                <a:latin typeface="+mn-lt"/>
              </a:rPr>
              <a:t>, </a:t>
            </a:r>
            <a:r>
              <a:rPr lang="en-US" altLang="en-US" b="1" dirty="0" err="1">
                <a:solidFill>
                  <a:srgbClr val="FF00FF"/>
                </a:solidFill>
                <a:latin typeface="+mn-lt"/>
              </a:rPr>
              <a:t>tình</a:t>
            </a:r>
            <a:r>
              <a:rPr lang="en-US" altLang="en-US" b="1" dirty="0">
                <a:solidFill>
                  <a:srgbClr val="FF00FF"/>
                </a:solidFill>
                <a:latin typeface="+mn-lt"/>
              </a:rPr>
              <a:t> </a:t>
            </a:r>
            <a:r>
              <a:rPr lang="en-US" altLang="en-US" b="1" dirty="0" err="1">
                <a:solidFill>
                  <a:srgbClr val="FF00FF"/>
                </a:solidFill>
                <a:latin typeface="+mn-lt"/>
              </a:rPr>
              <a:t>huống</a:t>
            </a:r>
            <a:r>
              <a:rPr lang="en-US" altLang="en-US" b="1" dirty="0">
                <a:solidFill>
                  <a:srgbClr val="FF00FF"/>
                </a:solidFill>
                <a:latin typeface="+mn-lt"/>
              </a:rPr>
              <a:t> </a:t>
            </a:r>
            <a:r>
              <a:rPr lang="en-US" altLang="en-US" b="1" dirty="0" err="1">
                <a:solidFill>
                  <a:srgbClr val="FF00FF"/>
                </a:solidFill>
                <a:latin typeface="+mn-lt"/>
              </a:rPr>
              <a:t>nào</a:t>
            </a:r>
            <a:r>
              <a:rPr lang="en-US" altLang="en-US" b="1" dirty="0">
                <a:solidFill>
                  <a:srgbClr val="FF00FF"/>
                </a:solidFill>
                <a:latin typeface="+mn-lt"/>
              </a:rPr>
              <a:t> </a:t>
            </a:r>
            <a:r>
              <a:rPr lang="en-US" altLang="en-US" b="1" dirty="0" err="1">
                <a:solidFill>
                  <a:srgbClr val="FF00FF"/>
                </a:solidFill>
                <a:latin typeface="+mn-lt"/>
              </a:rPr>
              <a:t>gây</a:t>
            </a:r>
            <a:r>
              <a:rPr lang="en-US" altLang="en-US" b="1" dirty="0">
                <a:solidFill>
                  <a:srgbClr val="FF00FF"/>
                </a:solidFill>
                <a:latin typeface="+mn-lt"/>
              </a:rPr>
              <a:t> </a:t>
            </a:r>
            <a:r>
              <a:rPr lang="en-US" altLang="en-US" b="1" dirty="0" err="1">
                <a:solidFill>
                  <a:srgbClr val="FF00FF"/>
                </a:solidFill>
                <a:latin typeface="+mn-lt"/>
              </a:rPr>
              <a:t>nguy</a:t>
            </a:r>
            <a:r>
              <a:rPr lang="en-US" altLang="en-US" b="1" dirty="0">
                <a:solidFill>
                  <a:srgbClr val="FF00FF"/>
                </a:solidFill>
                <a:latin typeface="+mn-lt"/>
              </a:rPr>
              <a:t> </a:t>
            </a:r>
            <a:r>
              <a:rPr lang="en-US" altLang="en-US" b="1" dirty="0" err="1">
                <a:solidFill>
                  <a:srgbClr val="FF00FF"/>
                </a:solidFill>
                <a:latin typeface="+mn-lt"/>
              </a:rPr>
              <a:t>hiểm</a:t>
            </a:r>
            <a:r>
              <a:rPr lang="en-US" altLang="en-US" b="1" dirty="0">
                <a:solidFill>
                  <a:srgbClr val="FF00FF"/>
                </a:solidFill>
                <a:latin typeface="+mn-lt"/>
              </a:rPr>
              <a:t>, </a:t>
            </a:r>
            <a:r>
              <a:rPr lang="en-US" altLang="en-US" b="1" dirty="0" err="1">
                <a:solidFill>
                  <a:srgbClr val="FF00FF"/>
                </a:solidFill>
                <a:latin typeface="+mn-lt"/>
              </a:rPr>
              <a:t>hậu</a:t>
            </a:r>
            <a:r>
              <a:rPr lang="en-US" altLang="en-US" b="1" dirty="0">
                <a:solidFill>
                  <a:srgbClr val="FF00FF"/>
                </a:solidFill>
                <a:latin typeface="+mn-lt"/>
              </a:rPr>
              <a:t> </a:t>
            </a:r>
            <a:r>
              <a:rPr lang="en-US" altLang="en-US" b="1" dirty="0" err="1">
                <a:solidFill>
                  <a:srgbClr val="FF00FF"/>
                </a:solidFill>
                <a:latin typeface="+mn-lt"/>
              </a:rPr>
              <a:t>quả</a:t>
            </a:r>
            <a:r>
              <a:rPr lang="en-US" altLang="en-US" b="1" dirty="0">
                <a:solidFill>
                  <a:srgbClr val="FF00FF"/>
                </a:solidFill>
                <a:latin typeface="+mn-lt"/>
              </a:rPr>
              <a:t> </a:t>
            </a:r>
            <a:r>
              <a:rPr lang="en-US" altLang="en-US" b="1" dirty="0" err="1">
                <a:solidFill>
                  <a:srgbClr val="FF00FF"/>
                </a:solidFill>
                <a:latin typeface="+mn-lt"/>
              </a:rPr>
              <a:t>của</a:t>
            </a:r>
            <a:r>
              <a:rPr lang="en-US" altLang="en-US" b="1" dirty="0">
                <a:solidFill>
                  <a:srgbClr val="FF00FF"/>
                </a:solidFill>
                <a:latin typeface="+mn-lt"/>
              </a:rPr>
              <a:t> </a:t>
            </a:r>
            <a:r>
              <a:rPr lang="en-US" altLang="en-US" b="1" dirty="0" err="1">
                <a:solidFill>
                  <a:srgbClr val="FF00FF"/>
                </a:solidFill>
                <a:latin typeface="+mn-lt"/>
              </a:rPr>
              <a:t>chúng</a:t>
            </a:r>
            <a:r>
              <a:rPr lang="en-US" altLang="en-US" b="1" dirty="0">
                <a:solidFill>
                  <a:srgbClr val="FF00FF"/>
                </a:solidFill>
                <a:latin typeface="+mn-lt"/>
              </a:rPr>
              <a:t> </a:t>
            </a:r>
            <a:r>
              <a:rPr lang="en-US" altLang="en-US" b="1" dirty="0" err="1">
                <a:solidFill>
                  <a:srgbClr val="FF00FF"/>
                </a:solidFill>
                <a:latin typeface="+mn-lt"/>
              </a:rPr>
              <a:t>là</a:t>
            </a:r>
            <a:r>
              <a:rPr lang="en-US" altLang="en-US" b="1" dirty="0">
                <a:solidFill>
                  <a:srgbClr val="FF00FF"/>
                </a:solidFill>
                <a:latin typeface="+mn-lt"/>
              </a:rPr>
              <a:t> </a:t>
            </a:r>
            <a:r>
              <a:rPr lang="en-US" altLang="en-US" b="1" dirty="0" err="1">
                <a:solidFill>
                  <a:srgbClr val="FF00FF"/>
                </a:solidFill>
                <a:latin typeface="+mn-lt"/>
              </a:rPr>
              <a:t>gì</a:t>
            </a:r>
            <a:r>
              <a:rPr lang="en-US" altLang="en-US" b="1" dirty="0">
                <a:solidFill>
                  <a:srgbClr val="FF00FF"/>
                </a:solidFill>
                <a:latin typeface="+mn-lt"/>
              </a:rPr>
              <a:t>?</a:t>
            </a:r>
          </a:p>
        </p:txBody>
      </p:sp>
      <p:pic>
        <p:nvPicPr>
          <p:cNvPr id="9" name="图片 1"/>
          <p:cNvPicPr>
            <a:picLocks noChangeAspect="1"/>
          </p:cNvPicPr>
          <p:nvPr/>
        </p:nvPicPr>
        <p:blipFill rotWithShape="1">
          <a:blip r:embed="rId3" cstate="print">
            <a:extLst>
              <a:ext uri="{28A0092B-C50C-407E-A947-70E740481C1C}">
                <a14:useLocalDpi xmlns:a14="http://schemas.microsoft.com/office/drawing/2010/main" val="0"/>
              </a:ext>
            </a:extLst>
          </a:blip>
          <a:srcRect l="32760" r="8347"/>
          <a:stretch>
            <a:fillRect/>
          </a:stretch>
        </p:blipFill>
        <p:spPr>
          <a:xfrm flipH="1">
            <a:off x="0" y="0"/>
            <a:ext cx="1440259" cy="2112622"/>
          </a:xfrm>
          <a:prstGeom prst="rect">
            <a:avLst/>
          </a:prstGeom>
        </p:spPr>
      </p:pic>
      <p:pic>
        <p:nvPicPr>
          <p:cNvPr id="10" name="Shape 1"/>
          <p:cNvPicPr/>
          <p:nvPr/>
        </p:nvPicPr>
        <p:blipFill>
          <a:blip r:embed="rId4"/>
          <a:stretch/>
        </p:blipFill>
        <p:spPr>
          <a:xfrm>
            <a:off x="11033760" y="0"/>
            <a:ext cx="1158240" cy="1048385"/>
          </a:xfrm>
          <a:prstGeom prst="rect">
            <a:avLst/>
          </a:prstGeom>
          <a:noFill/>
          <a:ln>
            <a:noFill/>
          </a:ln>
        </p:spPr>
      </p:pic>
      <p:sp>
        <p:nvSpPr>
          <p:cNvPr id="11" name="Rectangle 10"/>
          <p:cNvSpPr/>
          <p:nvPr/>
        </p:nvSpPr>
        <p:spPr>
          <a:xfrm>
            <a:off x="757238" y="2315809"/>
            <a:ext cx="10415588" cy="2858475"/>
          </a:xfrm>
          <a:prstGeom prst="rect">
            <a:avLst/>
          </a:prstGeom>
        </p:spPr>
        <p:txBody>
          <a:bodyPr wrap="square">
            <a:spAutoFit/>
          </a:bodyPr>
          <a:lstStyle/>
          <a:p>
            <a:pPr algn="just">
              <a:lnSpc>
                <a:spcPct val="107000"/>
              </a:lnSpc>
            </a:pPr>
            <a:r>
              <a:rPr lang="en-US" sz="2800" dirty="0"/>
              <a:t>A. </a:t>
            </a:r>
            <a:r>
              <a:rPr lang="en-US" sz="2800" dirty="0" err="1"/>
              <a:t>Hưng</a:t>
            </a:r>
            <a:r>
              <a:rPr lang="en-US" sz="2800" dirty="0"/>
              <a:t> </a:t>
            </a:r>
            <a:r>
              <a:rPr lang="en-US" sz="2800" dirty="0" err="1"/>
              <a:t>thường</a:t>
            </a:r>
            <a:r>
              <a:rPr lang="en-US" sz="2800" dirty="0"/>
              <a:t> </a:t>
            </a:r>
            <a:r>
              <a:rPr lang="en-US" sz="2800" dirty="0" err="1"/>
              <a:t>đi</a:t>
            </a:r>
            <a:r>
              <a:rPr lang="en-US" sz="2800" dirty="0"/>
              <a:t> </a:t>
            </a:r>
            <a:r>
              <a:rPr lang="en-US" sz="2800" dirty="0" err="1"/>
              <a:t>học</a:t>
            </a:r>
            <a:r>
              <a:rPr lang="en-US" sz="2800" dirty="0"/>
              <a:t> </a:t>
            </a:r>
            <a:r>
              <a:rPr lang="en-US" sz="2800" dirty="0" err="1"/>
              <a:t>nhóm</a:t>
            </a:r>
            <a:r>
              <a:rPr lang="en-US" sz="2800" dirty="0"/>
              <a:t> </a:t>
            </a:r>
            <a:r>
              <a:rPr lang="en-US" sz="2800" dirty="0" err="1"/>
              <a:t>về</a:t>
            </a:r>
            <a:r>
              <a:rPr lang="en-US" sz="2800" dirty="0"/>
              <a:t> </a:t>
            </a:r>
            <a:r>
              <a:rPr lang="en-US" sz="2800" dirty="0" err="1"/>
              <a:t>muộn</a:t>
            </a:r>
            <a:r>
              <a:rPr lang="en-US" sz="2800" dirty="0"/>
              <a:t> </a:t>
            </a:r>
            <a:r>
              <a:rPr lang="en-US" sz="2800" dirty="0" err="1"/>
              <a:t>và</a:t>
            </a:r>
            <a:r>
              <a:rPr lang="en-US" sz="2800" dirty="0"/>
              <a:t> </a:t>
            </a:r>
            <a:r>
              <a:rPr lang="en-US" sz="2800" dirty="0" err="1"/>
              <a:t>đi</a:t>
            </a:r>
            <a:r>
              <a:rPr lang="en-US" sz="2800" dirty="0"/>
              <a:t> </a:t>
            </a:r>
            <a:r>
              <a:rPr lang="en-US" sz="2800" dirty="0" err="1"/>
              <a:t>xe</a:t>
            </a:r>
            <a:r>
              <a:rPr lang="en-US" sz="2800" dirty="0"/>
              <a:t> </a:t>
            </a:r>
            <a:r>
              <a:rPr lang="en-US" sz="2800" dirty="0" err="1"/>
              <a:t>đạp</a:t>
            </a:r>
            <a:r>
              <a:rPr lang="en-US" sz="2800" dirty="0"/>
              <a:t> </a:t>
            </a:r>
            <a:r>
              <a:rPr lang="en-US" sz="2800" dirty="0" err="1"/>
              <a:t>một</a:t>
            </a:r>
            <a:r>
              <a:rPr lang="en-US" sz="2800" dirty="0"/>
              <a:t> </a:t>
            </a:r>
            <a:r>
              <a:rPr lang="en-US" sz="2800" dirty="0" err="1"/>
              <a:t>mình</a:t>
            </a:r>
            <a:r>
              <a:rPr lang="en-US" sz="2800" dirty="0"/>
              <a:t> qua </a:t>
            </a:r>
            <a:r>
              <a:rPr lang="en-US" sz="2800" dirty="0" err="1"/>
              <a:t>quãng</a:t>
            </a:r>
            <a:r>
              <a:rPr lang="en-US" sz="2800" dirty="0"/>
              <a:t> </a:t>
            </a:r>
            <a:r>
              <a:rPr lang="en-US" sz="2800" dirty="0" err="1"/>
              <a:t>đường</a:t>
            </a:r>
            <a:r>
              <a:rPr lang="en-US" sz="2800" dirty="0"/>
              <a:t> </a:t>
            </a:r>
            <a:r>
              <a:rPr lang="en-US" sz="2800" dirty="0" err="1"/>
              <a:t>vắng</a:t>
            </a:r>
            <a:r>
              <a:rPr lang="en-US" sz="2800" dirty="0"/>
              <a:t>.</a:t>
            </a:r>
            <a:endParaRPr lang="en-US" sz="2800" dirty="0">
              <a:ea typeface="Calibri" panose="020F0502020204030204" pitchFamily="34" charset="0"/>
              <a:cs typeface="Times New Roman" panose="02020603050405020304" pitchFamily="18" charset="0"/>
            </a:endParaRPr>
          </a:p>
          <a:p>
            <a:pPr algn="just">
              <a:lnSpc>
                <a:spcPct val="107000"/>
              </a:lnSpc>
            </a:pPr>
            <a:r>
              <a:rPr lang="en-US" sz="2800" dirty="0"/>
              <a:t> B. </a:t>
            </a:r>
            <a:r>
              <a:rPr lang="en-US" sz="2800" dirty="0" err="1"/>
              <a:t>Nhóm</a:t>
            </a:r>
            <a:r>
              <a:rPr lang="en-US" sz="2800" dirty="0"/>
              <a:t> </a:t>
            </a:r>
            <a:r>
              <a:rPr lang="en-US" sz="2800" dirty="0" err="1"/>
              <a:t>bạn</a:t>
            </a:r>
            <a:r>
              <a:rPr lang="en-US" sz="2800" dirty="0"/>
              <a:t> </a:t>
            </a:r>
            <a:r>
              <a:rPr lang="en-US" sz="2800" dirty="0" err="1"/>
              <a:t>rủ</a:t>
            </a:r>
            <a:r>
              <a:rPr lang="en-US" sz="2800" dirty="0"/>
              <a:t> </a:t>
            </a:r>
            <a:r>
              <a:rPr lang="en-US" sz="2800" dirty="0" err="1"/>
              <a:t>nhau</a:t>
            </a:r>
            <a:r>
              <a:rPr lang="en-US" sz="2800" dirty="0"/>
              <a:t> </a:t>
            </a:r>
            <a:r>
              <a:rPr lang="en-US" sz="2800" dirty="0" err="1"/>
              <a:t>tự</a:t>
            </a:r>
            <a:r>
              <a:rPr lang="en-US" sz="2800" dirty="0"/>
              <a:t> </a:t>
            </a:r>
            <a:r>
              <a:rPr lang="en-US" sz="2800" dirty="0" err="1"/>
              <a:t>đón</a:t>
            </a:r>
            <a:r>
              <a:rPr lang="en-US" sz="2800" dirty="0"/>
              <a:t> </a:t>
            </a:r>
            <a:r>
              <a:rPr lang="en-US" sz="2800" dirty="0" err="1"/>
              <a:t>xe</a:t>
            </a:r>
            <a:r>
              <a:rPr lang="en-US" sz="2800" dirty="0"/>
              <a:t> </a:t>
            </a:r>
            <a:r>
              <a:rPr lang="en-US" sz="2800" dirty="0" err="1"/>
              <a:t>khách</a:t>
            </a:r>
            <a:r>
              <a:rPr lang="en-US" sz="2800" dirty="0"/>
              <a:t>, </a:t>
            </a:r>
            <a:r>
              <a:rPr lang="en-US" sz="2800" dirty="0" err="1"/>
              <a:t>trốn</a:t>
            </a:r>
            <a:r>
              <a:rPr lang="en-US" sz="2800" dirty="0"/>
              <a:t> </a:t>
            </a:r>
            <a:r>
              <a:rPr lang="en-US" sz="2800" dirty="0" err="1"/>
              <a:t>bố</a:t>
            </a:r>
            <a:r>
              <a:rPr lang="en-US" sz="2800" dirty="0"/>
              <a:t> </a:t>
            </a:r>
            <a:r>
              <a:rPr lang="en-US" sz="2800" dirty="0" err="1"/>
              <a:t>mẹ</a:t>
            </a:r>
            <a:r>
              <a:rPr lang="en-US" sz="2800" dirty="0"/>
              <a:t> </a:t>
            </a:r>
            <a:r>
              <a:rPr lang="en-US" sz="2800" dirty="0" err="1"/>
              <a:t>đến</a:t>
            </a:r>
            <a:r>
              <a:rPr lang="en-US" sz="2800" dirty="0"/>
              <a:t> </a:t>
            </a:r>
            <a:r>
              <a:rPr lang="en-US" sz="2800" dirty="0" err="1"/>
              <a:t>nhà</a:t>
            </a:r>
            <a:r>
              <a:rPr lang="en-US" sz="2800" dirty="0"/>
              <a:t> </a:t>
            </a:r>
            <a:r>
              <a:rPr lang="en-US" sz="2800" dirty="0" err="1"/>
              <a:t>một</a:t>
            </a:r>
            <a:r>
              <a:rPr lang="en-US" sz="2800" dirty="0"/>
              <a:t> </a:t>
            </a:r>
            <a:r>
              <a:rPr lang="en-US" sz="2800" dirty="0" err="1"/>
              <a:t>bạn</a:t>
            </a:r>
            <a:r>
              <a:rPr lang="en-US" sz="2800" dirty="0"/>
              <a:t> </a:t>
            </a:r>
            <a:r>
              <a:rPr lang="en-US" sz="2800" dirty="0" err="1"/>
              <a:t>cùng</a:t>
            </a:r>
            <a:r>
              <a:rPr lang="en-US" sz="2800" dirty="0"/>
              <a:t> </a:t>
            </a:r>
            <a:r>
              <a:rPr lang="en-US" sz="2800" dirty="0" err="1"/>
              <a:t>lớp</a:t>
            </a:r>
            <a:r>
              <a:rPr lang="en-US" sz="2800" dirty="0"/>
              <a:t> </a:t>
            </a:r>
            <a:r>
              <a:rPr lang="en-US" sz="2800" dirty="0" err="1"/>
              <a:t>chơi</a:t>
            </a:r>
            <a:r>
              <a:rPr lang="en-US" sz="2800" dirty="0"/>
              <a:t>, </a:t>
            </a:r>
            <a:r>
              <a:rPr lang="en-US" sz="2800" dirty="0" err="1"/>
              <a:t>cách</a:t>
            </a:r>
            <a:r>
              <a:rPr lang="en-US" sz="2800" dirty="0"/>
              <a:t> </a:t>
            </a:r>
            <a:r>
              <a:rPr lang="en-US" sz="2800" dirty="0" err="1"/>
              <a:t>nơi</a:t>
            </a:r>
            <a:r>
              <a:rPr lang="en-US" sz="2800" dirty="0"/>
              <a:t> ở </a:t>
            </a:r>
            <a:r>
              <a:rPr lang="en-US" sz="2800" dirty="0" err="1"/>
              <a:t>khoảng</a:t>
            </a:r>
            <a:r>
              <a:rPr lang="en-US" sz="2800" dirty="0"/>
              <a:t> 30 km.</a:t>
            </a:r>
            <a:endParaRPr lang="en-US" sz="2800" dirty="0">
              <a:ea typeface="Calibri" panose="020F0502020204030204" pitchFamily="34" charset="0"/>
              <a:cs typeface="Times New Roman" panose="02020603050405020304" pitchFamily="18" charset="0"/>
            </a:endParaRPr>
          </a:p>
          <a:p>
            <a:pPr algn="just">
              <a:lnSpc>
                <a:spcPct val="107000"/>
              </a:lnSpc>
            </a:pPr>
            <a:r>
              <a:rPr lang="en-US" sz="2800" dirty="0">
                <a:ea typeface="Calibri" panose="020F0502020204030204" pitchFamily="34" charset="0"/>
                <a:cs typeface="Times New Roman" panose="02020603050405020304" pitchFamily="18" charset="0"/>
              </a:rPr>
              <a:t>C. </a:t>
            </a:r>
            <a:r>
              <a:rPr lang="en-US" sz="2800" dirty="0" err="1">
                <a:ea typeface="Calibri" panose="020F0502020204030204" pitchFamily="34" charset="0"/>
                <a:cs typeface="Times New Roman" panose="02020603050405020304" pitchFamily="18" charset="0"/>
              </a:rPr>
              <a:t>Khi</a:t>
            </a:r>
            <a:r>
              <a:rPr lang="en-US" sz="2800" dirty="0">
                <a:ea typeface="Calibri" panose="020F0502020204030204" pitchFamily="34" charset="0"/>
                <a:cs typeface="Times New Roman" panose="02020603050405020304" pitchFamily="18" charset="0"/>
              </a:rPr>
              <a:t> </a:t>
            </a:r>
            <a:r>
              <a:rPr lang="en-US" sz="2800" dirty="0" err="1">
                <a:ea typeface="Calibri" panose="020F0502020204030204" pitchFamily="34" charset="0"/>
                <a:cs typeface="Times New Roman" panose="02020603050405020304" pitchFamily="18" charset="0"/>
              </a:rPr>
              <a:t>trực</a:t>
            </a:r>
            <a:r>
              <a:rPr lang="en-US" sz="2800" dirty="0">
                <a:ea typeface="Calibri" panose="020F0502020204030204" pitchFamily="34" charset="0"/>
                <a:cs typeface="Times New Roman" panose="02020603050405020304" pitchFamily="18" charset="0"/>
              </a:rPr>
              <a:t> </a:t>
            </a:r>
            <a:r>
              <a:rPr lang="en-US" sz="2800" dirty="0" err="1">
                <a:ea typeface="Calibri" panose="020F0502020204030204" pitchFamily="34" charset="0"/>
                <a:cs typeface="Times New Roman" panose="02020603050405020304" pitchFamily="18" charset="0"/>
              </a:rPr>
              <a:t>nhật</a:t>
            </a:r>
            <a:r>
              <a:rPr lang="en-US" sz="2800" dirty="0">
                <a:ea typeface="Calibri" panose="020F0502020204030204" pitchFamily="34" charset="0"/>
                <a:cs typeface="Times New Roman" panose="02020603050405020304" pitchFamily="18" charset="0"/>
              </a:rPr>
              <a:t> Mai </a:t>
            </a:r>
            <a:r>
              <a:rPr lang="en-US" sz="2800" dirty="0" err="1">
                <a:ea typeface="Calibri" panose="020F0502020204030204" pitchFamily="34" charset="0"/>
                <a:cs typeface="Times New Roman" panose="02020603050405020304" pitchFamily="18" charset="0"/>
              </a:rPr>
              <a:t>sơ</a:t>
            </a:r>
            <a:r>
              <a:rPr lang="en-US" sz="2800" dirty="0">
                <a:ea typeface="Calibri" panose="020F0502020204030204" pitchFamily="34" charset="0"/>
                <a:cs typeface="Times New Roman" panose="02020603050405020304" pitchFamily="18" charset="0"/>
              </a:rPr>
              <a:t> ý </a:t>
            </a:r>
            <a:r>
              <a:rPr lang="en-US" sz="2800" dirty="0" err="1">
                <a:ea typeface="Calibri" panose="020F0502020204030204" pitchFamily="34" charset="0"/>
                <a:cs typeface="Times New Roman" panose="02020603050405020304" pitchFamily="18" charset="0"/>
              </a:rPr>
              <a:t>làm</a:t>
            </a:r>
            <a:r>
              <a:rPr lang="en-US" sz="2800" dirty="0">
                <a:ea typeface="Calibri" panose="020F0502020204030204" pitchFamily="34" charset="0"/>
                <a:cs typeface="Times New Roman" panose="02020603050405020304" pitchFamily="18" charset="0"/>
              </a:rPr>
              <a:t> </a:t>
            </a:r>
            <a:r>
              <a:rPr lang="en-US" sz="2800" dirty="0" err="1">
                <a:ea typeface="Calibri" panose="020F0502020204030204" pitchFamily="34" charset="0"/>
                <a:cs typeface="Times New Roman" panose="02020603050405020304" pitchFamily="18" charset="0"/>
              </a:rPr>
              <a:t>vỡ</a:t>
            </a:r>
            <a:r>
              <a:rPr lang="en-US" sz="2800" dirty="0">
                <a:ea typeface="Calibri" panose="020F0502020204030204" pitchFamily="34" charset="0"/>
                <a:cs typeface="Times New Roman" panose="02020603050405020304" pitchFamily="18" charset="0"/>
              </a:rPr>
              <a:t> </a:t>
            </a:r>
            <a:r>
              <a:rPr lang="en-US" sz="2800" dirty="0" err="1">
                <a:ea typeface="Calibri" panose="020F0502020204030204" pitchFamily="34" charset="0"/>
                <a:cs typeface="Times New Roman" panose="02020603050405020304" pitchFamily="18" charset="0"/>
              </a:rPr>
              <a:t>bình</a:t>
            </a:r>
            <a:r>
              <a:rPr lang="en-US" sz="2800" dirty="0">
                <a:ea typeface="Calibri" panose="020F0502020204030204" pitchFamily="34" charset="0"/>
                <a:cs typeface="Times New Roman" panose="02020603050405020304" pitchFamily="18" charset="0"/>
              </a:rPr>
              <a:t> </a:t>
            </a:r>
            <a:r>
              <a:rPr lang="en-US" sz="2800" dirty="0" err="1">
                <a:ea typeface="Calibri" panose="020F0502020204030204" pitchFamily="34" charset="0"/>
                <a:cs typeface="Times New Roman" panose="02020603050405020304" pitchFamily="18" charset="0"/>
              </a:rPr>
              <a:t>hoa</a:t>
            </a:r>
            <a:r>
              <a:rPr lang="en-US" sz="2800" dirty="0">
                <a:ea typeface="Calibri" panose="020F0502020204030204" pitchFamily="34" charset="0"/>
                <a:cs typeface="Times New Roman" panose="02020603050405020304" pitchFamily="18" charset="0"/>
              </a:rPr>
              <a:t> </a:t>
            </a:r>
            <a:r>
              <a:rPr lang="en-US" sz="2800" dirty="0" err="1">
                <a:ea typeface="Calibri" panose="020F0502020204030204" pitchFamily="34" charset="0"/>
                <a:cs typeface="Times New Roman" panose="02020603050405020304" pitchFamily="18" charset="0"/>
              </a:rPr>
              <a:t>trên</a:t>
            </a:r>
            <a:r>
              <a:rPr lang="en-US" sz="2800" dirty="0">
                <a:ea typeface="Calibri" panose="020F0502020204030204" pitchFamily="34" charset="0"/>
                <a:cs typeface="Times New Roman" panose="02020603050405020304" pitchFamily="18" charset="0"/>
              </a:rPr>
              <a:t> </a:t>
            </a:r>
            <a:r>
              <a:rPr lang="en-US" sz="2800" dirty="0" err="1">
                <a:ea typeface="Calibri" panose="020F0502020204030204" pitchFamily="34" charset="0"/>
                <a:cs typeface="Times New Roman" panose="02020603050405020304" pitchFamily="18" charset="0"/>
              </a:rPr>
              <a:t>bàn</a:t>
            </a:r>
            <a:r>
              <a:rPr lang="en-US" sz="2800" dirty="0">
                <a:ea typeface="Calibri" panose="020F0502020204030204" pitchFamily="34" charset="0"/>
                <a:cs typeface="Times New Roman" panose="02020603050405020304" pitchFamily="18" charset="0"/>
              </a:rPr>
              <a:t> </a:t>
            </a:r>
            <a:r>
              <a:rPr lang="en-US" sz="2800" dirty="0" err="1">
                <a:ea typeface="Calibri" panose="020F0502020204030204" pitchFamily="34" charset="0"/>
                <a:cs typeface="Times New Roman" panose="02020603050405020304" pitchFamily="18" charset="0"/>
              </a:rPr>
              <a:t>giáo</a:t>
            </a:r>
            <a:r>
              <a:rPr lang="en-US" sz="2800" dirty="0">
                <a:ea typeface="Calibri" panose="020F0502020204030204" pitchFamily="34" charset="0"/>
                <a:cs typeface="Times New Roman" panose="02020603050405020304" pitchFamily="18" charset="0"/>
              </a:rPr>
              <a:t> </a:t>
            </a:r>
            <a:r>
              <a:rPr lang="en-US" sz="2800" dirty="0" err="1">
                <a:ea typeface="Calibri" panose="020F0502020204030204" pitchFamily="34" charset="0"/>
                <a:cs typeface="Times New Roman" panose="02020603050405020304" pitchFamily="18" charset="0"/>
              </a:rPr>
              <a:t>viên</a:t>
            </a:r>
            <a:r>
              <a:rPr lang="en-US" sz="2800" dirty="0">
                <a:ea typeface="Calibri" panose="020F0502020204030204" pitchFamily="34" charset="0"/>
                <a:cs typeface="Times New Roman" panose="02020603050405020304" pitchFamily="18" charset="0"/>
              </a:rPr>
              <a:t>.</a:t>
            </a:r>
          </a:p>
          <a:p>
            <a:pPr algn="just">
              <a:lnSpc>
                <a:spcPct val="107000"/>
              </a:lnSpc>
            </a:pPr>
            <a:r>
              <a:rPr lang="en-US" sz="2800" dirty="0" err="1">
                <a:ea typeface="Calibri" panose="020F0502020204030204" pitchFamily="34" charset="0"/>
                <a:cs typeface="Times New Roman" panose="02020603050405020304" pitchFamily="18" charset="0"/>
              </a:rPr>
              <a:t>D.Khi</a:t>
            </a:r>
            <a:r>
              <a:rPr lang="en-US" sz="2800" dirty="0">
                <a:ea typeface="Calibri" panose="020F0502020204030204" pitchFamily="34" charset="0"/>
                <a:cs typeface="Times New Roman" panose="02020603050405020304" pitchFamily="18" charset="0"/>
              </a:rPr>
              <a:t> </a:t>
            </a:r>
            <a:r>
              <a:rPr lang="en-US" sz="2800" dirty="0" err="1">
                <a:ea typeface="Calibri" panose="020F0502020204030204" pitchFamily="34" charset="0"/>
                <a:cs typeface="Times New Roman" panose="02020603050405020304" pitchFamily="18" charset="0"/>
              </a:rPr>
              <a:t>bị</a:t>
            </a:r>
            <a:r>
              <a:rPr lang="en-US" sz="2800" dirty="0">
                <a:ea typeface="Calibri" panose="020F0502020204030204" pitchFamily="34" charset="0"/>
                <a:cs typeface="Times New Roman" panose="02020603050405020304" pitchFamily="18" charset="0"/>
              </a:rPr>
              <a:t> </a:t>
            </a:r>
            <a:r>
              <a:rPr lang="en-US" sz="2800" dirty="0" err="1">
                <a:ea typeface="Calibri" panose="020F0502020204030204" pitchFamily="34" charset="0"/>
                <a:cs typeface="Times New Roman" panose="02020603050405020304" pitchFamily="18" charset="0"/>
              </a:rPr>
              <a:t>lạc</a:t>
            </a:r>
            <a:r>
              <a:rPr lang="en-US" sz="2800" dirty="0">
                <a:ea typeface="Calibri" panose="020F0502020204030204" pitchFamily="34" charset="0"/>
                <a:cs typeface="Times New Roman" panose="02020603050405020304" pitchFamily="18" charset="0"/>
              </a:rPr>
              <a:t> </a:t>
            </a:r>
            <a:r>
              <a:rPr lang="en-US" sz="2800" dirty="0" err="1">
                <a:ea typeface="Calibri" panose="020F0502020204030204" pitchFamily="34" charset="0"/>
                <a:cs typeface="Times New Roman" panose="02020603050405020304" pitchFamily="18" charset="0"/>
              </a:rPr>
              <a:t>đường</a:t>
            </a:r>
            <a:r>
              <a:rPr lang="en-US" sz="2800" dirty="0">
                <a:ea typeface="Calibri" panose="020F0502020204030204" pitchFamily="34" charset="0"/>
                <a:cs typeface="Times New Roman" panose="02020603050405020304" pitchFamily="18" charset="0"/>
              </a:rPr>
              <a:t>, </a:t>
            </a:r>
            <a:r>
              <a:rPr lang="en-US" sz="2800" dirty="0" err="1">
                <a:ea typeface="Calibri" panose="020F0502020204030204" pitchFamily="34" charset="0"/>
                <a:cs typeface="Times New Roman" panose="02020603050405020304" pitchFamily="18" charset="0"/>
              </a:rPr>
              <a:t>Phương</a:t>
            </a:r>
            <a:r>
              <a:rPr lang="en-US" sz="2800" dirty="0">
                <a:ea typeface="Calibri" panose="020F0502020204030204" pitchFamily="34" charset="0"/>
                <a:cs typeface="Times New Roman" panose="02020603050405020304" pitchFamily="18" charset="0"/>
              </a:rPr>
              <a:t> </a:t>
            </a:r>
            <a:r>
              <a:rPr lang="en-US" sz="2800" dirty="0" err="1">
                <a:ea typeface="Calibri" panose="020F0502020204030204" pitchFamily="34" charset="0"/>
                <a:cs typeface="Times New Roman" panose="02020603050405020304" pitchFamily="18" charset="0"/>
              </a:rPr>
              <a:t>rất</a:t>
            </a:r>
            <a:r>
              <a:rPr lang="en-US" sz="2800" dirty="0">
                <a:ea typeface="Calibri" panose="020F0502020204030204" pitchFamily="34" charset="0"/>
                <a:cs typeface="Times New Roman" panose="02020603050405020304" pitchFamily="18" charset="0"/>
              </a:rPr>
              <a:t> </a:t>
            </a:r>
            <a:r>
              <a:rPr lang="en-US" sz="2800" dirty="0" err="1">
                <a:ea typeface="Calibri" panose="020F0502020204030204" pitchFamily="34" charset="0"/>
                <a:cs typeface="Times New Roman" panose="02020603050405020304" pitchFamily="18" charset="0"/>
              </a:rPr>
              <a:t>sợ</a:t>
            </a:r>
            <a:r>
              <a:rPr lang="en-US" sz="2800" dirty="0">
                <a:ea typeface="Calibri" panose="020F0502020204030204" pitchFamily="34" charset="0"/>
                <a:cs typeface="Times New Roman" panose="02020603050405020304" pitchFamily="18" charset="0"/>
              </a:rPr>
              <a:t> </a:t>
            </a:r>
            <a:r>
              <a:rPr lang="en-US" sz="2800" dirty="0" err="1">
                <a:ea typeface="Calibri" panose="020F0502020204030204" pitchFamily="34" charset="0"/>
                <a:cs typeface="Times New Roman" panose="02020603050405020304" pitchFamily="18" charset="0"/>
              </a:rPr>
              <a:t>nên</a:t>
            </a:r>
            <a:r>
              <a:rPr lang="en-US" sz="2800" dirty="0">
                <a:ea typeface="Calibri" panose="020F0502020204030204" pitchFamily="34" charset="0"/>
                <a:cs typeface="Times New Roman" panose="02020603050405020304" pitchFamily="18" charset="0"/>
              </a:rPr>
              <a:t> </a:t>
            </a:r>
            <a:r>
              <a:rPr lang="en-US" sz="2800" dirty="0" err="1">
                <a:ea typeface="Calibri" panose="020F0502020204030204" pitchFamily="34" charset="0"/>
                <a:cs typeface="Times New Roman" panose="02020603050405020304" pitchFamily="18" charset="0"/>
              </a:rPr>
              <a:t>không</a:t>
            </a:r>
            <a:r>
              <a:rPr lang="en-US" sz="2800" dirty="0">
                <a:ea typeface="Calibri" panose="020F0502020204030204" pitchFamily="34" charset="0"/>
                <a:cs typeface="Times New Roman" panose="02020603050405020304" pitchFamily="18" charset="0"/>
              </a:rPr>
              <a:t> </a:t>
            </a:r>
            <a:r>
              <a:rPr lang="en-US" sz="2800" dirty="0" err="1">
                <a:ea typeface="Calibri" panose="020F0502020204030204" pitchFamily="34" charset="0"/>
                <a:cs typeface="Times New Roman" panose="02020603050405020304" pitchFamily="18" charset="0"/>
              </a:rPr>
              <a:t>biết</a:t>
            </a:r>
            <a:r>
              <a:rPr lang="en-US" sz="2800" dirty="0">
                <a:ea typeface="Calibri" panose="020F0502020204030204" pitchFamily="34" charset="0"/>
                <a:cs typeface="Times New Roman" panose="02020603050405020304" pitchFamily="18" charset="0"/>
              </a:rPr>
              <a:t> </a:t>
            </a:r>
            <a:r>
              <a:rPr lang="en-US" sz="2800" dirty="0" err="1">
                <a:ea typeface="Calibri" panose="020F0502020204030204" pitchFamily="34" charset="0"/>
                <a:cs typeface="Times New Roman" panose="02020603050405020304" pitchFamily="18" charset="0"/>
              </a:rPr>
              <a:t>làm</a:t>
            </a:r>
            <a:r>
              <a:rPr lang="en-US" sz="2800" dirty="0">
                <a:ea typeface="Calibri" panose="020F0502020204030204" pitchFamily="34" charset="0"/>
                <a:cs typeface="Times New Roman" panose="02020603050405020304" pitchFamily="18" charset="0"/>
              </a:rPr>
              <a:t> </a:t>
            </a:r>
            <a:r>
              <a:rPr lang="en-US" sz="2800" dirty="0" err="1">
                <a:ea typeface="Calibri" panose="020F0502020204030204" pitchFamily="34" charset="0"/>
                <a:cs typeface="Times New Roman" panose="02020603050405020304" pitchFamily="18" charset="0"/>
              </a:rPr>
              <a:t>như</a:t>
            </a:r>
            <a:r>
              <a:rPr lang="en-US" sz="2800" dirty="0">
                <a:ea typeface="Calibri" panose="020F0502020204030204" pitchFamily="34" charset="0"/>
                <a:cs typeface="Times New Roman" panose="02020603050405020304" pitchFamily="18" charset="0"/>
              </a:rPr>
              <a:t> </a:t>
            </a:r>
            <a:r>
              <a:rPr lang="en-US" sz="2800" dirty="0" err="1">
                <a:ea typeface="Calibri" panose="020F0502020204030204" pitchFamily="34" charset="0"/>
                <a:cs typeface="Times New Roman" panose="02020603050405020304" pitchFamily="18" charset="0"/>
              </a:rPr>
              <a:t>thế</a:t>
            </a:r>
            <a:r>
              <a:rPr lang="en-US" sz="2800" dirty="0">
                <a:ea typeface="Calibri" panose="020F0502020204030204" pitchFamily="34" charset="0"/>
                <a:cs typeface="Times New Roman" panose="02020603050405020304" pitchFamily="18" charset="0"/>
              </a:rPr>
              <a:t> </a:t>
            </a:r>
            <a:r>
              <a:rPr lang="en-US" sz="2800" dirty="0" err="1">
                <a:ea typeface="Calibri" panose="020F0502020204030204" pitchFamily="34" charset="0"/>
                <a:cs typeface="Times New Roman" panose="02020603050405020304" pitchFamily="18" charset="0"/>
              </a:rPr>
              <a:t>nào</a:t>
            </a:r>
            <a:r>
              <a:rPr lang="en-US" sz="2800" dirty="0">
                <a:ea typeface="Calibri" panose="020F0502020204030204" pitchFamily="34" charset="0"/>
                <a:cs typeface="Times New Roman" panose="02020603050405020304" pitchFamily="18" charset="0"/>
              </a:rPr>
              <a:t>.</a:t>
            </a:r>
            <a:endParaRPr lang="en-US" sz="28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69865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xit" presetSubtype="16" fill="hold" nodeType="clickEffect">
                                  <p:stCondLst>
                                    <p:cond delay="0"/>
                                  </p:stCondLst>
                                  <p:childTnLst>
                                    <p:animEffect transition="out" filter="box(in)">
                                      <p:cBhvr>
                                        <p:cTn id="6" dur="500"/>
                                        <p:tgtEl>
                                          <p:spTgt spid="11">
                                            <p:txEl>
                                              <p:pRg st="2" end="2"/>
                                            </p:txEl>
                                          </p:spTgt>
                                        </p:tgtEl>
                                      </p:cBhvr>
                                    </p:animEffect>
                                    <p:set>
                                      <p:cBhvr>
                                        <p:cTn id="7" dur="1" fill="hold">
                                          <p:stCondLst>
                                            <p:cond delay="499"/>
                                          </p:stCondLst>
                                        </p:cTn>
                                        <p:tgtEl>
                                          <p:spTgt spid="11">
                                            <p:txEl>
                                              <p:pRg st="2" end="2"/>
                                            </p:txEl>
                                          </p:spTgt>
                                        </p:tgtEl>
                                        <p:attrNameLst>
                                          <p:attrName>style.visibility</p:attrName>
                                        </p:attrNameLst>
                                      </p:cBhvr>
                                      <p:to>
                                        <p:strVal val="hidden"/>
                                      </p:to>
                                    </p:set>
                                  </p:childTnLst>
                                </p:cTn>
                              </p:par>
                              <p:par>
                                <p:cTn id="8" presetID="4" presetClass="exit" presetSubtype="16" fill="hold" nodeType="withEffect">
                                  <p:stCondLst>
                                    <p:cond delay="0"/>
                                  </p:stCondLst>
                                  <p:childTnLst>
                                    <p:animEffect transition="out" filter="box(in)">
                                      <p:cBhvr>
                                        <p:cTn id="9" dur="500"/>
                                        <p:tgtEl>
                                          <p:spTgt spid="11">
                                            <p:txEl>
                                              <p:pRg st="3" end="3"/>
                                            </p:txEl>
                                          </p:spTgt>
                                        </p:tgtEl>
                                      </p:cBhvr>
                                    </p:animEffect>
                                    <p:set>
                                      <p:cBhvr>
                                        <p:cTn id="10" dur="1" fill="hold">
                                          <p:stCondLst>
                                            <p:cond delay="499"/>
                                          </p:stCondLst>
                                        </p:cTn>
                                        <p:tgtEl>
                                          <p:spTgt spid="11">
                                            <p:txEl>
                                              <p:pRg st="3" end="3"/>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62366" y="33057"/>
            <a:ext cx="6445527" cy="923330"/>
          </a:xfrm>
          <a:prstGeom prst="rect">
            <a:avLst/>
          </a:prstGeom>
          <a:solidFill>
            <a:schemeClr val="accent3">
              <a:lumMod val="20000"/>
              <a:lumOff val="80000"/>
            </a:schemeClr>
          </a:solidFill>
        </p:spPr>
        <p:txBody>
          <a:bodyPr wrap="square" lIns="91440" tIns="45720" rIns="91440" bIns="45720">
            <a:spAutoFit/>
          </a:bodyPr>
          <a:lstStyle/>
          <a:p>
            <a:pPr algn="ctr"/>
            <a:r>
              <a:rPr lang="en-US" sz="5400" b="1" dirty="0" err="1">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Thảo</a:t>
            </a:r>
            <a:r>
              <a:rPr lang="en-US" sz="54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 </a:t>
            </a:r>
            <a:r>
              <a:rPr lang="en-US" sz="5400" b="1" dirty="0" err="1">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luận</a:t>
            </a:r>
            <a:r>
              <a:rPr lang="en-US" sz="54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 </a:t>
            </a:r>
            <a:r>
              <a:rPr lang="en-US" sz="5400" b="1" dirty="0" err="1">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nhóm</a:t>
            </a:r>
            <a:r>
              <a:rPr lang="en-US" sz="54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 </a:t>
            </a:r>
            <a:r>
              <a:rPr lang="en-US" sz="5400" b="1" dirty="0" err="1">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bàn</a:t>
            </a:r>
            <a:endParaRPr lang="en-US" sz="54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ndParaRPr>
          </a:p>
        </p:txBody>
      </p:sp>
      <p:sp>
        <p:nvSpPr>
          <p:cNvPr id="6" name="AutoShape 7"/>
          <p:cNvSpPr>
            <a:spLocks noChangeArrowheads="1"/>
          </p:cNvSpPr>
          <p:nvPr/>
        </p:nvSpPr>
        <p:spPr bwMode="auto">
          <a:xfrm>
            <a:off x="7693123" y="942109"/>
            <a:ext cx="3124200" cy="2345263"/>
          </a:xfrm>
          <a:prstGeom prst="cloudCallout">
            <a:avLst>
              <a:gd name="adj1" fmla="val -17685"/>
              <a:gd name="adj2" fmla="val 85880"/>
            </a:avLst>
          </a:prstGeom>
          <a:solidFill>
            <a:srgbClr val="FFCCFF"/>
          </a:solidFill>
          <a:ln w="9525">
            <a:solidFill>
              <a:schemeClr val="tx1"/>
            </a:solidFill>
            <a:round/>
            <a:headEnd/>
            <a:tailEnd/>
          </a:ln>
          <a:effectLst/>
        </p:spPr>
        <p:txBody>
          <a:bodyPr anchor="ctr"/>
          <a:lstStyle/>
          <a:p>
            <a:pPr algn="ctr" fontAlgn="base">
              <a:spcBef>
                <a:spcPct val="0"/>
              </a:spcBef>
              <a:spcAft>
                <a:spcPct val="0"/>
              </a:spcAft>
            </a:pPr>
            <a:r>
              <a:rPr lang="en-US" sz="2000" dirty="0" err="1">
                <a:latin typeface="+mj-lt"/>
              </a:rPr>
              <a:t>Em</a:t>
            </a:r>
            <a:r>
              <a:rPr lang="en-US" sz="2000" dirty="0">
                <a:latin typeface="+mj-lt"/>
              </a:rPr>
              <a:t> </a:t>
            </a:r>
            <a:r>
              <a:rPr lang="en-US" sz="2000" dirty="0" err="1">
                <a:latin typeface="+mj-lt"/>
              </a:rPr>
              <a:t>có</a:t>
            </a:r>
            <a:r>
              <a:rPr lang="en-US" sz="2000" dirty="0">
                <a:latin typeface="+mj-lt"/>
              </a:rPr>
              <a:t> </a:t>
            </a:r>
            <a:r>
              <a:rPr lang="en-US" sz="2000" dirty="0" err="1">
                <a:latin typeface="+mj-lt"/>
              </a:rPr>
              <a:t>đồng</a:t>
            </a:r>
            <a:r>
              <a:rPr lang="en-US" sz="2000" dirty="0">
                <a:latin typeface="+mj-lt"/>
              </a:rPr>
              <a:t> ý </a:t>
            </a:r>
            <a:r>
              <a:rPr lang="en-US" sz="2000" dirty="0" err="1">
                <a:latin typeface="+mj-lt"/>
              </a:rPr>
              <a:t>với</a:t>
            </a:r>
            <a:r>
              <a:rPr lang="en-US" sz="2000" dirty="0">
                <a:latin typeface="+mj-lt"/>
              </a:rPr>
              <a:t> </a:t>
            </a:r>
            <a:r>
              <a:rPr lang="en-US" sz="2000" dirty="0" err="1">
                <a:latin typeface="+mj-lt"/>
              </a:rPr>
              <a:t>cách</a:t>
            </a:r>
            <a:r>
              <a:rPr lang="en-US" sz="2000" dirty="0">
                <a:latin typeface="+mj-lt"/>
              </a:rPr>
              <a:t> </a:t>
            </a:r>
            <a:r>
              <a:rPr lang="en-US" sz="2000" dirty="0" err="1">
                <a:latin typeface="+mj-lt"/>
              </a:rPr>
              <a:t>giải</a:t>
            </a:r>
            <a:r>
              <a:rPr lang="en-US" sz="2000" dirty="0">
                <a:latin typeface="+mj-lt"/>
              </a:rPr>
              <a:t> </a:t>
            </a:r>
            <a:r>
              <a:rPr lang="en-US" sz="2000" dirty="0" err="1">
                <a:latin typeface="+mj-lt"/>
              </a:rPr>
              <a:t>quyết</a:t>
            </a:r>
            <a:r>
              <a:rPr lang="en-US" sz="2000" dirty="0">
                <a:latin typeface="+mj-lt"/>
              </a:rPr>
              <a:t> </a:t>
            </a:r>
            <a:r>
              <a:rPr lang="en-US" sz="2000" dirty="0" err="1">
                <a:latin typeface="+mj-lt"/>
              </a:rPr>
              <a:t>của</a:t>
            </a:r>
            <a:r>
              <a:rPr lang="en-US" sz="2000" dirty="0">
                <a:latin typeface="+mj-lt"/>
              </a:rPr>
              <a:t> Minh </a:t>
            </a:r>
            <a:r>
              <a:rPr lang="en-US" sz="2000" dirty="0" err="1">
                <a:latin typeface="+mj-lt"/>
              </a:rPr>
              <a:t>trong</a:t>
            </a:r>
            <a:r>
              <a:rPr lang="en-US" sz="2000" dirty="0">
                <a:latin typeface="+mj-lt"/>
              </a:rPr>
              <a:t> </a:t>
            </a:r>
            <a:r>
              <a:rPr lang="en-US" sz="2000" dirty="0" err="1">
                <a:latin typeface="+mj-lt"/>
              </a:rPr>
              <a:t>tình</a:t>
            </a:r>
            <a:r>
              <a:rPr lang="en-US" sz="2000" dirty="0">
                <a:latin typeface="+mj-lt"/>
              </a:rPr>
              <a:t> </a:t>
            </a:r>
            <a:r>
              <a:rPr lang="en-US" sz="2000" dirty="0" err="1">
                <a:latin typeface="+mj-lt"/>
              </a:rPr>
              <a:t>huống</a:t>
            </a:r>
            <a:r>
              <a:rPr lang="en-US" sz="2000" dirty="0">
                <a:latin typeface="+mj-lt"/>
              </a:rPr>
              <a:t> </a:t>
            </a:r>
            <a:r>
              <a:rPr lang="en-US" sz="2000" dirty="0" err="1">
                <a:latin typeface="+mj-lt"/>
              </a:rPr>
              <a:t>trên</a:t>
            </a:r>
            <a:r>
              <a:rPr lang="en-US" sz="2000" dirty="0">
                <a:latin typeface="+mj-lt"/>
              </a:rPr>
              <a:t> </a:t>
            </a:r>
            <a:r>
              <a:rPr lang="en-US" sz="2000" dirty="0" err="1">
                <a:latin typeface="+mj-lt"/>
              </a:rPr>
              <a:t>không</a:t>
            </a:r>
            <a:r>
              <a:rPr lang="en-US" sz="2000" dirty="0">
                <a:latin typeface="+mj-lt"/>
              </a:rPr>
              <a:t>? </a:t>
            </a:r>
            <a:r>
              <a:rPr lang="en-US" sz="2000" dirty="0" err="1">
                <a:latin typeface="+mj-lt"/>
              </a:rPr>
              <a:t>Tại</a:t>
            </a:r>
            <a:r>
              <a:rPr lang="en-US" sz="2000" dirty="0">
                <a:latin typeface="+mj-lt"/>
              </a:rPr>
              <a:t> </a:t>
            </a:r>
            <a:r>
              <a:rPr lang="en-US" sz="2000" dirty="0" err="1">
                <a:latin typeface="+mj-lt"/>
              </a:rPr>
              <a:t>sao</a:t>
            </a:r>
            <a:r>
              <a:rPr lang="en-US" sz="2000" dirty="0">
                <a:latin typeface="+mj-lt"/>
              </a:rPr>
              <a:t>? </a:t>
            </a:r>
          </a:p>
          <a:p>
            <a:pPr algn="ctr" fontAlgn="base">
              <a:spcBef>
                <a:spcPct val="0"/>
              </a:spcBef>
              <a:spcAft>
                <a:spcPct val="0"/>
              </a:spcAft>
            </a:pPr>
            <a:r>
              <a:rPr lang="en-US" sz="2000" b="1" i="1" dirty="0">
                <a:solidFill>
                  <a:srgbClr val="A50021"/>
                </a:solidFill>
              </a:rPr>
              <a:t>.</a:t>
            </a:r>
          </a:p>
        </p:txBody>
      </p:sp>
      <p:sp>
        <p:nvSpPr>
          <p:cNvPr id="7" name="AutoShape 7"/>
          <p:cNvSpPr>
            <a:spLocks noChangeArrowheads="1"/>
          </p:cNvSpPr>
          <p:nvPr/>
        </p:nvSpPr>
        <p:spPr bwMode="auto">
          <a:xfrm>
            <a:off x="8977746" y="3297382"/>
            <a:ext cx="3380509" cy="2141015"/>
          </a:xfrm>
          <a:prstGeom prst="cloudCallout">
            <a:avLst>
              <a:gd name="adj1" fmla="val -17685"/>
              <a:gd name="adj2" fmla="val 85880"/>
            </a:avLst>
          </a:prstGeom>
          <a:solidFill>
            <a:schemeClr val="accent3">
              <a:lumMod val="20000"/>
              <a:lumOff val="80000"/>
            </a:schemeClr>
          </a:solidFill>
          <a:ln w="9525">
            <a:solidFill>
              <a:schemeClr val="tx1"/>
            </a:solidFill>
            <a:round/>
            <a:headEnd/>
            <a:tailEnd/>
          </a:ln>
          <a:effectLst/>
        </p:spPr>
        <p:txBody>
          <a:bodyPr anchor="ctr"/>
          <a:lstStyle/>
          <a:p>
            <a:r>
              <a:rPr lang="en-US" sz="2000" dirty="0" err="1">
                <a:latin typeface="+mj-lt"/>
              </a:rPr>
              <a:t>Nếu</a:t>
            </a:r>
            <a:r>
              <a:rPr lang="en-US" sz="2000" dirty="0">
                <a:latin typeface="+mj-lt"/>
              </a:rPr>
              <a:t> </a:t>
            </a:r>
            <a:r>
              <a:rPr lang="en-US" sz="2000" dirty="0" err="1">
                <a:latin typeface="+mj-lt"/>
              </a:rPr>
              <a:t>Ngọc</a:t>
            </a:r>
            <a:r>
              <a:rPr lang="en-US" sz="2000" dirty="0">
                <a:latin typeface="+mj-lt"/>
              </a:rPr>
              <a:t> </a:t>
            </a:r>
            <a:r>
              <a:rPr lang="en-US" sz="2000" dirty="0" err="1">
                <a:latin typeface="+mj-lt"/>
              </a:rPr>
              <a:t>mở</a:t>
            </a:r>
            <a:r>
              <a:rPr lang="en-US" sz="2000" dirty="0">
                <a:latin typeface="+mj-lt"/>
              </a:rPr>
              <a:t> </a:t>
            </a:r>
            <a:r>
              <a:rPr lang="en-US" sz="2000" dirty="0" err="1">
                <a:latin typeface="+mj-lt"/>
              </a:rPr>
              <a:t>của</a:t>
            </a:r>
            <a:r>
              <a:rPr lang="en-US" sz="2000" dirty="0">
                <a:latin typeface="+mj-lt"/>
              </a:rPr>
              <a:t> </a:t>
            </a:r>
            <a:r>
              <a:rPr lang="en-US" sz="2000" dirty="0" err="1">
                <a:latin typeface="+mj-lt"/>
              </a:rPr>
              <a:t>cho</a:t>
            </a:r>
            <a:r>
              <a:rPr lang="en-US" sz="2000" dirty="0">
                <a:latin typeface="+mj-lt"/>
              </a:rPr>
              <a:t> </a:t>
            </a:r>
            <a:r>
              <a:rPr lang="en-US" sz="2000" dirty="0" err="1">
                <a:latin typeface="+mj-lt"/>
              </a:rPr>
              <a:t>chú</a:t>
            </a:r>
            <a:r>
              <a:rPr lang="en-US" sz="2000" dirty="0">
                <a:latin typeface="+mj-lt"/>
              </a:rPr>
              <a:t> </a:t>
            </a:r>
            <a:r>
              <a:rPr lang="en-US" sz="2000" dirty="0" err="1">
                <a:latin typeface="+mj-lt"/>
              </a:rPr>
              <a:t>thợ</a:t>
            </a:r>
            <a:r>
              <a:rPr lang="en-US" sz="2000" dirty="0">
                <a:latin typeface="+mj-lt"/>
              </a:rPr>
              <a:t> </a:t>
            </a:r>
            <a:r>
              <a:rPr lang="en-US" sz="2000" dirty="0" err="1">
                <a:latin typeface="+mj-lt"/>
              </a:rPr>
              <a:t>điện</a:t>
            </a:r>
            <a:r>
              <a:rPr lang="en-US" sz="2000" dirty="0">
                <a:latin typeface="+mj-lt"/>
              </a:rPr>
              <a:t> </a:t>
            </a:r>
            <a:r>
              <a:rPr lang="en-US" sz="2000" dirty="0" err="1">
                <a:latin typeface="+mj-lt"/>
              </a:rPr>
              <a:t>vào</a:t>
            </a:r>
            <a:r>
              <a:rPr lang="en-US" sz="2000" dirty="0">
                <a:latin typeface="+mj-lt"/>
              </a:rPr>
              <a:t> </a:t>
            </a:r>
            <a:r>
              <a:rPr lang="en-US" sz="2000" dirty="0" err="1">
                <a:latin typeface="+mj-lt"/>
              </a:rPr>
              <a:t>nhà</a:t>
            </a:r>
            <a:r>
              <a:rPr lang="en-US" sz="2000" dirty="0">
                <a:latin typeface="+mj-lt"/>
              </a:rPr>
              <a:t> </a:t>
            </a:r>
            <a:r>
              <a:rPr lang="en-US" sz="2000" dirty="0" err="1">
                <a:latin typeface="+mj-lt"/>
              </a:rPr>
              <a:t>khi</a:t>
            </a:r>
            <a:r>
              <a:rPr lang="en-US" sz="2000" dirty="0">
                <a:latin typeface="+mj-lt"/>
              </a:rPr>
              <a:t> </a:t>
            </a:r>
            <a:r>
              <a:rPr lang="en-US" sz="2000" dirty="0" err="1">
                <a:latin typeface="+mj-lt"/>
              </a:rPr>
              <a:t>bố</a:t>
            </a:r>
            <a:r>
              <a:rPr lang="en-US" sz="2000" dirty="0">
                <a:latin typeface="+mj-lt"/>
              </a:rPr>
              <a:t> </a:t>
            </a:r>
            <a:r>
              <a:rPr lang="en-US" sz="2000" dirty="0" err="1">
                <a:latin typeface="+mj-lt"/>
              </a:rPr>
              <a:t>mẹ</a:t>
            </a:r>
            <a:r>
              <a:rPr lang="en-US" sz="2000" dirty="0">
                <a:latin typeface="+mj-lt"/>
              </a:rPr>
              <a:t> </a:t>
            </a:r>
            <a:r>
              <a:rPr lang="en-US" sz="2000" dirty="0" err="1">
                <a:latin typeface="+mj-lt"/>
              </a:rPr>
              <a:t>đi</a:t>
            </a:r>
            <a:r>
              <a:rPr lang="en-US" sz="2000" dirty="0">
                <a:latin typeface="+mj-lt"/>
              </a:rPr>
              <a:t> </a:t>
            </a:r>
            <a:r>
              <a:rPr lang="en-US" sz="2000" dirty="0" err="1">
                <a:latin typeface="+mj-lt"/>
              </a:rPr>
              <a:t>vắng</a:t>
            </a:r>
            <a:r>
              <a:rPr lang="en-US" sz="2000" dirty="0">
                <a:latin typeface="+mj-lt"/>
              </a:rPr>
              <a:t>, </a:t>
            </a:r>
            <a:r>
              <a:rPr lang="en-US" sz="2000" dirty="0" err="1">
                <a:latin typeface="+mj-lt"/>
              </a:rPr>
              <a:t>điều</a:t>
            </a:r>
            <a:r>
              <a:rPr lang="en-US" sz="2000" dirty="0">
                <a:latin typeface="+mj-lt"/>
              </a:rPr>
              <a:t> </a:t>
            </a:r>
            <a:r>
              <a:rPr lang="en-US" sz="2000" dirty="0" err="1">
                <a:latin typeface="+mj-lt"/>
              </a:rPr>
              <a:t>gì</a:t>
            </a:r>
            <a:r>
              <a:rPr lang="en-US" sz="2000" dirty="0">
                <a:latin typeface="+mj-lt"/>
              </a:rPr>
              <a:t> </a:t>
            </a:r>
            <a:r>
              <a:rPr lang="en-US" sz="2000" dirty="0" err="1">
                <a:latin typeface="+mj-lt"/>
              </a:rPr>
              <a:t>sẽ</a:t>
            </a:r>
            <a:r>
              <a:rPr lang="en-US" sz="2000" dirty="0">
                <a:latin typeface="+mj-lt"/>
              </a:rPr>
              <a:t> </a:t>
            </a:r>
            <a:r>
              <a:rPr lang="en-US" sz="2000" dirty="0" err="1">
                <a:latin typeface="+mj-lt"/>
              </a:rPr>
              <a:t>xảy</a:t>
            </a:r>
            <a:r>
              <a:rPr lang="en-US" sz="2000" dirty="0">
                <a:latin typeface="+mj-lt"/>
              </a:rPr>
              <a:t> </a:t>
            </a:r>
            <a:r>
              <a:rPr lang="en-US" sz="2000" dirty="0" err="1">
                <a:latin typeface="+mj-lt"/>
              </a:rPr>
              <a:t>ra</a:t>
            </a:r>
            <a:r>
              <a:rPr lang="en-US" sz="2000" dirty="0">
                <a:latin typeface="+mj-lt"/>
              </a:rPr>
              <a:t>?</a:t>
            </a:r>
          </a:p>
        </p:txBody>
      </p:sp>
      <p:pic>
        <p:nvPicPr>
          <p:cNvPr id="8" name="Google Shape;154;p8"/>
          <p:cNvPicPr preferRelativeResize="0"/>
          <p:nvPr/>
        </p:nvPicPr>
        <p:blipFill rotWithShape="1">
          <a:blip r:embed="rId2">
            <a:alphaModFix/>
          </a:blip>
          <a:srcRect l="16992" t="-937" r="50159" b="17086"/>
          <a:stretch/>
        </p:blipFill>
        <p:spPr>
          <a:xfrm>
            <a:off x="0" y="350038"/>
            <a:ext cx="8409709" cy="4914689"/>
          </a:xfrm>
          <a:prstGeom prst="rect">
            <a:avLst/>
          </a:prstGeom>
          <a:noFill/>
          <a:ln>
            <a:noFill/>
          </a:ln>
        </p:spPr>
      </p:pic>
      <p:sp>
        <p:nvSpPr>
          <p:cNvPr id="9" name="Snip Diagonal Corner Rectangle 8"/>
          <p:cNvSpPr/>
          <p:nvPr/>
        </p:nvSpPr>
        <p:spPr>
          <a:xfrm>
            <a:off x="297451" y="862318"/>
            <a:ext cx="4142572" cy="733271"/>
          </a:xfrm>
          <a:prstGeom prst="snip2DiagRect">
            <a:avLst>
              <a:gd name="adj1" fmla="val 26917"/>
              <a:gd name="adj2" fmla="val 16667"/>
            </a:avLst>
          </a:prstGeom>
          <a:solidFill>
            <a:srgbClr val="FFC000"/>
          </a:solidFill>
          <a:ln w="12700" cap="flat" cmpd="sng" algn="ctr">
            <a:solidFill>
              <a:srgbClr val="5B9BD5">
                <a:shade val="50000"/>
              </a:srgbClr>
            </a:solidFill>
            <a:prstDash val="solid"/>
            <a:miter lim="800000"/>
          </a:ln>
          <a:effectLst/>
        </p:spPr>
        <p:txBody>
          <a:bodyPr rtlCol="0" anchor="ctr"/>
          <a:lstStyle/>
          <a:p>
            <a:pPr algn="ctr">
              <a:defRPr/>
            </a:pPr>
            <a:r>
              <a:rPr lang="en-US" sz="2400" b="1" kern="0" dirty="0" err="1">
                <a:solidFill>
                  <a:prstClr val="black"/>
                </a:solidFill>
                <a:latin typeface="Times New Roman" panose="02020603050405020304" pitchFamily="18" charset="0"/>
                <a:cs typeface="Times New Roman" panose="02020603050405020304" pitchFamily="18" charset="0"/>
              </a:rPr>
              <a:t>Bài</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tập</a:t>
            </a:r>
            <a:r>
              <a:rPr lang="en-US" sz="2400" b="1" kern="0" dirty="0">
                <a:solidFill>
                  <a:prstClr val="black"/>
                </a:solidFill>
                <a:latin typeface="Times New Roman" panose="02020603050405020304" pitchFamily="18" charset="0"/>
                <a:cs typeface="Times New Roman" panose="02020603050405020304" pitchFamily="18" charset="0"/>
              </a:rPr>
              <a:t> 3</a:t>
            </a:r>
          </a:p>
        </p:txBody>
      </p:sp>
      <p:pic>
        <p:nvPicPr>
          <p:cNvPr id="10" name="Picture 9"/>
          <p:cNvPicPr>
            <a:picLocks noChangeAspect="1"/>
          </p:cNvPicPr>
          <p:nvPr/>
        </p:nvPicPr>
        <p:blipFill>
          <a:blip r:embed="rId3"/>
          <a:stretch>
            <a:fillRect/>
          </a:stretch>
        </p:blipFill>
        <p:spPr>
          <a:xfrm>
            <a:off x="8300" y="-177674"/>
            <a:ext cx="1943897" cy="1344792"/>
          </a:xfrm>
          <a:prstGeom prst="ellipse">
            <a:avLst/>
          </a:prstGeom>
          <a:ln>
            <a:noFill/>
          </a:ln>
          <a:effectLst>
            <a:softEdge rad="112500"/>
          </a:effectLst>
        </p:spPr>
      </p:pic>
      <p:graphicFrame>
        <p:nvGraphicFramePr>
          <p:cNvPr id="11" name="Table 10"/>
          <p:cNvGraphicFramePr>
            <a:graphicFrameLocks noGrp="1"/>
          </p:cNvGraphicFramePr>
          <p:nvPr>
            <p:extLst>
              <p:ext uri="{D42A27DB-BD31-4B8C-83A1-F6EECF244321}">
                <p14:modId xmlns:p14="http://schemas.microsoft.com/office/powerpoint/2010/main" val="3498224052"/>
              </p:ext>
            </p:extLst>
          </p:nvPr>
        </p:nvGraphicFramePr>
        <p:xfrm>
          <a:off x="728662" y="1757363"/>
          <a:ext cx="6946755" cy="2825721"/>
        </p:xfrm>
        <a:graphic>
          <a:graphicData uri="http://schemas.openxmlformats.org/drawingml/2006/table">
            <a:tbl>
              <a:tblPr/>
              <a:tblGrid>
                <a:gridCol w="6946755">
                  <a:extLst>
                    <a:ext uri="{9D8B030D-6E8A-4147-A177-3AD203B41FA5}">
                      <a16:colId xmlns:a16="http://schemas.microsoft.com/office/drawing/2014/main" val="20000"/>
                    </a:ext>
                  </a:extLst>
                </a:gridCol>
              </a:tblGrid>
              <a:tr h="2825721">
                <a:tc>
                  <a:txBody>
                    <a:bodyPr/>
                    <a:lstStyle/>
                    <a:p>
                      <a:pPr algn="just"/>
                      <a:r>
                        <a:rPr lang="en-US" sz="2400" kern="1200" dirty="0" err="1">
                          <a:solidFill>
                            <a:schemeClr val="tx1"/>
                          </a:solidFill>
                          <a:effectLst/>
                          <a:latin typeface="+mj-lt"/>
                          <a:ea typeface="+mn-ea"/>
                          <a:cs typeface="+mn-cs"/>
                        </a:rPr>
                        <a:t>Bố</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mẹ</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đi</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vắng</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hai</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anh</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em</a:t>
                      </a:r>
                      <a:r>
                        <a:rPr lang="en-US" sz="2400" kern="1200" baseline="0" dirty="0">
                          <a:solidFill>
                            <a:schemeClr val="tx1"/>
                          </a:solidFill>
                          <a:effectLst/>
                          <a:latin typeface="+mj-lt"/>
                          <a:ea typeface="+mn-ea"/>
                          <a:cs typeface="+mn-cs"/>
                        </a:rPr>
                        <a:t> Minh </a:t>
                      </a:r>
                      <a:r>
                        <a:rPr lang="en-US" sz="2400" kern="1200" baseline="0" dirty="0" err="1">
                          <a:solidFill>
                            <a:schemeClr val="tx1"/>
                          </a:solidFill>
                          <a:effectLst/>
                          <a:latin typeface="+mj-lt"/>
                          <a:ea typeface="+mn-ea"/>
                          <a:cs typeface="+mn-cs"/>
                        </a:rPr>
                        <a:t>và</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Ngọc</a:t>
                      </a:r>
                      <a:r>
                        <a:rPr lang="en-US" sz="2400" kern="1200" baseline="0" dirty="0">
                          <a:solidFill>
                            <a:schemeClr val="tx1"/>
                          </a:solidFill>
                          <a:effectLst/>
                          <a:latin typeface="+mj-lt"/>
                          <a:ea typeface="+mn-ea"/>
                          <a:cs typeface="+mn-cs"/>
                        </a:rPr>
                        <a:t> ở </a:t>
                      </a:r>
                      <a:r>
                        <a:rPr lang="en-US" sz="2400" kern="1200" baseline="0" dirty="0" err="1">
                          <a:solidFill>
                            <a:schemeClr val="tx1"/>
                          </a:solidFill>
                          <a:effectLst/>
                          <a:latin typeface="+mj-lt"/>
                          <a:ea typeface="+mn-ea"/>
                          <a:cs typeface="+mn-cs"/>
                        </a:rPr>
                        <a:t>nhà</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học</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bài</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Bỗng</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có</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tiếng</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chuông</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cửa</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Ngọc</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chạy</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ra</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thì</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thấy</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một</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chú</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tự</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giới</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thiệu</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là</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nhân</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viên</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Công</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ty</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Điện</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lực</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đề</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nghị</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vào</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nhà</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kiểm</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tra</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các</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thiết</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bị</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điện</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của</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gia</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đình.Ngọc</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định</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mở</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của</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cho</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chú</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thợ</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điện</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vào</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thì</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anh</a:t>
                      </a:r>
                      <a:r>
                        <a:rPr lang="en-US" sz="2400" kern="1200" baseline="0" dirty="0">
                          <a:solidFill>
                            <a:schemeClr val="tx1"/>
                          </a:solidFill>
                          <a:effectLst/>
                          <a:latin typeface="+mj-lt"/>
                          <a:ea typeface="+mn-ea"/>
                          <a:cs typeface="+mn-cs"/>
                        </a:rPr>
                        <a:t> Minh </a:t>
                      </a:r>
                      <a:r>
                        <a:rPr lang="en-US" sz="2400" kern="1200" baseline="0" dirty="0" err="1">
                          <a:solidFill>
                            <a:schemeClr val="tx1"/>
                          </a:solidFill>
                          <a:effectLst/>
                          <a:latin typeface="+mj-lt"/>
                          <a:ea typeface="+mn-ea"/>
                          <a:cs typeface="+mn-cs"/>
                        </a:rPr>
                        <a:t>liền</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lắc</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đầu</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từ</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chối</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và</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nói</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răng</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khi</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bố</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mẹ</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về</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thì</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chú</a:t>
                      </a:r>
                      <a:r>
                        <a:rPr lang="en-US" sz="2400" kern="1200" baseline="0" dirty="0">
                          <a:solidFill>
                            <a:schemeClr val="tx1"/>
                          </a:solidFill>
                          <a:effectLst/>
                          <a:latin typeface="+mj-lt"/>
                          <a:ea typeface="+mn-ea"/>
                          <a:cs typeface="+mn-cs"/>
                        </a:rPr>
                        <a:t> quay </a:t>
                      </a:r>
                      <a:r>
                        <a:rPr lang="en-US" sz="2400" kern="1200" baseline="0" dirty="0" err="1">
                          <a:solidFill>
                            <a:schemeClr val="tx1"/>
                          </a:solidFill>
                          <a:effectLst/>
                          <a:latin typeface="+mj-lt"/>
                          <a:ea typeface="+mn-ea"/>
                          <a:cs typeface="+mn-cs"/>
                        </a:rPr>
                        <a:t>lại</a:t>
                      </a:r>
                      <a:r>
                        <a:rPr lang="en-US" sz="2400" kern="1200" baseline="0" dirty="0">
                          <a:solidFill>
                            <a:schemeClr val="tx1"/>
                          </a:solidFill>
                          <a:effectLst/>
                          <a:latin typeface="+mj-lt"/>
                          <a:ea typeface="+mn-ea"/>
                          <a:cs typeface="+mn-cs"/>
                        </a:rPr>
                        <a:t>.</a:t>
                      </a:r>
                      <a:endParaRPr lang="en-US" sz="2400" kern="1200" dirty="0">
                        <a:solidFill>
                          <a:schemeClr val="tx1"/>
                        </a:solidFill>
                        <a:effectLst/>
                        <a:latin typeface="+mj-lt"/>
                        <a:ea typeface="+mn-ea"/>
                        <a:cs typeface="+mn-cs"/>
                      </a:endParaRPr>
                    </a:p>
                    <a:p>
                      <a:endParaRPr lang="en-US" sz="2400" kern="1200" dirty="0">
                        <a:solidFill>
                          <a:schemeClr val="tx1"/>
                        </a:solidFill>
                        <a:effectLst/>
                        <a:latin typeface="#9Slide05 Brannboll Ny" panose="02000000000000000000" pitchFamily="2" charset="0"/>
                        <a:ea typeface="+mn-ea"/>
                        <a:cs typeface="+mn-cs"/>
                      </a:endParaRP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pic>
        <p:nvPicPr>
          <p:cNvPr id="12" name="Shape 1"/>
          <p:cNvPicPr/>
          <p:nvPr/>
        </p:nvPicPr>
        <p:blipFill>
          <a:blip r:embed="rId4"/>
          <a:stretch/>
        </p:blipFill>
        <p:spPr>
          <a:xfrm>
            <a:off x="10487608" y="4781"/>
            <a:ext cx="1704392" cy="979882"/>
          </a:xfrm>
          <a:prstGeom prst="rect">
            <a:avLst/>
          </a:prstGeom>
          <a:noFill/>
          <a:ln>
            <a:noFill/>
          </a:ln>
        </p:spPr>
      </p:pic>
    </p:spTree>
    <p:extLst>
      <p:ext uri="{BB962C8B-B14F-4D97-AF65-F5344CB8AC3E}">
        <p14:creationId xmlns:p14="http://schemas.microsoft.com/office/powerpoint/2010/main" val="35618117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828676" y="1"/>
            <a:ext cx="10474502" cy="6065009"/>
            <a:chOff x="828676" y="1"/>
            <a:chExt cx="10474502" cy="6065009"/>
          </a:xfrm>
        </p:grpSpPr>
        <p:grpSp>
          <p:nvGrpSpPr>
            <p:cNvPr id="18" name="Group 17"/>
            <p:cNvGrpSpPr/>
            <p:nvPr/>
          </p:nvGrpSpPr>
          <p:grpSpPr>
            <a:xfrm>
              <a:off x="828676" y="1"/>
              <a:ext cx="5257799" cy="5838207"/>
              <a:chOff x="-498324" y="1607294"/>
              <a:chExt cx="7183378" cy="4931611"/>
            </a:xfrm>
          </p:grpSpPr>
          <p:pic>
            <p:nvPicPr>
              <p:cNvPr id="19" name="Google Shape;154;p8"/>
              <p:cNvPicPr preferRelativeResize="0"/>
              <p:nvPr/>
            </p:nvPicPr>
            <p:blipFill rotWithShape="1">
              <a:blip r:embed="rId4">
                <a:alphaModFix/>
              </a:blip>
              <a:srcRect l="16992" t="-937" r="50159" b="17086"/>
              <a:stretch/>
            </p:blipFill>
            <p:spPr>
              <a:xfrm>
                <a:off x="-498324" y="1607294"/>
                <a:ext cx="7183378" cy="4931611"/>
              </a:xfrm>
              <a:prstGeom prst="rect">
                <a:avLst/>
              </a:prstGeom>
              <a:noFill/>
              <a:ln>
                <a:noFill/>
              </a:ln>
            </p:spPr>
          </p:pic>
          <p:pic>
            <p:nvPicPr>
              <p:cNvPr id="20" name="Google Shape;155;p8"/>
              <p:cNvPicPr preferRelativeResize="0"/>
              <p:nvPr/>
            </p:nvPicPr>
            <p:blipFill rotWithShape="1">
              <a:blip r:embed="rId5" cstate="print">
                <a:alphaModFix/>
              </a:blip>
              <a:srcRect/>
              <a:stretch/>
            </p:blipFill>
            <p:spPr>
              <a:xfrm>
                <a:off x="90694" y="4626242"/>
                <a:ext cx="1499176" cy="1499176"/>
              </a:xfrm>
              <a:prstGeom prst="rect">
                <a:avLst/>
              </a:prstGeom>
              <a:noFill/>
              <a:ln>
                <a:noFill/>
              </a:ln>
            </p:spPr>
          </p:pic>
        </p:grpSp>
        <p:sp>
          <p:nvSpPr>
            <p:cNvPr id="10" name="Rectangle 9"/>
            <p:cNvSpPr>
              <a:spLocks noChangeArrowheads="1"/>
            </p:cNvSpPr>
            <p:nvPr/>
          </p:nvSpPr>
          <p:spPr bwMode="auto">
            <a:xfrm>
              <a:off x="1085850" y="1760930"/>
              <a:ext cx="4300537"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sz="3200" b="1" dirty="0" err="1">
                  <a:solidFill>
                    <a:srgbClr val="0000FF"/>
                  </a:solidFill>
                  <a:latin typeface="+mn-lt"/>
                  <a:cs typeface="Arial" pitchFamily="34" charset="0"/>
                </a:rPr>
                <a:t>Bài</a:t>
              </a:r>
              <a:r>
                <a:rPr lang="en-US" sz="3200" b="1" dirty="0">
                  <a:solidFill>
                    <a:srgbClr val="0000FF"/>
                  </a:solidFill>
                  <a:latin typeface="+mn-lt"/>
                  <a:cs typeface="Arial" pitchFamily="34" charset="0"/>
                </a:rPr>
                <a:t> 7:</a:t>
              </a:r>
              <a:r>
                <a:rPr lang="en-US" sz="3200" b="1" dirty="0">
                  <a:solidFill>
                    <a:srgbClr val="FF0000"/>
                  </a:solidFill>
                  <a:latin typeface="+mn-lt"/>
                  <a:cs typeface="Arial" pitchFamily="34" charset="0"/>
                </a:rPr>
                <a:t> </a:t>
              </a:r>
              <a:r>
                <a:rPr lang="nl-NL" sz="3200" b="1" dirty="0">
                  <a:solidFill>
                    <a:srgbClr val="FF0000"/>
                  </a:solidFill>
                  <a:latin typeface="+mn-lt"/>
                  <a:cs typeface="Arial" pitchFamily="34" charset="0"/>
                </a:rPr>
                <a:t>ỨNG PHÓ VỚI CÁC TÌNH HUỐNG NGUY HIỂM TỪ CON NGƯỜI</a:t>
              </a:r>
              <a:endParaRPr lang="en-SG" altLang="en-US" sz="3200" b="1" dirty="0">
                <a:solidFill>
                  <a:srgbClr val="0000FF"/>
                </a:solidFill>
                <a:latin typeface="+mn-lt"/>
                <a:cs typeface="Arial" pitchFamily="34"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448507" y="1048385"/>
              <a:ext cx="4854671" cy="5016625"/>
            </a:xfrm>
            <a:prstGeom prst="rect">
              <a:avLst/>
            </a:prstGeom>
            <a:noFill/>
            <a:ln w="9525">
              <a:noFill/>
              <a:miter lim="800000"/>
              <a:headEnd/>
              <a:tailEnd/>
            </a:ln>
          </p:spPr>
        </p:pic>
        <p:sp>
          <p:nvSpPr>
            <p:cNvPr id="16" name="Rectangle 189"/>
            <p:cNvSpPr>
              <a:spLocks noChangeArrowheads="1"/>
            </p:cNvSpPr>
            <p:nvPr/>
          </p:nvSpPr>
          <p:spPr bwMode="auto">
            <a:xfrm>
              <a:off x="7542342" y="2701111"/>
              <a:ext cx="2667000" cy="1077218"/>
            </a:xfrm>
            <a:prstGeom prst="rect">
              <a:avLst/>
            </a:prstGeom>
            <a:noFill/>
            <a:ln>
              <a:noFill/>
            </a:ln>
            <a:effectLst/>
          </p:spPr>
          <p:txBody>
            <a:bodyPr anchor="ctr">
              <a:spAutoFit/>
            </a:bodyPr>
            <a:lstStyle/>
            <a:p>
              <a:pPr algn="ctr">
                <a:defRPr/>
              </a:pPr>
              <a:r>
                <a:rPr lang="en-US" altLang="zh-CN" sz="3200" b="1" kern="0" dirty="0">
                  <a:solidFill>
                    <a:srgbClr val="0000FF"/>
                  </a:solidFill>
                  <a:ea typeface="微软雅黑" pitchFamily="34" charset="-122"/>
                  <a:cs typeface="Times New Roman" pitchFamily="18" charset="0"/>
                </a:rPr>
                <a:t>I.</a:t>
              </a:r>
            </a:p>
            <a:p>
              <a:pPr algn="ctr">
                <a:defRPr/>
              </a:pPr>
              <a:r>
                <a:rPr lang="en-US" altLang="zh-CN" sz="3200" b="1" kern="0" dirty="0">
                  <a:solidFill>
                    <a:srgbClr val="0000FF"/>
                  </a:solidFill>
                  <a:ea typeface="微软雅黑" pitchFamily="34" charset="-122"/>
                  <a:cs typeface="Arial" pitchFamily="34" charset="0"/>
                </a:rPr>
                <a:t>KHỞI ĐỘNG</a:t>
              </a:r>
            </a:p>
          </p:txBody>
        </p:sp>
      </p:grpSp>
      <p:pic>
        <p:nvPicPr>
          <p:cNvPr id="17" name="Shape 1"/>
          <p:cNvPicPr/>
          <p:nvPr/>
        </p:nvPicPr>
        <p:blipFill>
          <a:blip r:embed="rId7"/>
          <a:stretch/>
        </p:blipFill>
        <p:spPr>
          <a:xfrm>
            <a:off x="10119360" y="0"/>
            <a:ext cx="2072640" cy="1048385"/>
          </a:xfrm>
          <a:prstGeom prst="rect">
            <a:avLst/>
          </a:prstGeom>
          <a:noFill/>
          <a:ln>
            <a:noFill/>
          </a:ln>
        </p:spPr>
      </p:pic>
    </p:spTree>
    <p:extLst>
      <p:ext uri="{BB962C8B-B14F-4D97-AF65-F5344CB8AC3E}">
        <p14:creationId xmlns:p14="http://schemas.microsoft.com/office/powerpoint/2010/main" val="14386412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62366" y="33057"/>
            <a:ext cx="6445527" cy="923330"/>
          </a:xfrm>
          <a:prstGeom prst="rect">
            <a:avLst/>
          </a:prstGeom>
          <a:solidFill>
            <a:schemeClr val="accent3">
              <a:lumMod val="20000"/>
              <a:lumOff val="80000"/>
            </a:schemeClr>
          </a:solidFill>
        </p:spPr>
        <p:txBody>
          <a:bodyPr wrap="square" lIns="91440" tIns="45720" rIns="91440" bIns="45720">
            <a:spAutoFit/>
          </a:bodyPr>
          <a:lstStyle/>
          <a:p>
            <a:pPr algn="ctr"/>
            <a:r>
              <a:rPr lang="en-US" sz="5400" b="1" dirty="0" err="1">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TRò</a:t>
            </a:r>
            <a:r>
              <a:rPr lang="en-US" sz="54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 </a:t>
            </a:r>
            <a:r>
              <a:rPr lang="en-US" sz="5400" b="1" dirty="0" err="1">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chơi</a:t>
            </a:r>
            <a:r>
              <a:rPr lang="en-US" sz="54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 </a:t>
            </a:r>
            <a:r>
              <a:rPr lang="en-US" sz="5400" b="1" dirty="0" err="1">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Đóng</a:t>
            </a:r>
            <a:r>
              <a:rPr lang="en-US" sz="54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 </a:t>
            </a:r>
            <a:r>
              <a:rPr lang="en-US" sz="5400" b="1" dirty="0" err="1">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vai</a:t>
            </a:r>
            <a:endParaRPr lang="en-US" sz="54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ndParaRPr>
          </a:p>
        </p:txBody>
      </p:sp>
      <p:pic>
        <p:nvPicPr>
          <p:cNvPr id="5"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6877" t="53352" r="11679"/>
          <a:stretch/>
        </p:blipFill>
        <p:spPr bwMode="auto">
          <a:xfrm>
            <a:off x="5386710" y="3595594"/>
            <a:ext cx="7165910" cy="27739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AutoShape 7"/>
          <p:cNvSpPr>
            <a:spLocks noChangeArrowheads="1"/>
          </p:cNvSpPr>
          <p:nvPr/>
        </p:nvSpPr>
        <p:spPr bwMode="auto">
          <a:xfrm>
            <a:off x="5476395" y="997527"/>
            <a:ext cx="3124200" cy="2345263"/>
          </a:xfrm>
          <a:prstGeom prst="cloudCallout">
            <a:avLst>
              <a:gd name="adj1" fmla="val -17685"/>
              <a:gd name="adj2" fmla="val 85880"/>
            </a:avLst>
          </a:prstGeom>
          <a:solidFill>
            <a:srgbClr val="FFCCFF"/>
          </a:solidFill>
          <a:ln w="9525">
            <a:solidFill>
              <a:schemeClr val="tx1"/>
            </a:solidFill>
            <a:round/>
            <a:headEnd/>
            <a:tailEnd/>
          </a:ln>
          <a:effectLst/>
        </p:spPr>
        <p:txBody>
          <a:bodyPr anchor="ctr"/>
          <a:lstStyle/>
          <a:p>
            <a:pPr algn="ctr" fontAlgn="base">
              <a:spcBef>
                <a:spcPct val="0"/>
              </a:spcBef>
              <a:spcAft>
                <a:spcPct val="0"/>
              </a:spcAft>
            </a:pPr>
            <a:r>
              <a:rPr lang="en-US" sz="2000" dirty="0"/>
              <a:t>a) Theo </a:t>
            </a:r>
            <a:r>
              <a:rPr lang="en-US" sz="2000" dirty="0" err="1"/>
              <a:t>em</a:t>
            </a:r>
            <a:r>
              <a:rPr lang="en-US" sz="2000" dirty="0"/>
              <a:t>, </a:t>
            </a:r>
            <a:r>
              <a:rPr lang="en-US" sz="2000" dirty="0" err="1"/>
              <a:t>Dương</a:t>
            </a:r>
            <a:r>
              <a:rPr lang="en-US" sz="2000" dirty="0"/>
              <a:t> </a:t>
            </a:r>
            <a:r>
              <a:rPr lang="en-US" sz="2000" dirty="0" err="1"/>
              <a:t>có</a:t>
            </a:r>
            <a:r>
              <a:rPr lang="en-US" sz="2000" dirty="0"/>
              <a:t> </a:t>
            </a:r>
            <a:r>
              <a:rPr lang="en-US" sz="2000" dirty="0" err="1"/>
              <a:t>nên</a:t>
            </a:r>
            <a:r>
              <a:rPr lang="en-US" sz="2000" dirty="0"/>
              <a:t> </a:t>
            </a:r>
            <a:r>
              <a:rPr lang="en-US" sz="2000" dirty="0" err="1"/>
              <a:t>im</a:t>
            </a:r>
            <a:r>
              <a:rPr lang="en-US" sz="2000" dirty="0"/>
              <a:t> </a:t>
            </a:r>
            <a:r>
              <a:rPr lang="en-US" sz="2000" dirty="0" err="1"/>
              <a:t>lặng</a:t>
            </a:r>
            <a:r>
              <a:rPr lang="en-US" sz="2000" dirty="0"/>
              <a:t> </a:t>
            </a:r>
            <a:r>
              <a:rPr lang="en-US" sz="2000" dirty="0" err="1"/>
              <a:t>và</a:t>
            </a:r>
            <a:r>
              <a:rPr lang="en-US" sz="2000" dirty="0"/>
              <a:t> </a:t>
            </a:r>
            <a:r>
              <a:rPr lang="en-US" sz="2000" dirty="0" err="1"/>
              <a:t>làm</a:t>
            </a:r>
            <a:r>
              <a:rPr lang="en-US" sz="2000" dirty="0"/>
              <a:t> </a:t>
            </a:r>
            <a:r>
              <a:rPr lang="en-US" sz="2000" dirty="0" err="1"/>
              <a:t>theo</a:t>
            </a:r>
            <a:r>
              <a:rPr lang="en-US" sz="2000" dirty="0"/>
              <a:t> </a:t>
            </a:r>
            <a:r>
              <a:rPr lang="en-US" sz="2000" dirty="0" err="1"/>
              <a:t>yêu</a:t>
            </a:r>
            <a:r>
              <a:rPr lang="en-US" sz="2000" dirty="0"/>
              <a:t> </a:t>
            </a:r>
            <a:r>
              <a:rPr lang="en-US" sz="2000" dirty="0" err="1"/>
              <a:t>cầu</a:t>
            </a:r>
            <a:r>
              <a:rPr lang="en-US" sz="2000" dirty="0"/>
              <a:t> </a:t>
            </a:r>
            <a:r>
              <a:rPr lang="en-US" sz="2000" dirty="0" err="1"/>
              <a:t>của</a:t>
            </a:r>
            <a:r>
              <a:rPr lang="en-US" sz="2000" dirty="0"/>
              <a:t> </a:t>
            </a:r>
            <a:r>
              <a:rPr lang="en-US" sz="2000" dirty="0" err="1"/>
              <a:t>Chiến</a:t>
            </a:r>
            <a:r>
              <a:rPr lang="en-US" sz="2000" dirty="0"/>
              <a:t> </a:t>
            </a:r>
            <a:r>
              <a:rPr lang="en-US" sz="2000" dirty="0" err="1"/>
              <a:t>không</a:t>
            </a:r>
            <a:r>
              <a:rPr lang="en-US" sz="2000" dirty="0"/>
              <a:t>? </a:t>
            </a:r>
            <a:r>
              <a:rPr lang="en-US" sz="2000" dirty="0" err="1"/>
              <a:t>vì</a:t>
            </a:r>
            <a:r>
              <a:rPr lang="en-US" sz="2000" dirty="0"/>
              <a:t> </a:t>
            </a:r>
            <a:r>
              <a:rPr lang="en-US" sz="2000" dirty="0" err="1"/>
              <a:t>sao</a:t>
            </a:r>
            <a:r>
              <a:rPr lang="en-US" sz="2000" dirty="0"/>
              <a:t>? </a:t>
            </a:r>
            <a:endParaRPr lang="en-US" sz="2000" b="1" i="1" dirty="0">
              <a:solidFill>
                <a:srgbClr val="A50021"/>
              </a:solidFill>
            </a:endParaRPr>
          </a:p>
        </p:txBody>
      </p:sp>
      <p:sp>
        <p:nvSpPr>
          <p:cNvPr id="7" name="AutoShape 7"/>
          <p:cNvSpPr>
            <a:spLocks noChangeArrowheads="1"/>
          </p:cNvSpPr>
          <p:nvPr/>
        </p:nvSpPr>
        <p:spPr bwMode="auto">
          <a:xfrm>
            <a:off x="8811491" y="983673"/>
            <a:ext cx="3380509" cy="2141015"/>
          </a:xfrm>
          <a:prstGeom prst="cloudCallout">
            <a:avLst>
              <a:gd name="adj1" fmla="val -17685"/>
              <a:gd name="adj2" fmla="val 85880"/>
            </a:avLst>
          </a:prstGeom>
          <a:solidFill>
            <a:schemeClr val="accent3">
              <a:lumMod val="20000"/>
              <a:lumOff val="80000"/>
            </a:schemeClr>
          </a:solidFill>
          <a:ln w="9525">
            <a:solidFill>
              <a:schemeClr val="tx1"/>
            </a:solidFill>
            <a:round/>
            <a:headEnd/>
            <a:tailEnd/>
          </a:ln>
          <a:effectLst/>
        </p:spPr>
        <p:txBody>
          <a:bodyPr anchor="ctr"/>
          <a:lstStyle/>
          <a:p>
            <a:pPr algn="just"/>
            <a:r>
              <a:rPr lang="en-US" sz="2000" dirty="0"/>
              <a:t>b) </a:t>
            </a:r>
            <a:r>
              <a:rPr lang="en-US" sz="2000" dirty="0" err="1"/>
              <a:t>Nếu</a:t>
            </a:r>
            <a:r>
              <a:rPr lang="en-US" sz="2000" dirty="0"/>
              <a:t> </a:t>
            </a:r>
            <a:r>
              <a:rPr lang="en-US" sz="2000" dirty="0" err="1"/>
              <a:t>là</a:t>
            </a:r>
            <a:r>
              <a:rPr lang="en-US" sz="2000" dirty="0"/>
              <a:t> </a:t>
            </a:r>
            <a:r>
              <a:rPr lang="en-US" sz="2000" dirty="0" err="1"/>
              <a:t>Dương</a:t>
            </a:r>
            <a:r>
              <a:rPr lang="en-US" sz="2000" dirty="0"/>
              <a:t> </a:t>
            </a:r>
            <a:r>
              <a:rPr lang="en-US" sz="2000" dirty="0" err="1"/>
              <a:t>em</a:t>
            </a:r>
            <a:r>
              <a:rPr lang="en-US" sz="2000" dirty="0"/>
              <a:t> </a:t>
            </a:r>
            <a:r>
              <a:rPr lang="en-US" sz="2000" dirty="0" err="1"/>
              <a:t>sẽ</a:t>
            </a:r>
            <a:r>
              <a:rPr lang="en-US" sz="2000" dirty="0"/>
              <a:t> </a:t>
            </a:r>
            <a:r>
              <a:rPr lang="en-US" sz="2000" dirty="0" err="1"/>
              <a:t>xử</a:t>
            </a:r>
            <a:r>
              <a:rPr lang="en-US" sz="2000" dirty="0"/>
              <a:t> </a:t>
            </a:r>
            <a:r>
              <a:rPr lang="en-US" sz="2000" dirty="0" err="1"/>
              <a:t>lí</a:t>
            </a:r>
            <a:r>
              <a:rPr lang="en-US" sz="2000" dirty="0"/>
              <a:t> </a:t>
            </a:r>
            <a:r>
              <a:rPr lang="en-US" sz="2000" dirty="0" err="1"/>
              <a:t>tình</a:t>
            </a:r>
            <a:r>
              <a:rPr lang="en-US" sz="2000" dirty="0"/>
              <a:t> </a:t>
            </a:r>
            <a:r>
              <a:rPr lang="en-US" sz="2000" dirty="0" err="1"/>
              <a:t>huống</a:t>
            </a:r>
            <a:r>
              <a:rPr lang="en-US" sz="2000" dirty="0"/>
              <a:t> </a:t>
            </a:r>
            <a:r>
              <a:rPr lang="en-US" sz="2000" dirty="0" err="1"/>
              <a:t>này</a:t>
            </a:r>
            <a:r>
              <a:rPr lang="en-US" sz="2000" dirty="0"/>
              <a:t> </a:t>
            </a:r>
            <a:r>
              <a:rPr lang="en-US" sz="2000" dirty="0" err="1"/>
              <a:t>như</a:t>
            </a:r>
            <a:r>
              <a:rPr lang="en-US" sz="2000" dirty="0"/>
              <a:t> </a:t>
            </a:r>
            <a:r>
              <a:rPr lang="en-US" sz="2000" dirty="0" err="1"/>
              <a:t>thế</a:t>
            </a:r>
            <a:r>
              <a:rPr lang="en-US" sz="2000" dirty="0"/>
              <a:t> </a:t>
            </a:r>
            <a:r>
              <a:rPr lang="en-US" sz="2000" dirty="0" err="1"/>
              <a:t>nào</a:t>
            </a:r>
            <a:r>
              <a:rPr lang="en-US" sz="2000" dirty="0">
                <a:latin typeface="+mj-lt"/>
              </a:rPr>
              <a:t>?</a:t>
            </a:r>
          </a:p>
        </p:txBody>
      </p:sp>
      <p:pic>
        <p:nvPicPr>
          <p:cNvPr id="8" name="Google Shape;154;p8"/>
          <p:cNvPicPr preferRelativeResize="0"/>
          <p:nvPr/>
        </p:nvPicPr>
        <p:blipFill rotWithShape="1">
          <a:blip r:embed="rId3">
            <a:alphaModFix/>
          </a:blip>
          <a:srcRect l="16992" t="-937" r="50159" b="17086"/>
          <a:stretch/>
        </p:blipFill>
        <p:spPr>
          <a:xfrm>
            <a:off x="233265" y="443345"/>
            <a:ext cx="5641062" cy="6507962"/>
          </a:xfrm>
          <a:prstGeom prst="rect">
            <a:avLst/>
          </a:prstGeom>
          <a:noFill/>
          <a:ln>
            <a:noFill/>
          </a:ln>
        </p:spPr>
      </p:pic>
      <p:sp>
        <p:nvSpPr>
          <p:cNvPr id="9" name="Snip Diagonal Corner Rectangle 8"/>
          <p:cNvSpPr/>
          <p:nvPr/>
        </p:nvSpPr>
        <p:spPr>
          <a:xfrm>
            <a:off x="297451" y="862318"/>
            <a:ext cx="4142572" cy="733271"/>
          </a:xfrm>
          <a:prstGeom prst="snip2DiagRect">
            <a:avLst>
              <a:gd name="adj1" fmla="val 26917"/>
              <a:gd name="adj2" fmla="val 16667"/>
            </a:avLst>
          </a:prstGeom>
          <a:solidFill>
            <a:srgbClr val="FFC000"/>
          </a:solidFill>
          <a:ln w="12700" cap="flat" cmpd="sng" algn="ctr">
            <a:solidFill>
              <a:srgbClr val="5B9BD5">
                <a:shade val="50000"/>
              </a:srgbClr>
            </a:solidFill>
            <a:prstDash val="solid"/>
            <a:miter lim="800000"/>
          </a:ln>
          <a:effectLst/>
        </p:spPr>
        <p:txBody>
          <a:bodyPr rtlCol="0" anchor="ctr"/>
          <a:lstStyle/>
          <a:p>
            <a:pPr algn="ctr">
              <a:defRPr/>
            </a:pPr>
            <a:r>
              <a:rPr lang="en-US" sz="2400" b="1" kern="0" dirty="0" err="1">
                <a:solidFill>
                  <a:prstClr val="black"/>
                </a:solidFill>
                <a:latin typeface="Times New Roman" panose="02020603050405020304" pitchFamily="18" charset="0"/>
                <a:cs typeface="Times New Roman" panose="02020603050405020304" pitchFamily="18" charset="0"/>
              </a:rPr>
              <a:t>Bài</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tập</a:t>
            </a:r>
            <a:r>
              <a:rPr lang="en-US" sz="2400" b="1" kern="0" dirty="0">
                <a:solidFill>
                  <a:prstClr val="black"/>
                </a:solidFill>
                <a:latin typeface="Times New Roman" panose="02020603050405020304" pitchFamily="18" charset="0"/>
                <a:cs typeface="Times New Roman" panose="02020603050405020304" pitchFamily="18" charset="0"/>
              </a:rPr>
              <a:t> 4</a:t>
            </a:r>
          </a:p>
        </p:txBody>
      </p:sp>
      <p:pic>
        <p:nvPicPr>
          <p:cNvPr id="10" name="Picture 9"/>
          <p:cNvPicPr>
            <a:picLocks noChangeAspect="1"/>
          </p:cNvPicPr>
          <p:nvPr/>
        </p:nvPicPr>
        <p:blipFill>
          <a:blip r:embed="rId4"/>
          <a:stretch>
            <a:fillRect/>
          </a:stretch>
        </p:blipFill>
        <p:spPr>
          <a:xfrm>
            <a:off x="8300" y="-177674"/>
            <a:ext cx="1943897" cy="1344792"/>
          </a:xfrm>
          <a:prstGeom prst="ellipse">
            <a:avLst/>
          </a:prstGeom>
          <a:ln>
            <a:noFill/>
          </a:ln>
          <a:effectLst>
            <a:softEdge rad="112500"/>
          </a:effectLst>
        </p:spPr>
      </p:pic>
      <p:graphicFrame>
        <p:nvGraphicFramePr>
          <p:cNvPr id="11" name="Table 10"/>
          <p:cNvGraphicFramePr>
            <a:graphicFrameLocks noGrp="1"/>
          </p:cNvGraphicFramePr>
          <p:nvPr>
            <p:extLst>
              <p:ext uri="{D42A27DB-BD31-4B8C-83A1-F6EECF244321}">
                <p14:modId xmlns:p14="http://schemas.microsoft.com/office/powerpoint/2010/main" val="3498224052"/>
              </p:ext>
            </p:extLst>
          </p:nvPr>
        </p:nvGraphicFramePr>
        <p:xfrm>
          <a:off x="720435" y="2022764"/>
          <a:ext cx="4530438" cy="4364182"/>
        </p:xfrm>
        <a:graphic>
          <a:graphicData uri="http://schemas.openxmlformats.org/drawingml/2006/table">
            <a:tbl>
              <a:tblPr/>
              <a:tblGrid>
                <a:gridCol w="4530438">
                  <a:extLst>
                    <a:ext uri="{9D8B030D-6E8A-4147-A177-3AD203B41FA5}">
                      <a16:colId xmlns:a16="http://schemas.microsoft.com/office/drawing/2014/main" val="20000"/>
                    </a:ext>
                  </a:extLst>
                </a:gridCol>
              </a:tblGrid>
              <a:tr h="4364182">
                <a:tc>
                  <a:txBody>
                    <a:bodyPr/>
                    <a:lstStyle/>
                    <a:p>
                      <a:pPr algn="just"/>
                      <a:r>
                        <a:rPr lang="en-US" sz="2400" kern="1200" dirty="0" err="1">
                          <a:solidFill>
                            <a:schemeClr val="tx1"/>
                          </a:solidFill>
                          <a:effectLst/>
                          <a:latin typeface="+mj-lt"/>
                          <a:ea typeface="+mn-ea"/>
                          <a:cs typeface="+mn-cs"/>
                        </a:rPr>
                        <a:t>Chiến</a:t>
                      </a:r>
                      <a:r>
                        <a:rPr lang="en-US" sz="2400" kern="1200" dirty="0">
                          <a:solidFill>
                            <a:schemeClr val="tx1"/>
                          </a:solidFill>
                          <a:effectLst/>
                          <a:latin typeface="+mj-lt"/>
                          <a:ea typeface="+mn-ea"/>
                          <a:cs typeface="+mn-cs"/>
                        </a:rPr>
                        <a:t>,</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học</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sinh</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lớp</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6A</a:t>
                      </a:r>
                      <a:r>
                        <a:rPr lang="en-US" sz="2400" kern="1200" baseline="0" dirty="0">
                          <a:solidFill>
                            <a:schemeClr val="tx1"/>
                          </a:solidFill>
                          <a:effectLst/>
                          <a:latin typeface="+mj-lt"/>
                          <a:ea typeface="+mn-ea"/>
                          <a:cs typeface="+mn-cs"/>
                        </a:rPr>
                        <a:t> hay </a:t>
                      </a:r>
                      <a:r>
                        <a:rPr lang="en-US" sz="2400" kern="1200" baseline="0" dirty="0" err="1">
                          <a:solidFill>
                            <a:schemeClr val="tx1"/>
                          </a:solidFill>
                          <a:effectLst/>
                          <a:latin typeface="+mj-lt"/>
                          <a:ea typeface="+mn-ea"/>
                          <a:cs typeface="+mn-cs"/>
                        </a:rPr>
                        <a:t>bắt</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nạt</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các</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bạn</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yếu</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thế</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hơn</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mình</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trong</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đó</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có</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Dương</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Gần</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đây</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Dương</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phải</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thức</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khuya</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hơn</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để</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vừa</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làm</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hết</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bài</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tập</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của</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mình</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vừa</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chép</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bài</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tập</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về</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nhà</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vào</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vở</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cho</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Chiến</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Trong</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các</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giờ</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kiểm</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tra</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Dương</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phải</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tìm</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cách</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cho</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Chiến</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nhìn</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bài</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của</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mình</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Cứ</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nghĩ</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đến</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sự</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đe</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dọa</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của</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Chiến</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Dương</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cảm</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thấy</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sợ</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hãi</a:t>
                      </a:r>
                      <a:r>
                        <a:rPr lang="en-US" sz="2400" kern="1200" baseline="0" dirty="0">
                          <a:solidFill>
                            <a:schemeClr val="tx1"/>
                          </a:solidFill>
                          <a:effectLst/>
                          <a:latin typeface="+mj-lt"/>
                          <a:ea typeface="+mn-ea"/>
                          <a:cs typeface="+mn-cs"/>
                        </a:rPr>
                        <a:t> </a:t>
                      </a:r>
                      <a:r>
                        <a:rPr lang="en-US" sz="2400" kern="1200" baseline="0" dirty="0" err="1">
                          <a:solidFill>
                            <a:schemeClr val="tx1"/>
                          </a:solidFill>
                          <a:effectLst/>
                          <a:latin typeface="+mj-lt"/>
                          <a:ea typeface="+mn-ea"/>
                          <a:cs typeface="+mn-cs"/>
                        </a:rPr>
                        <a:t>và</a:t>
                      </a:r>
                      <a:r>
                        <a:rPr lang="en-US" sz="2400" kern="1200" baseline="0" dirty="0">
                          <a:solidFill>
                            <a:schemeClr val="tx1"/>
                          </a:solidFill>
                          <a:effectLst/>
                          <a:latin typeface="+mj-lt"/>
                          <a:ea typeface="+mn-ea"/>
                          <a:cs typeface="+mn-cs"/>
                        </a:rPr>
                        <a:t> lo </a:t>
                      </a:r>
                      <a:r>
                        <a:rPr lang="en-US" sz="2400" kern="1200" baseline="0" dirty="0" err="1">
                          <a:solidFill>
                            <a:schemeClr val="tx1"/>
                          </a:solidFill>
                          <a:effectLst/>
                          <a:latin typeface="+mj-lt"/>
                          <a:ea typeface="+mn-ea"/>
                          <a:cs typeface="+mn-cs"/>
                        </a:rPr>
                        <a:t>lắng</a:t>
                      </a:r>
                      <a:r>
                        <a:rPr lang="en-US" sz="2400" kern="1200" baseline="0" dirty="0">
                          <a:solidFill>
                            <a:schemeClr val="tx1"/>
                          </a:solidFill>
                          <a:effectLst/>
                          <a:latin typeface="+mj-lt"/>
                          <a:ea typeface="+mn-ea"/>
                          <a:cs typeface="+mn-cs"/>
                        </a:rPr>
                        <a:t>.</a:t>
                      </a:r>
                      <a:endParaRPr lang="en-US" sz="2400" kern="1200" dirty="0">
                        <a:solidFill>
                          <a:schemeClr val="tx1"/>
                        </a:solidFill>
                        <a:effectLst/>
                        <a:latin typeface="+mj-lt"/>
                        <a:ea typeface="+mn-ea"/>
                        <a:cs typeface="+mn-cs"/>
                      </a:endParaRPr>
                    </a:p>
                    <a:p>
                      <a:endParaRPr lang="en-US" sz="2400" kern="1200" dirty="0">
                        <a:solidFill>
                          <a:schemeClr val="tx1"/>
                        </a:solidFill>
                        <a:effectLst/>
                        <a:latin typeface="#9Slide05 Brannboll Ny" panose="02000000000000000000" pitchFamily="2" charset="0"/>
                        <a:ea typeface="+mn-ea"/>
                        <a:cs typeface="+mn-cs"/>
                      </a:endParaRP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pic>
        <p:nvPicPr>
          <p:cNvPr id="12" name="Shape 1"/>
          <p:cNvPicPr/>
          <p:nvPr/>
        </p:nvPicPr>
        <p:blipFill>
          <a:blip r:embed="rId5"/>
          <a:stretch/>
        </p:blipFill>
        <p:spPr>
          <a:xfrm>
            <a:off x="10487608" y="4781"/>
            <a:ext cx="1704392" cy="979882"/>
          </a:xfrm>
          <a:prstGeom prst="rect">
            <a:avLst/>
          </a:prstGeom>
          <a:noFill/>
          <a:ln>
            <a:noFill/>
          </a:ln>
        </p:spPr>
      </p:pic>
    </p:spTree>
    <p:extLst>
      <p:ext uri="{BB962C8B-B14F-4D97-AF65-F5344CB8AC3E}">
        <p14:creationId xmlns:p14="http://schemas.microsoft.com/office/powerpoint/2010/main" val="35618117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ox(i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ox(in)">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ox(in)">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diamond(in)">
                                      <p:cBhvr>
                                        <p:cTn id="22" dur="2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 calcmode="lin" valueType="num">
                                      <p:cBhvr additive="base">
                                        <p:cTn id="27" dur="500" fill="hold"/>
                                        <p:tgtEl>
                                          <p:spTgt spid="7">
                                            <p:txEl>
                                              <p:pRg st="0" end="0"/>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7">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9802" y="248268"/>
            <a:ext cx="9945322" cy="5745745"/>
            <a:chOff x="1259802" y="248268"/>
            <a:chExt cx="9945322" cy="5745745"/>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cstate="print">
                <a:alphaModFix/>
              </a:blip>
              <a:srcRect/>
              <a:stretch/>
            </p:blipFill>
            <p:spPr>
              <a:xfrm>
                <a:off x="90694" y="4626242"/>
                <a:ext cx="1499176" cy="1499176"/>
              </a:xfrm>
              <a:prstGeom prst="rect">
                <a:avLst/>
              </a:prstGeom>
              <a:noFill/>
              <a:ln>
                <a:noFill/>
              </a:ln>
            </p:spPr>
          </p:pic>
        </p:grpSp>
        <p:sp>
          <p:nvSpPr>
            <p:cNvPr id="10" name="Rectangle 9"/>
            <p:cNvSpPr>
              <a:spLocks noChangeArrowheads="1"/>
            </p:cNvSpPr>
            <p:nvPr/>
          </p:nvSpPr>
          <p:spPr bwMode="auto">
            <a:xfrm>
              <a:off x="1489325" y="1760932"/>
              <a:ext cx="3315855"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sz="3200" b="1" dirty="0" err="1">
                  <a:solidFill>
                    <a:srgbClr val="0000FF"/>
                  </a:solidFill>
                  <a:latin typeface="Arial" pitchFamily="34" charset="0"/>
                  <a:cs typeface="Arial" pitchFamily="34" charset="0"/>
                </a:rPr>
                <a:t>Bài</a:t>
              </a:r>
              <a:r>
                <a:rPr lang="en-US" sz="3200" b="1" dirty="0">
                  <a:solidFill>
                    <a:srgbClr val="0000FF"/>
                  </a:solidFill>
                  <a:latin typeface="Arial" pitchFamily="34" charset="0"/>
                  <a:cs typeface="Arial" pitchFamily="34" charset="0"/>
                </a:rPr>
                <a:t> 7:</a:t>
              </a:r>
              <a:r>
                <a:rPr lang="en-US" sz="3200" b="1" dirty="0">
                  <a:solidFill>
                    <a:srgbClr val="FF0000"/>
                  </a:solidFill>
                  <a:latin typeface="Arial" pitchFamily="34" charset="0"/>
                  <a:cs typeface="Arial" pitchFamily="34" charset="0"/>
                </a:rPr>
                <a:t> </a:t>
              </a:r>
              <a:r>
                <a:rPr lang="nl-NL" sz="3200" b="1" dirty="0">
                  <a:solidFill>
                    <a:srgbClr val="FF0000"/>
                  </a:solidFill>
                  <a:latin typeface="Arial" pitchFamily="34" charset="0"/>
                  <a:cs typeface="Arial" pitchFamily="34" charset="0"/>
                </a:rPr>
                <a:t>ỨNG PHÓ VỚI CÁC TÌNH HUỐNG NGUY HIỂM TỪ CON NGƯỜI</a:t>
              </a:r>
              <a:endParaRPr lang="en-SG" altLang="en-US" sz="3200" b="1" dirty="0">
                <a:solidFill>
                  <a:srgbClr val="0000FF"/>
                </a:solidFill>
                <a:latin typeface="Arial" pitchFamily="34" charset="0"/>
                <a:cs typeface="Arial" pitchFamily="34"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350453" y="977388"/>
              <a:ext cx="4854671" cy="5016625"/>
            </a:xfrm>
            <a:prstGeom prst="rect">
              <a:avLst/>
            </a:prstGeom>
            <a:noFill/>
            <a:ln w="9525">
              <a:noFill/>
              <a:miter lim="800000"/>
              <a:headEnd/>
              <a:tailEnd/>
            </a:ln>
          </p:spPr>
        </p:pic>
        <p:sp>
          <p:nvSpPr>
            <p:cNvPr id="16" name="Rectangle 189"/>
            <p:cNvSpPr>
              <a:spLocks noChangeArrowheads="1"/>
            </p:cNvSpPr>
            <p:nvPr/>
          </p:nvSpPr>
          <p:spPr bwMode="auto">
            <a:xfrm>
              <a:off x="7238652" y="2622089"/>
              <a:ext cx="2667000" cy="1077218"/>
            </a:xfrm>
            <a:prstGeom prst="rect">
              <a:avLst/>
            </a:prstGeom>
            <a:noFill/>
            <a:ln>
              <a:noFill/>
            </a:ln>
            <a:effectLst/>
          </p:spPr>
          <p:txBody>
            <a:bodyPr anchor="ctr">
              <a:spAutoFit/>
            </a:bodyPr>
            <a:lstStyle/>
            <a:p>
              <a:pPr algn="ctr">
                <a:defRPr/>
              </a:pPr>
              <a:r>
                <a:rPr lang="en-US" altLang="zh-CN" sz="3200" b="1" kern="0" dirty="0">
                  <a:solidFill>
                    <a:srgbClr val="0000FF"/>
                  </a:solidFill>
                  <a:ea typeface="微软雅黑" pitchFamily="34" charset="-122"/>
                  <a:cs typeface="Times New Roman" pitchFamily="18" charset="0"/>
                </a:rPr>
                <a:t>IV.</a:t>
              </a:r>
            </a:p>
            <a:p>
              <a:pPr algn="ctr">
                <a:defRPr/>
              </a:pPr>
              <a:r>
                <a:rPr lang="en-US" altLang="zh-CN" sz="3200" b="1" kern="0" dirty="0">
                  <a:solidFill>
                    <a:srgbClr val="0000FF"/>
                  </a:solidFill>
                  <a:ea typeface="微软雅黑" pitchFamily="34" charset="-122"/>
                  <a:cs typeface="Times New Roman" pitchFamily="18" charset="0"/>
                </a:rPr>
                <a:t>VẬN DỤNG</a:t>
              </a:r>
            </a:p>
          </p:txBody>
        </p:sp>
      </p:grpSp>
      <p:pic>
        <p:nvPicPr>
          <p:cNvPr id="17" name="Shape 1"/>
          <p:cNvPicPr/>
          <p:nvPr/>
        </p:nvPicPr>
        <p:blipFill>
          <a:blip r:embed="rId7"/>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7696011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2858PICdbgea5Gz679dY_PIC2018.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83481" y="2730137"/>
            <a:ext cx="2506824" cy="408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1"/>
          <p:cNvPicPr>
            <a:picLocks noChangeAspect="1"/>
          </p:cNvPicPr>
          <p:nvPr/>
        </p:nvPicPr>
        <p:blipFill rotWithShape="1">
          <a:blip r:embed="rId3" cstate="print">
            <a:extLst>
              <a:ext uri="{28A0092B-C50C-407E-A947-70E740481C1C}">
                <a14:useLocalDpi xmlns:a14="http://schemas.microsoft.com/office/drawing/2010/main" val="0"/>
              </a:ext>
            </a:extLst>
          </a:blip>
          <a:srcRect l="32760" r="8347"/>
          <a:stretch>
            <a:fillRect/>
          </a:stretch>
        </p:blipFill>
        <p:spPr>
          <a:xfrm flipH="1">
            <a:off x="222069" y="209006"/>
            <a:ext cx="2141308" cy="2032264"/>
          </a:xfrm>
          <a:prstGeom prst="rect">
            <a:avLst/>
          </a:prstGeom>
        </p:spPr>
      </p:pic>
      <p:sp>
        <p:nvSpPr>
          <p:cNvPr id="4" name="AutoShape 3"/>
          <p:cNvSpPr>
            <a:spLocks noChangeArrowheads="1"/>
          </p:cNvSpPr>
          <p:nvPr/>
        </p:nvSpPr>
        <p:spPr bwMode="gray">
          <a:xfrm>
            <a:off x="3900210" y="328545"/>
            <a:ext cx="5378450" cy="574675"/>
          </a:xfrm>
          <a:prstGeom prst="roundRect">
            <a:avLst>
              <a:gd name="adj" fmla="val 50000"/>
            </a:avLst>
          </a:prstGeom>
          <a:solidFill>
            <a:srgbClr val="FF0000"/>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sz="3200">
                <a:solidFill>
                  <a:schemeClr val="tx1"/>
                </a:solidFill>
                <a:latin typeface="Arial" panose="020B0604020202020204" pitchFamily="34" charset="0"/>
                <a:cs typeface="Arial" panose="020B0604020202020204" pitchFamily="34" charset="0"/>
              </a:defRPr>
            </a:lvl1pPr>
            <a:lvl2pPr marL="742950" indent="-285750">
              <a:defRPr sz="3200">
                <a:solidFill>
                  <a:schemeClr val="tx1"/>
                </a:solidFill>
                <a:latin typeface="Arial" panose="020B0604020202020204" pitchFamily="34" charset="0"/>
                <a:cs typeface="Arial" panose="020B0604020202020204" pitchFamily="34" charset="0"/>
              </a:defRPr>
            </a:lvl2pPr>
            <a:lvl3pPr marL="1143000" indent="-228600">
              <a:defRPr sz="3200">
                <a:solidFill>
                  <a:schemeClr val="tx1"/>
                </a:solidFill>
                <a:latin typeface="Arial" panose="020B0604020202020204" pitchFamily="34" charset="0"/>
                <a:cs typeface="Arial" panose="020B0604020202020204" pitchFamily="34" charset="0"/>
              </a:defRPr>
            </a:lvl3pPr>
            <a:lvl4pPr marL="1600200" indent="-228600">
              <a:defRPr sz="3200">
                <a:solidFill>
                  <a:schemeClr val="tx1"/>
                </a:solidFill>
                <a:latin typeface="Arial" panose="020B0604020202020204" pitchFamily="34" charset="0"/>
                <a:cs typeface="Arial" panose="020B0604020202020204" pitchFamily="34" charset="0"/>
              </a:defRPr>
            </a:lvl4pPr>
            <a:lvl5pPr marL="2057400" indent="-22860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pPr algn="ctr" fontAlgn="base">
              <a:spcBef>
                <a:spcPct val="20000"/>
              </a:spcBef>
              <a:spcAft>
                <a:spcPct val="20000"/>
              </a:spcAft>
            </a:pPr>
            <a:r>
              <a:rPr lang="en-US" altLang="en-US" b="1" dirty="0">
                <a:solidFill>
                  <a:srgbClr val="FFFF00"/>
                </a:solidFill>
                <a:latin typeface="Times New Roman" panose="02020603050405020304" pitchFamily="18" charset="0"/>
                <a:cs typeface="Times New Roman" panose="02020603050405020304" pitchFamily="18" charset="0"/>
              </a:rPr>
              <a:t>HOẠT ĐỘNG DỰ ÁN</a:t>
            </a:r>
          </a:p>
        </p:txBody>
      </p:sp>
      <p:pic>
        <p:nvPicPr>
          <p:cNvPr id="6" name="Picture 5"/>
          <p:cNvPicPr>
            <a:picLocks noChangeAspect="1"/>
          </p:cNvPicPr>
          <p:nvPr/>
        </p:nvPicPr>
        <p:blipFill>
          <a:blip r:embed="rId4"/>
          <a:stretch>
            <a:fillRect/>
          </a:stretch>
        </p:blipFill>
        <p:spPr>
          <a:xfrm>
            <a:off x="185738" y="609056"/>
            <a:ext cx="11059543" cy="5865304"/>
          </a:xfrm>
          <a:prstGeom prst="rect">
            <a:avLst/>
          </a:prstGeom>
        </p:spPr>
      </p:pic>
      <p:graphicFrame>
        <p:nvGraphicFramePr>
          <p:cNvPr id="8" name="Table 7"/>
          <p:cNvGraphicFramePr>
            <a:graphicFrameLocks noGrp="1"/>
          </p:cNvGraphicFramePr>
          <p:nvPr>
            <p:extLst>
              <p:ext uri="{D42A27DB-BD31-4B8C-83A1-F6EECF244321}">
                <p14:modId xmlns:p14="http://schemas.microsoft.com/office/powerpoint/2010/main" val="1161808103"/>
              </p:ext>
            </p:extLst>
          </p:nvPr>
        </p:nvGraphicFramePr>
        <p:xfrm>
          <a:off x="857250" y="2730137"/>
          <a:ext cx="3848367" cy="1214845"/>
        </p:xfrm>
        <a:graphic>
          <a:graphicData uri="http://schemas.openxmlformats.org/drawingml/2006/table">
            <a:tbl>
              <a:tblPr/>
              <a:tblGrid>
                <a:gridCol w="3848367">
                  <a:extLst>
                    <a:ext uri="{9D8B030D-6E8A-4147-A177-3AD203B41FA5}">
                      <a16:colId xmlns:a16="http://schemas.microsoft.com/office/drawing/2014/main" val="20000"/>
                    </a:ext>
                  </a:extLst>
                </a:gridCol>
              </a:tblGrid>
              <a:tr h="1214845">
                <a:tc>
                  <a:txBody>
                    <a:bodyPr/>
                    <a:lstStyle/>
                    <a:p>
                      <a:pPr algn="just"/>
                      <a:endParaRPr lang="en-US" sz="3200" kern="1200" dirty="0">
                        <a:solidFill>
                          <a:srgbClr val="0000FF"/>
                        </a:solidFill>
                        <a:effectLst/>
                        <a:latin typeface="+mn-lt"/>
                        <a:ea typeface="+mn-ea"/>
                        <a:cs typeface="+mn-cs"/>
                      </a:endParaRP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2107509562"/>
              </p:ext>
            </p:extLst>
          </p:nvPr>
        </p:nvGraphicFramePr>
        <p:xfrm>
          <a:off x="1285876" y="2506232"/>
          <a:ext cx="8629649" cy="3437368"/>
        </p:xfrm>
        <a:graphic>
          <a:graphicData uri="http://schemas.openxmlformats.org/drawingml/2006/table">
            <a:tbl>
              <a:tblPr/>
              <a:tblGrid>
                <a:gridCol w="8629649">
                  <a:extLst>
                    <a:ext uri="{9D8B030D-6E8A-4147-A177-3AD203B41FA5}">
                      <a16:colId xmlns:a16="http://schemas.microsoft.com/office/drawing/2014/main" val="20000"/>
                    </a:ext>
                  </a:extLst>
                </a:gridCol>
              </a:tblGrid>
              <a:tr h="3437368">
                <a:tc>
                  <a:txBody>
                    <a:bodyPr/>
                    <a:lstStyle/>
                    <a:p>
                      <a:pPr marL="0" marR="0" indent="0" algn="just" defTabSz="914400" rtl="0" eaLnBrk="1" fontAlgn="auto" latinLnBrk="0" hangingPunct="1">
                        <a:lnSpc>
                          <a:spcPct val="100000"/>
                        </a:lnSpc>
                        <a:spcBef>
                          <a:spcPts val="0"/>
                        </a:spcBef>
                        <a:spcAft>
                          <a:spcPts val="0"/>
                        </a:spcAft>
                        <a:buClrTx/>
                        <a:buSzTx/>
                        <a:buFontTx/>
                        <a:buNone/>
                        <a:tabLst/>
                        <a:defRPr/>
                      </a:pPr>
                      <a:r>
                        <a:rPr lang="en-US" sz="3200" b="0" kern="1200" dirty="0">
                          <a:solidFill>
                            <a:schemeClr val="tx1"/>
                          </a:solidFill>
                          <a:effectLst/>
                          <a:latin typeface="#9Slide05 Brannboll Ny" panose="02000000000000000000" pitchFamily="2" charset="0"/>
                          <a:ea typeface="+mn-ea"/>
                          <a:cs typeface="+mn-cs"/>
                        </a:rPr>
                        <a:t> </a:t>
                      </a:r>
                      <a:r>
                        <a:rPr lang="en-US" sz="3200" kern="1200" dirty="0" err="1">
                          <a:solidFill>
                            <a:srgbClr val="0000FF"/>
                          </a:solidFill>
                          <a:effectLst/>
                          <a:latin typeface="+mn-lt"/>
                          <a:ea typeface="+mn-ea"/>
                          <a:cs typeface="+mn-cs"/>
                        </a:rPr>
                        <a:t>Câu</a:t>
                      </a:r>
                      <a:r>
                        <a:rPr lang="en-US" sz="3200" kern="1200" dirty="0">
                          <a:solidFill>
                            <a:srgbClr val="0000FF"/>
                          </a:solidFill>
                          <a:effectLst/>
                          <a:latin typeface="+mn-lt"/>
                          <a:ea typeface="+mn-ea"/>
                          <a:cs typeface="+mn-cs"/>
                        </a:rPr>
                        <a:t> 1: </a:t>
                      </a:r>
                      <a:r>
                        <a:rPr lang="en-US" sz="3200" kern="1200" dirty="0" err="1">
                          <a:solidFill>
                            <a:schemeClr val="tx1"/>
                          </a:solidFill>
                          <a:latin typeface="+mn-lt"/>
                          <a:ea typeface="+mn-ea"/>
                          <a:cs typeface="+mn-cs"/>
                        </a:rPr>
                        <a:t>Em</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hãy</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sưu</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tầm</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các</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biện</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pháp</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ứng</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phó</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khi</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xảy</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ra</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các</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tình</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huống</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nguy</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hiểm</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từ</a:t>
                      </a:r>
                      <a:r>
                        <a:rPr lang="en-US" sz="3200" kern="1200" dirty="0">
                          <a:solidFill>
                            <a:schemeClr val="tx1"/>
                          </a:solidFill>
                          <a:latin typeface="+mn-lt"/>
                          <a:ea typeface="+mn-ea"/>
                          <a:cs typeface="+mn-cs"/>
                        </a:rPr>
                        <a:t> con </a:t>
                      </a:r>
                      <a:r>
                        <a:rPr lang="en-US" sz="3200" kern="1200" dirty="0" err="1">
                          <a:solidFill>
                            <a:schemeClr val="tx1"/>
                          </a:solidFill>
                          <a:latin typeface="+mn-lt"/>
                          <a:ea typeface="+mn-ea"/>
                          <a:cs typeface="+mn-cs"/>
                        </a:rPr>
                        <a:t>người</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ngoài</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những</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biện</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pháp</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mà</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em</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đã</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được</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học</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và</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lập</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thành</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cuốn</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sổ</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tay</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cá</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nhân</a:t>
                      </a:r>
                      <a:r>
                        <a:rPr lang="en-US" sz="3200" kern="1200" dirty="0">
                          <a:solidFill>
                            <a:schemeClr val="tx1"/>
                          </a:solidFill>
                          <a:latin typeface="+mn-lt"/>
                          <a:ea typeface="+mn-ea"/>
                          <a:cs typeface="+mn-cs"/>
                        </a:rPr>
                        <a:t>.</a:t>
                      </a:r>
                      <a:endParaRPr lang="en-US" sz="3200" kern="1200" dirty="0">
                        <a:solidFill>
                          <a:srgbClr val="0000FF"/>
                        </a:solidFill>
                        <a:effectLst/>
                        <a:latin typeface="+mn-lt"/>
                        <a:ea typeface="+mn-ea"/>
                        <a:cs typeface="+mn-cs"/>
                      </a:endParaRPr>
                    </a:p>
                    <a:p>
                      <a:endParaRPr lang="en-US" sz="3200" b="0" kern="1200" dirty="0">
                        <a:solidFill>
                          <a:schemeClr val="tx1"/>
                        </a:solidFill>
                        <a:effectLst/>
                        <a:latin typeface="#9Slide05 Brannboll Ny" panose="02000000000000000000" pitchFamily="2" charset="0"/>
                        <a:ea typeface="+mn-ea"/>
                        <a:cs typeface="+mn-cs"/>
                      </a:endParaRP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pic>
        <p:nvPicPr>
          <p:cNvPr id="10"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412466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2858PICdbgea5Gz679dY_PIC2018.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83481" y="2730137"/>
            <a:ext cx="2506824" cy="408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1"/>
          <p:cNvPicPr>
            <a:picLocks noChangeAspect="1"/>
          </p:cNvPicPr>
          <p:nvPr/>
        </p:nvPicPr>
        <p:blipFill rotWithShape="1">
          <a:blip r:embed="rId3" cstate="print">
            <a:extLst>
              <a:ext uri="{28A0092B-C50C-407E-A947-70E740481C1C}">
                <a14:useLocalDpi xmlns:a14="http://schemas.microsoft.com/office/drawing/2010/main" val="0"/>
              </a:ext>
            </a:extLst>
          </a:blip>
          <a:srcRect l="32760" r="8347"/>
          <a:stretch>
            <a:fillRect/>
          </a:stretch>
        </p:blipFill>
        <p:spPr>
          <a:xfrm flipH="1">
            <a:off x="222069" y="209006"/>
            <a:ext cx="2141308" cy="2032264"/>
          </a:xfrm>
          <a:prstGeom prst="rect">
            <a:avLst/>
          </a:prstGeom>
        </p:spPr>
      </p:pic>
      <p:pic>
        <p:nvPicPr>
          <p:cNvPr id="6" name="Picture 5"/>
          <p:cNvPicPr>
            <a:picLocks noChangeAspect="1"/>
          </p:cNvPicPr>
          <p:nvPr/>
        </p:nvPicPr>
        <p:blipFill>
          <a:blip r:embed="rId4"/>
          <a:stretch>
            <a:fillRect/>
          </a:stretch>
        </p:blipFill>
        <p:spPr>
          <a:xfrm>
            <a:off x="-171450" y="-242888"/>
            <a:ext cx="12363450" cy="6317197"/>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2107509562"/>
              </p:ext>
            </p:extLst>
          </p:nvPr>
        </p:nvGraphicFramePr>
        <p:xfrm>
          <a:off x="1414463" y="1963307"/>
          <a:ext cx="9072562" cy="3413760"/>
        </p:xfrm>
        <a:graphic>
          <a:graphicData uri="http://schemas.openxmlformats.org/drawingml/2006/table">
            <a:tbl>
              <a:tblPr/>
              <a:tblGrid>
                <a:gridCol w="9072562">
                  <a:extLst>
                    <a:ext uri="{9D8B030D-6E8A-4147-A177-3AD203B41FA5}">
                      <a16:colId xmlns:a16="http://schemas.microsoft.com/office/drawing/2014/main" val="20000"/>
                    </a:ext>
                  </a:extLst>
                </a:gridCol>
              </a:tblGrid>
              <a:tr h="1279956">
                <a:tc>
                  <a:txBody>
                    <a:bodyPr/>
                    <a:lstStyle/>
                    <a:p>
                      <a:pPr algn="just"/>
                      <a:r>
                        <a:rPr lang="en-US" sz="3200" b="0" kern="1200" dirty="0" err="1">
                          <a:solidFill>
                            <a:srgbClr val="0000FF"/>
                          </a:solidFill>
                          <a:effectLst/>
                          <a:latin typeface="+mn-lt"/>
                          <a:ea typeface="+mn-ea"/>
                          <a:cs typeface="+mn-cs"/>
                        </a:rPr>
                        <a:t>Câu</a:t>
                      </a:r>
                      <a:r>
                        <a:rPr lang="en-US" sz="3200" b="0" kern="1200" dirty="0">
                          <a:solidFill>
                            <a:srgbClr val="0000FF"/>
                          </a:solidFill>
                          <a:effectLst/>
                          <a:latin typeface="+mn-lt"/>
                          <a:ea typeface="+mn-ea"/>
                          <a:cs typeface="+mn-cs"/>
                        </a:rPr>
                        <a:t> </a:t>
                      </a:r>
                      <a:r>
                        <a:rPr lang="en-US" sz="3200" b="0" kern="1200" dirty="0" err="1">
                          <a:solidFill>
                            <a:srgbClr val="0000FF"/>
                          </a:solidFill>
                          <a:effectLst/>
                          <a:latin typeface="+mn-lt"/>
                          <a:ea typeface="+mn-ea"/>
                          <a:cs typeface="+mn-cs"/>
                        </a:rPr>
                        <a:t>2</a:t>
                      </a:r>
                      <a:r>
                        <a:rPr lang="en-US" sz="3200" b="0" kern="1200" dirty="0" err="1">
                          <a:solidFill>
                            <a:schemeClr val="tx1"/>
                          </a:solidFill>
                          <a:effectLst/>
                          <a:latin typeface="+mn-lt"/>
                          <a:ea typeface="+mn-ea"/>
                          <a:cs typeface="+mn-cs"/>
                        </a:rPr>
                        <a:t>:</a:t>
                      </a:r>
                      <a:r>
                        <a:rPr lang="en-US" sz="3200" kern="1200" dirty="0" err="1">
                          <a:solidFill>
                            <a:schemeClr val="tx1"/>
                          </a:solidFill>
                          <a:latin typeface="+mn-lt"/>
                          <a:ea typeface="+mn-ea"/>
                          <a:cs typeface="+mn-cs"/>
                        </a:rPr>
                        <a:t>Vẽ</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bản</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đồ</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cảnh</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báo</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nguy</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hiểm</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trên</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đường</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từ</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nhà</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em</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đến</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trường</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học</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bằng</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cách</a:t>
                      </a:r>
                      <a:r>
                        <a:rPr lang="en-US" sz="3200" kern="1200" dirty="0">
                          <a:solidFill>
                            <a:schemeClr val="tx1"/>
                          </a:solidFill>
                          <a:latin typeface="+mn-lt"/>
                          <a:ea typeface="+mn-ea"/>
                          <a:cs typeface="+mn-cs"/>
                        </a:rPr>
                        <a:t>:</a:t>
                      </a:r>
                    </a:p>
                    <a:p>
                      <a:pPr algn="just"/>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Đánh</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dấu</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vào</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những</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địa</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điểm</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không</a:t>
                      </a:r>
                      <a:r>
                        <a:rPr lang="en-US" sz="3200" kern="1200" dirty="0">
                          <a:solidFill>
                            <a:schemeClr val="tx1"/>
                          </a:solidFill>
                          <a:latin typeface="+mn-lt"/>
                          <a:ea typeface="+mn-ea"/>
                          <a:cs typeface="+mn-cs"/>
                        </a:rPr>
                        <a:t> an </a:t>
                      </a:r>
                      <a:r>
                        <a:rPr lang="en-US" sz="3200" kern="1200" dirty="0" err="1">
                          <a:solidFill>
                            <a:schemeClr val="tx1"/>
                          </a:solidFill>
                          <a:latin typeface="+mn-lt"/>
                          <a:ea typeface="+mn-ea"/>
                          <a:cs typeface="+mn-cs"/>
                        </a:rPr>
                        <a:t>toàn</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và</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ghi</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chú</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bắt</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nạt</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trêu</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chọc</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chặn</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đánh</a:t>
                      </a:r>
                      <a:r>
                        <a:rPr lang="en-US" sz="3200" kern="1200" dirty="0">
                          <a:solidFill>
                            <a:schemeClr val="tx1"/>
                          </a:solidFill>
                          <a:latin typeface="+mn-lt"/>
                          <a:ea typeface="+mn-ea"/>
                          <a:cs typeface="+mn-cs"/>
                        </a:rPr>
                        <a:t>....).</a:t>
                      </a:r>
                    </a:p>
                    <a:p>
                      <a:pPr algn="just"/>
                      <a:r>
                        <a:rPr lang="en-US" sz="3200" kern="1200" dirty="0" err="1">
                          <a:solidFill>
                            <a:schemeClr val="tx1"/>
                          </a:solidFill>
                          <a:latin typeface="+mn-lt"/>
                          <a:ea typeface="+mn-ea"/>
                          <a:cs typeface="+mn-cs"/>
                        </a:rPr>
                        <a:t>Lưu</a:t>
                      </a:r>
                      <a:r>
                        <a:rPr lang="en-US" sz="3200" kern="1200" dirty="0">
                          <a:solidFill>
                            <a:schemeClr val="tx1"/>
                          </a:solidFill>
                          <a:latin typeface="+mn-lt"/>
                          <a:ea typeface="+mn-ea"/>
                          <a:cs typeface="+mn-cs"/>
                        </a:rPr>
                        <a:t> ý </a:t>
                      </a:r>
                      <a:r>
                        <a:rPr lang="en-US" sz="3200" kern="1200" dirty="0" err="1">
                          <a:solidFill>
                            <a:schemeClr val="tx1"/>
                          </a:solidFill>
                          <a:latin typeface="+mn-lt"/>
                          <a:ea typeface="+mn-ea"/>
                          <a:cs typeface="+mn-cs"/>
                        </a:rPr>
                        <a:t>những</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thời</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điểm</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không</a:t>
                      </a:r>
                      <a:r>
                        <a:rPr lang="en-US" sz="3200" kern="1200" dirty="0">
                          <a:solidFill>
                            <a:schemeClr val="tx1"/>
                          </a:solidFill>
                          <a:latin typeface="+mn-lt"/>
                          <a:ea typeface="+mn-ea"/>
                          <a:cs typeface="+mn-cs"/>
                        </a:rPr>
                        <a:t> an </a:t>
                      </a:r>
                      <a:r>
                        <a:rPr lang="en-US" sz="3200" kern="1200" dirty="0" err="1">
                          <a:solidFill>
                            <a:schemeClr val="tx1"/>
                          </a:solidFill>
                          <a:latin typeface="+mn-lt"/>
                          <a:ea typeface="+mn-ea"/>
                          <a:cs typeface="+mn-cs"/>
                        </a:rPr>
                        <a:t>toàn</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khi</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đi</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một</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mình</a:t>
                      </a:r>
                      <a:r>
                        <a:rPr lang="en-US" sz="3200" kern="1200" dirty="0">
                          <a:solidFill>
                            <a:schemeClr val="tx1"/>
                          </a:solidFill>
                          <a:latin typeface="+mn-lt"/>
                          <a:ea typeface="+mn-ea"/>
                          <a:cs typeface="+mn-cs"/>
                        </a:rPr>
                        <a:t>.</a:t>
                      </a:r>
                    </a:p>
                    <a:p>
                      <a:pPr algn="just"/>
                      <a:r>
                        <a:rPr lang="en-US" sz="3200" kern="1200" dirty="0" err="1">
                          <a:solidFill>
                            <a:schemeClr val="tx1"/>
                          </a:solidFill>
                          <a:latin typeface="+mn-lt"/>
                          <a:ea typeface="+mn-ea"/>
                          <a:cs typeface="+mn-cs"/>
                        </a:rPr>
                        <a:t>Chú</a:t>
                      </a:r>
                      <a:r>
                        <a:rPr lang="en-US" sz="3200" kern="1200" dirty="0">
                          <a:solidFill>
                            <a:schemeClr val="tx1"/>
                          </a:solidFill>
                          <a:latin typeface="+mn-lt"/>
                          <a:ea typeface="+mn-ea"/>
                          <a:cs typeface="+mn-cs"/>
                        </a:rPr>
                        <a:t> ý </a:t>
                      </a:r>
                      <a:r>
                        <a:rPr lang="en-US" sz="3200" kern="1200" dirty="0" err="1">
                          <a:solidFill>
                            <a:schemeClr val="tx1"/>
                          </a:solidFill>
                          <a:latin typeface="+mn-lt"/>
                          <a:ea typeface="+mn-ea"/>
                          <a:cs typeface="+mn-cs"/>
                        </a:rPr>
                        <a:t>việc</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cần</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làm</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để</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đảm</a:t>
                      </a:r>
                      <a:r>
                        <a:rPr lang="en-US" sz="3200" kern="1200" dirty="0">
                          <a:solidFill>
                            <a:schemeClr val="tx1"/>
                          </a:solidFill>
                          <a:latin typeface="+mn-lt"/>
                          <a:ea typeface="+mn-ea"/>
                          <a:cs typeface="+mn-cs"/>
                        </a:rPr>
                        <a:t> </a:t>
                      </a:r>
                      <a:r>
                        <a:rPr lang="en-US" sz="3200" kern="1200" dirty="0" err="1">
                          <a:solidFill>
                            <a:schemeClr val="tx1"/>
                          </a:solidFill>
                          <a:latin typeface="+mn-lt"/>
                          <a:ea typeface="+mn-ea"/>
                          <a:cs typeface="+mn-cs"/>
                        </a:rPr>
                        <a:t>bảo</a:t>
                      </a:r>
                      <a:r>
                        <a:rPr lang="en-US" sz="3200" kern="1200" dirty="0">
                          <a:solidFill>
                            <a:schemeClr val="tx1"/>
                          </a:solidFill>
                          <a:latin typeface="+mn-lt"/>
                          <a:ea typeface="+mn-ea"/>
                          <a:cs typeface="+mn-cs"/>
                        </a:rPr>
                        <a:t> an </a:t>
                      </a:r>
                      <a:r>
                        <a:rPr lang="en-US" sz="3200" kern="1200" dirty="0" err="1">
                          <a:solidFill>
                            <a:schemeClr val="tx1"/>
                          </a:solidFill>
                          <a:latin typeface="+mn-lt"/>
                          <a:ea typeface="+mn-ea"/>
                          <a:cs typeface="+mn-cs"/>
                        </a:rPr>
                        <a:t>toàn</a:t>
                      </a:r>
                      <a:r>
                        <a:rPr lang="en-US" sz="3200" kern="1200" dirty="0">
                          <a:solidFill>
                            <a:schemeClr val="tx1"/>
                          </a:solidFill>
                          <a:latin typeface="+mn-lt"/>
                          <a:ea typeface="+mn-ea"/>
                          <a:cs typeface="+mn-cs"/>
                        </a:rPr>
                        <a:t>.</a:t>
                      </a:r>
                    </a:p>
                    <a:p>
                      <a:endParaRPr lang="en-US" sz="3200" b="0" kern="1200" dirty="0">
                        <a:solidFill>
                          <a:schemeClr val="tx1"/>
                        </a:solidFill>
                        <a:effectLst/>
                        <a:latin typeface="#9Slide05 Brannboll Ny" panose="02000000000000000000" pitchFamily="2" charset="0"/>
                        <a:ea typeface="+mn-ea"/>
                        <a:cs typeface="+mn-cs"/>
                      </a:endParaRP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pic>
        <p:nvPicPr>
          <p:cNvPr id="10"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412466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2858PICdbgea5Gz679dY_PIC2018.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83481" y="2730137"/>
            <a:ext cx="2506824" cy="408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1"/>
          <p:cNvPicPr>
            <a:picLocks noChangeAspect="1"/>
          </p:cNvPicPr>
          <p:nvPr/>
        </p:nvPicPr>
        <p:blipFill rotWithShape="1">
          <a:blip r:embed="rId3" cstate="print">
            <a:extLst>
              <a:ext uri="{28A0092B-C50C-407E-A947-70E740481C1C}">
                <a14:useLocalDpi xmlns:a14="http://schemas.microsoft.com/office/drawing/2010/main" val="0"/>
              </a:ext>
            </a:extLst>
          </a:blip>
          <a:srcRect l="32760" r="8347"/>
          <a:stretch>
            <a:fillRect/>
          </a:stretch>
        </p:blipFill>
        <p:spPr>
          <a:xfrm flipH="1">
            <a:off x="222069" y="209006"/>
            <a:ext cx="2141308" cy="2032264"/>
          </a:xfrm>
          <a:prstGeom prst="rect">
            <a:avLst/>
          </a:prstGeom>
        </p:spPr>
      </p:pic>
      <p:sp>
        <p:nvSpPr>
          <p:cNvPr id="4" name="AutoShape 3"/>
          <p:cNvSpPr>
            <a:spLocks noChangeArrowheads="1"/>
          </p:cNvSpPr>
          <p:nvPr/>
        </p:nvSpPr>
        <p:spPr bwMode="gray">
          <a:xfrm>
            <a:off x="2014538" y="1"/>
            <a:ext cx="9144000" cy="1500188"/>
          </a:xfrm>
          <a:prstGeom prst="roundRect">
            <a:avLst>
              <a:gd name="adj" fmla="val 50000"/>
            </a:avLst>
          </a:prstGeom>
          <a:solidFill>
            <a:srgbClr val="FF0000"/>
          </a:solidFill>
          <a:ln>
            <a:noFill/>
          </a:ln>
          <a:effectLst>
            <a:outerShdw dist="63500" dir="3187806" algn="ctr" rotWithShape="0">
              <a:srgbClr val="001D3A"/>
            </a:outerShdw>
          </a:effectLst>
          <a:extLst>
            <a:ext uri="{91240B29-F687-4F45-9708-019B960494DF}">
              <a14:hiddenLine xmlns:a14="http://schemas.microsoft.com/office/drawing/2010/main" w="38100" algn="ctr">
                <a:solidFill>
                  <a:srgbClr val="000000"/>
                </a:solidFill>
                <a:round/>
                <a:headEnd/>
                <a:tailEnd/>
              </a14:hiddenLine>
            </a:ext>
          </a:extLst>
        </p:spPr>
        <p:txBody>
          <a:bodyPr wrap="none" anchor="ctr"/>
          <a:lstStyle>
            <a:lvl1pPr>
              <a:defRPr sz="3200">
                <a:solidFill>
                  <a:schemeClr val="tx1"/>
                </a:solidFill>
                <a:latin typeface="Arial" panose="020B0604020202020204" pitchFamily="34" charset="0"/>
                <a:cs typeface="Arial" panose="020B0604020202020204" pitchFamily="34" charset="0"/>
              </a:defRPr>
            </a:lvl1pPr>
            <a:lvl2pPr marL="742950" indent="-285750">
              <a:defRPr sz="3200">
                <a:solidFill>
                  <a:schemeClr val="tx1"/>
                </a:solidFill>
                <a:latin typeface="Arial" panose="020B0604020202020204" pitchFamily="34" charset="0"/>
                <a:cs typeface="Arial" panose="020B0604020202020204" pitchFamily="34" charset="0"/>
              </a:defRPr>
            </a:lvl2pPr>
            <a:lvl3pPr marL="1143000" indent="-228600">
              <a:defRPr sz="3200">
                <a:solidFill>
                  <a:schemeClr val="tx1"/>
                </a:solidFill>
                <a:latin typeface="Arial" panose="020B0604020202020204" pitchFamily="34" charset="0"/>
                <a:cs typeface="Arial" panose="020B0604020202020204" pitchFamily="34" charset="0"/>
              </a:defRPr>
            </a:lvl3pPr>
            <a:lvl4pPr marL="1600200" indent="-228600">
              <a:defRPr sz="3200">
                <a:solidFill>
                  <a:schemeClr val="tx1"/>
                </a:solidFill>
                <a:latin typeface="Arial" panose="020B0604020202020204" pitchFamily="34" charset="0"/>
                <a:cs typeface="Arial" panose="020B0604020202020204" pitchFamily="34" charset="0"/>
              </a:defRPr>
            </a:lvl4pPr>
            <a:lvl5pPr marL="2057400" indent="-228600">
              <a:defRPr sz="3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3200">
                <a:solidFill>
                  <a:schemeClr val="tx1"/>
                </a:solidFill>
                <a:latin typeface="Arial" panose="020B0604020202020204" pitchFamily="34" charset="0"/>
                <a:cs typeface="Arial" panose="020B0604020202020204" pitchFamily="34" charset="0"/>
              </a:defRPr>
            </a:lvl9pPr>
          </a:lstStyle>
          <a:p>
            <a:r>
              <a:rPr lang="en-US" dirty="0" err="1">
                <a:solidFill>
                  <a:srgbClr val="E9E955"/>
                </a:solidFill>
              </a:rPr>
              <a:t>Câu</a:t>
            </a:r>
            <a:r>
              <a:rPr lang="en-US" dirty="0">
                <a:solidFill>
                  <a:srgbClr val="E9E955"/>
                </a:solidFill>
              </a:rPr>
              <a:t> </a:t>
            </a:r>
            <a:r>
              <a:rPr lang="en-US" dirty="0" err="1">
                <a:solidFill>
                  <a:srgbClr val="E9E955"/>
                </a:solidFill>
              </a:rPr>
              <a:t>2:Vẽ</a:t>
            </a:r>
            <a:r>
              <a:rPr lang="en-US" dirty="0">
                <a:solidFill>
                  <a:srgbClr val="E9E955"/>
                </a:solidFill>
              </a:rPr>
              <a:t> </a:t>
            </a:r>
            <a:r>
              <a:rPr lang="en-US" dirty="0" err="1">
                <a:solidFill>
                  <a:srgbClr val="E9E955"/>
                </a:solidFill>
              </a:rPr>
              <a:t>bản</a:t>
            </a:r>
            <a:r>
              <a:rPr lang="en-US" dirty="0">
                <a:solidFill>
                  <a:srgbClr val="E9E955"/>
                </a:solidFill>
              </a:rPr>
              <a:t> </a:t>
            </a:r>
            <a:r>
              <a:rPr lang="en-US" dirty="0" err="1">
                <a:solidFill>
                  <a:srgbClr val="E9E955"/>
                </a:solidFill>
              </a:rPr>
              <a:t>đồ</a:t>
            </a:r>
            <a:r>
              <a:rPr lang="en-US" dirty="0">
                <a:solidFill>
                  <a:srgbClr val="E9E955"/>
                </a:solidFill>
              </a:rPr>
              <a:t> </a:t>
            </a:r>
            <a:r>
              <a:rPr lang="en-US" dirty="0" err="1">
                <a:solidFill>
                  <a:srgbClr val="E9E955"/>
                </a:solidFill>
              </a:rPr>
              <a:t>cảnh</a:t>
            </a:r>
            <a:r>
              <a:rPr lang="en-US" dirty="0">
                <a:solidFill>
                  <a:srgbClr val="E9E955"/>
                </a:solidFill>
              </a:rPr>
              <a:t> </a:t>
            </a:r>
            <a:r>
              <a:rPr lang="en-US" dirty="0" err="1">
                <a:solidFill>
                  <a:srgbClr val="E9E955"/>
                </a:solidFill>
              </a:rPr>
              <a:t>báo</a:t>
            </a:r>
            <a:r>
              <a:rPr lang="en-US" dirty="0">
                <a:solidFill>
                  <a:srgbClr val="E9E955"/>
                </a:solidFill>
              </a:rPr>
              <a:t> </a:t>
            </a:r>
            <a:r>
              <a:rPr lang="en-US" dirty="0" err="1">
                <a:solidFill>
                  <a:srgbClr val="E9E955"/>
                </a:solidFill>
              </a:rPr>
              <a:t>nguy</a:t>
            </a:r>
            <a:r>
              <a:rPr lang="en-US" dirty="0">
                <a:solidFill>
                  <a:srgbClr val="E9E955"/>
                </a:solidFill>
              </a:rPr>
              <a:t> </a:t>
            </a:r>
            <a:r>
              <a:rPr lang="en-US" dirty="0" err="1">
                <a:solidFill>
                  <a:srgbClr val="E9E955"/>
                </a:solidFill>
              </a:rPr>
              <a:t>hiểm</a:t>
            </a:r>
            <a:r>
              <a:rPr lang="en-US" dirty="0">
                <a:solidFill>
                  <a:srgbClr val="E9E955"/>
                </a:solidFill>
              </a:rPr>
              <a:t> </a:t>
            </a:r>
            <a:r>
              <a:rPr lang="en-US" dirty="0" err="1">
                <a:solidFill>
                  <a:srgbClr val="E9E955"/>
                </a:solidFill>
              </a:rPr>
              <a:t>trên</a:t>
            </a:r>
            <a:r>
              <a:rPr lang="en-US" dirty="0">
                <a:solidFill>
                  <a:srgbClr val="E9E955"/>
                </a:solidFill>
              </a:rPr>
              <a:t> </a:t>
            </a:r>
          </a:p>
          <a:p>
            <a:r>
              <a:rPr lang="en-US" dirty="0" err="1">
                <a:solidFill>
                  <a:srgbClr val="E9E955"/>
                </a:solidFill>
              </a:rPr>
              <a:t>đường</a:t>
            </a:r>
            <a:r>
              <a:rPr lang="en-US" dirty="0">
                <a:solidFill>
                  <a:srgbClr val="E9E955"/>
                </a:solidFill>
              </a:rPr>
              <a:t> </a:t>
            </a:r>
            <a:r>
              <a:rPr lang="en-US" dirty="0" err="1">
                <a:solidFill>
                  <a:srgbClr val="E9E955"/>
                </a:solidFill>
              </a:rPr>
              <a:t>từ</a:t>
            </a:r>
            <a:r>
              <a:rPr lang="en-US" dirty="0">
                <a:solidFill>
                  <a:srgbClr val="E9E955"/>
                </a:solidFill>
              </a:rPr>
              <a:t> </a:t>
            </a:r>
            <a:r>
              <a:rPr lang="en-US" dirty="0" err="1">
                <a:solidFill>
                  <a:srgbClr val="E9E955"/>
                </a:solidFill>
              </a:rPr>
              <a:t>nhà</a:t>
            </a:r>
            <a:r>
              <a:rPr lang="en-US" dirty="0">
                <a:solidFill>
                  <a:srgbClr val="E9E955"/>
                </a:solidFill>
              </a:rPr>
              <a:t> </a:t>
            </a:r>
            <a:r>
              <a:rPr lang="en-US" dirty="0" err="1">
                <a:solidFill>
                  <a:srgbClr val="E9E955"/>
                </a:solidFill>
              </a:rPr>
              <a:t>em</a:t>
            </a:r>
            <a:r>
              <a:rPr lang="en-US" dirty="0">
                <a:solidFill>
                  <a:srgbClr val="E9E955"/>
                </a:solidFill>
              </a:rPr>
              <a:t> </a:t>
            </a:r>
            <a:r>
              <a:rPr lang="en-US" dirty="0" err="1">
                <a:solidFill>
                  <a:srgbClr val="E9E955"/>
                </a:solidFill>
              </a:rPr>
              <a:t>đến</a:t>
            </a:r>
            <a:r>
              <a:rPr lang="en-US" dirty="0">
                <a:solidFill>
                  <a:srgbClr val="E9E955"/>
                </a:solidFill>
              </a:rPr>
              <a:t> </a:t>
            </a:r>
            <a:r>
              <a:rPr lang="en-US" dirty="0" err="1">
                <a:solidFill>
                  <a:srgbClr val="E9E955"/>
                </a:solidFill>
              </a:rPr>
              <a:t>trường</a:t>
            </a:r>
            <a:r>
              <a:rPr lang="en-US" dirty="0">
                <a:solidFill>
                  <a:srgbClr val="E9E955"/>
                </a:solidFill>
              </a:rPr>
              <a:t>:</a:t>
            </a:r>
          </a:p>
        </p:txBody>
      </p:sp>
      <p:pic>
        <p:nvPicPr>
          <p:cNvPr id="6" name="Picture 5"/>
          <p:cNvPicPr>
            <a:picLocks noChangeAspect="1"/>
          </p:cNvPicPr>
          <p:nvPr/>
        </p:nvPicPr>
        <p:blipFill>
          <a:blip r:embed="rId4"/>
          <a:stretch>
            <a:fillRect/>
          </a:stretch>
        </p:blipFill>
        <p:spPr>
          <a:xfrm>
            <a:off x="400050" y="1471612"/>
            <a:ext cx="11458575" cy="5043488"/>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2107509562"/>
              </p:ext>
            </p:extLst>
          </p:nvPr>
        </p:nvGraphicFramePr>
        <p:xfrm>
          <a:off x="1271588" y="1585914"/>
          <a:ext cx="9215437" cy="4143374"/>
        </p:xfrm>
        <a:graphic>
          <a:graphicData uri="http://schemas.openxmlformats.org/drawingml/2006/table">
            <a:tbl>
              <a:tblPr/>
              <a:tblGrid>
                <a:gridCol w="9215437">
                  <a:extLst>
                    <a:ext uri="{9D8B030D-6E8A-4147-A177-3AD203B41FA5}">
                      <a16:colId xmlns:a16="http://schemas.microsoft.com/office/drawing/2014/main" val="20000"/>
                    </a:ext>
                  </a:extLst>
                </a:gridCol>
              </a:tblGrid>
              <a:tr h="4143374">
                <a:tc>
                  <a:txBody>
                    <a:bodyPr/>
                    <a:lstStyle/>
                    <a:p>
                      <a:endParaRPr lang="en-US" sz="3200" b="0" kern="1200" dirty="0">
                        <a:solidFill>
                          <a:schemeClr val="tx1"/>
                        </a:solidFill>
                        <a:effectLst/>
                        <a:latin typeface="#9Slide05 Brannboll Ny" panose="02000000000000000000" pitchFamily="2" charset="0"/>
                        <a:ea typeface="+mn-ea"/>
                        <a:cs typeface="+mn-cs"/>
                      </a:endParaRP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pic>
        <p:nvPicPr>
          <p:cNvPr id="10" name="Shape 1"/>
          <p:cNvPicPr/>
          <p:nvPr/>
        </p:nvPicPr>
        <p:blipFill>
          <a:blip r:embed="rId5"/>
          <a:stretch/>
        </p:blipFill>
        <p:spPr>
          <a:xfrm>
            <a:off x="11033760" y="0"/>
            <a:ext cx="1158240" cy="1048385"/>
          </a:xfrm>
          <a:prstGeom prst="rect">
            <a:avLst/>
          </a:prstGeom>
          <a:noFill/>
          <a:ln>
            <a:noFill/>
          </a:ln>
        </p:spPr>
      </p:pic>
      <p:pic>
        <p:nvPicPr>
          <p:cNvPr id="8" name="Picture 2"/>
          <p:cNvPicPr>
            <a:picLocks noGrp="1" noChangeAspect="1" noChangeArrowheads="1"/>
          </p:cNvPicPr>
          <p:nvPr>
            <p:ph idx="1"/>
          </p:nvPr>
        </p:nvPicPr>
        <p:blipFill>
          <a:blip r:embed="rId6"/>
          <a:srcRect/>
          <a:stretch>
            <a:fillRect/>
          </a:stretch>
        </p:blipFill>
        <p:spPr bwMode="auto">
          <a:xfrm>
            <a:off x="1316183" y="2808577"/>
            <a:ext cx="9185562" cy="3063153"/>
          </a:xfrm>
          <a:prstGeom prst="rect">
            <a:avLst/>
          </a:prstGeom>
          <a:noFill/>
          <a:ln w="9525">
            <a:noFill/>
            <a:miter lim="800000"/>
            <a:headEnd/>
            <a:tailEnd/>
          </a:ln>
          <a:effectLst/>
        </p:spPr>
      </p:pic>
    </p:spTree>
    <p:extLst>
      <p:ext uri="{BB962C8B-B14F-4D97-AF65-F5344CB8AC3E}">
        <p14:creationId xmlns:p14="http://schemas.microsoft.com/office/powerpoint/2010/main" val="1412466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22858PICdbgea5Gz679dY_PIC2018.png"/>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183481" y="2730137"/>
            <a:ext cx="2506824" cy="40874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图片 1"/>
          <p:cNvPicPr>
            <a:picLocks noChangeAspect="1"/>
          </p:cNvPicPr>
          <p:nvPr/>
        </p:nvPicPr>
        <p:blipFill rotWithShape="1">
          <a:blip r:embed="rId3" cstate="print">
            <a:extLst>
              <a:ext uri="{28A0092B-C50C-407E-A947-70E740481C1C}">
                <a14:useLocalDpi xmlns:a14="http://schemas.microsoft.com/office/drawing/2010/main" val="0"/>
              </a:ext>
            </a:extLst>
          </a:blip>
          <a:srcRect l="32760" r="8347"/>
          <a:stretch>
            <a:fillRect/>
          </a:stretch>
        </p:blipFill>
        <p:spPr>
          <a:xfrm flipH="1">
            <a:off x="222069" y="209006"/>
            <a:ext cx="2141308" cy="2032264"/>
          </a:xfrm>
          <a:prstGeom prst="rect">
            <a:avLst/>
          </a:prstGeom>
        </p:spPr>
      </p:pic>
      <p:pic>
        <p:nvPicPr>
          <p:cNvPr id="6" name="Picture 5"/>
          <p:cNvPicPr>
            <a:picLocks noChangeAspect="1"/>
          </p:cNvPicPr>
          <p:nvPr/>
        </p:nvPicPr>
        <p:blipFill>
          <a:blip r:embed="rId4"/>
          <a:stretch>
            <a:fillRect/>
          </a:stretch>
        </p:blipFill>
        <p:spPr>
          <a:xfrm>
            <a:off x="-171450" y="-1114425"/>
            <a:ext cx="12363450" cy="7786689"/>
          </a:xfrm>
          <a:prstGeom prst="rect">
            <a:avLst/>
          </a:prstGeom>
        </p:spPr>
      </p:pic>
      <p:graphicFrame>
        <p:nvGraphicFramePr>
          <p:cNvPr id="9" name="Table 8"/>
          <p:cNvGraphicFramePr>
            <a:graphicFrameLocks noGrp="1"/>
          </p:cNvGraphicFramePr>
          <p:nvPr>
            <p:extLst>
              <p:ext uri="{D42A27DB-BD31-4B8C-83A1-F6EECF244321}">
                <p14:modId xmlns:p14="http://schemas.microsoft.com/office/powerpoint/2010/main" val="2107509562"/>
              </p:ext>
            </p:extLst>
          </p:nvPr>
        </p:nvGraphicFramePr>
        <p:xfrm>
          <a:off x="785813" y="1314451"/>
          <a:ext cx="9901238" cy="4754880"/>
        </p:xfrm>
        <a:graphic>
          <a:graphicData uri="http://schemas.openxmlformats.org/drawingml/2006/table">
            <a:tbl>
              <a:tblPr/>
              <a:tblGrid>
                <a:gridCol w="9901238">
                  <a:extLst>
                    <a:ext uri="{9D8B030D-6E8A-4147-A177-3AD203B41FA5}">
                      <a16:colId xmlns:a16="http://schemas.microsoft.com/office/drawing/2014/main" val="20000"/>
                    </a:ext>
                  </a:extLst>
                </a:gridCol>
              </a:tblGrid>
              <a:tr h="4256928">
                <a:tc>
                  <a:txBody>
                    <a:bodyPr/>
                    <a:lstStyle/>
                    <a:p>
                      <a:pPr marL="0" marR="0" lvl="0" indent="342900" algn="just" defTabSz="914400" rtl="0" eaLnBrk="1" fontAlgn="base" latinLnBrk="0" hangingPunct="1">
                        <a:lnSpc>
                          <a:spcPct val="100000"/>
                        </a:lnSpc>
                        <a:spcBef>
                          <a:spcPct val="0"/>
                        </a:spcBef>
                        <a:spcAft>
                          <a:spcPct val="0"/>
                        </a:spcAft>
                        <a:buClrTx/>
                        <a:buSzTx/>
                        <a:buFontTx/>
                        <a:buNone/>
                        <a:tabLst/>
                      </a:pPr>
                      <a:r>
                        <a:rPr lang="en-US" sz="2800" b="0" kern="1200" dirty="0" err="1">
                          <a:solidFill>
                            <a:srgbClr val="0000FF"/>
                          </a:solidFill>
                          <a:effectLst/>
                          <a:latin typeface="+mn-lt"/>
                          <a:ea typeface="+mn-ea"/>
                          <a:cs typeface="+mn-cs"/>
                        </a:rPr>
                        <a:t>Câu</a:t>
                      </a:r>
                      <a:r>
                        <a:rPr lang="en-US" sz="2800" b="0" kern="1200" dirty="0">
                          <a:solidFill>
                            <a:srgbClr val="0000FF"/>
                          </a:solidFill>
                          <a:effectLst/>
                          <a:latin typeface="+mn-lt"/>
                          <a:ea typeface="+mn-ea"/>
                          <a:cs typeface="+mn-cs"/>
                        </a:rPr>
                        <a:t> </a:t>
                      </a:r>
                      <a:r>
                        <a:rPr lang="en-US" sz="2800" b="0" kern="1200" dirty="0" err="1">
                          <a:solidFill>
                            <a:srgbClr val="0000FF"/>
                          </a:solidFill>
                          <a:effectLst/>
                          <a:latin typeface="+mn-lt"/>
                          <a:ea typeface="+mn-ea"/>
                          <a:cs typeface="+mn-cs"/>
                        </a:rPr>
                        <a:t>3</a:t>
                      </a:r>
                      <a:r>
                        <a:rPr lang="en-US" sz="2800" b="0" kern="1200" dirty="0" err="1">
                          <a:solidFill>
                            <a:schemeClr val="tx1"/>
                          </a:solidFill>
                          <a:effectLst/>
                          <a:latin typeface="+mn-lt"/>
                          <a:ea typeface="+mn-ea"/>
                          <a:cs typeface="+mn-cs"/>
                        </a:rPr>
                        <a:t>:</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Xây</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dựng</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thông</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điệp</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Vì</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một</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trường</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học</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an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toàn</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Mỗi</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nhóm</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xây</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đựng</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một</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thông</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điệp</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theo</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nội</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dung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sau</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en-US" sz="2800" b="0" i="0" u="none" strike="noStrike" cap="none" normalizeH="0" baseline="0" dirty="0">
                        <a:ln>
                          <a:noFill/>
                        </a:ln>
                        <a:solidFill>
                          <a:schemeClr val="tx1"/>
                        </a:solidFill>
                        <a:effectLst/>
                        <a:latin typeface="Arial" pitchFamily="34" charset="0"/>
                        <a:cs typeface="Arial" pitchFamily="34" charset="0"/>
                      </a:endParaRPr>
                    </a:p>
                    <a:p>
                      <a:pPr marL="0" marR="0" lvl="0" indent="342900" algn="just"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hành</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động</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gây</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nguy</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hiểm</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cho</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bạn</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học</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sinh</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mà</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chúng</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tôi</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đã</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chứng</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kiến</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là</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en-US" sz="2800" b="0" i="0" u="none" strike="noStrike" cap="none" normalizeH="0" baseline="0" dirty="0">
                        <a:ln>
                          <a:noFill/>
                        </a:ln>
                        <a:solidFill>
                          <a:schemeClr val="tx1"/>
                        </a:solidFill>
                        <a:effectLst/>
                        <a:latin typeface="Arial" pitchFamily="34" charset="0"/>
                        <a:cs typeface="Arial" pitchFamily="34" charset="0"/>
                      </a:endParaRPr>
                    </a:p>
                    <a:p>
                      <a:pPr marL="0" marR="0" lvl="0" indent="342900" algn="just"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Chúng</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tôi</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phản</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đối</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hành</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động</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gây</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nguy</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hiểm</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đó</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vì</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những</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hậu</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quả</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mà</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chúng</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có</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thể</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gây</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ra</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là</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en-US" sz="2800" b="0" i="0" u="none" strike="noStrike" cap="none" normalizeH="0" baseline="0" dirty="0">
                        <a:ln>
                          <a:noFill/>
                        </a:ln>
                        <a:solidFill>
                          <a:schemeClr val="tx1"/>
                        </a:solidFill>
                        <a:effectLst/>
                        <a:latin typeface="Arial" pitchFamily="34" charset="0"/>
                        <a:cs typeface="Arial" pitchFamily="34" charset="0"/>
                      </a:endParaRPr>
                    </a:p>
                    <a:p>
                      <a:pPr marL="0" marR="0" lvl="0" indent="342900" algn="just"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Chúng</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ta</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có</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thể</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cùng</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loại</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bỏ</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hành</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động</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gây</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nguy</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hiểm</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đó</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bằng</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cách</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en-US" sz="2800" b="0" i="0" u="none" strike="noStrike" cap="none" normalizeH="0" baseline="0" dirty="0">
                        <a:ln>
                          <a:noFill/>
                        </a:ln>
                        <a:solidFill>
                          <a:schemeClr val="tx1"/>
                        </a:solidFill>
                        <a:effectLst/>
                        <a:latin typeface="Arial" pitchFamily="34" charset="0"/>
                        <a:cs typeface="Arial" pitchFamily="34" charset="0"/>
                      </a:endParaRPr>
                    </a:p>
                    <a:p>
                      <a:pPr marL="0" marR="0" lvl="0" indent="342900" algn="just"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Trình</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bày</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giới</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thiệu</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thông</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điệp</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của</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nhóm</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en-US" sz="2800" b="0" i="0" u="none" strike="noStrike" cap="none" normalizeH="0" baseline="0" dirty="0">
                        <a:ln>
                          <a:noFill/>
                        </a:ln>
                        <a:solidFill>
                          <a:schemeClr val="tx1"/>
                        </a:solidFill>
                        <a:effectLst/>
                        <a:latin typeface="Arial" pitchFamily="34" charset="0"/>
                        <a:cs typeface="Arial" pitchFamily="34" charset="0"/>
                      </a:endParaRPr>
                    </a:p>
                    <a:p>
                      <a:pPr marL="0" marR="0" lvl="0" indent="342900" algn="just" defTabSz="914400" rtl="0" eaLnBrk="0" fontAlgn="base" latinLnBrk="0" hangingPunct="0">
                        <a:lnSpc>
                          <a:spcPct val="100000"/>
                        </a:lnSpc>
                        <a:spcBef>
                          <a:spcPct val="0"/>
                        </a:spcBef>
                        <a:spcAft>
                          <a:spcPct val="0"/>
                        </a:spcAft>
                        <a:buClrTx/>
                        <a:buSzTx/>
                        <a:buFontTx/>
                        <a:buNone/>
                        <a:tabLst/>
                      </a:pP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Các</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nhóm</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bình</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chọn</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thông</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điệp</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 hay </a:t>
                      </a:r>
                      <a:r>
                        <a:rPr kumimoji="0" lang="en-US" sz="2800" b="0" i="0" u="none" strike="noStrike" cap="none" normalizeH="0" baseline="0" dirty="0" err="1">
                          <a:ln>
                            <a:noFill/>
                          </a:ln>
                          <a:solidFill>
                            <a:schemeClr val="tx1"/>
                          </a:solidFill>
                          <a:effectLst/>
                          <a:latin typeface="Times New Roman" pitchFamily="18" charset="0"/>
                          <a:ea typeface="Times New Roman" pitchFamily="18" charset="0"/>
                          <a:cs typeface="Times New Roman" pitchFamily="18" charset="0"/>
                        </a:rPr>
                        <a:t>nhất</a:t>
                      </a:r>
                      <a:r>
                        <a:rPr kumimoji="0" lang="en-US" sz="2800" b="0" i="0" u="none" strike="noStrike" cap="none" normalizeH="0" baseline="0" dirty="0">
                          <a:ln>
                            <a:noFill/>
                          </a:ln>
                          <a:solidFill>
                            <a:schemeClr val="tx1"/>
                          </a:solidFill>
                          <a:effectLst/>
                          <a:latin typeface="Times New Roman" pitchFamily="18" charset="0"/>
                          <a:ea typeface="Times New Roman" pitchFamily="18" charset="0"/>
                          <a:cs typeface="Times New Roman" pitchFamily="18" charset="0"/>
                        </a:rPr>
                        <a:t>.</a:t>
                      </a:r>
                      <a:endParaRPr kumimoji="0" lang="en-US" sz="2800" b="0" i="0" u="none" strike="noStrike" cap="none" normalizeH="0" baseline="0" dirty="0">
                        <a:ln>
                          <a:noFill/>
                        </a:ln>
                        <a:solidFill>
                          <a:schemeClr val="tx1"/>
                        </a:solidFill>
                        <a:effectLst/>
                        <a:latin typeface="Arial" pitchFamily="34" charset="0"/>
                        <a:cs typeface="Arial" pitchFamily="34" charset="0"/>
                      </a:endParaRPr>
                    </a:p>
                    <a:p>
                      <a:endParaRPr lang="en-US" sz="3200" b="0" kern="1200" dirty="0">
                        <a:solidFill>
                          <a:schemeClr val="tx1"/>
                        </a:solidFill>
                        <a:effectLst/>
                        <a:latin typeface="#9Slide05 Brannboll Ny" panose="02000000000000000000" pitchFamily="2" charset="0"/>
                        <a:ea typeface="+mn-ea"/>
                        <a:cs typeface="+mn-cs"/>
                      </a:endParaRPr>
                    </a:p>
                  </a:txBody>
                  <a:tcPr marL="0" marR="0" marT="0" marB="0">
                    <a:lnL>
                      <a:noFill/>
                    </a:lnL>
                    <a:lnR>
                      <a:noFill/>
                    </a:lnR>
                    <a:lnT>
                      <a:noFill/>
                    </a:lnT>
                    <a:lnB>
                      <a:noFill/>
                    </a:lnB>
                  </a:tcPr>
                </a:tc>
                <a:extLst>
                  <a:ext uri="{0D108BD9-81ED-4DB2-BD59-A6C34878D82A}">
                    <a16:rowId xmlns:a16="http://schemas.microsoft.com/office/drawing/2014/main" val="10000"/>
                  </a:ext>
                </a:extLst>
              </a:tr>
            </a:tbl>
          </a:graphicData>
        </a:graphic>
      </p:graphicFrame>
      <p:pic>
        <p:nvPicPr>
          <p:cNvPr id="10" name="Shape 1"/>
          <p:cNvPicPr/>
          <p:nvPr/>
        </p:nvPicPr>
        <p:blipFill>
          <a:blip r:embed="rId5"/>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412466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par>
                                <p:cTn id="8" presetID="22" presetClass="entr" presetSubtype="4"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wipe(down)">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20" name="Picture 16" descr="Cover"/>
          <p:cNvPicPr>
            <a:picLocks noChangeAspect="1" noChangeArrowheads="1"/>
          </p:cNvPicPr>
          <p:nvPr/>
        </p:nvPicPr>
        <p:blipFill>
          <a:blip r:embed="rId2"/>
          <a:srcRect/>
          <a:stretch>
            <a:fillRect/>
          </a:stretch>
        </p:blipFill>
        <p:spPr bwMode="auto">
          <a:xfrm>
            <a:off x="6993467" y="5084763"/>
            <a:ext cx="5181600" cy="919162"/>
          </a:xfrm>
          <a:prstGeom prst="rect">
            <a:avLst/>
          </a:prstGeom>
          <a:noFill/>
        </p:spPr>
      </p:pic>
      <p:pic>
        <p:nvPicPr>
          <p:cNvPr id="21519" name="Picture 15" descr="Cover"/>
          <p:cNvPicPr>
            <a:picLocks noChangeAspect="1" noChangeArrowheads="1"/>
          </p:cNvPicPr>
          <p:nvPr/>
        </p:nvPicPr>
        <p:blipFill>
          <a:blip r:embed="rId3"/>
          <a:srcRect/>
          <a:stretch>
            <a:fillRect/>
          </a:stretch>
        </p:blipFill>
        <p:spPr bwMode="auto">
          <a:xfrm>
            <a:off x="6961717" y="3929063"/>
            <a:ext cx="4419600" cy="1358900"/>
          </a:xfrm>
          <a:prstGeom prst="rect">
            <a:avLst/>
          </a:prstGeom>
          <a:noFill/>
        </p:spPr>
      </p:pic>
      <p:pic>
        <p:nvPicPr>
          <p:cNvPr id="21518" name="Picture 14" descr="Cover"/>
          <p:cNvPicPr>
            <a:picLocks noChangeAspect="1" noChangeArrowheads="1"/>
          </p:cNvPicPr>
          <p:nvPr/>
        </p:nvPicPr>
        <p:blipFill>
          <a:blip r:embed="rId4"/>
          <a:srcRect/>
          <a:stretch>
            <a:fillRect/>
          </a:stretch>
        </p:blipFill>
        <p:spPr bwMode="auto">
          <a:xfrm>
            <a:off x="884767" y="3308351"/>
            <a:ext cx="6438900" cy="2079625"/>
          </a:xfrm>
          <a:prstGeom prst="rect">
            <a:avLst/>
          </a:prstGeom>
          <a:noFill/>
        </p:spPr>
      </p:pic>
      <p:pic>
        <p:nvPicPr>
          <p:cNvPr id="21517" name="Picture 13" descr="Cover"/>
          <p:cNvPicPr>
            <a:picLocks noChangeAspect="1" noChangeArrowheads="1"/>
          </p:cNvPicPr>
          <p:nvPr/>
        </p:nvPicPr>
        <p:blipFill>
          <a:blip r:embed="rId5"/>
          <a:srcRect/>
          <a:stretch>
            <a:fillRect/>
          </a:stretch>
        </p:blipFill>
        <p:spPr bwMode="auto">
          <a:xfrm>
            <a:off x="5579534" y="3084514"/>
            <a:ext cx="2309284" cy="955675"/>
          </a:xfrm>
          <a:prstGeom prst="rect">
            <a:avLst/>
          </a:prstGeom>
          <a:noFill/>
        </p:spPr>
      </p:pic>
      <p:pic>
        <p:nvPicPr>
          <p:cNvPr id="21516" name="Picture 12" descr="Cover"/>
          <p:cNvPicPr>
            <a:picLocks noChangeAspect="1" noChangeArrowheads="1"/>
          </p:cNvPicPr>
          <p:nvPr/>
        </p:nvPicPr>
        <p:blipFill>
          <a:blip r:embed="rId6"/>
          <a:srcRect/>
          <a:stretch>
            <a:fillRect/>
          </a:stretch>
        </p:blipFill>
        <p:spPr bwMode="auto">
          <a:xfrm>
            <a:off x="5520267" y="1787526"/>
            <a:ext cx="2243667" cy="1477963"/>
          </a:xfrm>
          <a:prstGeom prst="rect">
            <a:avLst/>
          </a:prstGeom>
          <a:noFill/>
        </p:spPr>
      </p:pic>
      <p:pic>
        <p:nvPicPr>
          <p:cNvPr id="21515" name="Picture 11" descr="Cover"/>
          <p:cNvPicPr>
            <a:picLocks noChangeAspect="1" noChangeArrowheads="1"/>
          </p:cNvPicPr>
          <p:nvPr/>
        </p:nvPicPr>
        <p:blipFill>
          <a:blip r:embed="rId7"/>
          <a:srcRect/>
          <a:stretch>
            <a:fillRect/>
          </a:stretch>
        </p:blipFill>
        <p:spPr bwMode="auto">
          <a:xfrm>
            <a:off x="6199718" y="2930526"/>
            <a:ext cx="2019300" cy="379413"/>
          </a:xfrm>
          <a:prstGeom prst="rect">
            <a:avLst/>
          </a:prstGeom>
          <a:noFill/>
        </p:spPr>
      </p:pic>
      <p:pic>
        <p:nvPicPr>
          <p:cNvPr id="21514" name="Picture 10" descr="Cover"/>
          <p:cNvPicPr>
            <a:picLocks noChangeAspect="1" noChangeArrowheads="1"/>
          </p:cNvPicPr>
          <p:nvPr/>
        </p:nvPicPr>
        <p:blipFill>
          <a:blip r:embed="rId8"/>
          <a:srcRect/>
          <a:stretch>
            <a:fillRect/>
          </a:stretch>
        </p:blipFill>
        <p:spPr bwMode="auto">
          <a:xfrm>
            <a:off x="5554134" y="2947988"/>
            <a:ext cx="861484" cy="315912"/>
          </a:xfrm>
          <a:prstGeom prst="rect">
            <a:avLst/>
          </a:prstGeom>
          <a:noFill/>
        </p:spPr>
      </p:pic>
      <p:pic>
        <p:nvPicPr>
          <p:cNvPr id="21513" name="Picture 9" descr="Cover"/>
          <p:cNvPicPr>
            <a:picLocks noChangeAspect="1" noChangeArrowheads="1"/>
          </p:cNvPicPr>
          <p:nvPr/>
        </p:nvPicPr>
        <p:blipFill>
          <a:blip r:embed="rId9"/>
          <a:srcRect/>
          <a:stretch>
            <a:fillRect/>
          </a:stretch>
        </p:blipFill>
        <p:spPr bwMode="auto">
          <a:xfrm>
            <a:off x="884767" y="2898775"/>
            <a:ext cx="5024967" cy="863600"/>
          </a:xfrm>
          <a:prstGeom prst="rect">
            <a:avLst/>
          </a:prstGeom>
          <a:noFill/>
        </p:spPr>
      </p:pic>
      <p:pic>
        <p:nvPicPr>
          <p:cNvPr id="21512" name="Picture 8" descr="Cover"/>
          <p:cNvPicPr>
            <a:picLocks noChangeAspect="1" noChangeArrowheads="1"/>
          </p:cNvPicPr>
          <p:nvPr/>
        </p:nvPicPr>
        <p:blipFill>
          <a:blip r:embed="rId10"/>
          <a:srcRect/>
          <a:stretch>
            <a:fillRect/>
          </a:stretch>
        </p:blipFill>
        <p:spPr bwMode="auto">
          <a:xfrm>
            <a:off x="6802967" y="1241425"/>
            <a:ext cx="1530351" cy="471488"/>
          </a:xfrm>
          <a:prstGeom prst="rect">
            <a:avLst/>
          </a:prstGeom>
          <a:noFill/>
        </p:spPr>
      </p:pic>
      <p:pic>
        <p:nvPicPr>
          <p:cNvPr id="21511" name="Picture 7" descr="Cover"/>
          <p:cNvPicPr>
            <a:picLocks noChangeAspect="1" noChangeArrowheads="1"/>
          </p:cNvPicPr>
          <p:nvPr/>
        </p:nvPicPr>
        <p:blipFill>
          <a:blip r:embed="rId11"/>
          <a:srcRect/>
          <a:stretch>
            <a:fillRect/>
          </a:stretch>
        </p:blipFill>
        <p:spPr bwMode="auto">
          <a:xfrm>
            <a:off x="6802967" y="1073151"/>
            <a:ext cx="1689100" cy="373063"/>
          </a:xfrm>
          <a:prstGeom prst="rect">
            <a:avLst/>
          </a:prstGeom>
          <a:noFill/>
        </p:spPr>
      </p:pic>
      <p:pic>
        <p:nvPicPr>
          <p:cNvPr id="21510" name="Picture 6" descr="Cover"/>
          <p:cNvPicPr>
            <a:picLocks noChangeAspect="1" noChangeArrowheads="1"/>
          </p:cNvPicPr>
          <p:nvPr/>
        </p:nvPicPr>
        <p:blipFill>
          <a:blip r:embed="rId12"/>
          <a:srcRect/>
          <a:stretch>
            <a:fillRect/>
          </a:stretch>
        </p:blipFill>
        <p:spPr bwMode="auto">
          <a:xfrm>
            <a:off x="6771218" y="812801"/>
            <a:ext cx="1689100" cy="627063"/>
          </a:xfrm>
          <a:prstGeom prst="rect">
            <a:avLst/>
          </a:prstGeom>
          <a:noFill/>
        </p:spPr>
      </p:pic>
      <p:pic>
        <p:nvPicPr>
          <p:cNvPr id="21509" name="Picture 5" descr="Cover"/>
          <p:cNvPicPr>
            <a:picLocks noChangeAspect="1" noChangeArrowheads="1"/>
          </p:cNvPicPr>
          <p:nvPr/>
        </p:nvPicPr>
        <p:blipFill>
          <a:blip r:embed="rId13"/>
          <a:srcRect/>
          <a:stretch>
            <a:fillRect/>
          </a:stretch>
        </p:blipFill>
        <p:spPr bwMode="auto">
          <a:xfrm>
            <a:off x="884767" y="1073151"/>
            <a:ext cx="6248400" cy="2613025"/>
          </a:xfrm>
          <a:prstGeom prst="rect">
            <a:avLst/>
          </a:prstGeom>
          <a:noFill/>
        </p:spPr>
      </p:pic>
      <p:pic>
        <p:nvPicPr>
          <p:cNvPr id="21508" name="Picture 4" descr="Cover"/>
          <p:cNvPicPr>
            <a:picLocks noChangeAspect="1" noChangeArrowheads="1"/>
          </p:cNvPicPr>
          <p:nvPr/>
        </p:nvPicPr>
        <p:blipFill>
          <a:blip r:embed="rId14"/>
          <a:srcRect/>
          <a:stretch>
            <a:fillRect/>
          </a:stretch>
        </p:blipFill>
        <p:spPr bwMode="auto">
          <a:xfrm>
            <a:off x="0" y="2570163"/>
            <a:ext cx="2226733" cy="185578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animEffect transition="in" filter="box(out)">
                                      <p:cBhvr>
                                        <p:cTn id="7" dur="500"/>
                                        <p:tgtEl>
                                          <p:spTgt spid="2150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nodeType="clickEffect">
                                  <p:stCondLst>
                                    <p:cond delay="0"/>
                                  </p:stCondLst>
                                  <p:childTnLst>
                                    <p:set>
                                      <p:cBhvr>
                                        <p:cTn id="11" dur="1" fill="hold">
                                          <p:stCondLst>
                                            <p:cond delay="0"/>
                                          </p:stCondLst>
                                        </p:cTn>
                                        <p:tgtEl>
                                          <p:spTgt spid="21509"/>
                                        </p:tgtEl>
                                        <p:attrNameLst>
                                          <p:attrName>style.visibility</p:attrName>
                                        </p:attrNameLst>
                                      </p:cBhvr>
                                      <p:to>
                                        <p:strVal val="visible"/>
                                      </p:to>
                                    </p:set>
                                    <p:animEffect transition="in" filter="wipe(left)">
                                      <p:cBhvr>
                                        <p:cTn id="12" dur="500"/>
                                        <p:tgtEl>
                                          <p:spTgt spid="2150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1510"/>
                                        </p:tgtEl>
                                        <p:attrNameLst>
                                          <p:attrName>style.visibility</p:attrName>
                                        </p:attrNameLst>
                                      </p:cBhvr>
                                      <p:to>
                                        <p:strVal val="visible"/>
                                      </p:to>
                                    </p:set>
                                    <p:animEffect transition="in" filter="wipe(left)">
                                      <p:cBhvr>
                                        <p:cTn id="17" dur="500"/>
                                        <p:tgtEl>
                                          <p:spTgt spid="215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21511"/>
                                        </p:tgtEl>
                                        <p:attrNameLst>
                                          <p:attrName>style.visibility</p:attrName>
                                        </p:attrNameLst>
                                      </p:cBhvr>
                                      <p:to>
                                        <p:strVal val="visible"/>
                                      </p:to>
                                    </p:set>
                                    <p:animEffect transition="in" filter="wipe(left)">
                                      <p:cBhvr>
                                        <p:cTn id="22" dur="500"/>
                                        <p:tgtEl>
                                          <p:spTgt spid="2151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1512"/>
                                        </p:tgtEl>
                                        <p:attrNameLst>
                                          <p:attrName>style.visibility</p:attrName>
                                        </p:attrNameLst>
                                      </p:cBhvr>
                                      <p:to>
                                        <p:strVal val="visible"/>
                                      </p:to>
                                    </p:set>
                                    <p:animEffect transition="in" filter="wipe(left)">
                                      <p:cBhvr>
                                        <p:cTn id="27" dur="500"/>
                                        <p:tgtEl>
                                          <p:spTgt spid="2151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1513"/>
                                        </p:tgtEl>
                                        <p:attrNameLst>
                                          <p:attrName>style.visibility</p:attrName>
                                        </p:attrNameLst>
                                      </p:cBhvr>
                                      <p:to>
                                        <p:strVal val="visible"/>
                                      </p:to>
                                    </p:set>
                                    <p:animEffect transition="in" filter="wipe(left)">
                                      <p:cBhvr>
                                        <p:cTn id="32" dur="500"/>
                                        <p:tgtEl>
                                          <p:spTgt spid="21513"/>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21514"/>
                                        </p:tgtEl>
                                        <p:attrNameLst>
                                          <p:attrName>style.visibility</p:attrName>
                                        </p:attrNameLst>
                                      </p:cBhvr>
                                      <p:to>
                                        <p:strVal val="visible"/>
                                      </p:to>
                                    </p:set>
                                    <p:animEffect transition="in" filter="wipe(left)">
                                      <p:cBhvr>
                                        <p:cTn id="37" dur="500"/>
                                        <p:tgtEl>
                                          <p:spTgt spid="21514"/>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nodeType="clickEffect">
                                  <p:stCondLst>
                                    <p:cond delay="0"/>
                                  </p:stCondLst>
                                  <p:childTnLst>
                                    <p:set>
                                      <p:cBhvr>
                                        <p:cTn id="41" dur="1" fill="hold">
                                          <p:stCondLst>
                                            <p:cond delay="0"/>
                                          </p:stCondLst>
                                        </p:cTn>
                                        <p:tgtEl>
                                          <p:spTgt spid="21515"/>
                                        </p:tgtEl>
                                        <p:attrNameLst>
                                          <p:attrName>style.visibility</p:attrName>
                                        </p:attrNameLst>
                                      </p:cBhvr>
                                      <p:to>
                                        <p:strVal val="visible"/>
                                      </p:to>
                                    </p:set>
                                    <p:animEffect transition="in" filter="wipe(left)">
                                      <p:cBhvr>
                                        <p:cTn id="42" dur="500"/>
                                        <p:tgtEl>
                                          <p:spTgt spid="21515"/>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8" fill="hold" nodeType="clickEffect">
                                  <p:stCondLst>
                                    <p:cond delay="0"/>
                                  </p:stCondLst>
                                  <p:childTnLst>
                                    <p:set>
                                      <p:cBhvr>
                                        <p:cTn id="46" dur="1" fill="hold">
                                          <p:stCondLst>
                                            <p:cond delay="0"/>
                                          </p:stCondLst>
                                        </p:cTn>
                                        <p:tgtEl>
                                          <p:spTgt spid="21516"/>
                                        </p:tgtEl>
                                        <p:attrNameLst>
                                          <p:attrName>style.visibility</p:attrName>
                                        </p:attrNameLst>
                                      </p:cBhvr>
                                      <p:to>
                                        <p:strVal val="visible"/>
                                      </p:to>
                                    </p:set>
                                    <p:animEffect transition="in" filter="wipe(left)">
                                      <p:cBhvr>
                                        <p:cTn id="47" dur="500"/>
                                        <p:tgtEl>
                                          <p:spTgt spid="21516"/>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8" fill="hold" nodeType="clickEffect">
                                  <p:stCondLst>
                                    <p:cond delay="0"/>
                                  </p:stCondLst>
                                  <p:childTnLst>
                                    <p:set>
                                      <p:cBhvr>
                                        <p:cTn id="51" dur="1" fill="hold">
                                          <p:stCondLst>
                                            <p:cond delay="0"/>
                                          </p:stCondLst>
                                        </p:cTn>
                                        <p:tgtEl>
                                          <p:spTgt spid="21517"/>
                                        </p:tgtEl>
                                        <p:attrNameLst>
                                          <p:attrName>style.visibility</p:attrName>
                                        </p:attrNameLst>
                                      </p:cBhvr>
                                      <p:to>
                                        <p:strVal val="visible"/>
                                      </p:to>
                                    </p:set>
                                    <p:animEffect transition="in" filter="wipe(left)">
                                      <p:cBhvr>
                                        <p:cTn id="52" dur="500"/>
                                        <p:tgtEl>
                                          <p:spTgt spid="21517"/>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8" fill="hold" nodeType="clickEffect">
                                  <p:stCondLst>
                                    <p:cond delay="0"/>
                                  </p:stCondLst>
                                  <p:childTnLst>
                                    <p:set>
                                      <p:cBhvr>
                                        <p:cTn id="56" dur="1" fill="hold">
                                          <p:stCondLst>
                                            <p:cond delay="0"/>
                                          </p:stCondLst>
                                        </p:cTn>
                                        <p:tgtEl>
                                          <p:spTgt spid="21518"/>
                                        </p:tgtEl>
                                        <p:attrNameLst>
                                          <p:attrName>style.visibility</p:attrName>
                                        </p:attrNameLst>
                                      </p:cBhvr>
                                      <p:to>
                                        <p:strVal val="visible"/>
                                      </p:to>
                                    </p:set>
                                    <p:animEffect transition="in" filter="wipe(left)">
                                      <p:cBhvr>
                                        <p:cTn id="57" dur="500"/>
                                        <p:tgtEl>
                                          <p:spTgt spid="21518"/>
                                        </p:tgtEl>
                                      </p:cBhvr>
                                    </p:animEffect>
                                  </p:childTnLst>
                                </p:cTn>
                              </p:par>
                            </p:childTnLst>
                          </p:cTn>
                        </p:par>
                      </p:childTnLst>
                    </p:cTn>
                  </p:par>
                  <p:par>
                    <p:cTn id="58" fill="hold">
                      <p:stCondLst>
                        <p:cond delay="indefinite"/>
                      </p:stCondLst>
                      <p:childTnLst>
                        <p:par>
                          <p:cTn id="59" fill="hold">
                            <p:stCondLst>
                              <p:cond delay="0"/>
                            </p:stCondLst>
                            <p:childTnLst>
                              <p:par>
                                <p:cTn id="60" presetID="22" presetClass="entr" presetSubtype="8" fill="hold" nodeType="clickEffect">
                                  <p:stCondLst>
                                    <p:cond delay="0"/>
                                  </p:stCondLst>
                                  <p:childTnLst>
                                    <p:set>
                                      <p:cBhvr>
                                        <p:cTn id="61" dur="1" fill="hold">
                                          <p:stCondLst>
                                            <p:cond delay="0"/>
                                          </p:stCondLst>
                                        </p:cTn>
                                        <p:tgtEl>
                                          <p:spTgt spid="21519"/>
                                        </p:tgtEl>
                                        <p:attrNameLst>
                                          <p:attrName>style.visibility</p:attrName>
                                        </p:attrNameLst>
                                      </p:cBhvr>
                                      <p:to>
                                        <p:strVal val="visible"/>
                                      </p:to>
                                    </p:set>
                                    <p:animEffect transition="in" filter="wipe(left)">
                                      <p:cBhvr>
                                        <p:cTn id="62" dur="500"/>
                                        <p:tgtEl>
                                          <p:spTgt spid="21519"/>
                                        </p:tgtEl>
                                      </p:cBhvr>
                                    </p:animEffect>
                                  </p:childTnLst>
                                </p:cTn>
                              </p:par>
                            </p:childTnLst>
                          </p:cTn>
                        </p:par>
                      </p:childTnLst>
                    </p:cTn>
                  </p:par>
                  <p:par>
                    <p:cTn id="63" fill="hold">
                      <p:stCondLst>
                        <p:cond delay="indefinite"/>
                      </p:stCondLst>
                      <p:childTnLst>
                        <p:par>
                          <p:cTn id="64" fill="hold">
                            <p:stCondLst>
                              <p:cond delay="0"/>
                            </p:stCondLst>
                            <p:childTnLst>
                              <p:par>
                                <p:cTn id="65" presetID="22" presetClass="entr" presetSubtype="8" fill="hold" nodeType="clickEffect">
                                  <p:stCondLst>
                                    <p:cond delay="0"/>
                                  </p:stCondLst>
                                  <p:childTnLst>
                                    <p:set>
                                      <p:cBhvr>
                                        <p:cTn id="66" dur="1" fill="hold">
                                          <p:stCondLst>
                                            <p:cond delay="0"/>
                                          </p:stCondLst>
                                        </p:cTn>
                                        <p:tgtEl>
                                          <p:spTgt spid="21520"/>
                                        </p:tgtEl>
                                        <p:attrNameLst>
                                          <p:attrName>style.visibility</p:attrName>
                                        </p:attrNameLst>
                                      </p:cBhvr>
                                      <p:to>
                                        <p:strVal val="visible"/>
                                      </p:to>
                                    </p:set>
                                    <p:animEffect transition="in" filter="wipe(left)">
                                      <p:cBhvr>
                                        <p:cTn id="67" dur="500"/>
                                        <p:tgtEl>
                                          <p:spTgt spid="215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9802" y="248268"/>
            <a:ext cx="9739685" cy="5674184"/>
            <a:chOff x="1259802" y="248268"/>
            <a:chExt cx="9739685" cy="5674184"/>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cstate="print">
                <a:alphaModFix/>
              </a:blip>
              <a:srcRect/>
              <a:stretch/>
            </p:blipFill>
            <p:spPr>
              <a:xfrm>
                <a:off x="90694" y="4626242"/>
                <a:ext cx="1499176" cy="1499176"/>
              </a:xfrm>
              <a:prstGeom prst="rect">
                <a:avLst/>
              </a:prstGeom>
              <a:noFill/>
              <a:ln>
                <a:noFill/>
              </a:ln>
            </p:spPr>
          </p:pic>
        </p:grpSp>
        <p:sp>
          <p:nvSpPr>
            <p:cNvPr id="10" name="Rectangle 9"/>
            <p:cNvSpPr>
              <a:spLocks noChangeArrowheads="1"/>
            </p:cNvSpPr>
            <p:nvPr/>
          </p:nvSpPr>
          <p:spPr bwMode="auto">
            <a:xfrm>
              <a:off x="1489325" y="1760932"/>
              <a:ext cx="3315855"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sz="3200" b="1" dirty="0" err="1">
                  <a:solidFill>
                    <a:srgbClr val="0000FF"/>
                  </a:solidFill>
                  <a:latin typeface="+mn-lt"/>
                  <a:cs typeface="Arial" pitchFamily="34" charset="0"/>
                </a:rPr>
                <a:t>Bài</a:t>
              </a:r>
              <a:r>
                <a:rPr lang="en-US" sz="3200" b="1" dirty="0">
                  <a:solidFill>
                    <a:srgbClr val="0000FF"/>
                  </a:solidFill>
                  <a:latin typeface="+mn-lt"/>
                  <a:cs typeface="Arial" pitchFamily="34" charset="0"/>
                </a:rPr>
                <a:t> 7:</a:t>
              </a:r>
              <a:r>
                <a:rPr lang="en-US" sz="3200" b="1" dirty="0">
                  <a:solidFill>
                    <a:srgbClr val="FF0000"/>
                  </a:solidFill>
                  <a:latin typeface="+mn-lt"/>
                  <a:cs typeface="Arial" pitchFamily="34" charset="0"/>
                </a:rPr>
                <a:t> </a:t>
              </a:r>
              <a:r>
                <a:rPr lang="nl-NL" sz="3200" b="1" dirty="0">
                  <a:solidFill>
                    <a:srgbClr val="FF0000"/>
                  </a:solidFill>
                  <a:latin typeface="+mn-lt"/>
                  <a:cs typeface="Arial" pitchFamily="34" charset="0"/>
                </a:rPr>
                <a:t>ỨNG PHÓ VỚI CÁC TÌNH HUỐNG NGUY HIỂM TỪ CON NGƯỜI</a:t>
              </a:r>
              <a:endParaRPr lang="en-SG" altLang="en-US" sz="3200" b="1" dirty="0">
                <a:solidFill>
                  <a:srgbClr val="0000FF"/>
                </a:solidFill>
                <a:latin typeface="+mn-lt"/>
                <a:cs typeface="Arial" pitchFamily="34"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144816" y="905827"/>
              <a:ext cx="4854671" cy="5016625"/>
            </a:xfrm>
            <a:prstGeom prst="rect">
              <a:avLst/>
            </a:prstGeom>
            <a:noFill/>
            <a:ln w="9525">
              <a:noFill/>
              <a:miter lim="800000"/>
              <a:headEnd/>
              <a:tailEnd/>
            </a:ln>
          </p:spPr>
        </p:pic>
        <p:sp>
          <p:nvSpPr>
            <p:cNvPr id="16" name="Rectangle 189"/>
            <p:cNvSpPr>
              <a:spLocks noChangeArrowheads="1"/>
            </p:cNvSpPr>
            <p:nvPr/>
          </p:nvSpPr>
          <p:spPr bwMode="auto">
            <a:xfrm>
              <a:off x="7248037" y="2875530"/>
              <a:ext cx="2667000" cy="1077218"/>
            </a:xfrm>
            <a:prstGeom prst="rect">
              <a:avLst/>
            </a:prstGeom>
            <a:noFill/>
            <a:ln>
              <a:noFill/>
            </a:ln>
            <a:effectLst/>
          </p:spPr>
          <p:txBody>
            <a:bodyPr anchor="ctr">
              <a:spAutoFit/>
            </a:bodyPr>
            <a:lstStyle/>
            <a:p>
              <a:pPr algn="ctr">
                <a:defRPr/>
              </a:pPr>
              <a:r>
                <a:rPr lang="en-US" altLang="zh-CN" sz="3200" b="1" kern="0" dirty="0">
                  <a:solidFill>
                    <a:srgbClr val="0000FF"/>
                  </a:solidFill>
                  <a:ea typeface="微软雅黑" pitchFamily="34" charset="-122"/>
                  <a:cs typeface="Times New Roman" pitchFamily="18" charset="0"/>
                </a:rPr>
                <a:t>XIN CHÀO VÀ HẸN GẶP LẠI</a:t>
              </a:r>
            </a:p>
          </p:txBody>
        </p:sp>
      </p:grpSp>
      <p:pic>
        <p:nvPicPr>
          <p:cNvPr id="17" name="Shape 1"/>
          <p:cNvPicPr/>
          <p:nvPr/>
        </p:nvPicPr>
        <p:blipFill>
          <a:blip r:embed="rId7"/>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9770783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oogle Shape;164;p9"/>
          <p:cNvPicPr preferRelativeResize="0"/>
          <p:nvPr/>
        </p:nvPicPr>
        <p:blipFill rotWithShape="1">
          <a:blip r:embed="rId4">
            <a:alphaModFix/>
          </a:blip>
          <a:srcRect l="15285" t="10430" r="46645" b="11190"/>
          <a:stretch/>
        </p:blipFill>
        <p:spPr>
          <a:xfrm>
            <a:off x="-548596" y="-742951"/>
            <a:ext cx="13897706" cy="8007479"/>
          </a:xfrm>
          <a:prstGeom prst="rect">
            <a:avLst/>
          </a:prstGeom>
          <a:noFill/>
          <a:ln>
            <a:noFill/>
          </a:ln>
        </p:spPr>
      </p:pic>
      <p:sp>
        <p:nvSpPr>
          <p:cNvPr id="6" name="Rectangle 5"/>
          <p:cNvSpPr/>
          <p:nvPr/>
        </p:nvSpPr>
        <p:spPr>
          <a:xfrm>
            <a:off x="1292175" y="4434472"/>
            <a:ext cx="9959201" cy="2097679"/>
          </a:xfrm>
          <a:prstGeom prst="rect">
            <a:avLst/>
          </a:prstGeom>
          <a:solidFill>
            <a:schemeClr val="accent4">
              <a:lumMod val="20000"/>
              <a:lumOff val="80000"/>
            </a:scheme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1" i="0" u="none" strike="noStrike" kern="0" cap="none" spc="0" normalizeH="0" baseline="0" noProof="0" dirty="0">
              <a:ln>
                <a:noFill/>
              </a:ln>
              <a:solidFill>
                <a:prstClr val="black"/>
              </a:solidFill>
              <a:effectLst/>
              <a:uLnTx/>
              <a:uFillTx/>
              <a:latin typeface="Calibri"/>
              <a:ea typeface="+mn-ea"/>
              <a:cs typeface="+mn-cs"/>
            </a:endParaRPr>
          </a:p>
        </p:txBody>
      </p:sp>
      <p:sp>
        <p:nvSpPr>
          <p:cNvPr id="3" name="Rectangle 2"/>
          <p:cNvSpPr/>
          <p:nvPr/>
        </p:nvSpPr>
        <p:spPr>
          <a:xfrm>
            <a:off x="1492376" y="5143500"/>
            <a:ext cx="9558797" cy="1682897"/>
          </a:xfrm>
          <a:prstGeom prst="rect">
            <a:avLst/>
          </a:prstGeom>
        </p:spPr>
        <p:txBody>
          <a:bodyPr wrap="square">
            <a:spAutoFit/>
          </a:bodyPr>
          <a:lstStyle/>
          <a:p>
            <a:pPr lvl="0"/>
            <a:r>
              <a:rPr lang="en-US" sz="2400" i="1" dirty="0" err="1"/>
              <a:t>Em</a:t>
            </a:r>
            <a:r>
              <a:rPr lang="en-US" sz="2400" i="1" dirty="0"/>
              <a:t> </a:t>
            </a:r>
            <a:r>
              <a:rPr lang="en-US" sz="2400" i="1" dirty="0" err="1"/>
              <a:t>thấy</a:t>
            </a:r>
            <a:r>
              <a:rPr lang="en-US" sz="2400" i="1" dirty="0"/>
              <a:t> </a:t>
            </a:r>
            <a:r>
              <a:rPr lang="en-US" sz="2400" i="1" dirty="0" err="1"/>
              <a:t>điều</a:t>
            </a:r>
            <a:r>
              <a:rPr lang="en-US" sz="2400" i="1" dirty="0"/>
              <a:t> </a:t>
            </a:r>
            <a:r>
              <a:rPr lang="en-US" sz="2400" i="1" dirty="0" err="1"/>
              <a:t>gì</a:t>
            </a:r>
            <a:r>
              <a:rPr lang="en-US" sz="2400" i="1" dirty="0"/>
              <a:t> qua </a:t>
            </a:r>
            <a:r>
              <a:rPr lang="en-US" sz="2400" i="1" dirty="0" err="1"/>
              <a:t>các</a:t>
            </a:r>
            <a:r>
              <a:rPr lang="en-US" sz="2400" i="1" dirty="0"/>
              <a:t> </a:t>
            </a:r>
            <a:r>
              <a:rPr lang="en-US" sz="2400" i="1" dirty="0" err="1"/>
              <a:t>bức</a:t>
            </a:r>
            <a:r>
              <a:rPr lang="en-US" sz="2400" i="1" dirty="0"/>
              <a:t> </a:t>
            </a:r>
            <a:r>
              <a:rPr lang="en-US" sz="2400" i="1" dirty="0" err="1"/>
              <a:t>tranh</a:t>
            </a:r>
            <a:r>
              <a:rPr lang="en-US" sz="2400" i="1" dirty="0"/>
              <a:t> </a:t>
            </a:r>
            <a:r>
              <a:rPr lang="en-US" sz="2400" i="1" dirty="0" err="1"/>
              <a:t>trên</a:t>
            </a:r>
            <a:r>
              <a:rPr lang="en-US" sz="2400" i="1" dirty="0"/>
              <a:t>?</a:t>
            </a:r>
          </a:p>
          <a:p>
            <a:pPr lvl="0"/>
            <a:r>
              <a:rPr lang="en-US" sz="2400" i="1" dirty="0" err="1"/>
              <a:t>Các</a:t>
            </a:r>
            <a:r>
              <a:rPr lang="en-US" sz="2400" i="1" dirty="0"/>
              <a:t> </a:t>
            </a:r>
            <a:r>
              <a:rPr lang="en-US" sz="2400" i="1" dirty="0" err="1"/>
              <a:t>tình</a:t>
            </a:r>
            <a:r>
              <a:rPr lang="en-US" sz="2400" i="1" dirty="0"/>
              <a:t> </a:t>
            </a:r>
            <a:r>
              <a:rPr lang="en-US" sz="2400" i="1" dirty="0" err="1"/>
              <a:t>huống</a:t>
            </a:r>
            <a:r>
              <a:rPr lang="en-US" sz="2400" i="1" dirty="0"/>
              <a:t> </a:t>
            </a:r>
            <a:r>
              <a:rPr lang="en-US" sz="2400" i="1" dirty="0" err="1"/>
              <a:t>trên</a:t>
            </a:r>
            <a:r>
              <a:rPr lang="en-US" sz="2400" i="1" dirty="0"/>
              <a:t> </a:t>
            </a:r>
            <a:r>
              <a:rPr lang="en-US" sz="2400" i="1" dirty="0" err="1"/>
              <a:t>có</a:t>
            </a:r>
            <a:r>
              <a:rPr lang="en-US" sz="2400" i="1" dirty="0"/>
              <a:t> </a:t>
            </a:r>
            <a:r>
              <a:rPr lang="en-US" sz="2400" i="1" dirty="0" err="1"/>
              <a:t>nguy</a:t>
            </a:r>
            <a:r>
              <a:rPr lang="en-US" sz="2400" i="1" dirty="0"/>
              <a:t> </a:t>
            </a:r>
            <a:r>
              <a:rPr lang="en-US" sz="2400" i="1" dirty="0" err="1"/>
              <a:t>hiểm</a:t>
            </a:r>
            <a:r>
              <a:rPr lang="en-US" sz="2400" i="1" dirty="0"/>
              <a:t> </a:t>
            </a:r>
            <a:r>
              <a:rPr lang="en-US" sz="2400" i="1" dirty="0" err="1"/>
              <a:t>đối</a:t>
            </a:r>
            <a:r>
              <a:rPr lang="en-US" sz="2400" i="1" dirty="0"/>
              <a:t> </a:t>
            </a:r>
            <a:r>
              <a:rPr lang="en-US" sz="2400" i="1" dirty="0" err="1"/>
              <a:t>với</a:t>
            </a:r>
            <a:r>
              <a:rPr lang="en-US" sz="2400" i="1" dirty="0"/>
              <a:t> </a:t>
            </a:r>
            <a:r>
              <a:rPr lang="en-US" sz="2400" i="1" dirty="0" err="1"/>
              <a:t>chúng</a:t>
            </a:r>
            <a:r>
              <a:rPr lang="en-US" sz="2400" i="1" dirty="0"/>
              <a:t> </a:t>
            </a:r>
            <a:r>
              <a:rPr lang="en-US" sz="2400" i="1" dirty="0" err="1"/>
              <a:t>ta</a:t>
            </a:r>
            <a:r>
              <a:rPr lang="en-US" sz="2400" i="1" dirty="0"/>
              <a:t> hay </a:t>
            </a:r>
            <a:r>
              <a:rPr lang="en-US" sz="2400" i="1" dirty="0" err="1"/>
              <a:t>không</a:t>
            </a:r>
            <a:r>
              <a:rPr lang="en-US" sz="2400" i="1" dirty="0"/>
              <a:t>? </a:t>
            </a:r>
            <a:r>
              <a:rPr lang="en-US" sz="2400" i="1" dirty="0" err="1"/>
              <a:t>Các</a:t>
            </a:r>
            <a:r>
              <a:rPr lang="en-US" sz="2400" i="1" dirty="0"/>
              <a:t> </a:t>
            </a:r>
            <a:r>
              <a:rPr lang="en-US" sz="2400" i="1" dirty="0" err="1"/>
              <a:t>tình</a:t>
            </a:r>
            <a:r>
              <a:rPr lang="en-US" sz="2400" i="1" dirty="0"/>
              <a:t> </a:t>
            </a:r>
            <a:r>
              <a:rPr lang="en-US" sz="2400" i="1" dirty="0" err="1"/>
              <a:t>huống</a:t>
            </a:r>
            <a:r>
              <a:rPr lang="en-US" sz="2400" i="1" dirty="0"/>
              <a:t> </a:t>
            </a:r>
            <a:r>
              <a:rPr lang="en-US" sz="2400" i="1" dirty="0" err="1"/>
              <a:t>đó</a:t>
            </a:r>
            <a:r>
              <a:rPr lang="en-US" sz="2400" i="1" dirty="0"/>
              <a:t> </a:t>
            </a:r>
            <a:r>
              <a:rPr lang="en-US" sz="2400" i="1" dirty="0" err="1"/>
              <a:t>đến</a:t>
            </a:r>
            <a:r>
              <a:rPr lang="en-US" sz="2400" i="1" dirty="0"/>
              <a:t> </a:t>
            </a:r>
            <a:r>
              <a:rPr lang="en-US" sz="2400" i="1" dirty="0" err="1"/>
              <a:t>thiên</a:t>
            </a:r>
            <a:r>
              <a:rPr lang="en-US" sz="2400" i="1" dirty="0"/>
              <a:t> </a:t>
            </a:r>
            <a:r>
              <a:rPr lang="en-US" sz="2400" i="1" dirty="0" err="1"/>
              <a:t>nhiên</a:t>
            </a:r>
            <a:r>
              <a:rPr lang="en-US" sz="2400" i="1" dirty="0"/>
              <a:t> hay con </a:t>
            </a:r>
            <a:r>
              <a:rPr lang="en-US" sz="2400" i="1" dirty="0" err="1"/>
              <a:t>người</a:t>
            </a:r>
            <a:r>
              <a:rPr lang="en-US" sz="2400" i="1" dirty="0"/>
              <a:t>?</a:t>
            </a:r>
          </a:p>
          <a:p>
            <a:pPr marR="0" lvl="0" algn="just">
              <a:lnSpc>
                <a:spcPct val="112000"/>
              </a:lnSpc>
              <a:spcBef>
                <a:spcPts val="0"/>
              </a:spcBef>
              <a:spcAft>
                <a:spcPts val="200"/>
              </a:spcAft>
              <a:buClr>
                <a:srgbClr val="1D02DA"/>
              </a:buClr>
              <a:buSzPts val="1000"/>
              <a:tabLst>
                <a:tab pos="334645" algn="l"/>
              </a:tabLst>
            </a:pPr>
            <a:endParaRPr lang="en-US" sz="2800" dirty="0">
              <a:latin typeface="#9Slide05 IcielSanelma" pitchFamily="2" charset="0"/>
              <a:ea typeface="Arial" panose="020B0604020202020204" pitchFamily="34" charset="0"/>
              <a:cs typeface="Times" panose="02020603050405020304" pitchFamily="18" charset="0"/>
            </a:endParaRPr>
          </a:p>
        </p:txBody>
      </p:sp>
      <p:pic>
        <p:nvPicPr>
          <p:cNvPr id="10" name="Shape 1"/>
          <p:cNvPicPr/>
          <p:nvPr/>
        </p:nvPicPr>
        <p:blipFill>
          <a:blip r:embed="rId5"/>
          <a:stretch/>
        </p:blipFill>
        <p:spPr>
          <a:xfrm>
            <a:off x="10767058" y="0"/>
            <a:ext cx="1224917" cy="1271587"/>
          </a:xfrm>
          <a:prstGeom prst="rect">
            <a:avLst/>
          </a:prstGeom>
          <a:noFill/>
          <a:ln>
            <a:noFill/>
          </a:ln>
        </p:spPr>
      </p:pic>
      <p:pic>
        <p:nvPicPr>
          <p:cNvPr id="5" name="Thương Người Như Thể Thương Thân">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1566648" y="2133935"/>
            <a:ext cx="763084" cy="819666"/>
          </a:xfrm>
          <a:prstGeom prst="rect">
            <a:avLst/>
          </a:prstGeom>
        </p:spPr>
      </p:pic>
      <p:pic>
        <p:nvPicPr>
          <p:cNvPr id="1026" name="Picture 2"/>
          <p:cNvPicPr>
            <a:picLocks noChangeAspect="1" noChangeArrowheads="1"/>
          </p:cNvPicPr>
          <p:nvPr/>
        </p:nvPicPr>
        <p:blipFill>
          <a:blip r:embed="rId7"/>
          <a:srcRect/>
          <a:stretch>
            <a:fillRect/>
          </a:stretch>
        </p:blipFill>
        <p:spPr bwMode="auto">
          <a:xfrm>
            <a:off x="6086475" y="3409950"/>
            <a:ext cx="19050" cy="38100"/>
          </a:xfrm>
          <a:prstGeom prst="rect">
            <a:avLst/>
          </a:prstGeom>
          <a:noFill/>
          <a:ln w="9525">
            <a:noFill/>
            <a:miter lim="800000"/>
            <a:headEnd/>
            <a:tailEnd/>
          </a:ln>
          <a:effectLst/>
        </p:spPr>
      </p:pic>
      <p:pic>
        <p:nvPicPr>
          <p:cNvPr id="1027" name="Picture 3"/>
          <p:cNvPicPr>
            <a:picLocks noChangeAspect="1" noChangeArrowheads="1"/>
          </p:cNvPicPr>
          <p:nvPr/>
        </p:nvPicPr>
        <p:blipFill>
          <a:blip r:embed="rId7"/>
          <a:srcRect/>
          <a:stretch>
            <a:fillRect/>
          </a:stretch>
        </p:blipFill>
        <p:spPr bwMode="auto">
          <a:xfrm>
            <a:off x="6086475" y="3409950"/>
            <a:ext cx="19050" cy="38100"/>
          </a:xfrm>
          <a:prstGeom prst="rect">
            <a:avLst/>
          </a:prstGeom>
          <a:noFill/>
          <a:ln w="9525">
            <a:noFill/>
            <a:miter lim="800000"/>
            <a:headEnd/>
            <a:tailEnd/>
          </a:ln>
          <a:effectLst/>
        </p:spPr>
      </p:pic>
      <p:pic>
        <p:nvPicPr>
          <p:cNvPr id="1028" name="Picture 4"/>
          <p:cNvPicPr>
            <a:picLocks noChangeAspect="1" noChangeArrowheads="1"/>
          </p:cNvPicPr>
          <p:nvPr/>
        </p:nvPicPr>
        <p:blipFill>
          <a:blip r:embed="rId7"/>
          <a:srcRect/>
          <a:stretch>
            <a:fillRect/>
          </a:stretch>
        </p:blipFill>
        <p:spPr bwMode="auto">
          <a:xfrm flipH="1" flipV="1">
            <a:off x="6040755" y="2414588"/>
            <a:ext cx="45719" cy="995362"/>
          </a:xfrm>
          <a:prstGeom prst="rect">
            <a:avLst/>
          </a:prstGeom>
          <a:noFill/>
          <a:ln w="9525">
            <a:noFill/>
            <a:miter lim="800000"/>
            <a:headEnd/>
            <a:tailEnd/>
          </a:ln>
          <a:effectLst/>
        </p:spPr>
      </p:pic>
      <p:pic>
        <p:nvPicPr>
          <p:cNvPr id="1030" name="Picture 6"/>
          <p:cNvPicPr>
            <a:picLocks noChangeAspect="1" noChangeArrowheads="1"/>
          </p:cNvPicPr>
          <p:nvPr/>
        </p:nvPicPr>
        <p:blipFill>
          <a:blip r:embed="rId8"/>
          <a:srcRect/>
          <a:stretch>
            <a:fillRect/>
          </a:stretch>
        </p:blipFill>
        <p:spPr bwMode="auto">
          <a:xfrm>
            <a:off x="1514475" y="371475"/>
            <a:ext cx="9501188" cy="4757738"/>
          </a:xfrm>
          <a:prstGeom prst="rect">
            <a:avLst/>
          </a:prstGeom>
          <a:noFill/>
          <a:ln w="9525">
            <a:noFill/>
            <a:miter lim="800000"/>
            <a:headEnd/>
            <a:tailEnd/>
          </a:ln>
          <a:effectLst/>
        </p:spPr>
      </p:pic>
    </p:spTree>
    <p:extLst>
      <p:ext uri="{BB962C8B-B14F-4D97-AF65-F5344CB8AC3E}">
        <p14:creationId xmlns:p14="http://schemas.microsoft.com/office/powerpoint/2010/main" val="2509246253"/>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linds(horizont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seq concurrent="1" nextAc="seek">
              <p:cTn id="13" restart="whenNotActive" fill="hold" evtFilter="cancelBubble" nodeType="interactiveSeq">
                <p:stCondLst>
                  <p:cond evt="onClick" delay="0">
                    <p:tgtEl>
                      <p:spTgt spid="5"/>
                    </p:tgtEl>
                  </p:cond>
                </p:stCondLst>
                <p:endSync evt="end" delay="0">
                  <p:rtn val="all"/>
                </p:endSync>
                <p:childTnLst>
                  <p:par>
                    <p:cTn id="14" fill="hold">
                      <p:stCondLst>
                        <p:cond delay="0"/>
                      </p:stCondLst>
                      <p:childTnLst>
                        <p:par>
                          <p:cTn id="15" fill="hold">
                            <p:stCondLst>
                              <p:cond delay="0"/>
                            </p:stCondLst>
                            <p:childTnLst>
                              <p:par>
                                <p:cTn id="16" presetID="1" presetClass="mediacall" presetSubtype="0" fill="hold" nodeType="clickEffect">
                                  <p:stCondLst>
                                    <p:cond delay="0"/>
                                  </p:stCondLst>
                                  <p:childTnLst>
                                    <p:cmd type="call" cmd="playFrom(0.0)">
                                      <p:cBhvr>
                                        <p:cTn id="17" dur="215027" fill="hold"/>
                                        <p:tgtEl>
                                          <p:spTgt spid="5"/>
                                        </p:tgtEl>
                                      </p:cBhvr>
                                    </p:cmd>
                                  </p:childTnLst>
                                </p:cTn>
                              </p:par>
                            </p:childTnLst>
                          </p:cTn>
                        </p:par>
                      </p:childTnLst>
                    </p:cTn>
                  </p:par>
                </p:childTnLst>
              </p:cTn>
              <p:nextCondLst>
                <p:cond evt="onClick" delay="0">
                  <p:tgtEl>
                    <p:spTgt spid="5"/>
                  </p:tgtEl>
                </p:cond>
              </p:nextCondLst>
            </p:seq>
            <p:audio>
              <p:cMediaNode vol="80000">
                <p:cTn id="18" fill="hold" display="0">
                  <p:stCondLst>
                    <p:cond delay="indefinite"/>
                  </p:stCondLst>
                  <p:endCondLst>
                    <p:cond evt="onStopAudio" delay="0">
                      <p:tgtEl>
                        <p:sldTgt/>
                      </p:tgtEl>
                    </p:cond>
                  </p:endCondLst>
                </p:cTn>
                <p:tgtEl>
                  <p:spTgt spid="5"/>
                </p:tgtEl>
              </p:cMediaNode>
            </p:audio>
          </p:childTnLst>
        </p:cTn>
      </p:par>
    </p:tnLst>
    <p:bldLst>
      <p:bldP spid="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43"/>
        <p:cNvGrpSpPr/>
        <p:nvPr/>
      </p:nvGrpSpPr>
      <p:grpSpPr>
        <a:xfrm>
          <a:off x="0" y="0"/>
          <a:ext cx="0" cy="0"/>
          <a:chOff x="0" y="0"/>
          <a:chExt cx="0" cy="0"/>
        </a:xfrm>
      </p:grpSpPr>
      <p:pic>
        <p:nvPicPr>
          <p:cNvPr id="5" name="Picture 4">
            <a:extLst>
              <a:ext uri="{FF2B5EF4-FFF2-40B4-BE49-F238E27FC236}">
                <a16:creationId xmlns:a16="http://schemas.microsoft.com/office/drawing/2014/main" id="{D0BB1765-7606-44FC-8D0A-725A2069461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48507" y="769385"/>
            <a:ext cx="5049079" cy="5432632"/>
          </a:xfrm>
          <a:prstGeom prst="rect">
            <a:avLst/>
          </a:prstGeom>
        </p:spPr>
      </p:pic>
      <p:grpSp>
        <p:nvGrpSpPr>
          <p:cNvPr id="2" name="Group 1"/>
          <p:cNvGrpSpPr/>
          <p:nvPr/>
        </p:nvGrpSpPr>
        <p:grpSpPr>
          <a:xfrm>
            <a:off x="1259802" y="248268"/>
            <a:ext cx="9902459" cy="5745745"/>
            <a:chOff x="1259802" y="248268"/>
            <a:chExt cx="9902459" cy="5745745"/>
          </a:xfrm>
        </p:grpSpPr>
        <p:grpSp>
          <p:nvGrpSpPr>
            <p:cNvPr id="18" name="Group 17"/>
            <p:cNvGrpSpPr/>
            <p:nvPr/>
          </p:nvGrpSpPr>
          <p:grpSpPr>
            <a:xfrm>
              <a:off x="1259802" y="248268"/>
              <a:ext cx="4192622" cy="5330758"/>
              <a:chOff x="90694" y="1817009"/>
              <a:chExt cx="5728098" cy="4502962"/>
            </a:xfrm>
          </p:grpSpPr>
          <p:pic>
            <p:nvPicPr>
              <p:cNvPr id="19" name="Google Shape;154;p8"/>
              <p:cNvPicPr preferRelativeResize="0"/>
              <p:nvPr/>
            </p:nvPicPr>
            <p:blipFill rotWithShape="1">
              <a:blip r:embed="rId4">
                <a:alphaModFix/>
              </a:blip>
              <a:srcRect l="16992" t="-937" r="50159" b="17086"/>
              <a:stretch/>
            </p:blipFill>
            <p:spPr>
              <a:xfrm>
                <a:off x="173772" y="1817009"/>
                <a:ext cx="5645020" cy="4502962"/>
              </a:xfrm>
              <a:prstGeom prst="rect">
                <a:avLst/>
              </a:prstGeom>
              <a:noFill/>
              <a:ln>
                <a:noFill/>
              </a:ln>
            </p:spPr>
          </p:pic>
          <p:pic>
            <p:nvPicPr>
              <p:cNvPr id="20" name="Google Shape;155;p8"/>
              <p:cNvPicPr preferRelativeResize="0"/>
              <p:nvPr/>
            </p:nvPicPr>
            <p:blipFill rotWithShape="1">
              <a:blip r:embed="rId5" cstate="print">
                <a:alphaModFix/>
              </a:blip>
              <a:srcRect/>
              <a:stretch/>
            </p:blipFill>
            <p:spPr>
              <a:xfrm>
                <a:off x="90694" y="4626242"/>
                <a:ext cx="1499176" cy="1499176"/>
              </a:xfrm>
              <a:prstGeom prst="rect">
                <a:avLst/>
              </a:prstGeom>
              <a:noFill/>
              <a:ln>
                <a:noFill/>
              </a:ln>
            </p:spPr>
          </p:pic>
        </p:grpSp>
        <p:sp>
          <p:nvSpPr>
            <p:cNvPr id="10" name="Rectangle 9"/>
            <p:cNvSpPr>
              <a:spLocks noChangeArrowheads="1"/>
            </p:cNvSpPr>
            <p:nvPr/>
          </p:nvSpPr>
          <p:spPr bwMode="auto">
            <a:xfrm>
              <a:off x="1489325" y="1760931"/>
              <a:ext cx="3315855" cy="2554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微软雅黑" panose="020B0503020204020204" pitchFamily="34" charset="-122"/>
                </a:defRPr>
              </a:lvl1pPr>
              <a:lvl2pPr marL="742950" indent="-285750">
                <a:defRPr>
                  <a:solidFill>
                    <a:schemeClr val="tx1"/>
                  </a:solidFill>
                  <a:latin typeface="Calibri" panose="020F0502020204030204" pitchFamily="34" charset="0"/>
                  <a:ea typeface="微软雅黑" panose="020B0503020204020204" pitchFamily="34" charset="-122"/>
                </a:defRPr>
              </a:lvl2pPr>
              <a:lvl3pPr marL="1143000" indent="-228600">
                <a:defRPr>
                  <a:solidFill>
                    <a:schemeClr val="tx1"/>
                  </a:solidFill>
                  <a:latin typeface="Calibri" panose="020F0502020204030204" pitchFamily="34" charset="0"/>
                  <a:ea typeface="微软雅黑" panose="020B0503020204020204" pitchFamily="34" charset="-122"/>
                </a:defRPr>
              </a:lvl3pPr>
              <a:lvl4pPr marL="1600200" indent="-228600">
                <a:defRPr>
                  <a:solidFill>
                    <a:schemeClr val="tx1"/>
                  </a:solidFill>
                  <a:latin typeface="Calibri" panose="020F0502020204030204" pitchFamily="34" charset="0"/>
                  <a:ea typeface="微软雅黑" panose="020B0503020204020204" pitchFamily="34" charset="-122"/>
                </a:defRPr>
              </a:lvl4pPr>
              <a:lvl5pPr marL="2057400" indent="-228600">
                <a:defRPr>
                  <a:solidFill>
                    <a:schemeClr val="tx1"/>
                  </a:solidFill>
                  <a:latin typeface="Calibri" panose="020F0502020204030204" pitchFamily="34" charset="0"/>
                  <a:ea typeface="微软雅黑" panose="020B0503020204020204" pitchFamily="34"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微软雅黑" panose="020B0503020204020204" pitchFamily="34" charset="-122"/>
                </a:defRPr>
              </a:lvl9pPr>
            </a:lstStyle>
            <a:p>
              <a:pPr algn="ctr" eaLnBrk="0" fontAlgn="base" hangingPunct="0">
                <a:spcBef>
                  <a:spcPct val="0"/>
                </a:spcBef>
                <a:spcAft>
                  <a:spcPct val="0"/>
                </a:spcAft>
              </a:pPr>
              <a:r>
                <a:rPr lang="en-US" sz="3200" b="1" dirty="0" err="1">
                  <a:solidFill>
                    <a:srgbClr val="FF0000"/>
                  </a:solidFill>
                  <a:latin typeface="+mn-lt"/>
                  <a:cs typeface="Arial" pitchFamily="34" charset="0"/>
                </a:rPr>
                <a:t>Bài</a:t>
              </a:r>
              <a:r>
                <a:rPr lang="en-US" sz="3200" b="1" dirty="0">
                  <a:solidFill>
                    <a:srgbClr val="FF0000"/>
                  </a:solidFill>
                  <a:latin typeface="+mn-lt"/>
                  <a:cs typeface="Arial" pitchFamily="34" charset="0"/>
                </a:rPr>
                <a:t> 7: </a:t>
              </a:r>
              <a:r>
                <a:rPr lang="nl-NL" sz="3200" b="1" dirty="0">
                  <a:solidFill>
                    <a:srgbClr val="FF0000"/>
                  </a:solidFill>
                  <a:latin typeface="+mn-lt"/>
                  <a:cs typeface="Arial" pitchFamily="34" charset="0"/>
                </a:rPr>
                <a:t>ỨNG PHÓ VỚI CÁC TÌNH HUỐNG NGUY HIỂM TỪ CON NGƯỜI</a:t>
              </a:r>
              <a:endParaRPr lang="en-SG" altLang="en-US" sz="3200" b="1" dirty="0">
                <a:solidFill>
                  <a:srgbClr val="0000FF"/>
                </a:solidFill>
                <a:latin typeface="+mn-lt"/>
                <a:cs typeface="Arial" pitchFamily="34" charset="0"/>
              </a:endParaRPr>
            </a:p>
          </p:txBody>
        </p:sp>
        <p:pic>
          <p:nvPicPr>
            <p:cNvPr id="13" name="Picture 2" descr="F:\360安全浏览器下载\六一\Nipic_2531170_60e991fb751d3f8f\Nipic_2531170_20140501162158900000 [转换].png"/>
            <p:cNvPicPr>
              <a:picLocks noChangeAspect="1" noChangeArrowheads="1"/>
            </p:cNvPicPr>
            <p:nvPr/>
          </p:nvPicPr>
          <p:blipFill>
            <a:blip r:embed="rId6"/>
            <a:srcRect/>
            <a:stretch>
              <a:fillRect/>
            </a:stretch>
          </p:blipFill>
          <p:spPr bwMode="auto">
            <a:xfrm>
              <a:off x="6307590" y="977388"/>
              <a:ext cx="4854671" cy="5016625"/>
            </a:xfrm>
            <a:prstGeom prst="rect">
              <a:avLst/>
            </a:prstGeom>
            <a:noFill/>
            <a:ln w="9525">
              <a:noFill/>
              <a:miter lim="800000"/>
              <a:headEnd/>
              <a:tailEnd/>
            </a:ln>
          </p:spPr>
        </p:pic>
        <p:sp>
          <p:nvSpPr>
            <p:cNvPr id="16" name="Rectangle 189"/>
            <p:cNvSpPr>
              <a:spLocks noChangeArrowheads="1"/>
            </p:cNvSpPr>
            <p:nvPr/>
          </p:nvSpPr>
          <p:spPr bwMode="auto">
            <a:xfrm>
              <a:off x="7238652" y="2622089"/>
              <a:ext cx="2667000" cy="1077218"/>
            </a:xfrm>
            <a:prstGeom prst="rect">
              <a:avLst/>
            </a:prstGeom>
            <a:noFill/>
            <a:ln>
              <a:noFill/>
            </a:ln>
            <a:effectLst/>
          </p:spPr>
          <p:txBody>
            <a:bodyPr anchor="ctr">
              <a:spAutoFit/>
            </a:bodyPr>
            <a:lstStyle/>
            <a:p>
              <a:pPr algn="ctr">
                <a:defRPr/>
              </a:pPr>
              <a:r>
                <a:rPr lang="en-US" altLang="zh-CN" sz="3200" b="1" kern="0" dirty="0">
                  <a:solidFill>
                    <a:srgbClr val="0000FF"/>
                  </a:solidFill>
                  <a:latin typeface="SVN-Vanilla Daisy Pro" panose="00000500000000000000" pitchFamily="2" charset="0"/>
                  <a:ea typeface="微软雅黑" pitchFamily="34" charset="-122"/>
                  <a:cs typeface="Times New Roman" pitchFamily="18" charset="0"/>
                </a:rPr>
                <a:t>II.</a:t>
              </a:r>
            </a:p>
            <a:p>
              <a:pPr algn="ctr">
                <a:defRPr/>
              </a:pPr>
              <a:r>
                <a:rPr lang="en-US" altLang="zh-CN" sz="3200" b="1" kern="0" dirty="0">
                  <a:solidFill>
                    <a:srgbClr val="0000FF"/>
                  </a:solidFill>
                  <a:latin typeface="SVN-Vanilla Daisy Pro" panose="00000500000000000000" pitchFamily="2" charset="0"/>
                  <a:ea typeface="微软雅黑" pitchFamily="34" charset="-122"/>
                  <a:cs typeface="Times New Roman" pitchFamily="18" charset="0"/>
                </a:rPr>
                <a:t>KHÁM PHÁ</a:t>
              </a:r>
            </a:p>
          </p:txBody>
        </p:sp>
      </p:grpSp>
      <p:pic>
        <p:nvPicPr>
          <p:cNvPr id="17" name="Shape 1"/>
          <p:cNvPicPr/>
          <p:nvPr/>
        </p:nvPicPr>
        <p:blipFill>
          <a:blip r:embed="rId7"/>
          <a:stretch/>
        </p:blipFill>
        <p:spPr>
          <a:xfrm>
            <a:off x="10105072" y="0"/>
            <a:ext cx="2086928" cy="1485900"/>
          </a:xfrm>
          <a:prstGeom prst="rect">
            <a:avLst/>
          </a:prstGeom>
          <a:noFill/>
          <a:ln>
            <a:noFill/>
          </a:ln>
        </p:spPr>
      </p:pic>
    </p:spTree>
    <p:extLst>
      <p:ext uri="{BB962C8B-B14F-4D97-AF65-F5344CB8AC3E}">
        <p14:creationId xmlns:p14="http://schemas.microsoft.com/office/powerpoint/2010/main" val="1715239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916" y="624234"/>
            <a:ext cx="5423847" cy="5604731"/>
          </a:xfrm>
          <a:prstGeom prst="rect">
            <a:avLst/>
          </a:prstGeom>
        </p:spPr>
      </p:pic>
      <p:sp>
        <p:nvSpPr>
          <p:cNvPr id="11" name="Rectangle 10"/>
          <p:cNvSpPr/>
          <p:nvPr/>
        </p:nvSpPr>
        <p:spPr>
          <a:xfrm>
            <a:off x="996568" y="2704489"/>
            <a:ext cx="5558449" cy="1366528"/>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en-US" sz="3600" b="1" dirty="0">
                <a:solidFill>
                  <a:srgbClr val="FF0000"/>
                </a:solidFill>
                <a:ea typeface="Arial" panose="020B0604020202020204" pitchFamily="34" charset="0"/>
                <a:cs typeface="Arial" panose="020B0604020202020204" pitchFamily="34" charset="0"/>
              </a:rPr>
              <a:t>1. </a:t>
            </a:r>
            <a:r>
              <a:rPr lang="es-ES" sz="3600" b="1" dirty="0" err="1">
                <a:solidFill>
                  <a:srgbClr val="FF0000"/>
                </a:solidFill>
              </a:rPr>
              <a:t>Tình</a:t>
            </a:r>
            <a:r>
              <a:rPr lang="es-ES" sz="3600" b="1" dirty="0">
                <a:solidFill>
                  <a:srgbClr val="FF0000"/>
                </a:solidFill>
              </a:rPr>
              <a:t> </a:t>
            </a:r>
            <a:r>
              <a:rPr lang="es-ES" sz="3600" b="1" dirty="0" err="1">
                <a:solidFill>
                  <a:srgbClr val="FF0000"/>
                </a:solidFill>
              </a:rPr>
              <a:t>huống</a:t>
            </a:r>
            <a:r>
              <a:rPr lang="es-ES" sz="3600" b="1" dirty="0">
                <a:solidFill>
                  <a:srgbClr val="FF0000"/>
                </a:solidFill>
              </a:rPr>
              <a:t> </a:t>
            </a:r>
            <a:r>
              <a:rPr lang="es-ES" sz="3600" b="1" dirty="0" err="1">
                <a:solidFill>
                  <a:srgbClr val="FF0000"/>
                </a:solidFill>
              </a:rPr>
              <a:t>nguy</a:t>
            </a:r>
            <a:r>
              <a:rPr lang="es-ES" sz="3600" b="1" dirty="0">
                <a:solidFill>
                  <a:srgbClr val="FF0000"/>
                </a:solidFill>
              </a:rPr>
              <a:t> </a:t>
            </a:r>
            <a:r>
              <a:rPr lang="es-ES" sz="3600" b="1" dirty="0" err="1">
                <a:solidFill>
                  <a:srgbClr val="FF0000"/>
                </a:solidFill>
              </a:rPr>
              <a:t>hiểm</a:t>
            </a:r>
            <a:r>
              <a:rPr lang="es-ES" sz="3600" b="1" dirty="0">
                <a:solidFill>
                  <a:srgbClr val="FF0000"/>
                </a:solidFill>
              </a:rPr>
              <a:t> </a:t>
            </a:r>
            <a:r>
              <a:rPr lang="es-ES" sz="3600" b="1" dirty="0" err="1">
                <a:solidFill>
                  <a:srgbClr val="FF0000"/>
                </a:solidFill>
              </a:rPr>
              <a:t>đến</a:t>
            </a:r>
            <a:r>
              <a:rPr lang="es-ES" sz="3600" b="1" dirty="0">
                <a:solidFill>
                  <a:srgbClr val="FF0000"/>
                </a:solidFill>
              </a:rPr>
              <a:t> </a:t>
            </a:r>
            <a:r>
              <a:rPr lang="es-ES" sz="3600" b="1" dirty="0" err="1">
                <a:solidFill>
                  <a:srgbClr val="FF0000"/>
                </a:solidFill>
              </a:rPr>
              <a:t>từ</a:t>
            </a:r>
            <a:r>
              <a:rPr lang="es-ES" sz="3600" b="1" dirty="0">
                <a:solidFill>
                  <a:srgbClr val="FF0000"/>
                </a:solidFill>
              </a:rPr>
              <a:t> con </a:t>
            </a:r>
            <a:r>
              <a:rPr lang="es-ES" sz="3600" b="1" dirty="0" err="1">
                <a:solidFill>
                  <a:srgbClr val="FF0000"/>
                </a:solidFill>
              </a:rPr>
              <a:t>người</a:t>
            </a:r>
            <a:endParaRPr lang="en-US" sz="3600" b="1" dirty="0">
              <a:solidFill>
                <a:srgbClr val="FF0000"/>
              </a:solidFill>
              <a:ea typeface="Arial" panose="020B0604020202020204" pitchFamily="34" charset="0"/>
              <a:cs typeface="Arial" panose="020B0604020202020204" pitchFamily="34" charset="0"/>
            </a:endParaRPr>
          </a:p>
        </p:txBody>
      </p:sp>
      <p:pic>
        <p:nvPicPr>
          <p:cNvPr id="14" name="Shape 1"/>
          <p:cNvPicPr/>
          <p:nvPr/>
        </p:nvPicPr>
        <p:blipFill>
          <a:blip r:embed="rId3"/>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9339861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164;p9"/>
          <p:cNvPicPr preferRelativeResize="0"/>
          <p:nvPr/>
        </p:nvPicPr>
        <p:blipFill rotWithShape="1">
          <a:blip r:embed="rId2">
            <a:alphaModFix/>
          </a:blip>
          <a:srcRect l="15285" t="10430" r="46645" b="11190"/>
          <a:stretch/>
        </p:blipFill>
        <p:spPr>
          <a:xfrm>
            <a:off x="-1564462" y="-71562"/>
            <a:ext cx="14499771" cy="7441175"/>
          </a:xfrm>
          <a:prstGeom prst="rect">
            <a:avLst/>
          </a:prstGeom>
          <a:noFill/>
          <a:ln>
            <a:noFill/>
          </a:ln>
        </p:spPr>
      </p:pic>
      <p:sp>
        <p:nvSpPr>
          <p:cNvPr id="3" name="Snip Diagonal Corner Rectangle 2"/>
          <p:cNvSpPr/>
          <p:nvPr/>
        </p:nvSpPr>
        <p:spPr>
          <a:xfrm>
            <a:off x="0" y="0"/>
            <a:ext cx="4492482" cy="429370"/>
          </a:xfrm>
          <a:prstGeom prst="snip2DiagRect">
            <a:avLst>
              <a:gd name="adj1" fmla="val 26917"/>
              <a:gd name="adj2" fmla="val 16667"/>
            </a:avLst>
          </a:prstGeom>
          <a:solidFill>
            <a:srgbClr val="ED7D31">
              <a:lumMod val="40000"/>
              <a:lumOff val="60000"/>
            </a:srgbClr>
          </a:solidFill>
          <a:ln w="12700" cap="flat" cmpd="sng" algn="ctr">
            <a:solidFill>
              <a:srgbClr val="5B9BD5">
                <a:shade val="50000"/>
              </a:srgbClr>
            </a:solidFill>
            <a:prstDash val="solid"/>
            <a:miter lim="800000"/>
          </a:ln>
          <a:effectLst/>
        </p:spPr>
        <p:txBody>
          <a:bodyPr rtlCol="0" anchor="ctr"/>
          <a:lstStyle/>
          <a:p>
            <a:pPr algn="ctr">
              <a:defRPr/>
            </a:pPr>
            <a:r>
              <a:rPr lang="en-US" sz="2400" b="1" kern="0" dirty="0" err="1">
                <a:solidFill>
                  <a:prstClr val="black"/>
                </a:solidFill>
                <a:latin typeface="Times New Roman" panose="02020603050405020304" pitchFamily="18" charset="0"/>
                <a:cs typeface="Times New Roman" panose="02020603050405020304" pitchFamily="18" charset="0"/>
              </a:rPr>
              <a:t>Đọc</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thông</a:t>
            </a:r>
            <a:r>
              <a:rPr lang="en-US" sz="2400" b="1" kern="0" dirty="0">
                <a:solidFill>
                  <a:prstClr val="black"/>
                </a:solidFill>
                <a:latin typeface="Times New Roman" panose="02020603050405020304" pitchFamily="18" charset="0"/>
                <a:cs typeface="Times New Roman" panose="02020603050405020304" pitchFamily="18" charset="0"/>
              </a:rPr>
              <a:t> tin </a:t>
            </a:r>
            <a:r>
              <a:rPr lang="en-US" sz="2400" b="1" kern="0" dirty="0" err="1">
                <a:solidFill>
                  <a:prstClr val="black"/>
                </a:solidFill>
                <a:latin typeface="Times New Roman" panose="02020603050405020304" pitchFamily="18" charset="0"/>
                <a:cs typeface="Times New Roman" panose="02020603050405020304" pitchFamily="18" charset="0"/>
              </a:rPr>
              <a:t>và</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trả</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lời</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câu</a:t>
            </a:r>
            <a:r>
              <a:rPr lang="en-US" sz="2400" b="1" kern="0" dirty="0">
                <a:solidFill>
                  <a:prstClr val="black"/>
                </a:solidFill>
                <a:latin typeface="Times New Roman" panose="02020603050405020304" pitchFamily="18" charset="0"/>
                <a:cs typeface="Times New Roman" panose="02020603050405020304" pitchFamily="18" charset="0"/>
              </a:rPr>
              <a:t> </a:t>
            </a:r>
            <a:r>
              <a:rPr lang="en-US" sz="2400" b="1" kern="0" dirty="0" err="1">
                <a:solidFill>
                  <a:prstClr val="black"/>
                </a:solidFill>
                <a:latin typeface="Times New Roman" panose="02020603050405020304" pitchFamily="18" charset="0"/>
                <a:cs typeface="Times New Roman" panose="02020603050405020304" pitchFamily="18" charset="0"/>
              </a:rPr>
              <a:t>hỏi</a:t>
            </a:r>
            <a:endParaRPr lang="en-US" sz="2400" b="1" kern="0" dirty="0">
              <a:solidFill>
                <a:prstClr val="black"/>
              </a:solidFill>
              <a:latin typeface="Times New Roman" panose="02020603050405020304" pitchFamily="18" charset="0"/>
              <a:cs typeface="Times New Roman" panose="02020603050405020304" pitchFamily="18" charset="0"/>
            </a:endParaRPr>
          </a:p>
        </p:txBody>
      </p:sp>
      <p:sp>
        <p:nvSpPr>
          <p:cNvPr id="5" name="TextBox 4"/>
          <p:cNvSpPr txBox="1"/>
          <p:nvPr/>
        </p:nvSpPr>
        <p:spPr>
          <a:xfrm flipV="1">
            <a:off x="457200" y="1158420"/>
            <a:ext cx="11127849" cy="523220"/>
          </a:xfrm>
          <a:prstGeom prst="rect">
            <a:avLst/>
          </a:prstGeom>
          <a:noFill/>
        </p:spPr>
        <p:txBody>
          <a:bodyPr wrap="square" rtlCol="0">
            <a:spAutoFit/>
          </a:bodyPr>
          <a:lstStyle/>
          <a:p>
            <a:pPr algn="just"/>
            <a:r>
              <a:rPr lang="en-US" sz="2800" i="1" dirty="0">
                <a:latin typeface="#9Slide05 IcielSanelma" pitchFamily="2" charset="0"/>
              </a:rPr>
              <a:t>   </a:t>
            </a:r>
            <a:endParaRPr lang="en-US" sz="2800" dirty="0">
              <a:latin typeface="#9Slide05 IcielSanelma" pitchFamily="2" charset="0"/>
            </a:endParaRPr>
          </a:p>
        </p:txBody>
      </p:sp>
      <p:pic>
        <p:nvPicPr>
          <p:cNvPr id="6" name="Picture 5"/>
          <p:cNvPicPr>
            <a:picLocks noChangeAspect="1"/>
          </p:cNvPicPr>
          <p:nvPr/>
        </p:nvPicPr>
        <p:blipFill>
          <a:blip r:embed="rId3"/>
          <a:stretch>
            <a:fillRect/>
          </a:stretch>
        </p:blipFill>
        <p:spPr>
          <a:xfrm>
            <a:off x="10507102" y="6152606"/>
            <a:ext cx="1684898" cy="705394"/>
          </a:xfrm>
          <a:prstGeom prst="ellipse">
            <a:avLst/>
          </a:prstGeom>
          <a:ln>
            <a:noFill/>
          </a:ln>
          <a:effectLst>
            <a:softEdge rad="112500"/>
          </a:effectLst>
        </p:spPr>
      </p:pic>
      <p:pic>
        <p:nvPicPr>
          <p:cNvPr id="9" name="Shape 1"/>
          <p:cNvPicPr/>
          <p:nvPr/>
        </p:nvPicPr>
        <p:blipFill>
          <a:blip r:embed="rId4"/>
          <a:stretch/>
        </p:blipFill>
        <p:spPr>
          <a:xfrm>
            <a:off x="11349550" y="0"/>
            <a:ext cx="842449" cy="834887"/>
          </a:xfrm>
          <a:prstGeom prst="rect">
            <a:avLst/>
          </a:prstGeom>
          <a:noFill/>
          <a:ln>
            <a:noFill/>
          </a:ln>
        </p:spPr>
      </p:pic>
      <p:sp>
        <p:nvSpPr>
          <p:cNvPr id="10" name="TextBox 9"/>
          <p:cNvSpPr txBox="1"/>
          <p:nvPr/>
        </p:nvSpPr>
        <p:spPr>
          <a:xfrm>
            <a:off x="565509" y="3136718"/>
            <a:ext cx="8435368" cy="421654"/>
          </a:xfrm>
          <a:prstGeom prst="rect">
            <a:avLst/>
          </a:prstGeom>
          <a:noFill/>
        </p:spPr>
        <p:txBody>
          <a:bodyPr wrap="square" rtlCol="0">
            <a:spAutoFit/>
          </a:bodyPr>
          <a:lstStyle/>
          <a:p>
            <a:pPr algn="just">
              <a:lnSpc>
                <a:spcPct val="107000"/>
              </a:lnSpc>
            </a:pPr>
            <a:r>
              <a:rPr lang="en-US" sz="2000" dirty="0">
                <a:latin typeface="SVN-Vanilla Daisy Pro" panose="00000500000000000000" pitchFamily="2" charset="0"/>
                <a:ea typeface="Calibri" panose="020F0502020204030204" pitchFamily="34" charset="0"/>
                <a:cs typeface="Times New Roman" panose="02020603050405020304" pitchFamily="18" charset="0"/>
              </a:rPr>
              <a:t>     </a:t>
            </a:r>
            <a:endParaRPr lang="en-US" sz="2000" dirty="0">
              <a:effectLst/>
              <a:latin typeface="SVN-Vanilla Daisy Pro" panose="00000500000000000000" pitchFamily="2" charset="0"/>
              <a:ea typeface="Calibri" panose="020F0502020204030204" pitchFamily="34" charset="0"/>
              <a:cs typeface="Times New Roman" panose="02020603050405020304" pitchFamily="18" charset="0"/>
            </a:endParaRPr>
          </a:p>
        </p:txBody>
      </p:sp>
      <p:sp>
        <p:nvSpPr>
          <p:cNvPr id="14" name="Rectangle 13"/>
          <p:cNvSpPr/>
          <p:nvPr/>
        </p:nvSpPr>
        <p:spPr>
          <a:xfrm>
            <a:off x="742950" y="871538"/>
            <a:ext cx="10729913" cy="5632311"/>
          </a:xfrm>
          <a:prstGeom prst="rect">
            <a:avLst/>
          </a:prstGeom>
        </p:spPr>
        <p:txBody>
          <a:bodyPr wrap="square">
            <a:spAutoFit/>
          </a:bodyPr>
          <a:lstStyle/>
          <a:p>
            <a:pPr algn="ctr">
              <a:tabLst>
                <a:tab pos="457200" algn="l"/>
              </a:tabLst>
            </a:pPr>
            <a:r>
              <a:rPr lang="es-ES" sz="2400" dirty="0" err="1">
                <a:solidFill>
                  <a:srgbClr val="0000FF"/>
                </a:solidFill>
                <a:cs typeface="Times New Roman" pitchFamily="18" charset="0"/>
              </a:rPr>
              <a:t>MỘT</a:t>
            </a:r>
            <a:r>
              <a:rPr lang="es-ES" sz="2400" dirty="0">
                <a:solidFill>
                  <a:srgbClr val="0000FF"/>
                </a:solidFill>
                <a:cs typeface="Times New Roman" pitchFamily="18" charset="0"/>
              </a:rPr>
              <a:t> </a:t>
            </a:r>
            <a:r>
              <a:rPr lang="es-ES" sz="2400" dirty="0" err="1">
                <a:solidFill>
                  <a:srgbClr val="0000FF"/>
                </a:solidFill>
                <a:cs typeface="Times New Roman" pitchFamily="18" charset="0"/>
              </a:rPr>
              <a:t>NẠN</a:t>
            </a:r>
            <a:r>
              <a:rPr lang="es-ES" sz="2400" dirty="0">
                <a:solidFill>
                  <a:srgbClr val="0000FF"/>
                </a:solidFill>
                <a:cs typeface="Times New Roman" pitchFamily="18" charset="0"/>
              </a:rPr>
              <a:t> </a:t>
            </a:r>
            <a:r>
              <a:rPr lang="es-ES" sz="2400" dirty="0" err="1">
                <a:solidFill>
                  <a:srgbClr val="0000FF"/>
                </a:solidFill>
                <a:cs typeface="Times New Roman" pitchFamily="18" charset="0"/>
              </a:rPr>
              <a:t>NHÂN</a:t>
            </a:r>
            <a:r>
              <a:rPr lang="es-ES" sz="2400" dirty="0">
                <a:solidFill>
                  <a:srgbClr val="0000FF"/>
                </a:solidFill>
                <a:cs typeface="Times New Roman" pitchFamily="18" charset="0"/>
              </a:rPr>
              <a:t> </a:t>
            </a:r>
          </a:p>
          <a:p>
            <a:pPr algn="just">
              <a:tabLst>
                <a:tab pos="411163" algn="l"/>
                <a:tab pos="457200" algn="l"/>
              </a:tabLst>
            </a:pPr>
            <a:r>
              <a:rPr lang="es-ES" sz="2400" dirty="0">
                <a:cs typeface="Times New Roman" pitchFamily="18" charset="0"/>
              </a:rPr>
              <a:t>      </a:t>
            </a:r>
            <a:r>
              <a:rPr lang="es-ES" sz="2400" dirty="0" err="1">
                <a:cs typeface="Times New Roman" pitchFamily="18" charset="0"/>
              </a:rPr>
              <a:t>Hành</a:t>
            </a:r>
            <a:r>
              <a:rPr lang="es-ES" sz="2400" dirty="0">
                <a:cs typeface="Times New Roman" pitchFamily="18" charset="0"/>
              </a:rPr>
              <a:t> vi </a:t>
            </a:r>
            <a:r>
              <a:rPr lang="es-ES" sz="2400" dirty="0" err="1">
                <a:cs typeface="Times New Roman" pitchFamily="18" charset="0"/>
              </a:rPr>
              <a:t>bắt</a:t>
            </a:r>
            <a:r>
              <a:rPr lang="es-ES" sz="2400" dirty="0">
                <a:cs typeface="Times New Roman" pitchFamily="18" charset="0"/>
              </a:rPr>
              <a:t> </a:t>
            </a:r>
            <a:r>
              <a:rPr lang="es-ES" sz="2400" dirty="0" err="1">
                <a:cs typeface="Times New Roman" pitchFamily="18" charset="0"/>
              </a:rPr>
              <a:t>nạt</a:t>
            </a:r>
            <a:r>
              <a:rPr lang="es-ES" sz="2400" dirty="0">
                <a:cs typeface="Times New Roman" pitchFamily="18" charset="0"/>
              </a:rPr>
              <a:t> </a:t>
            </a:r>
            <a:r>
              <a:rPr lang="es-ES" sz="2400" dirty="0" err="1">
                <a:cs typeface="Times New Roman" pitchFamily="18" charset="0"/>
              </a:rPr>
              <a:t>thường</a:t>
            </a:r>
            <a:r>
              <a:rPr lang="es-ES" sz="2400" dirty="0">
                <a:cs typeface="Times New Roman" pitchFamily="18" charset="0"/>
              </a:rPr>
              <a:t> </a:t>
            </a:r>
            <a:r>
              <a:rPr lang="es-ES" sz="2400" dirty="0" err="1">
                <a:cs typeface="Times New Roman" pitchFamily="18" charset="0"/>
              </a:rPr>
              <a:t>xảy</a:t>
            </a:r>
            <a:r>
              <a:rPr lang="es-ES" sz="2400" dirty="0">
                <a:cs typeface="Times New Roman" pitchFamily="18" charset="0"/>
              </a:rPr>
              <a:t> </a:t>
            </a:r>
            <a:r>
              <a:rPr lang="es-ES" sz="2400" dirty="0" err="1">
                <a:cs typeface="Times New Roman" pitchFamily="18" charset="0"/>
              </a:rPr>
              <a:t>ra</a:t>
            </a:r>
            <a:r>
              <a:rPr lang="es-ES" sz="2400" dirty="0">
                <a:cs typeface="Times New Roman" pitchFamily="18" charset="0"/>
              </a:rPr>
              <a:t> ở </a:t>
            </a:r>
            <a:r>
              <a:rPr lang="es-ES" sz="2400" dirty="0" err="1">
                <a:cs typeface="Times New Roman" pitchFamily="18" charset="0"/>
              </a:rPr>
              <a:t>tuổi</a:t>
            </a:r>
            <a:r>
              <a:rPr lang="es-ES" sz="2400" dirty="0">
                <a:cs typeface="Times New Roman" pitchFamily="18" charset="0"/>
              </a:rPr>
              <a:t> </a:t>
            </a:r>
            <a:r>
              <a:rPr lang="es-ES" sz="2400" dirty="0" err="1">
                <a:cs typeface="Times New Roman" pitchFamily="18" charset="0"/>
              </a:rPr>
              <a:t>thơ</a:t>
            </a:r>
            <a:r>
              <a:rPr lang="es-ES" sz="2400" dirty="0">
                <a:cs typeface="Times New Roman" pitchFamily="18" charset="0"/>
              </a:rPr>
              <a:t> </a:t>
            </a:r>
            <a:r>
              <a:rPr lang="es-ES" sz="2400" dirty="0" err="1">
                <a:cs typeface="Times New Roman" pitchFamily="18" charset="0"/>
              </a:rPr>
              <a:t>và</a:t>
            </a:r>
            <a:r>
              <a:rPr lang="es-ES" sz="2400" dirty="0">
                <a:cs typeface="Times New Roman" pitchFamily="18" charset="0"/>
              </a:rPr>
              <a:t> </a:t>
            </a:r>
            <a:r>
              <a:rPr lang="es-ES" sz="2400" dirty="0" err="1">
                <a:cs typeface="Times New Roman" pitchFamily="18" charset="0"/>
              </a:rPr>
              <a:t>để</a:t>
            </a:r>
            <a:r>
              <a:rPr lang="es-ES" sz="2400" dirty="0">
                <a:cs typeface="Times New Roman" pitchFamily="18" charset="0"/>
              </a:rPr>
              <a:t> </a:t>
            </a:r>
            <a:r>
              <a:rPr lang="es-ES" sz="2400" dirty="0" err="1">
                <a:cs typeface="Times New Roman" pitchFamily="18" charset="0"/>
              </a:rPr>
              <a:t>lại</a:t>
            </a:r>
            <a:r>
              <a:rPr lang="es-ES" sz="2400" dirty="0">
                <a:cs typeface="Times New Roman" pitchFamily="18" charset="0"/>
              </a:rPr>
              <a:t> </a:t>
            </a:r>
            <a:r>
              <a:rPr lang="es-ES" sz="2400" dirty="0" err="1">
                <a:cs typeface="Times New Roman" pitchFamily="18" charset="0"/>
              </a:rPr>
              <a:t>hệ</a:t>
            </a:r>
            <a:r>
              <a:rPr lang="es-ES" sz="2400" dirty="0">
                <a:cs typeface="Times New Roman" pitchFamily="18" charset="0"/>
              </a:rPr>
              <a:t> </a:t>
            </a:r>
            <a:r>
              <a:rPr lang="es-ES" sz="2400" dirty="0" err="1">
                <a:cs typeface="Times New Roman" pitchFamily="18" charset="0"/>
              </a:rPr>
              <a:t>quả</a:t>
            </a:r>
            <a:r>
              <a:rPr lang="es-ES" sz="2400" dirty="0">
                <a:cs typeface="Times New Roman" pitchFamily="18" charset="0"/>
              </a:rPr>
              <a:t> </a:t>
            </a:r>
            <a:r>
              <a:rPr lang="es-ES" sz="2400" dirty="0" err="1">
                <a:cs typeface="Times New Roman" pitchFamily="18" charset="0"/>
              </a:rPr>
              <a:t>xấu</a:t>
            </a:r>
            <a:r>
              <a:rPr lang="es-ES" sz="2400" dirty="0">
                <a:cs typeface="Times New Roman" pitchFamily="18" charset="0"/>
              </a:rPr>
              <a:t> </a:t>
            </a:r>
            <a:r>
              <a:rPr lang="es-ES" sz="2400" dirty="0" err="1">
                <a:cs typeface="Times New Roman" pitchFamily="18" charset="0"/>
              </a:rPr>
              <a:t>cho</a:t>
            </a:r>
            <a:r>
              <a:rPr lang="es-ES" sz="2400" dirty="0">
                <a:cs typeface="Times New Roman" pitchFamily="18" charset="0"/>
              </a:rPr>
              <a:t> </a:t>
            </a:r>
            <a:r>
              <a:rPr lang="es-ES" sz="2400" dirty="0" err="1">
                <a:cs typeface="Times New Roman" pitchFamily="18" charset="0"/>
              </a:rPr>
              <a:t>người</a:t>
            </a:r>
            <a:r>
              <a:rPr lang="es-ES" sz="2400" dirty="0">
                <a:cs typeface="Times New Roman" pitchFamily="18" charset="0"/>
              </a:rPr>
              <a:t> </a:t>
            </a:r>
            <a:r>
              <a:rPr lang="es-ES" sz="2400" dirty="0" err="1">
                <a:cs typeface="Times New Roman" pitchFamily="18" charset="0"/>
              </a:rPr>
              <a:t>bị</a:t>
            </a:r>
            <a:r>
              <a:rPr lang="es-ES" sz="2400" dirty="0">
                <a:cs typeface="Times New Roman" pitchFamily="18" charset="0"/>
              </a:rPr>
              <a:t> </a:t>
            </a:r>
            <a:r>
              <a:rPr lang="es-ES" sz="2400" dirty="0" err="1">
                <a:cs typeface="Times New Roman" pitchFamily="18" charset="0"/>
              </a:rPr>
              <a:t>bắt</a:t>
            </a:r>
            <a:r>
              <a:rPr lang="es-ES" sz="2400" dirty="0">
                <a:cs typeface="Times New Roman" pitchFamily="18" charset="0"/>
              </a:rPr>
              <a:t> </a:t>
            </a:r>
            <a:r>
              <a:rPr lang="es-ES" sz="2400" dirty="0" err="1">
                <a:cs typeface="Times New Roman" pitchFamily="18" charset="0"/>
              </a:rPr>
              <a:t>nạt</a:t>
            </a:r>
            <a:r>
              <a:rPr lang="es-ES" sz="2400" dirty="0">
                <a:cs typeface="Times New Roman" pitchFamily="18" charset="0"/>
              </a:rPr>
              <a:t>. </a:t>
            </a:r>
            <a:r>
              <a:rPr lang="es-ES" sz="2400" dirty="0" err="1">
                <a:cs typeface="Times New Roman" pitchFamily="18" charset="0"/>
              </a:rPr>
              <a:t>Chỉ</a:t>
            </a:r>
            <a:r>
              <a:rPr lang="es-ES" sz="2400" dirty="0">
                <a:cs typeface="Times New Roman" pitchFamily="18" charset="0"/>
              </a:rPr>
              <a:t> </a:t>
            </a:r>
            <a:r>
              <a:rPr lang="es-ES" sz="2400" dirty="0" err="1">
                <a:cs typeface="Times New Roman" pitchFamily="18" charset="0"/>
              </a:rPr>
              <a:t>mấy</a:t>
            </a:r>
            <a:r>
              <a:rPr lang="es-ES" sz="2400" dirty="0">
                <a:cs typeface="Times New Roman" pitchFamily="18" charset="0"/>
              </a:rPr>
              <a:t> </a:t>
            </a:r>
            <a:r>
              <a:rPr lang="es-ES" sz="2400" dirty="0" err="1">
                <a:cs typeface="Times New Roman" pitchFamily="18" charset="0"/>
              </a:rPr>
              <a:t>tuần</a:t>
            </a:r>
            <a:r>
              <a:rPr lang="es-ES" sz="2400" dirty="0">
                <a:cs typeface="Times New Roman" pitchFamily="18" charset="0"/>
              </a:rPr>
              <a:t> </a:t>
            </a:r>
            <a:r>
              <a:rPr lang="es-ES" sz="2400" dirty="0" err="1">
                <a:cs typeface="Times New Roman" pitchFamily="18" charset="0"/>
              </a:rPr>
              <a:t>sau</a:t>
            </a:r>
            <a:r>
              <a:rPr lang="es-ES" sz="2400" dirty="0">
                <a:cs typeface="Times New Roman" pitchFamily="18" charset="0"/>
              </a:rPr>
              <a:t> </a:t>
            </a:r>
            <a:r>
              <a:rPr lang="es-ES" sz="2400" dirty="0" err="1">
                <a:cs typeface="Times New Roman" pitchFamily="18" charset="0"/>
              </a:rPr>
              <a:t>khi</a:t>
            </a:r>
            <a:r>
              <a:rPr lang="es-ES" sz="2400" dirty="0">
                <a:cs typeface="Times New Roman" pitchFamily="18" charset="0"/>
              </a:rPr>
              <a:t> H </a:t>
            </a:r>
            <a:r>
              <a:rPr lang="es-ES" sz="2400" dirty="0" err="1">
                <a:cs typeface="Times New Roman" pitchFamily="18" charset="0"/>
              </a:rPr>
              <a:t>cùng</a:t>
            </a:r>
            <a:r>
              <a:rPr lang="es-ES" sz="2400" dirty="0">
                <a:cs typeface="Times New Roman" pitchFamily="18" charset="0"/>
              </a:rPr>
              <a:t> </a:t>
            </a:r>
            <a:r>
              <a:rPr lang="es-ES" sz="2400" dirty="0" err="1">
                <a:cs typeface="Times New Roman" pitchFamily="18" charset="0"/>
              </a:rPr>
              <a:t>gia</a:t>
            </a:r>
            <a:r>
              <a:rPr lang="es-ES" sz="2400" dirty="0">
                <a:cs typeface="Times New Roman" pitchFamily="18" charset="0"/>
              </a:rPr>
              <a:t> </a:t>
            </a:r>
            <a:r>
              <a:rPr lang="es-ES" sz="2400" dirty="0" err="1">
                <a:cs typeface="Times New Roman" pitchFamily="18" charset="0"/>
              </a:rPr>
              <a:t>đình</a:t>
            </a:r>
            <a:r>
              <a:rPr lang="es-ES" sz="2400" dirty="0">
                <a:cs typeface="Times New Roman" pitchFamily="18" charset="0"/>
              </a:rPr>
              <a:t> </a:t>
            </a:r>
            <a:r>
              <a:rPr lang="es-ES" sz="2400" dirty="0" err="1">
                <a:cs typeface="Times New Roman" pitchFamily="18" charset="0"/>
              </a:rPr>
              <a:t>chuyển</a:t>
            </a:r>
            <a:r>
              <a:rPr lang="es-ES" sz="2400" dirty="0">
                <a:cs typeface="Times New Roman" pitchFamily="18" charset="0"/>
              </a:rPr>
              <a:t> </a:t>
            </a:r>
            <a:r>
              <a:rPr lang="es-ES" sz="2400" dirty="0" err="1">
                <a:cs typeface="Times New Roman" pitchFamily="18" charset="0"/>
              </a:rPr>
              <a:t>đến</a:t>
            </a:r>
            <a:r>
              <a:rPr lang="es-ES" sz="2400" dirty="0">
                <a:cs typeface="Times New Roman" pitchFamily="18" charset="0"/>
              </a:rPr>
              <a:t> </a:t>
            </a:r>
            <a:r>
              <a:rPr lang="es-ES" sz="2400" dirty="0" err="1">
                <a:cs typeface="Times New Roman" pitchFamily="18" charset="0"/>
              </a:rPr>
              <a:t>sống</a:t>
            </a:r>
            <a:r>
              <a:rPr lang="es-ES" sz="2400" dirty="0">
                <a:cs typeface="Times New Roman" pitchFamily="18" charset="0"/>
              </a:rPr>
              <a:t> ở </a:t>
            </a:r>
            <a:r>
              <a:rPr lang="es-ES" sz="2400" dirty="0" err="1">
                <a:cs typeface="Times New Roman" pitchFamily="18" charset="0"/>
              </a:rPr>
              <a:t>tỉnh</a:t>
            </a:r>
            <a:r>
              <a:rPr lang="es-ES" sz="2400" dirty="0">
                <a:cs typeface="Times New Roman" pitchFamily="18" charset="0"/>
              </a:rPr>
              <a:t> </a:t>
            </a:r>
            <a:r>
              <a:rPr lang="es-ES" sz="2400" dirty="0" err="1">
                <a:cs typeface="Times New Roman" pitchFamily="18" charset="0"/>
              </a:rPr>
              <a:t>mới</a:t>
            </a:r>
            <a:r>
              <a:rPr lang="es-ES" sz="2400" dirty="0">
                <a:cs typeface="Times New Roman" pitchFamily="18" charset="0"/>
              </a:rPr>
              <a:t> </a:t>
            </a:r>
            <a:r>
              <a:rPr lang="es-ES" sz="2400" dirty="0" err="1">
                <a:cs typeface="Times New Roman" pitchFamily="18" charset="0"/>
              </a:rPr>
              <a:t>thì</a:t>
            </a:r>
            <a:r>
              <a:rPr lang="es-ES" sz="2400" dirty="0">
                <a:cs typeface="Times New Roman" pitchFamily="18" charset="0"/>
              </a:rPr>
              <a:t> H </a:t>
            </a:r>
            <a:r>
              <a:rPr lang="es-ES" sz="2400" dirty="0" err="1">
                <a:cs typeface="Times New Roman" pitchFamily="18" charset="0"/>
              </a:rPr>
              <a:t>bắt</a:t>
            </a:r>
            <a:r>
              <a:rPr lang="es-ES" sz="2400" dirty="0">
                <a:cs typeface="Times New Roman" pitchFamily="18" charset="0"/>
              </a:rPr>
              <a:t> </a:t>
            </a:r>
            <a:r>
              <a:rPr lang="es-ES" sz="2400" dirty="0" err="1">
                <a:cs typeface="Times New Roman" pitchFamily="18" charset="0"/>
              </a:rPr>
              <a:t>đầu</a:t>
            </a:r>
            <a:r>
              <a:rPr lang="es-ES" sz="2400" dirty="0">
                <a:cs typeface="Times New Roman" pitchFamily="18" charset="0"/>
              </a:rPr>
              <a:t> </a:t>
            </a:r>
            <a:r>
              <a:rPr lang="es-ES" sz="2400" dirty="0" err="1">
                <a:cs typeface="Times New Roman" pitchFamily="18" charset="0"/>
              </a:rPr>
              <a:t>bị</a:t>
            </a:r>
            <a:r>
              <a:rPr lang="es-ES" sz="2400" dirty="0">
                <a:cs typeface="Times New Roman" pitchFamily="18" charset="0"/>
              </a:rPr>
              <a:t> </a:t>
            </a:r>
            <a:r>
              <a:rPr lang="es-ES" sz="2400" dirty="0" err="1">
                <a:cs typeface="Times New Roman" pitchFamily="18" charset="0"/>
              </a:rPr>
              <a:t>bắt</a:t>
            </a:r>
            <a:r>
              <a:rPr lang="es-ES" sz="2400" dirty="0">
                <a:cs typeface="Times New Roman" pitchFamily="18" charset="0"/>
              </a:rPr>
              <a:t> </a:t>
            </a:r>
            <a:r>
              <a:rPr lang="es-ES" sz="2400" dirty="0" err="1">
                <a:cs typeface="Times New Roman" pitchFamily="18" charset="0"/>
              </a:rPr>
              <a:t>nạt</a:t>
            </a:r>
            <a:r>
              <a:rPr lang="es-ES" sz="2400" dirty="0">
                <a:cs typeface="Times New Roman" pitchFamily="18" charset="0"/>
              </a:rPr>
              <a:t>. </a:t>
            </a:r>
            <a:r>
              <a:rPr lang="es-ES" sz="2400" dirty="0" err="1">
                <a:cs typeface="Times New Roman" pitchFamily="18" charset="0"/>
              </a:rPr>
              <a:t>Khi</a:t>
            </a:r>
            <a:r>
              <a:rPr lang="es-ES" sz="2400" dirty="0">
                <a:cs typeface="Times New Roman" pitchFamily="18" charset="0"/>
              </a:rPr>
              <a:t> </a:t>
            </a:r>
            <a:r>
              <a:rPr lang="es-ES" sz="2400" dirty="0" err="1">
                <a:cs typeface="Times New Roman" pitchFamily="18" charset="0"/>
              </a:rPr>
              <a:t>ấy</a:t>
            </a:r>
            <a:r>
              <a:rPr lang="es-ES" sz="2400" dirty="0">
                <a:cs typeface="Times New Roman" pitchFamily="18" charset="0"/>
              </a:rPr>
              <a:t>, H </a:t>
            </a:r>
            <a:r>
              <a:rPr lang="es-ES" sz="2400" dirty="0" err="1">
                <a:cs typeface="Times New Roman" pitchFamily="18" charset="0"/>
              </a:rPr>
              <a:t>bắt</a:t>
            </a:r>
            <a:r>
              <a:rPr lang="es-ES" sz="2400" dirty="0">
                <a:cs typeface="Times New Roman" pitchFamily="18" charset="0"/>
              </a:rPr>
              <a:t> </a:t>
            </a:r>
            <a:r>
              <a:rPr lang="es-ES" sz="2400" dirty="0" err="1">
                <a:cs typeface="Times New Roman" pitchFamily="18" charset="0"/>
              </a:rPr>
              <a:t>đầu</a:t>
            </a:r>
            <a:r>
              <a:rPr lang="es-ES" sz="2400" dirty="0">
                <a:cs typeface="Times New Roman" pitchFamily="18" charset="0"/>
              </a:rPr>
              <a:t> </a:t>
            </a:r>
            <a:r>
              <a:rPr lang="es-ES" sz="2400" dirty="0" err="1">
                <a:cs typeface="Times New Roman" pitchFamily="18" charset="0"/>
              </a:rPr>
              <a:t>vào</a:t>
            </a:r>
            <a:r>
              <a:rPr lang="es-ES" sz="2400" dirty="0">
                <a:cs typeface="Times New Roman" pitchFamily="18" charset="0"/>
              </a:rPr>
              <a:t> </a:t>
            </a:r>
            <a:r>
              <a:rPr lang="es-ES" sz="2400" dirty="0" err="1">
                <a:cs typeface="Times New Roman" pitchFamily="18" charset="0"/>
              </a:rPr>
              <a:t>học</a:t>
            </a:r>
            <a:r>
              <a:rPr lang="es-ES" sz="2400" dirty="0">
                <a:cs typeface="Times New Roman" pitchFamily="18" charset="0"/>
              </a:rPr>
              <a:t> </a:t>
            </a:r>
            <a:r>
              <a:rPr lang="es-ES" sz="2400" dirty="0" err="1">
                <a:cs typeface="Times New Roman" pitchFamily="18" charset="0"/>
              </a:rPr>
              <a:t>lớp</a:t>
            </a:r>
            <a:r>
              <a:rPr lang="es-ES" sz="2400" dirty="0">
                <a:cs typeface="Times New Roman" pitchFamily="18" charset="0"/>
              </a:rPr>
              <a:t> 5 </a:t>
            </a:r>
            <a:r>
              <a:rPr lang="es-ES" sz="2400" dirty="0" err="1">
                <a:cs typeface="Times New Roman" pitchFamily="18" charset="0"/>
              </a:rPr>
              <a:t>bị</a:t>
            </a:r>
            <a:r>
              <a:rPr lang="es-ES" sz="2400" dirty="0">
                <a:cs typeface="Times New Roman" pitchFamily="18" charset="0"/>
              </a:rPr>
              <a:t> </a:t>
            </a:r>
            <a:r>
              <a:rPr lang="es-ES" sz="2400" dirty="0" err="1">
                <a:cs typeface="Times New Roman" pitchFamily="18" charset="0"/>
              </a:rPr>
              <a:t>bắt</a:t>
            </a:r>
            <a:r>
              <a:rPr lang="es-ES" sz="2400" dirty="0">
                <a:cs typeface="Times New Roman" pitchFamily="18" charset="0"/>
              </a:rPr>
              <a:t> </a:t>
            </a:r>
            <a:r>
              <a:rPr lang="es-ES" sz="2400" dirty="0" err="1">
                <a:cs typeface="Times New Roman" pitchFamily="18" charset="0"/>
              </a:rPr>
              <a:t>nạt</a:t>
            </a:r>
            <a:r>
              <a:rPr lang="es-ES" sz="2400" dirty="0">
                <a:cs typeface="Times New Roman" pitchFamily="18" charset="0"/>
              </a:rPr>
              <a:t> </a:t>
            </a:r>
            <a:r>
              <a:rPr lang="es-ES" sz="2400" dirty="0" err="1">
                <a:cs typeface="Times New Roman" pitchFamily="18" charset="0"/>
              </a:rPr>
              <a:t>về</a:t>
            </a:r>
            <a:r>
              <a:rPr lang="es-ES" sz="2400" dirty="0">
                <a:cs typeface="Times New Roman" pitchFamily="18" charset="0"/>
              </a:rPr>
              <a:t> </a:t>
            </a:r>
            <a:r>
              <a:rPr lang="es-ES" sz="2400" dirty="0" err="1">
                <a:cs typeface="Times New Roman" pitchFamily="18" charset="0"/>
              </a:rPr>
              <a:t>giọng</a:t>
            </a:r>
            <a:r>
              <a:rPr lang="es-ES" sz="2400" dirty="0">
                <a:cs typeface="Times New Roman" pitchFamily="18" charset="0"/>
              </a:rPr>
              <a:t> </a:t>
            </a:r>
            <a:r>
              <a:rPr lang="es-ES" sz="2400" dirty="0" err="1">
                <a:cs typeface="Times New Roman" pitchFamily="18" charset="0"/>
              </a:rPr>
              <a:t>nói</a:t>
            </a:r>
            <a:r>
              <a:rPr lang="es-ES" sz="2400" dirty="0">
                <a:cs typeface="Times New Roman" pitchFamily="18" charset="0"/>
              </a:rPr>
              <a:t> </a:t>
            </a:r>
            <a:r>
              <a:rPr lang="es-ES" sz="2400" dirty="0" err="1">
                <a:cs typeface="Times New Roman" pitchFamily="18" charset="0"/>
              </a:rPr>
              <a:t>vùng</a:t>
            </a:r>
            <a:r>
              <a:rPr lang="es-ES" sz="2400" dirty="0">
                <a:cs typeface="Times New Roman" pitchFamily="18" charset="0"/>
              </a:rPr>
              <a:t> </a:t>
            </a:r>
            <a:r>
              <a:rPr lang="es-ES" sz="2400" dirty="0" err="1">
                <a:cs typeface="Times New Roman" pitchFamily="18" charset="0"/>
              </a:rPr>
              <a:t>miền</a:t>
            </a:r>
            <a:r>
              <a:rPr lang="es-ES" sz="2400" dirty="0">
                <a:cs typeface="Times New Roman" pitchFamily="18" charset="0"/>
              </a:rPr>
              <a:t>, </a:t>
            </a:r>
            <a:r>
              <a:rPr lang="es-ES" sz="2400" dirty="0" err="1">
                <a:cs typeface="Times New Roman" pitchFamily="18" charset="0"/>
              </a:rPr>
              <a:t>cũng</a:t>
            </a:r>
            <a:r>
              <a:rPr lang="es-ES" sz="2400" dirty="0">
                <a:cs typeface="Times New Roman" pitchFamily="18" charset="0"/>
              </a:rPr>
              <a:t> </a:t>
            </a:r>
            <a:r>
              <a:rPr lang="es-ES" sz="2400" dirty="0" err="1">
                <a:cs typeface="Times New Roman" pitchFamily="18" charset="0"/>
              </a:rPr>
              <a:t>như</a:t>
            </a:r>
            <a:r>
              <a:rPr lang="es-ES" sz="2400" dirty="0">
                <a:cs typeface="Times New Roman" pitchFamily="18" charset="0"/>
              </a:rPr>
              <a:t> </a:t>
            </a:r>
            <a:r>
              <a:rPr lang="es-ES" sz="2400" dirty="0" err="1">
                <a:cs typeface="Times New Roman" pitchFamily="18" charset="0"/>
              </a:rPr>
              <a:t>bị</a:t>
            </a:r>
            <a:r>
              <a:rPr lang="es-ES" sz="2400" dirty="0">
                <a:cs typeface="Times New Roman" pitchFamily="18" charset="0"/>
              </a:rPr>
              <a:t> </a:t>
            </a:r>
            <a:r>
              <a:rPr lang="es-ES" sz="2400" dirty="0" err="1">
                <a:cs typeface="Times New Roman" pitchFamily="18" charset="0"/>
              </a:rPr>
              <a:t>trêu</a:t>
            </a:r>
            <a:r>
              <a:rPr lang="es-ES" sz="2400" dirty="0">
                <a:cs typeface="Times New Roman" pitchFamily="18" charset="0"/>
              </a:rPr>
              <a:t> </a:t>
            </a:r>
            <a:r>
              <a:rPr lang="es-ES" sz="2400" dirty="0" err="1">
                <a:cs typeface="Times New Roman" pitchFamily="18" charset="0"/>
              </a:rPr>
              <a:t>chọc</a:t>
            </a:r>
            <a:r>
              <a:rPr lang="es-ES" sz="2400" dirty="0">
                <a:cs typeface="Times New Roman" pitchFamily="18" charset="0"/>
              </a:rPr>
              <a:t> </a:t>
            </a:r>
            <a:r>
              <a:rPr lang="es-ES" sz="2400" dirty="0" err="1">
                <a:cs typeface="Times New Roman" pitchFamily="18" charset="0"/>
              </a:rPr>
              <a:t>cả</a:t>
            </a:r>
            <a:r>
              <a:rPr lang="es-ES" sz="2400" dirty="0">
                <a:cs typeface="Times New Roman" pitchFamily="18" charset="0"/>
              </a:rPr>
              <a:t> </a:t>
            </a:r>
            <a:r>
              <a:rPr lang="es-ES" sz="2400" dirty="0" err="1">
                <a:cs typeface="Times New Roman" pitchFamily="18" charset="0"/>
              </a:rPr>
              <a:t>về</a:t>
            </a:r>
            <a:r>
              <a:rPr lang="es-ES" sz="2400" dirty="0">
                <a:cs typeface="Times New Roman" pitchFamily="18" charset="0"/>
              </a:rPr>
              <a:t> </a:t>
            </a:r>
            <a:r>
              <a:rPr lang="es-ES" sz="2400" dirty="0" err="1">
                <a:cs typeface="Times New Roman" pitchFamily="18" charset="0"/>
              </a:rPr>
              <a:t>bề</a:t>
            </a:r>
            <a:r>
              <a:rPr lang="es-ES" sz="2400" dirty="0">
                <a:cs typeface="Times New Roman" pitchFamily="18" charset="0"/>
              </a:rPr>
              <a:t> </a:t>
            </a:r>
            <a:r>
              <a:rPr lang="es-ES" sz="2400" dirty="0" err="1">
                <a:cs typeface="Times New Roman" pitchFamily="18" charset="0"/>
              </a:rPr>
              <a:t>ngoài</a:t>
            </a:r>
            <a:r>
              <a:rPr lang="es-ES" sz="2400" dirty="0">
                <a:cs typeface="Times New Roman" pitchFamily="18" charset="0"/>
              </a:rPr>
              <a:t> </a:t>
            </a:r>
            <a:r>
              <a:rPr lang="es-ES" sz="2400" dirty="0" err="1">
                <a:cs typeface="Times New Roman" pitchFamily="18" charset="0"/>
              </a:rPr>
              <a:t>của</a:t>
            </a:r>
            <a:r>
              <a:rPr lang="es-ES" sz="2400" dirty="0">
                <a:cs typeface="Times New Roman" pitchFamily="18" charset="0"/>
              </a:rPr>
              <a:t> </a:t>
            </a:r>
            <a:r>
              <a:rPr lang="es-ES" sz="2400" dirty="0" err="1">
                <a:cs typeface="Times New Roman" pitchFamily="18" charset="0"/>
              </a:rPr>
              <a:t>cậu</a:t>
            </a:r>
            <a:r>
              <a:rPr lang="es-ES" sz="2400" dirty="0">
                <a:cs typeface="Times New Roman" pitchFamily="18" charset="0"/>
              </a:rPr>
              <a:t>. </a:t>
            </a:r>
            <a:r>
              <a:rPr lang="es-ES" sz="2400" dirty="0" err="1">
                <a:cs typeface="Times New Roman" pitchFamily="18" charset="0"/>
              </a:rPr>
              <a:t>Nếu</a:t>
            </a:r>
            <a:r>
              <a:rPr lang="es-ES" sz="2400" dirty="0">
                <a:cs typeface="Times New Roman" pitchFamily="18" charset="0"/>
              </a:rPr>
              <a:t> H </a:t>
            </a:r>
            <a:r>
              <a:rPr lang="es-ES" sz="2400" dirty="0" err="1">
                <a:cs typeface="Times New Roman" pitchFamily="18" charset="0"/>
              </a:rPr>
              <a:t>phản</a:t>
            </a:r>
            <a:r>
              <a:rPr lang="es-ES" sz="2400" dirty="0">
                <a:cs typeface="Times New Roman" pitchFamily="18" charset="0"/>
              </a:rPr>
              <a:t> </a:t>
            </a:r>
            <a:r>
              <a:rPr lang="es-ES" sz="2400" dirty="0" err="1">
                <a:cs typeface="Times New Roman" pitchFamily="18" charset="0"/>
              </a:rPr>
              <a:t>đối</a:t>
            </a:r>
            <a:r>
              <a:rPr lang="es-ES" sz="2400" dirty="0">
                <a:cs typeface="Times New Roman" pitchFamily="18" charset="0"/>
              </a:rPr>
              <a:t> </a:t>
            </a:r>
            <a:r>
              <a:rPr lang="es-ES" sz="2400" dirty="0" err="1">
                <a:cs typeface="Times New Roman" pitchFamily="18" charset="0"/>
              </a:rPr>
              <a:t>thì</a:t>
            </a:r>
            <a:r>
              <a:rPr lang="es-ES" sz="2400" dirty="0">
                <a:cs typeface="Times New Roman" pitchFamily="18" charset="0"/>
              </a:rPr>
              <a:t> </a:t>
            </a:r>
            <a:r>
              <a:rPr lang="es-ES" sz="2400" dirty="0" err="1">
                <a:cs typeface="Times New Roman" pitchFamily="18" charset="0"/>
              </a:rPr>
              <a:t>ngay</a:t>
            </a:r>
            <a:r>
              <a:rPr lang="es-ES" sz="2400" dirty="0">
                <a:cs typeface="Times New Roman" pitchFamily="18" charset="0"/>
              </a:rPr>
              <a:t> </a:t>
            </a:r>
            <a:r>
              <a:rPr lang="es-ES" sz="2400" dirty="0" err="1">
                <a:cs typeface="Times New Roman" pitchFamily="18" charset="0"/>
              </a:rPr>
              <a:t>lập</a:t>
            </a:r>
            <a:r>
              <a:rPr lang="es-ES" sz="2400" dirty="0">
                <a:cs typeface="Times New Roman" pitchFamily="18" charset="0"/>
              </a:rPr>
              <a:t> </a:t>
            </a:r>
            <a:r>
              <a:rPr lang="es-ES" sz="2400" dirty="0" err="1">
                <a:cs typeface="Times New Roman" pitchFamily="18" charset="0"/>
              </a:rPr>
              <a:t>tức</a:t>
            </a:r>
            <a:r>
              <a:rPr lang="es-ES" sz="2400" dirty="0">
                <a:cs typeface="Times New Roman" pitchFamily="18" charset="0"/>
              </a:rPr>
              <a:t> H </a:t>
            </a:r>
            <a:r>
              <a:rPr lang="es-ES" sz="2400" dirty="0" err="1">
                <a:cs typeface="Times New Roman" pitchFamily="18" charset="0"/>
              </a:rPr>
              <a:t>bị</a:t>
            </a:r>
            <a:r>
              <a:rPr lang="es-ES" sz="2400" dirty="0">
                <a:cs typeface="Times New Roman" pitchFamily="18" charset="0"/>
              </a:rPr>
              <a:t> </a:t>
            </a:r>
            <a:r>
              <a:rPr lang="es-ES" sz="2400" dirty="0" err="1">
                <a:cs typeface="Times New Roman" pitchFamily="18" charset="0"/>
              </a:rPr>
              <a:t>dọạ</a:t>
            </a:r>
            <a:r>
              <a:rPr lang="es-ES" sz="2400" dirty="0">
                <a:cs typeface="Times New Roman" pitchFamily="18" charset="0"/>
              </a:rPr>
              <a:t> </a:t>
            </a:r>
            <a:r>
              <a:rPr lang="es-ES" sz="2400" dirty="0" err="1">
                <a:cs typeface="Times New Roman" pitchFamily="18" charset="0"/>
              </a:rPr>
              <a:t>đánh</a:t>
            </a:r>
            <a:r>
              <a:rPr lang="es-ES" sz="2400" dirty="0">
                <a:cs typeface="Times New Roman" pitchFamily="18" charset="0"/>
              </a:rPr>
              <a:t>. H </a:t>
            </a:r>
            <a:r>
              <a:rPr lang="es-ES" sz="2400" dirty="0" err="1">
                <a:cs typeface="Times New Roman" pitchFamily="18" charset="0"/>
              </a:rPr>
              <a:t>đã</a:t>
            </a:r>
            <a:r>
              <a:rPr lang="es-ES" sz="2400" dirty="0">
                <a:cs typeface="Times New Roman" pitchFamily="18" charset="0"/>
              </a:rPr>
              <a:t> </a:t>
            </a:r>
            <a:r>
              <a:rPr lang="es-ES" sz="2400" dirty="0" err="1">
                <a:cs typeface="Times New Roman" pitchFamily="18" charset="0"/>
              </a:rPr>
              <a:t>bị</a:t>
            </a:r>
            <a:r>
              <a:rPr lang="es-ES" sz="2400" dirty="0">
                <a:cs typeface="Times New Roman" pitchFamily="18" charset="0"/>
              </a:rPr>
              <a:t> </a:t>
            </a:r>
            <a:r>
              <a:rPr lang="es-ES" sz="2400" dirty="0" err="1">
                <a:cs typeface="Times New Roman" pitchFamily="18" charset="0"/>
              </a:rPr>
              <a:t>đánh</a:t>
            </a:r>
            <a:r>
              <a:rPr lang="es-ES" sz="2400" dirty="0">
                <a:cs typeface="Times New Roman" pitchFamily="18" charset="0"/>
              </a:rPr>
              <a:t> </a:t>
            </a:r>
            <a:r>
              <a:rPr lang="es-ES" sz="2400" dirty="0" err="1">
                <a:cs typeface="Times New Roman" pitchFamily="18" charset="0"/>
              </a:rPr>
              <a:t>máy</a:t>
            </a:r>
            <a:r>
              <a:rPr lang="es-ES" sz="2400" dirty="0">
                <a:cs typeface="Times New Roman" pitchFamily="18" charset="0"/>
              </a:rPr>
              <a:t> </a:t>
            </a:r>
            <a:r>
              <a:rPr lang="es-ES" sz="2400" dirty="0" err="1">
                <a:cs typeface="Times New Roman" pitchFamily="18" charset="0"/>
              </a:rPr>
              <a:t>lần</a:t>
            </a:r>
            <a:r>
              <a:rPr lang="es-ES" sz="2400" dirty="0">
                <a:cs typeface="Times New Roman" pitchFamily="18" charset="0"/>
              </a:rPr>
              <a:t> </a:t>
            </a:r>
            <a:r>
              <a:rPr lang="es-ES" sz="2400" dirty="0" err="1">
                <a:cs typeface="Times New Roman" pitchFamily="18" charset="0"/>
              </a:rPr>
              <a:t>nên</a:t>
            </a:r>
            <a:r>
              <a:rPr lang="es-ES" sz="2400" dirty="0">
                <a:cs typeface="Times New Roman" pitchFamily="18" charset="0"/>
              </a:rPr>
              <a:t> </a:t>
            </a:r>
            <a:r>
              <a:rPr lang="es-ES" sz="2400" dirty="0" err="1">
                <a:cs typeface="Times New Roman" pitchFamily="18" charset="0"/>
              </a:rPr>
              <a:t>cậu</a:t>
            </a:r>
            <a:r>
              <a:rPr lang="es-ES" sz="2400" dirty="0">
                <a:cs typeface="Times New Roman" pitchFamily="18" charset="0"/>
              </a:rPr>
              <a:t> </a:t>
            </a:r>
            <a:r>
              <a:rPr lang="es-ES" sz="2400" dirty="0" err="1">
                <a:cs typeface="Times New Roman" pitchFamily="18" charset="0"/>
              </a:rPr>
              <a:t>cảm</a:t>
            </a:r>
            <a:r>
              <a:rPr lang="es-ES" sz="2400" dirty="0">
                <a:cs typeface="Times New Roman" pitchFamily="18" charset="0"/>
              </a:rPr>
              <a:t> </a:t>
            </a:r>
            <a:r>
              <a:rPr lang="es-ES" sz="2400" dirty="0" err="1">
                <a:cs typeface="Times New Roman" pitchFamily="18" charset="0"/>
              </a:rPr>
              <a:t>thầy</a:t>
            </a:r>
            <a:r>
              <a:rPr lang="es-ES" sz="2400" dirty="0">
                <a:cs typeface="Times New Roman" pitchFamily="18" charset="0"/>
              </a:rPr>
              <a:t> </a:t>
            </a:r>
            <a:r>
              <a:rPr lang="es-ES" sz="2400" dirty="0" err="1">
                <a:cs typeface="Times New Roman" pitchFamily="18" charset="0"/>
              </a:rPr>
              <a:t>sợ</a:t>
            </a:r>
            <a:r>
              <a:rPr lang="es-ES" sz="2400" dirty="0">
                <a:cs typeface="Times New Roman" pitchFamily="18" charset="0"/>
              </a:rPr>
              <a:t> </a:t>
            </a:r>
            <a:r>
              <a:rPr lang="es-ES" sz="2400" dirty="0" err="1">
                <a:cs typeface="Times New Roman" pitchFamily="18" charset="0"/>
              </a:rPr>
              <a:t>hãi</a:t>
            </a:r>
            <a:r>
              <a:rPr lang="es-ES" sz="2400" dirty="0">
                <a:cs typeface="Times New Roman" pitchFamily="18" charset="0"/>
              </a:rPr>
              <a:t>, </a:t>
            </a:r>
            <a:r>
              <a:rPr lang="es-ES" sz="2400" dirty="0" err="1">
                <a:cs typeface="Times New Roman" pitchFamily="18" charset="0"/>
              </a:rPr>
              <a:t>cô</a:t>
            </a:r>
            <a:r>
              <a:rPr lang="es-ES" sz="2400" dirty="0">
                <a:cs typeface="Times New Roman" pitchFamily="18" charset="0"/>
              </a:rPr>
              <a:t> </a:t>
            </a:r>
            <a:r>
              <a:rPr lang="es-ES" sz="2400" dirty="0" err="1">
                <a:cs typeface="Times New Roman" pitchFamily="18" charset="0"/>
              </a:rPr>
              <a:t>độc</a:t>
            </a:r>
            <a:r>
              <a:rPr lang="es-ES" sz="2400" dirty="0">
                <a:cs typeface="Times New Roman" pitchFamily="18" charset="0"/>
              </a:rPr>
              <a:t>, </a:t>
            </a:r>
            <a:r>
              <a:rPr lang="es-ES" sz="2400" dirty="0" err="1">
                <a:cs typeface="Times New Roman" pitchFamily="18" charset="0"/>
              </a:rPr>
              <a:t>chán</a:t>
            </a:r>
            <a:r>
              <a:rPr lang="es-ES" sz="2400" dirty="0">
                <a:cs typeface="Times New Roman" pitchFamily="18" charset="0"/>
              </a:rPr>
              <a:t> </a:t>
            </a:r>
            <a:r>
              <a:rPr lang="es-ES" sz="2400" dirty="0" err="1">
                <a:cs typeface="Times New Roman" pitchFamily="18" charset="0"/>
              </a:rPr>
              <a:t>nản</a:t>
            </a:r>
            <a:r>
              <a:rPr lang="es-ES" sz="2400" dirty="0">
                <a:cs typeface="Times New Roman" pitchFamily="18" charset="0"/>
              </a:rPr>
              <a:t> </a:t>
            </a:r>
            <a:r>
              <a:rPr lang="es-ES" sz="2400" dirty="0" err="1">
                <a:cs typeface="Times New Roman" pitchFamily="18" charset="0"/>
              </a:rPr>
              <a:t>và</a:t>
            </a:r>
            <a:r>
              <a:rPr lang="es-ES" sz="2400" dirty="0">
                <a:cs typeface="Times New Roman" pitchFamily="18" charset="0"/>
              </a:rPr>
              <a:t> </a:t>
            </a:r>
            <a:r>
              <a:rPr lang="es-ES" sz="2400" dirty="0" err="1">
                <a:cs typeface="Times New Roman" pitchFamily="18" charset="0"/>
              </a:rPr>
              <a:t>chểnh</a:t>
            </a:r>
            <a:r>
              <a:rPr lang="es-ES" sz="2400" dirty="0">
                <a:cs typeface="Times New Roman" pitchFamily="18" charset="0"/>
              </a:rPr>
              <a:t> </a:t>
            </a:r>
            <a:r>
              <a:rPr lang="es-ES" sz="2400" dirty="0" err="1">
                <a:cs typeface="Times New Roman" pitchFamily="18" charset="0"/>
              </a:rPr>
              <a:t>mảng</a:t>
            </a:r>
            <a:r>
              <a:rPr lang="es-ES" sz="2400" dirty="0">
                <a:cs typeface="Times New Roman" pitchFamily="18" charset="0"/>
              </a:rPr>
              <a:t> </a:t>
            </a:r>
            <a:r>
              <a:rPr lang="es-ES" sz="2400" dirty="0" err="1">
                <a:cs typeface="Times New Roman" pitchFamily="18" charset="0"/>
              </a:rPr>
              <a:t>học</a:t>
            </a:r>
            <a:r>
              <a:rPr lang="es-ES" sz="2400" dirty="0">
                <a:cs typeface="Times New Roman" pitchFamily="18" charset="0"/>
              </a:rPr>
              <a:t> </a:t>
            </a:r>
            <a:r>
              <a:rPr lang="es-ES" sz="2400" dirty="0" err="1">
                <a:cs typeface="Times New Roman" pitchFamily="18" charset="0"/>
              </a:rPr>
              <a:t>hành</a:t>
            </a:r>
            <a:r>
              <a:rPr lang="es-ES" sz="2400" dirty="0">
                <a:cs typeface="Times New Roman" pitchFamily="18" charset="0"/>
              </a:rPr>
              <a:t>.</a:t>
            </a:r>
            <a:endParaRPr lang="en-US" sz="2400" dirty="0">
              <a:cs typeface="Times New Roman" pitchFamily="18" charset="0"/>
            </a:endParaRPr>
          </a:p>
          <a:p>
            <a:pPr algn="just"/>
            <a:r>
              <a:rPr lang="es-ES" sz="2400" dirty="0">
                <a:cs typeface="Times New Roman" pitchFamily="18" charset="0"/>
              </a:rPr>
              <a:t>       “</a:t>
            </a:r>
            <a:r>
              <a:rPr lang="es-ES" sz="2400" dirty="0" err="1">
                <a:cs typeface="Times New Roman" pitchFamily="18" charset="0"/>
              </a:rPr>
              <a:t>Tôi</a:t>
            </a:r>
            <a:r>
              <a:rPr lang="es-ES" sz="2400" dirty="0">
                <a:cs typeface="Times New Roman" pitchFamily="18" charset="0"/>
              </a:rPr>
              <a:t> </a:t>
            </a:r>
            <a:r>
              <a:rPr lang="es-ES" sz="2400" dirty="0" err="1">
                <a:cs typeface="Times New Roman" pitchFamily="18" charset="0"/>
              </a:rPr>
              <a:t>cảm</a:t>
            </a:r>
            <a:r>
              <a:rPr lang="es-ES" sz="2400" dirty="0">
                <a:cs typeface="Times New Roman" pitchFamily="18" charset="0"/>
              </a:rPr>
              <a:t> </a:t>
            </a:r>
            <a:r>
              <a:rPr lang="es-ES" sz="2400" dirty="0" err="1">
                <a:cs typeface="Times New Roman" pitchFamily="18" charset="0"/>
              </a:rPr>
              <a:t>thấy</a:t>
            </a:r>
            <a:r>
              <a:rPr lang="es-ES" sz="2400" dirty="0">
                <a:cs typeface="Times New Roman" pitchFamily="18" charset="0"/>
              </a:rPr>
              <a:t> </a:t>
            </a:r>
            <a:r>
              <a:rPr lang="es-ES" sz="2400" dirty="0" err="1">
                <a:cs typeface="Times New Roman" pitchFamily="18" charset="0"/>
              </a:rPr>
              <a:t>chẳng</a:t>
            </a:r>
            <a:r>
              <a:rPr lang="es-ES" sz="2400" dirty="0">
                <a:cs typeface="Times New Roman" pitchFamily="18" charset="0"/>
              </a:rPr>
              <a:t> </a:t>
            </a:r>
            <a:r>
              <a:rPr lang="es-ES" sz="2400" dirty="0" err="1">
                <a:cs typeface="Times New Roman" pitchFamily="18" charset="0"/>
              </a:rPr>
              <a:t>ai</a:t>
            </a:r>
            <a:r>
              <a:rPr lang="es-ES" sz="2400" dirty="0">
                <a:cs typeface="Times New Roman" pitchFamily="18" charset="0"/>
              </a:rPr>
              <a:t> </a:t>
            </a:r>
            <a:r>
              <a:rPr lang="es-ES" sz="2400" dirty="0" err="1">
                <a:cs typeface="Times New Roman" pitchFamily="18" charset="0"/>
              </a:rPr>
              <a:t>ưa</a:t>
            </a:r>
            <a:r>
              <a:rPr lang="es-ES" sz="2400" dirty="0">
                <a:cs typeface="Times New Roman" pitchFamily="18" charset="0"/>
              </a:rPr>
              <a:t> </a:t>
            </a:r>
            <a:r>
              <a:rPr lang="es-ES" sz="2400" dirty="0" err="1">
                <a:cs typeface="Times New Roman" pitchFamily="18" charset="0"/>
              </a:rPr>
              <a:t>tôi</a:t>
            </a:r>
            <a:r>
              <a:rPr lang="es-ES" sz="2400" dirty="0">
                <a:cs typeface="Times New Roman" pitchFamily="18" charset="0"/>
              </a:rPr>
              <a:t> </a:t>
            </a:r>
            <a:r>
              <a:rPr lang="es-ES" sz="2400" dirty="0" err="1">
                <a:cs typeface="Times New Roman" pitchFamily="18" charset="0"/>
              </a:rPr>
              <a:t>cả</a:t>
            </a:r>
            <a:r>
              <a:rPr lang="es-ES" sz="2400" dirty="0">
                <a:cs typeface="Times New Roman" pitchFamily="18" charset="0"/>
              </a:rPr>
              <a:t>. </a:t>
            </a:r>
            <a:r>
              <a:rPr lang="es-ES" sz="2400" dirty="0" err="1">
                <a:cs typeface="Times New Roman" pitchFamily="18" charset="0"/>
              </a:rPr>
              <a:t>Vì</a:t>
            </a:r>
            <a:r>
              <a:rPr lang="es-ES" sz="2400" dirty="0">
                <a:cs typeface="Times New Roman" pitchFamily="18" charset="0"/>
              </a:rPr>
              <a:t> </a:t>
            </a:r>
            <a:r>
              <a:rPr lang="es-ES" sz="2400" dirty="0" err="1">
                <a:cs typeface="Times New Roman" pitchFamily="18" charset="0"/>
              </a:rPr>
              <a:t>vậy</a:t>
            </a:r>
            <a:r>
              <a:rPr lang="es-ES" sz="2400" dirty="0">
                <a:cs typeface="Times New Roman" pitchFamily="18" charset="0"/>
              </a:rPr>
              <a:t> </a:t>
            </a:r>
            <a:r>
              <a:rPr lang="es-ES" sz="2400" dirty="0" err="1">
                <a:cs typeface="Times New Roman" pitchFamily="18" charset="0"/>
              </a:rPr>
              <a:t>tôi</a:t>
            </a:r>
            <a:r>
              <a:rPr lang="es-ES" sz="2400" dirty="0">
                <a:cs typeface="Times New Roman" pitchFamily="18" charset="0"/>
              </a:rPr>
              <a:t> </a:t>
            </a:r>
            <a:r>
              <a:rPr lang="es-ES" sz="2400" dirty="0" err="1">
                <a:cs typeface="Times New Roman" pitchFamily="18" charset="0"/>
              </a:rPr>
              <a:t>cũng</a:t>
            </a:r>
            <a:r>
              <a:rPr lang="es-ES" sz="2400" dirty="0">
                <a:cs typeface="Times New Roman" pitchFamily="18" charset="0"/>
              </a:rPr>
              <a:t> </a:t>
            </a:r>
            <a:r>
              <a:rPr lang="es-ES" sz="2400" dirty="0" err="1">
                <a:cs typeface="Times New Roman" pitchFamily="18" charset="0"/>
              </a:rPr>
              <a:t>không</a:t>
            </a:r>
            <a:r>
              <a:rPr lang="es-ES" sz="2400" dirty="0">
                <a:cs typeface="Times New Roman" pitchFamily="18" charset="0"/>
              </a:rPr>
              <a:t> </a:t>
            </a:r>
            <a:r>
              <a:rPr lang="es-ES" sz="2400" dirty="0" err="1">
                <a:cs typeface="Times New Roman" pitchFamily="18" charset="0"/>
              </a:rPr>
              <a:t>ưa</a:t>
            </a:r>
            <a:r>
              <a:rPr lang="es-ES" sz="2400" dirty="0">
                <a:cs typeface="Times New Roman" pitchFamily="18" charset="0"/>
              </a:rPr>
              <a:t> </a:t>
            </a:r>
            <a:r>
              <a:rPr lang="es-ES" sz="2400" dirty="0" err="1">
                <a:cs typeface="Times New Roman" pitchFamily="18" charset="0"/>
              </a:rPr>
              <a:t>tôi</a:t>
            </a:r>
            <a:r>
              <a:rPr lang="es-ES" sz="2400" dirty="0">
                <a:cs typeface="Times New Roman" pitchFamily="18" charset="0"/>
              </a:rPr>
              <a:t>” - H </a:t>
            </a:r>
            <a:r>
              <a:rPr lang="es-ES" sz="2400" dirty="0" err="1">
                <a:cs typeface="Times New Roman" pitchFamily="18" charset="0"/>
              </a:rPr>
              <a:t>kể</a:t>
            </a:r>
            <a:r>
              <a:rPr lang="es-ES" sz="2400" dirty="0">
                <a:cs typeface="Times New Roman" pitchFamily="18" charset="0"/>
              </a:rPr>
              <a:t> </a:t>
            </a:r>
            <a:r>
              <a:rPr lang="es-ES" sz="2400" dirty="0" err="1">
                <a:cs typeface="Times New Roman" pitchFamily="18" charset="0"/>
              </a:rPr>
              <a:t>lại</a:t>
            </a:r>
            <a:r>
              <a:rPr lang="es-ES" sz="2400" dirty="0">
                <a:cs typeface="Times New Roman" pitchFamily="18" charset="0"/>
              </a:rPr>
              <a:t>. </a:t>
            </a:r>
            <a:r>
              <a:rPr lang="es-ES" sz="2400" dirty="0" err="1">
                <a:cs typeface="Times New Roman" pitchFamily="18" charset="0"/>
              </a:rPr>
              <a:t>Trải</a:t>
            </a:r>
            <a:r>
              <a:rPr lang="es-ES" sz="2400" dirty="0">
                <a:cs typeface="Times New Roman" pitchFamily="18" charset="0"/>
              </a:rPr>
              <a:t> </a:t>
            </a:r>
            <a:r>
              <a:rPr lang="es-ES" sz="2400" dirty="0" err="1">
                <a:cs typeface="Times New Roman" pitchFamily="18" charset="0"/>
              </a:rPr>
              <a:t>nghiệm</a:t>
            </a:r>
            <a:r>
              <a:rPr lang="es-ES" sz="2400" dirty="0">
                <a:cs typeface="Times New Roman" pitchFamily="18" charset="0"/>
              </a:rPr>
              <a:t> </a:t>
            </a:r>
            <a:r>
              <a:rPr lang="es-ES" sz="2400" dirty="0" err="1">
                <a:cs typeface="Times New Roman" pitchFamily="18" charset="0"/>
              </a:rPr>
              <a:t>của</a:t>
            </a:r>
            <a:r>
              <a:rPr lang="es-ES" sz="2400" dirty="0">
                <a:cs typeface="Times New Roman" pitchFamily="18" charset="0"/>
              </a:rPr>
              <a:t> H </a:t>
            </a:r>
            <a:r>
              <a:rPr lang="es-ES" sz="2400" dirty="0" err="1">
                <a:cs typeface="Times New Roman" pitchFamily="18" charset="0"/>
              </a:rPr>
              <a:t>nhấn</a:t>
            </a:r>
            <a:r>
              <a:rPr lang="es-ES" sz="2400" dirty="0">
                <a:cs typeface="Times New Roman" pitchFamily="18" charset="0"/>
              </a:rPr>
              <a:t> </a:t>
            </a:r>
            <a:r>
              <a:rPr lang="es-ES" sz="2400" dirty="0" err="1">
                <a:cs typeface="Times New Roman" pitchFamily="18" charset="0"/>
              </a:rPr>
              <a:t>mạnh</a:t>
            </a:r>
            <a:r>
              <a:rPr lang="es-ES" sz="2400" dirty="0">
                <a:cs typeface="Times New Roman" pitchFamily="18" charset="0"/>
              </a:rPr>
              <a:t> </a:t>
            </a:r>
            <a:r>
              <a:rPr lang="es-ES" sz="2400" dirty="0" err="1">
                <a:cs typeface="Times New Roman" pitchFamily="18" charset="0"/>
              </a:rPr>
              <a:t>một</a:t>
            </a:r>
            <a:r>
              <a:rPr lang="es-ES" sz="2400" dirty="0">
                <a:cs typeface="Times New Roman" pitchFamily="18" charset="0"/>
              </a:rPr>
              <a:t> </a:t>
            </a:r>
            <a:r>
              <a:rPr lang="es-ES" sz="2400" dirty="0" err="1">
                <a:cs typeface="Times New Roman" pitchFamily="18" charset="0"/>
              </a:rPr>
              <a:t>sự</a:t>
            </a:r>
            <a:r>
              <a:rPr lang="es-ES" sz="2400" dirty="0">
                <a:cs typeface="Times New Roman" pitchFamily="18" charset="0"/>
              </a:rPr>
              <a:t> </a:t>
            </a:r>
            <a:r>
              <a:rPr lang="es-ES" sz="2400" dirty="0" err="1">
                <a:cs typeface="Times New Roman" pitchFamily="18" charset="0"/>
              </a:rPr>
              <a:t>thật</a:t>
            </a:r>
            <a:r>
              <a:rPr lang="es-ES" sz="2400" dirty="0">
                <a:cs typeface="Times New Roman" pitchFamily="18" charset="0"/>
              </a:rPr>
              <a:t> </a:t>
            </a:r>
            <a:r>
              <a:rPr lang="es-ES" sz="2400" dirty="0" err="1">
                <a:cs typeface="Times New Roman" pitchFamily="18" charset="0"/>
              </a:rPr>
              <a:t>đau</a:t>
            </a:r>
            <a:r>
              <a:rPr lang="es-ES" sz="2400" dirty="0">
                <a:cs typeface="Times New Roman" pitchFamily="18" charset="0"/>
              </a:rPr>
              <a:t> </a:t>
            </a:r>
            <a:r>
              <a:rPr lang="es-ES" sz="2400" dirty="0" err="1">
                <a:cs typeface="Times New Roman" pitchFamily="18" charset="0"/>
              </a:rPr>
              <a:t>lòng</a:t>
            </a:r>
            <a:r>
              <a:rPr lang="es-ES" sz="2400" dirty="0">
                <a:cs typeface="Times New Roman" pitchFamily="18" charset="0"/>
              </a:rPr>
              <a:t>. </a:t>
            </a:r>
            <a:r>
              <a:rPr lang="es-ES" sz="2400" dirty="0" err="1">
                <a:cs typeface="Times New Roman" pitchFamily="18" charset="0"/>
              </a:rPr>
              <a:t>Trẻ</a:t>
            </a:r>
            <a:r>
              <a:rPr lang="es-ES" sz="2400" dirty="0">
                <a:cs typeface="Times New Roman" pitchFamily="18" charset="0"/>
              </a:rPr>
              <a:t> </a:t>
            </a:r>
            <a:r>
              <a:rPr lang="es-ES" sz="2400" dirty="0" err="1">
                <a:cs typeface="Times New Roman" pitchFamily="18" charset="0"/>
              </a:rPr>
              <a:t>em</a:t>
            </a:r>
            <a:r>
              <a:rPr lang="es-ES" sz="2400" dirty="0">
                <a:cs typeface="Times New Roman" pitchFamily="18" charset="0"/>
              </a:rPr>
              <a:t>, </a:t>
            </a:r>
            <a:r>
              <a:rPr lang="es-ES" sz="2400" dirty="0" err="1">
                <a:cs typeface="Times New Roman" pitchFamily="18" charset="0"/>
              </a:rPr>
              <a:t>cùng</a:t>
            </a:r>
            <a:r>
              <a:rPr lang="es-ES" sz="2400" dirty="0">
                <a:cs typeface="Times New Roman" pitchFamily="18" charset="0"/>
              </a:rPr>
              <a:t> </a:t>
            </a:r>
            <a:r>
              <a:rPr lang="es-ES" sz="2400" dirty="0" err="1">
                <a:cs typeface="Times New Roman" pitchFamily="18" charset="0"/>
              </a:rPr>
              <a:t>với</a:t>
            </a:r>
            <a:r>
              <a:rPr lang="es-ES" sz="2400" dirty="0">
                <a:cs typeface="Times New Roman" pitchFamily="18" charset="0"/>
              </a:rPr>
              <a:t> </a:t>
            </a:r>
            <a:r>
              <a:rPr lang="es-ES" sz="2400" dirty="0" err="1">
                <a:cs typeface="Times New Roman" pitchFamily="18" charset="0"/>
              </a:rPr>
              <a:t>tất</a:t>
            </a:r>
            <a:r>
              <a:rPr lang="es-ES" sz="2400" dirty="0">
                <a:cs typeface="Times New Roman" pitchFamily="18" charset="0"/>
              </a:rPr>
              <a:t> </a:t>
            </a:r>
            <a:r>
              <a:rPr lang="es-ES" sz="2400" dirty="0" err="1">
                <a:cs typeface="Times New Roman" pitchFamily="18" charset="0"/>
              </a:rPr>
              <a:t>cả</a:t>
            </a:r>
            <a:r>
              <a:rPr lang="es-ES" sz="2400" dirty="0">
                <a:cs typeface="Times New Roman" pitchFamily="18" charset="0"/>
              </a:rPr>
              <a:t> </a:t>
            </a:r>
            <a:r>
              <a:rPr lang="es-ES" sz="2400" dirty="0" err="1">
                <a:cs typeface="Times New Roman" pitchFamily="18" charset="0"/>
              </a:rPr>
              <a:t>sự</a:t>
            </a:r>
            <a:r>
              <a:rPr lang="es-ES" sz="2400" dirty="0">
                <a:cs typeface="Times New Roman" pitchFamily="18" charset="0"/>
              </a:rPr>
              <a:t> </a:t>
            </a:r>
            <a:r>
              <a:rPr lang="es-ES" sz="2400" dirty="0" err="1">
                <a:cs typeface="Times New Roman" pitchFamily="18" charset="0"/>
              </a:rPr>
              <a:t>thơ</a:t>
            </a:r>
            <a:r>
              <a:rPr lang="es-ES" sz="2400" dirty="0">
                <a:cs typeface="Times New Roman" pitchFamily="18" charset="0"/>
              </a:rPr>
              <a:t> </a:t>
            </a:r>
            <a:r>
              <a:rPr lang="es-ES" sz="2400" dirty="0" err="1">
                <a:cs typeface="Times New Roman" pitchFamily="18" charset="0"/>
              </a:rPr>
              <a:t>ngây</a:t>
            </a:r>
            <a:r>
              <a:rPr lang="es-ES" sz="2400" dirty="0">
                <a:cs typeface="Times New Roman" pitchFamily="18" charset="0"/>
              </a:rPr>
              <a:t> </a:t>
            </a:r>
            <a:r>
              <a:rPr lang="es-ES" sz="2400" dirty="0" err="1">
                <a:cs typeface="Times New Roman" pitchFamily="18" charset="0"/>
              </a:rPr>
              <a:t>và</a:t>
            </a:r>
            <a:r>
              <a:rPr lang="es-ES" sz="2400" dirty="0">
                <a:cs typeface="Times New Roman" pitchFamily="18" charset="0"/>
              </a:rPr>
              <a:t> non </a:t>
            </a:r>
            <a:r>
              <a:rPr lang="es-ES" sz="2400" dirty="0" err="1">
                <a:cs typeface="Times New Roman" pitchFamily="18" charset="0"/>
              </a:rPr>
              <a:t>nớt</a:t>
            </a:r>
            <a:r>
              <a:rPr lang="es-ES" sz="2400" dirty="0">
                <a:cs typeface="Times New Roman" pitchFamily="18" charset="0"/>
              </a:rPr>
              <a:t> </a:t>
            </a:r>
            <a:r>
              <a:rPr lang="es-ES" sz="2400" dirty="0" err="1">
                <a:cs typeface="Times New Roman" pitchFamily="18" charset="0"/>
              </a:rPr>
              <a:t>trong</a:t>
            </a:r>
            <a:r>
              <a:rPr lang="es-ES" sz="2400" dirty="0">
                <a:cs typeface="Times New Roman" pitchFamily="18" charset="0"/>
              </a:rPr>
              <a:t> </a:t>
            </a:r>
            <a:r>
              <a:rPr lang="es-ES" sz="2400" dirty="0" err="1">
                <a:cs typeface="Times New Roman" pitchFamily="18" charset="0"/>
              </a:rPr>
              <a:t>đời</a:t>
            </a:r>
            <a:r>
              <a:rPr lang="es-ES" sz="2400" dirty="0">
                <a:cs typeface="Times New Roman" pitchFamily="18" charset="0"/>
              </a:rPr>
              <a:t>, </a:t>
            </a:r>
            <a:r>
              <a:rPr lang="es-ES" sz="2400" dirty="0" err="1">
                <a:cs typeface="Times New Roman" pitchFamily="18" charset="0"/>
              </a:rPr>
              <a:t>có</a:t>
            </a:r>
            <a:r>
              <a:rPr lang="es-ES" sz="2400" dirty="0">
                <a:cs typeface="Times New Roman" pitchFamily="18" charset="0"/>
              </a:rPr>
              <a:t> </a:t>
            </a:r>
            <a:r>
              <a:rPr lang="es-ES" sz="2400" dirty="0" err="1">
                <a:cs typeface="Times New Roman" pitchFamily="18" charset="0"/>
              </a:rPr>
              <a:t>thể</a:t>
            </a:r>
            <a:r>
              <a:rPr lang="es-ES" sz="2400" dirty="0">
                <a:cs typeface="Times New Roman" pitchFamily="18" charset="0"/>
              </a:rPr>
              <a:t> </a:t>
            </a:r>
            <a:r>
              <a:rPr lang="es-ES" sz="2400" dirty="0" err="1">
                <a:cs typeface="Times New Roman" pitchFamily="18" charset="0"/>
              </a:rPr>
              <a:t>trở</a:t>
            </a:r>
            <a:r>
              <a:rPr lang="es-ES" sz="2400" dirty="0">
                <a:cs typeface="Times New Roman" pitchFamily="18" charset="0"/>
              </a:rPr>
              <a:t> </a:t>
            </a:r>
            <a:r>
              <a:rPr lang="es-ES" sz="2400" dirty="0" err="1">
                <a:cs typeface="Times New Roman" pitchFamily="18" charset="0"/>
              </a:rPr>
              <a:t>thành</a:t>
            </a:r>
            <a:r>
              <a:rPr lang="es-ES" sz="2400" dirty="0">
                <a:cs typeface="Times New Roman" pitchFamily="18" charset="0"/>
              </a:rPr>
              <a:t> </a:t>
            </a:r>
            <a:r>
              <a:rPr lang="es-ES" sz="2400" dirty="0" err="1">
                <a:cs typeface="Times New Roman" pitchFamily="18" charset="0"/>
              </a:rPr>
              <a:t>nạn</a:t>
            </a:r>
            <a:r>
              <a:rPr lang="es-ES" sz="2400" dirty="0">
                <a:cs typeface="Times New Roman" pitchFamily="18" charset="0"/>
              </a:rPr>
              <a:t> </a:t>
            </a:r>
            <a:r>
              <a:rPr lang="es-ES" sz="2400" dirty="0" err="1">
                <a:cs typeface="Times New Roman" pitchFamily="18" charset="0"/>
              </a:rPr>
              <a:t>nhân</a:t>
            </a:r>
            <a:r>
              <a:rPr lang="es-ES" sz="2400" dirty="0">
                <a:cs typeface="Times New Roman" pitchFamily="18" charset="0"/>
              </a:rPr>
              <a:t> </a:t>
            </a:r>
            <a:r>
              <a:rPr lang="es-ES" sz="2400" dirty="0" err="1">
                <a:cs typeface="Times New Roman" pitchFamily="18" charset="0"/>
              </a:rPr>
              <a:t>của</a:t>
            </a:r>
            <a:r>
              <a:rPr lang="es-ES" sz="2400" dirty="0">
                <a:cs typeface="Times New Roman" pitchFamily="18" charset="0"/>
              </a:rPr>
              <a:t> </a:t>
            </a:r>
            <a:r>
              <a:rPr lang="es-ES" sz="2400" dirty="0" err="1">
                <a:cs typeface="Times New Roman" pitchFamily="18" charset="0"/>
              </a:rPr>
              <a:t>sự</a:t>
            </a:r>
            <a:r>
              <a:rPr lang="es-ES" sz="2400" dirty="0">
                <a:cs typeface="Times New Roman" pitchFamily="18" charset="0"/>
              </a:rPr>
              <a:t> </a:t>
            </a:r>
            <a:r>
              <a:rPr lang="es-ES" sz="2400" dirty="0" err="1">
                <a:cs typeface="Times New Roman" pitchFamily="18" charset="0"/>
              </a:rPr>
              <a:t>bị</a:t>
            </a:r>
            <a:r>
              <a:rPr lang="es-ES" sz="2400" dirty="0">
                <a:cs typeface="Times New Roman" pitchFamily="18" charset="0"/>
              </a:rPr>
              <a:t> </a:t>
            </a:r>
            <a:r>
              <a:rPr lang="es-ES" sz="2400" dirty="0" err="1">
                <a:cs typeface="Times New Roman" pitchFamily="18" charset="0"/>
              </a:rPr>
              <a:t>bắt</a:t>
            </a:r>
            <a:r>
              <a:rPr lang="es-ES" sz="2400" dirty="0">
                <a:cs typeface="Times New Roman" pitchFamily="18" charset="0"/>
              </a:rPr>
              <a:t> </a:t>
            </a:r>
            <a:r>
              <a:rPr lang="es-ES" sz="2400" dirty="0" err="1">
                <a:cs typeface="Times New Roman" pitchFamily="18" charset="0"/>
              </a:rPr>
              <a:t>nạt</a:t>
            </a:r>
            <a:r>
              <a:rPr lang="es-ES" sz="2400" dirty="0">
                <a:cs typeface="Times New Roman" pitchFamily="18" charset="0"/>
              </a:rPr>
              <a:t>. </a:t>
            </a:r>
            <a:r>
              <a:rPr lang="es-ES" sz="2400" dirty="0" err="1">
                <a:cs typeface="Times New Roman" pitchFamily="18" charset="0"/>
              </a:rPr>
              <a:t>Hành</a:t>
            </a:r>
            <a:r>
              <a:rPr lang="es-ES" sz="2400" dirty="0">
                <a:cs typeface="Times New Roman" pitchFamily="18" charset="0"/>
              </a:rPr>
              <a:t> vi </a:t>
            </a:r>
            <a:r>
              <a:rPr lang="es-ES" sz="2400" dirty="0" err="1">
                <a:cs typeface="Times New Roman" pitchFamily="18" charset="0"/>
              </a:rPr>
              <a:t>của</a:t>
            </a:r>
            <a:r>
              <a:rPr lang="es-ES" sz="2400" dirty="0">
                <a:cs typeface="Times New Roman" pitchFamily="18" charset="0"/>
              </a:rPr>
              <a:t> </a:t>
            </a:r>
            <a:r>
              <a:rPr lang="es-ES" sz="2400" dirty="0" err="1">
                <a:cs typeface="Times New Roman" pitchFamily="18" charset="0"/>
              </a:rPr>
              <a:t>những</a:t>
            </a:r>
            <a:r>
              <a:rPr lang="es-ES" sz="2400" dirty="0">
                <a:cs typeface="Times New Roman" pitchFamily="18" charset="0"/>
              </a:rPr>
              <a:t> </a:t>
            </a:r>
            <a:r>
              <a:rPr lang="es-ES" sz="2400" dirty="0" err="1">
                <a:cs typeface="Times New Roman" pitchFamily="18" charset="0"/>
              </a:rPr>
              <a:t>người</a:t>
            </a:r>
            <a:r>
              <a:rPr lang="es-ES" sz="2400" dirty="0">
                <a:cs typeface="Times New Roman" pitchFamily="18" charset="0"/>
              </a:rPr>
              <a:t> </a:t>
            </a:r>
            <a:r>
              <a:rPr lang="es-ES" sz="2400" dirty="0" err="1">
                <a:cs typeface="Times New Roman" pitchFamily="18" charset="0"/>
              </a:rPr>
              <a:t>bắt</a:t>
            </a:r>
            <a:r>
              <a:rPr lang="es-ES" sz="2400" dirty="0">
                <a:cs typeface="Times New Roman" pitchFamily="18" charset="0"/>
              </a:rPr>
              <a:t> </a:t>
            </a:r>
            <a:r>
              <a:rPr lang="es-ES" sz="2400" dirty="0" err="1">
                <a:cs typeface="Times New Roman" pitchFamily="18" charset="0"/>
              </a:rPr>
              <a:t>nạt</a:t>
            </a:r>
            <a:r>
              <a:rPr lang="es-ES" sz="2400" dirty="0">
                <a:cs typeface="Times New Roman" pitchFamily="18" charset="0"/>
              </a:rPr>
              <a:t> </a:t>
            </a:r>
            <a:r>
              <a:rPr lang="es-ES" sz="2400" dirty="0" err="1">
                <a:cs typeface="Times New Roman" pitchFamily="18" charset="0"/>
              </a:rPr>
              <a:t>có</a:t>
            </a:r>
            <a:r>
              <a:rPr lang="es-ES" sz="2400" dirty="0">
                <a:cs typeface="Times New Roman" pitchFamily="18" charset="0"/>
              </a:rPr>
              <a:t> </a:t>
            </a:r>
            <a:r>
              <a:rPr lang="es-ES" sz="2400" dirty="0" err="1">
                <a:cs typeface="Times New Roman" pitchFamily="18" charset="0"/>
              </a:rPr>
              <a:t>thể</a:t>
            </a:r>
            <a:r>
              <a:rPr lang="es-ES" sz="2400" dirty="0">
                <a:cs typeface="Times New Roman" pitchFamily="18" charset="0"/>
              </a:rPr>
              <a:t> </a:t>
            </a:r>
            <a:r>
              <a:rPr lang="es-ES" sz="2400" dirty="0" err="1">
                <a:cs typeface="Times New Roman" pitchFamily="18" charset="0"/>
              </a:rPr>
              <a:t>rất</a:t>
            </a:r>
            <a:r>
              <a:rPr lang="es-ES" sz="2400" dirty="0">
                <a:cs typeface="Times New Roman" pitchFamily="18" charset="0"/>
              </a:rPr>
              <a:t> </a:t>
            </a:r>
            <a:r>
              <a:rPr lang="es-ES" sz="2400" dirty="0" err="1">
                <a:cs typeface="Times New Roman" pitchFamily="18" charset="0"/>
              </a:rPr>
              <a:t>nhẫn</a:t>
            </a:r>
            <a:r>
              <a:rPr lang="es-ES" sz="2400" dirty="0">
                <a:cs typeface="Times New Roman" pitchFamily="18" charset="0"/>
              </a:rPr>
              <a:t> </a:t>
            </a:r>
            <a:r>
              <a:rPr lang="es-ES" sz="2400" dirty="0" err="1">
                <a:cs typeface="Times New Roman" pitchFamily="18" charset="0"/>
              </a:rPr>
              <a:t>tâm</a:t>
            </a:r>
            <a:r>
              <a:rPr lang="es-ES" sz="2400" dirty="0">
                <a:cs typeface="Times New Roman" pitchFamily="18" charset="0"/>
              </a:rPr>
              <a:t>, </a:t>
            </a:r>
            <a:r>
              <a:rPr lang="es-ES" sz="2400" dirty="0" err="1">
                <a:cs typeface="Times New Roman" pitchFamily="18" charset="0"/>
              </a:rPr>
              <a:t>đề</a:t>
            </a:r>
            <a:r>
              <a:rPr lang="es-ES" sz="2400" dirty="0">
                <a:cs typeface="Times New Roman" pitchFamily="18" charset="0"/>
              </a:rPr>
              <a:t> </a:t>
            </a:r>
            <a:r>
              <a:rPr lang="es-ES" sz="2400" dirty="0" err="1">
                <a:cs typeface="Times New Roman" pitchFamily="18" charset="0"/>
              </a:rPr>
              <a:t>lại</a:t>
            </a:r>
            <a:r>
              <a:rPr lang="es-ES" sz="2400" dirty="0">
                <a:cs typeface="Times New Roman" pitchFamily="18" charset="0"/>
              </a:rPr>
              <a:t> </a:t>
            </a:r>
            <a:r>
              <a:rPr lang="es-ES" sz="2400" dirty="0" err="1">
                <a:cs typeface="Times New Roman" pitchFamily="18" charset="0"/>
              </a:rPr>
              <a:t>nỗi</a:t>
            </a:r>
            <a:r>
              <a:rPr lang="es-ES" sz="2400" dirty="0">
                <a:cs typeface="Times New Roman" pitchFamily="18" charset="0"/>
              </a:rPr>
              <a:t> </a:t>
            </a:r>
            <a:r>
              <a:rPr lang="es-ES" sz="2400" dirty="0" err="1">
                <a:cs typeface="Times New Roman" pitchFamily="18" charset="0"/>
              </a:rPr>
              <a:t>ám</a:t>
            </a:r>
            <a:r>
              <a:rPr lang="es-ES" sz="2400" dirty="0">
                <a:cs typeface="Times New Roman" pitchFamily="18" charset="0"/>
              </a:rPr>
              <a:t> </a:t>
            </a:r>
            <a:r>
              <a:rPr lang="es-ES" sz="2400" dirty="0" err="1">
                <a:cs typeface="Times New Roman" pitchFamily="18" charset="0"/>
              </a:rPr>
              <a:t>ảnh</a:t>
            </a:r>
            <a:r>
              <a:rPr lang="es-ES" sz="2400" dirty="0">
                <a:cs typeface="Times New Roman" pitchFamily="18" charset="0"/>
              </a:rPr>
              <a:t> </a:t>
            </a:r>
            <a:r>
              <a:rPr lang="es-ES" sz="2400" dirty="0" err="1">
                <a:cs typeface="Times New Roman" pitchFamily="18" charset="0"/>
              </a:rPr>
              <a:t>cho</a:t>
            </a:r>
            <a:r>
              <a:rPr lang="es-ES" sz="2400" dirty="0">
                <a:cs typeface="Times New Roman" pitchFamily="18" charset="0"/>
              </a:rPr>
              <a:t> </a:t>
            </a:r>
            <a:r>
              <a:rPr lang="es-ES" sz="2400" dirty="0" err="1">
                <a:cs typeface="Times New Roman" pitchFamily="18" charset="0"/>
              </a:rPr>
              <a:t>nạn</a:t>
            </a:r>
            <a:r>
              <a:rPr lang="es-ES" sz="2400" dirty="0">
                <a:cs typeface="Times New Roman" pitchFamily="18" charset="0"/>
              </a:rPr>
              <a:t> </a:t>
            </a:r>
            <a:r>
              <a:rPr lang="es-ES" sz="2400" dirty="0" err="1">
                <a:cs typeface="Times New Roman" pitchFamily="18" charset="0"/>
              </a:rPr>
              <a:t>nhân</a:t>
            </a:r>
            <a:r>
              <a:rPr lang="es-ES" sz="2400" dirty="0">
                <a:cs typeface="Times New Roman" pitchFamily="18" charset="0"/>
              </a:rPr>
              <a:t> </a:t>
            </a:r>
            <a:r>
              <a:rPr lang="es-ES" sz="2400" dirty="0" err="1">
                <a:cs typeface="Times New Roman" pitchFamily="18" charset="0"/>
              </a:rPr>
              <a:t>trong</a:t>
            </a:r>
            <a:r>
              <a:rPr lang="es-ES" sz="2400" dirty="0">
                <a:cs typeface="Times New Roman" pitchFamily="18" charset="0"/>
              </a:rPr>
              <a:t> </a:t>
            </a:r>
            <a:r>
              <a:rPr lang="es-ES" sz="2400" dirty="0" err="1">
                <a:cs typeface="Times New Roman" pitchFamily="18" charset="0"/>
              </a:rPr>
              <a:t>cuộc</a:t>
            </a:r>
            <a:r>
              <a:rPr lang="es-ES" sz="2400" dirty="0">
                <a:cs typeface="Times New Roman" pitchFamily="18" charset="0"/>
              </a:rPr>
              <a:t> </a:t>
            </a:r>
            <a:r>
              <a:rPr lang="es-ES" sz="2400" dirty="0" err="1">
                <a:cs typeface="Times New Roman" pitchFamily="18" charset="0"/>
              </a:rPr>
              <a:t>sống</a:t>
            </a:r>
            <a:r>
              <a:rPr lang="es-ES" sz="2400" dirty="0">
                <a:cs typeface="Times New Roman" pitchFamily="18" charset="0"/>
              </a:rPr>
              <a:t>.</a:t>
            </a:r>
          </a:p>
          <a:p>
            <a:pPr algn="just"/>
            <a:r>
              <a:rPr lang="es-ES" sz="2400" i="1" spc="40" dirty="0"/>
              <a:t>a) </a:t>
            </a:r>
            <a:r>
              <a:rPr lang="es-ES" sz="2400" i="1" spc="40" dirty="0" err="1"/>
              <a:t>Những</a:t>
            </a:r>
            <a:r>
              <a:rPr lang="es-ES" sz="2400" i="1" spc="40" dirty="0"/>
              <a:t> </a:t>
            </a:r>
            <a:r>
              <a:rPr lang="es-ES" sz="2400" i="1" spc="40" dirty="0" err="1"/>
              <a:t>chi</a:t>
            </a:r>
            <a:r>
              <a:rPr lang="es-ES" sz="2400" i="1" spc="40" dirty="0"/>
              <a:t> </a:t>
            </a:r>
            <a:r>
              <a:rPr lang="es-ES" sz="2400" i="1" spc="40" dirty="0" err="1"/>
              <a:t>tiết</a:t>
            </a:r>
            <a:r>
              <a:rPr lang="es-ES" sz="2400" i="1" spc="40" dirty="0"/>
              <a:t> </a:t>
            </a:r>
            <a:r>
              <a:rPr lang="es-ES" sz="2400" i="1" spc="40" dirty="0" err="1"/>
              <a:t>nào</a:t>
            </a:r>
            <a:r>
              <a:rPr lang="es-ES" sz="2400" i="1" spc="40" dirty="0"/>
              <a:t> </a:t>
            </a:r>
            <a:r>
              <a:rPr lang="es-ES" sz="2400" i="1" spc="40" dirty="0" err="1"/>
              <a:t>trong</a:t>
            </a:r>
            <a:r>
              <a:rPr lang="es-ES" sz="2400" i="1" spc="40" dirty="0"/>
              <a:t> </a:t>
            </a:r>
            <a:r>
              <a:rPr lang="es-ES" sz="2400" i="1" spc="40" dirty="0" err="1"/>
              <a:t>thông</a:t>
            </a:r>
            <a:r>
              <a:rPr lang="es-ES" sz="2400" i="1" spc="40" dirty="0"/>
              <a:t> </a:t>
            </a:r>
            <a:r>
              <a:rPr lang="es-ES" sz="2400" i="1" spc="40" dirty="0" err="1"/>
              <a:t>tin</a:t>
            </a:r>
            <a:r>
              <a:rPr lang="es-ES" sz="2400" i="1" spc="40" dirty="0"/>
              <a:t> </a:t>
            </a:r>
            <a:r>
              <a:rPr lang="es-ES" sz="2400" i="1" spc="40" dirty="0" err="1"/>
              <a:t>trên</a:t>
            </a:r>
            <a:r>
              <a:rPr lang="es-ES" sz="2400" i="1" spc="40" dirty="0"/>
              <a:t> </a:t>
            </a:r>
            <a:r>
              <a:rPr lang="es-ES" sz="2400" i="1" spc="40" dirty="0" err="1"/>
              <a:t>cho</a:t>
            </a:r>
            <a:r>
              <a:rPr lang="es-ES" sz="2400" i="1" spc="40" dirty="0"/>
              <a:t> </a:t>
            </a:r>
            <a:r>
              <a:rPr lang="es-ES" sz="2400" i="1" spc="40" dirty="0" err="1"/>
              <a:t>thấy</a:t>
            </a:r>
            <a:r>
              <a:rPr lang="es-ES" sz="2400" i="1" spc="40" dirty="0"/>
              <a:t> H </a:t>
            </a:r>
            <a:r>
              <a:rPr lang="es-ES" sz="2400" i="1" spc="40" dirty="0" err="1"/>
              <a:t>là</a:t>
            </a:r>
            <a:r>
              <a:rPr lang="es-ES" sz="2400" i="1" spc="40" dirty="0"/>
              <a:t> </a:t>
            </a:r>
            <a:r>
              <a:rPr lang="es-ES" sz="2400" i="1" spc="40" dirty="0" err="1"/>
              <a:t>nạn</a:t>
            </a:r>
            <a:r>
              <a:rPr lang="es-ES" sz="2400" i="1" spc="40" dirty="0"/>
              <a:t> </a:t>
            </a:r>
            <a:r>
              <a:rPr lang="es-ES" sz="2400" i="1" spc="40" dirty="0" err="1"/>
              <a:t>nhân</a:t>
            </a:r>
            <a:r>
              <a:rPr lang="es-ES" sz="2400" i="1" spc="40" dirty="0"/>
              <a:t> </a:t>
            </a:r>
            <a:r>
              <a:rPr lang="es-ES" sz="2400" i="1" spc="40" dirty="0" err="1"/>
              <a:t>của</a:t>
            </a:r>
            <a:r>
              <a:rPr lang="es-ES" sz="2400" i="1" spc="40" dirty="0"/>
              <a:t> </a:t>
            </a:r>
            <a:r>
              <a:rPr lang="es-ES" sz="2400" i="1" spc="40" dirty="0" err="1"/>
              <a:t>những</a:t>
            </a:r>
            <a:r>
              <a:rPr lang="es-ES" sz="2400" i="1" spc="40" dirty="0"/>
              <a:t> </a:t>
            </a:r>
            <a:r>
              <a:rPr lang="es-ES" sz="2400" i="1" spc="40" dirty="0" err="1"/>
              <a:t>kẻ</a:t>
            </a:r>
            <a:r>
              <a:rPr lang="es-ES" sz="2400" i="1" spc="40" dirty="0"/>
              <a:t> </a:t>
            </a:r>
            <a:r>
              <a:rPr lang="es-ES" sz="2400" i="1" spc="40" dirty="0" err="1"/>
              <a:t>bắt</a:t>
            </a:r>
            <a:r>
              <a:rPr lang="es-ES" sz="2400" i="1" spc="40" dirty="0"/>
              <a:t> </a:t>
            </a:r>
            <a:r>
              <a:rPr lang="es-ES" sz="2400" i="1" spc="40" dirty="0" err="1"/>
              <a:t>nạt</a:t>
            </a:r>
            <a:r>
              <a:rPr lang="es-ES" sz="2400" i="1" spc="40" dirty="0"/>
              <a:t>?</a:t>
            </a:r>
            <a:endParaRPr lang="en-US" sz="2400" spc="40" dirty="0"/>
          </a:p>
          <a:p>
            <a:pPr algn="just"/>
            <a:r>
              <a:rPr lang="es-ES" sz="2400" i="1" dirty="0"/>
              <a:t>b) </a:t>
            </a:r>
            <a:r>
              <a:rPr lang="es-ES" sz="2400" i="1" dirty="0" err="1"/>
              <a:t>Khi</a:t>
            </a:r>
            <a:r>
              <a:rPr lang="es-ES" sz="2400" i="1" dirty="0"/>
              <a:t> </a:t>
            </a:r>
            <a:r>
              <a:rPr lang="es-ES" sz="2400" i="1" dirty="0" err="1"/>
              <a:t>bị</a:t>
            </a:r>
            <a:r>
              <a:rPr lang="es-ES" sz="2400" i="1" dirty="0"/>
              <a:t> </a:t>
            </a:r>
            <a:r>
              <a:rPr lang="es-ES" sz="2400" i="1" dirty="0" err="1"/>
              <a:t>bắt</a:t>
            </a:r>
            <a:r>
              <a:rPr lang="es-ES" sz="2400" i="1" dirty="0"/>
              <a:t> </a:t>
            </a:r>
            <a:r>
              <a:rPr lang="es-ES" sz="2400" i="1" dirty="0" err="1"/>
              <a:t>nạt</a:t>
            </a:r>
            <a:r>
              <a:rPr lang="es-ES" sz="2400" i="1" dirty="0"/>
              <a:t>, H </a:t>
            </a:r>
            <a:r>
              <a:rPr lang="es-ES" sz="2400" i="1" dirty="0" err="1"/>
              <a:t>đã</a:t>
            </a:r>
            <a:r>
              <a:rPr lang="es-ES" sz="2400" i="1" dirty="0"/>
              <a:t> </a:t>
            </a:r>
            <a:r>
              <a:rPr lang="es-ES" sz="2400" i="1" dirty="0" err="1"/>
              <a:t>cảm</a:t>
            </a:r>
            <a:r>
              <a:rPr lang="es-ES" sz="2400" i="1" dirty="0"/>
              <a:t> </a:t>
            </a:r>
            <a:r>
              <a:rPr lang="es-ES" sz="2400" i="1" dirty="0" err="1"/>
              <a:t>thấy</a:t>
            </a:r>
            <a:r>
              <a:rPr lang="es-ES" sz="2400" i="1" dirty="0"/>
              <a:t> </a:t>
            </a:r>
            <a:r>
              <a:rPr lang="es-ES" sz="2400" i="1" dirty="0" err="1"/>
              <a:t>như</a:t>
            </a:r>
            <a:r>
              <a:rPr lang="es-ES" sz="2400" i="1" dirty="0"/>
              <a:t> </a:t>
            </a:r>
            <a:r>
              <a:rPr lang="es-ES" sz="2400" i="1" dirty="0" err="1"/>
              <a:t>thế</a:t>
            </a:r>
            <a:r>
              <a:rPr lang="es-ES" sz="2400" i="1" dirty="0"/>
              <a:t> </a:t>
            </a:r>
            <a:r>
              <a:rPr lang="es-ES" sz="2400" i="1" dirty="0" err="1"/>
              <a:t>nào</a:t>
            </a:r>
            <a:r>
              <a:rPr lang="es-ES" sz="2400" i="1" dirty="0"/>
              <a:t>?</a:t>
            </a:r>
            <a:endParaRPr lang="en-US" sz="2400" dirty="0"/>
          </a:p>
          <a:p>
            <a:pPr algn="just"/>
            <a:r>
              <a:rPr lang="es-ES" sz="2400" i="1" dirty="0"/>
              <a:t>c)</a:t>
            </a:r>
            <a:r>
              <a:rPr lang="es-ES" sz="2400" i="1" dirty="0" err="1"/>
              <a:t>Theo</a:t>
            </a:r>
            <a:r>
              <a:rPr lang="es-ES" sz="2400" i="1" dirty="0"/>
              <a:t> </a:t>
            </a:r>
            <a:r>
              <a:rPr lang="es-ES" sz="2400" i="1" dirty="0" err="1"/>
              <a:t>em</a:t>
            </a:r>
            <a:r>
              <a:rPr lang="es-ES" sz="2400" i="1" dirty="0"/>
              <a:t> </a:t>
            </a:r>
            <a:r>
              <a:rPr lang="es-ES" sz="2400" i="1" dirty="0" err="1"/>
              <a:t>các</a:t>
            </a:r>
            <a:r>
              <a:rPr lang="es-ES" sz="2400" i="1" dirty="0"/>
              <a:t> </a:t>
            </a:r>
            <a:r>
              <a:rPr lang="es-ES" sz="2400" i="1" dirty="0" err="1"/>
              <a:t>tình</a:t>
            </a:r>
            <a:r>
              <a:rPr lang="es-ES" sz="2400" i="1" dirty="0"/>
              <a:t> </a:t>
            </a:r>
            <a:r>
              <a:rPr lang="es-ES" sz="2400" i="1" dirty="0" err="1"/>
              <a:t>huống</a:t>
            </a:r>
            <a:r>
              <a:rPr lang="es-ES" sz="2400" i="1" dirty="0"/>
              <a:t> </a:t>
            </a:r>
            <a:r>
              <a:rPr lang="es-ES" sz="2400" i="1" dirty="0" err="1"/>
              <a:t>nguy</a:t>
            </a:r>
            <a:r>
              <a:rPr lang="es-ES" sz="2400" i="1" dirty="0"/>
              <a:t> </a:t>
            </a:r>
            <a:r>
              <a:rPr lang="es-ES" sz="2400" i="1" dirty="0" err="1"/>
              <a:t>hiểm</a:t>
            </a:r>
            <a:r>
              <a:rPr lang="es-ES" sz="2400" i="1" dirty="0"/>
              <a:t> </a:t>
            </a:r>
            <a:r>
              <a:rPr lang="es-ES" sz="2400" i="1" dirty="0" err="1"/>
              <a:t>đến</a:t>
            </a:r>
            <a:r>
              <a:rPr lang="es-ES" sz="2400" i="1" dirty="0"/>
              <a:t> </a:t>
            </a:r>
            <a:r>
              <a:rPr lang="es-ES" sz="2400" i="1" dirty="0" err="1"/>
              <a:t>từ</a:t>
            </a:r>
            <a:r>
              <a:rPr lang="es-ES" sz="2400" i="1" dirty="0"/>
              <a:t> con </a:t>
            </a:r>
            <a:r>
              <a:rPr lang="es-ES" sz="2400" i="1" dirty="0" err="1"/>
              <a:t>người</a:t>
            </a:r>
            <a:r>
              <a:rPr lang="es-ES" sz="2400" i="1" dirty="0"/>
              <a:t> </a:t>
            </a:r>
            <a:r>
              <a:rPr lang="es-ES" sz="2400" i="1" dirty="0" err="1"/>
              <a:t>là</a:t>
            </a:r>
            <a:r>
              <a:rPr lang="es-ES" sz="2400" i="1" dirty="0"/>
              <a:t> </a:t>
            </a:r>
            <a:r>
              <a:rPr lang="es-ES" sz="2400" i="1" dirty="0" err="1"/>
              <a:t>gì</a:t>
            </a:r>
            <a:r>
              <a:rPr lang="es-ES" sz="2400" i="1" dirty="0"/>
              <a:t>?</a:t>
            </a:r>
            <a:endParaRPr lang="vi-VN" sz="2400" i="1" dirty="0"/>
          </a:p>
        </p:txBody>
      </p:sp>
    </p:spTree>
    <p:extLst>
      <p:ext uri="{BB962C8B-B14F-4D97-AF65-F5344CB8AC3E}">
        <p14:creationId xmlns:p14="http://schemas.microsoft.com/office/powerpoint/2010/main" val="646441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Rounded Corners 1">
            <a:extLst>
              <a:ext uri="{FF2B5EF4-FFF2-40B4-BE49-F238E27FC236}">
                <a16:creationId xmlns:a16="http://schemas.microsoft.com/office/drawing/2014/main" id="{49368C2B-08BB-4567-BA27-2402FAA3C31F}"/>
              </a:ext>
            </a:extLst>
          </p:cNvPr>
          <p:cNvSpPr/>
          <p:nvPr/>
        </p:nvSpPr>
        <p:spPr>
          <a:xfrm>
            <a:off x="2784763" y="194888"/>
            <a:ext cx="6888480" cy="1300480"/>
          </a:xfrm>
          <a:prstGeom prst="roundRect">
            <a:avLst/>
          </a:prstGeom>
          <a:solidFill>
            <a:schemeClr val="accent2">
              <a:lumMod val="20000"/>
              <a:lumOff val="80000"/>
            </a:schemeClr>
          </a:solidFill>
          <a:effectLst>
            <a:glow rad="139700">
              <a:schemeClr val="accent2">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a:solidFill>
                  <a:srgbClr val="FF0000"/>
                </a:solidFill>
                <a:ea typeface="Times New Roman" panose="02020603050405020304" pitchFamily="18" charset="0"/>
              </a:rPr>
              <a:t>PHIẾU BÀI TẬP</a:t>
            </a:r>
          </a:p>
          <a:p>
            <a:pPr algn="ctr"/>
            <a:r>
              <a:rPr lang="en-US" sz="3200" b="1" dirty="0">
                <a:solidFill>
                  <a:srgbClr val="FF0000"/>
                </a:solidFill>
                <a:ea typeface="Times New Roman" panose="02020603050405020304" pitchFamily="18" charset="0"/>
              </a:rPr>
              <a:t>(THẢO LUẬN NHÓM)</a:t>
            </a:r>
          </a:p>
          <a:p>
            <a:r>
              <a:rPr lang="en-US" dirty="0">
                <a:solidFill>
                  <a:prstClr val="white"/>
                </a:solidFill>
                <a:latin typeface="Times New Roman" panose="02020603050405020304" pitchFamily="18" charset="0"/>
                <a:ea typeface="Times New Roman" panose="02020603050405020304" pitchFamily="18" charset="0"/>
              </a:rPr>
              <a:t> </a:t>
            </a:r>
          </a:p>
        </p:txBody>
      </p:sp>
      <p:cxnSp>
        <p:nvCxnSpPr>
          <p:cNvPr id="7" name="Straight Arrow Connector 6">
            <a:extLst>
              <a:ext uri="{FF2B5EF4-FFF2-40B4-BE49-F238E27FC236}">
                <a16:creationId xmlns:a16="http://schemas.microsoft.com/office/drawing/2014/main" id="{9661016A-ACC6-42C5-A502-28ED3A37D021}"/>
              </a:ext>
            </a:extLst>
          </p:cNvPr>
          <p:cNvCxnSpPr>
            <a:cxnSpLocks/>
          </p:cNvCxnSpPr>
          <p:nvPr/>
        </p:nvCxnSpPr>
        <p:spPr>
          <a:xfrm>
            <a:off x="6259483" y="1485208"/>
            <a:ext cx="3728720" cy="73152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sp>
        <p:nvSpPr>
          <p:cNvPr id="8" name="Rectangle: Rounded Corners 13">
            <a:extLst>
              <a:ext uri="{FF2B5EF4-FFF2-40B4-BE49-F238E27FC236}">
                <a16:creationId xmlns:a16="http://schemas.microsoft.com/office/drawing/2014/main" id="{D57A15F4-FE97-4AD2-BA74-AA0DC8068413}"/>
              </a:ext>
            </a:extLst>
          </p:cNvPr>
          <p:cNvSpPr/>
          <p:nvPr/>
        </p:nvSpPr>
        <p:spPr>
          <a:xfrm>
            <a:off x="701732" y="2130829"/>
            <a:ext cx="3822412" cy="1772921"/>
          </a:xfrm>
          <a:prstGeom prst="roundRect">
            <a:avLst/>
          </a:prstGeom>
          <a:solidFill>
            <a:srgbClr val="CCFFCC"/>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800" b="1" dirty="0">
              <a:solidFill>
                <a:prstClr val="black"/>
              </a:solidFill>
              <a:latin typeface="SVN-Vanilla Daisy Pro" panose="00000500000000000000" pitchFamily="2" charset="0"/>
              <a:cs typeface="Times" panose="02020603050405020304" pitchFamily="18" charset="0"/>
            </a:endParaRPr>
          </a:p>
          <a:p>
            <a:r>
              <a:rPr lang="en-US" sz="2800" b="1" dirty="0">
                <a:solidFill>
                  <a:prstClr val="black"/>
                </a:solidFill>
                <a:latin typeface="SVN-Vanilla Daisy Pro" panose="00000500000000000000" pitchFamily="2" charset="0"/>
                <a:cs typeface="Times" panose="02020603050405020304" pitchFamily="18" charset="0"/>
              </a:rPr>
              <a:t> </a:t>
            </a:r>
            <a:r>
              <a:rPr lang="es-ES" sz="2400" b="1" i="1" spc="40" dirty="0">
                <a:solidFill>
                  <a:schemeClr val="tx1"/>
                </a:solidFill>
              </a:rPr>
              <a:t>a) </a:t>
            </a:r>
            <a:r>
              <a:rPr lang="es-ES" sz="2400" b="1" i="1" spc="40" dirty="0" err="1">
                <a:solidFill>
                  <a:schemeClr val="tx1"/>
                </a:solidFill>
              </a:rPr>
              <a:t>Những</a:t>
            </a:r>
            <a:r>
              <a:rPr lang="es-ES" sz="2400" b="1" i="1" spc="40" dirty="0">
                <a:solidFill>
                  <a:schemeClr val="tx1"/>
                </a:solidFill>
              </a:rPr>
              <a:t> </a:t>
            </a:r>
            <a:r>
              <a:rPr lang="es-ES" sz="2400" b="1" i="1" spc="40" dirty="0" err="1">
                <a:solidFill>
                  <a:schemeClr val="tx1"/>
                </a:solidFill>
              </a:rPr>
              <a:t>chi</a:t>
            </a:r>
            <a:r>
              <a:rPr lang="es-ES" sz="2400" b="1" i="1" spc="40" dirty="0">
                <a:solidFill>
                  <a:schemeClr val="tx1"/>
                </a:solidFill>
              </a:rPr>
              <a:t> </a:t>
            </a:r>
            <a:r>
              <a:rPr lang="es-ES" sz="2400" b="1" i="1" spc="40" dirty="0" err="1">
                <a:solidFill>
                  <a:schemeClr val="tx1"/>
                </a:solidFill>
              </a:rPr>
              <a:t>tiết</a:t>
            </a:r>
            <a:r>
              <a:rPr lang="es-ES" sz="2400" b="1" i="1" spc="40" dirty="0">
                <a:solidFill>
                  <a:schemeClr val="tx1"/>
                </a:solidFill>
              </a:rPr>
              <a:t> </a:t>
            </a:r>
            <a:r>
              <a:rPr lang="es-ES" sz="2400" b="1" i="1" spc="40" dirty="0" err="1">
                <a:solidFill>
                  <a:schemeClr val="tx1"/>
                </a:solidFill>
              </a:rPr>
              <a:t>nào</a:t>
            </a:r>
            <a:r>
              <a:rPr lang="es-ES" sz="2400" b="1" i="1" spc="40" dirty="0">
                <a:solidFill>
                  <a:schemeClr val="tx1"/>
                </a:solidFill>
              </a:rPr>
              <a:t> </a:t>
            </a:r>
            <a:r>
              <a:rPr lang="es-ES" sz="2400" b="1" i="1" spc="40" dirty="0" err="1">
                <a:solidFill>
                  <a:schemeClr val="tx1"/>
                </a:solidFill>
              </a:rPr>
              <a:t>trong</a:t>
            </a:r>
            <a:r>
              <a:rPr lang="es-ES" sz="2400" b="1" i="1" spc="40" dirty="0">
                <a:solidFill>
                  <a:schemeClr val="tx1"/>
                </a:solidFill>
              </a:rPr>
              <a:t> </a:t>
            </a:r>
            <a:r>
              <a:rPr lang="es-ES" sz="2400" b="1" i="1" spc="40" dirty="0" err="1">
                <a:solidFill>
                  <a:schemeClr val="tx1"/>
                </a:solidFill>
              </a:rPr>
              <a:t>thông</a:t>
            </a:r>
            <a:r>
              <a:rPr lang="es-ES" sz="2400" b="1" i="1" spc="40" dirty="0">
                <a:solidFill>
                  <a:schemeClr val="tx1"/>
                </a:solidFill>
              </a:rPr>
              <a:t> </a:t>
            </a:r>
            <a:r>
              <a:rPr lang="es-ES" sz="2400" b="1" i="1" spc="40" dirty="0" err="1">
                <a:solidFill>
                  <a:schemeClr val="tx1"/>
                </a:solidFill>
              </a:rPr>
              <a:t>tin</a:t>
            </a:r>
            <a:r>
              <a:rPr lang="es-ES" sz="2400" b="1" i="1" spc="40" dirty="0">
                <a:solidFill>
                  <a:schemeClr val="tx1"/>
                </a:solidFill>
              </a:rPr>
              <a:t> </a:t>
            </a:r>
            <a:r>
              <a:rPr lang="es-ES" sz="2400" b="1" i="1" spc="40" dirty="0" err="1">
                <a:solidFill>
                  <a:schemeClr val="tx1"/>
                </a:solidFill>
              </a:rPr>
              <a:t>trên</a:t>
            </a:r>
            <a:r>
              <a:rPr lang="es-ES" sz="2400" b="1" i="1" spc="40" dirty="0">
                <a:solidFill>
                  <a:schemeClr val="tx1"/>
                </a:solidFill>
              </a:rPr>
              <a:t> </a:t>
            </a:r>
            <a:r>
              <a:rPr lang="es-ES" sz="2400" b="1" i="1" spc="40" dirty="0" err="1">
                <a:solidFill>
                  <a:schemeClr val="tx1"/>
                </a:solidFill>
              </a:rPr>
              <a:t>cho</a:t>
            </a:r>
            <a:r>
              <a:rPr lang="es-ES" sz="2400" b="1" i="1" spc="40" dirty="0">
                <a:solidFill>
                  <a:schemeClr val="tx1"/>
                </a:solidFill>
              </a:rPr>
              <a:t> </a:t>
            </a:r>
            <a:r>
              <a:rPr lang="es-ES" sz="2400" b="1" i="1" spc="40" dirty="0" err="1">
                <a:solidFill>
                  <a:schemeClr val="tx1"/>
                </a:solidFill>
              </a:rPr>
              <a:t>thấy</a:t>
            </a:r>
            <a:r>
              <a:rPr lang="es-ES" sz="2400" b="1" i="1" spc="40" dirty="0">
                <a:solidFill>
                  <a:schemeClr val="tx1"/>
                </a:solidFill>
              </a:rPr>
              <a:t> H </a:t>
            </a:r>
            <a:r>
              <a:rPr lang="es-ES" sz="2400" b="1" i="1" spc="40" dirty="0" err="1">
                <a:solidFill>
                  <a:schemeClr val="tx1"/>
                </a:solidFill>
              </a:rPr>
              <a:t>là</a:t>
            </a:r>
            <a:r>
              <a:rPr lang="es-ES" sz="2400" b="1" i="1" spc="40" dirty="0">
                <a:solidFill>
                  <a:schemeClr val="tx1"/>
                </a:solidFill>
              </a:rPr>
              <a:t> </a:t>
            </a:r>
            <a:r>
              <a:rPr lang="es-ES" sz="2400" b="1" i="1" spc="40" dirty="0" err="1">
                <a:solidFill>
                  <a:schemeClr val="tx1"/>
                </a:solidFill>
              </a:rPr>
              <a:t>nạn</a:t>
            </a:r>
            <a:r>
              <a:rPr lang="es-ES" sz="2400" b="1" i="1" spc="40" dirty="0">
                <a:solidFill>
                  <a:schemeClr val="tx1"/>
                </a:solidFill>
              </a:rPr>
              <a:t> </a:t>
            </a:r>
            <a:r>
              <a:rPr lang="es-ES" sz="2400" b="1" i="1" spc="40" dirty="0" err="1">
                <a:solidFill>
                  <a:schemeClr val="tx1"/>
                </a:solidFill>
              </a:rPr>
              <a:t>nhân</a:t>
            </a:r>
            <a:r>
              <a:rPr lang="es-ES" sz="2400" b="1" i="1" spc="40" dirty="0">
                <a:solidFill>
                  <a:schemeClr val="tx1"/>
                </a:solidFill>
              </a:rPr>
              <a:t> </a:t>
            </a:r>
            <a:r>
              <a:rPr lang="es-ES" sz="2400" b="1" i="1" spc="40" dirty="0" err="1">
                <a:solidFill>
                  <a:schemeClr val="tx1"/>
                </a:solidFill>
              </a:rPr>
              <a:t>của</a:t>
            </a:r>
            <a:r>
              <a:rPr lang="es-ES" sz="2400" b="1" i="1" spc="40" dirty="0">
                <a:solidFill>
                  <a:schemeClr val="tx1"/>
                </a:solidFill>
              </a:rPr>
              <a:t> </a:t>
            </a:r>
            <a:r>
              <a:rPr lang="es-ES" sz="2400" b="1" i="1" spc="40" dirty="0" err="1">
                <a:solidFill>
                  <a:schemeClr val="tx1"/>
                </a:solidFill>
              </a:rPr>
              <a:t>những</a:t>
            </a:r>
            <a:r>
              <a:rPr lang="es-ES" sz="2400" b="1" i="1" spc="40" dirty="0">
                <a:solidFill>
                  <a:schemeClr val="tx1"/>
                </a:solidFill>
              </a:rPr>
              <a:t> </a:t>
            </a:r>
            <a:r>
              <a:rPr lang="es-ES" sz="2400" b="1" i="1" spc="40" dirty="0" err="1">
                <a:solidFill>
                  <a:schemeClr val="tx1"/>
                </a:solidFill>
              </a:rPr>
              <a:t>kẻ</a:t>
            </a:r>
            <a:r>
              <a:rPr lang="es-ES" sz="2400" b="1" i="1" spc="40" dirty="0">
                <a:solidFill>
                  <a:schemeClr val="tx1"/>
                </a:solidFill>
              </a:rPr>
              <a:t> </a:t>
            </a:r>
            <a:r>
              <a:rPr lang="es-ES" sz="2400" b="1" i="1" spc="40" dirty="0" err="1">
                <a:solidFill>
                  <a:schemeClr val="tx1"/>
                </a:solidFill>
              </a:rPr>
              <a:t>bắt</a:t>
            </a:r>
            <a:r>
              <a:rPr lang="es-ES" sz="2400" b="1" i="1" spc="40" dirty="0">
                <a:solidFill>
                  <a:schemeClr val="tx1"/>
                </a:solidFill>
              </a:rPr>
              <a:t> </a:t>
            </a:r>
            <a:r>
              <a:rPr lang="es-ES" sz="2400" b="1" i="1" spc="40" dirty="0" err="1">
                <a:solidFill>
                  <a:schemeClr val="tx1"/>
                </a:solidFill>
              </a:rPr>
              <a:t>nạt</a:t>
            </a:r>
            <a:r>
              <a:rPr lang="es-ES" sz="2400" b="1" i="1" spc="40" dirty="0">
                <a:solidFill>
                  <a:schemeClr val="tx1"/>
                </a:solidFill>
              </a:rPr>
              <a:t>?</a:t>
            </a:r>
            <a:endParaRPr lang="en-US" sz="2400" b="1" spc="40" dirty="0">
              <a:solidFill>
                <a:schemeClr val="tx1"/>
              </a:solidFill>
            </a:endParaRPr>
          </a:p>
          <a:p>
            <a:endParaRPr lang="en-US" sz="2400" dirty="0">
              <a:solidFill>
                <a:prstClr val="black"/>
              </a:solidFill>
              <a:latin typeface="SVN-Vanilla Daisy Pro" panose="00000500000000000000" pitchFamily="2" charset="0"/>
              <a:cs typeface="Times" panose="02020603050405020304" pitchFamily="18" charset="0"/>
            </a:endParaRPr>
          </a:p>
        </p:txBody>
      </p:sp>
      <p:sp>
        <p:nvSpPr>
          <p:cNvPr id="9" name="Rectangle: Rounded Corners 15">
            <a:extLst>
              <a:ext uri="{FF2B5EF4-FFF2-40B4-BE49-F238E27FC236}">
                <a16:creationId xmlns:a16="http://schemas.microsoft.com/office/drawing/2014/main" id="{F00E3249-ACD5-4D11-8D94-2D016D6532E8}"/>
              </a:ext>
            </a:extLst>
          </p:cNvPr>
          <p:cNvSpPr/>
          <p:nvPr/>
        </p:nvSpPr>
        <p:spPr>
          <a:xfrm>
            <a:off x="4751993" y="2226889"/>
            <a:ext cx="3183889" cy="1778000"/>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0000"/>
              </a:solidFill>
              <a:latin typeface="Times New Roman" panose="02020603050405020304" pitchFamily="18" charset="0"/>
              <a:ea typeface="Times New Roman" panose="02020603050405020304" pitchFamily="18" charset="0"/>
            </a:endParaRPr>
          </a:p>
          <a:p>
            <a:pPr algn="just"/>
            <a:r>
              <a:rPr lang="es-ES" sz="2400" b="1" i="1" dirty="0">
                <a:solidFill>
                  <a:schemeClr val="tx1"/>
                </a:solidFill>
              </a:rPr>
              <a:t>b) </a:t>
            </a:r>
            <a:r>
              <a:rPr lang="es-ES" sz="2400" b="1" i="1" dirty="0" err="1">
                <a:solidFill>
                  <a:schemeClr val="tx1"/>
                </a:solidFill>
              </a:rPr>
              <a:t>Khi</a:t>
            </a:r>
            <a:r>
              <a:rPr lang="es-ES" sz="2400" b="1" i="1" dirty="0">
                <a:solidFill>
                  <a:schemeClr val="tx1"/>
                </a:solidFill>
              </a:rPr>
              <a:t> </a:t>
            </a:r>
            <a:r>
              <a:rPr lang="es-ES" sz="2400" b="1" i="1" dirty="0" err="1">
                <a:solidFill>
                  <a:schemeClr val="tx1"/>
                </a:solidFill>
              </a:rPr>
              <a:t>bị</a:t>
            </a:r>
            <a:r>
              <a:rPr lang="es-ES" sz="2400" b="1" i="1" dirty="0">
                <a:solidFill>
                  <a:schemeClr val="tx1"/>
                </a:solidFill>
              </a:rPr>
              <a:t> </a:t>
            </a:r>
            <a:r>
              <a:rPr lang="es-ES" sz="2400" b="1" i="1" dirty="0" err="1">
                <a:solidFill>
                  <a:schemeClr val="tx1"/>
                </a:solidFill>
              </a:rPr>
              <a:t>bắt</a:t>
            </a:r>
            <a:r>
              <a:rPr lang="es-ES" sz="2400" b="1" i="1" dirty="0">
                <a:solidFill>
                  <a:schemeClr val="tx1"/>
                </a:solidFill>
              </a:rPr>
              <a:t> </a:t>
            </a:r>
            <a:r>
              <a:rPr lang="es-ES" sz="2400" b="1" i="1" dirty="0" err="1">
                <a:solidFill>
                  <a:schemeClr val="tx1"/>
                </a:solidFill>
              </a:rPr>
              <a:t>nạt</a:t>
            </a:r>
            <a:r>
              <a:rPr lang="es-ES" sz="2400" b="1" i="1" dirty="0">
                <a:solidFill>
                  <a:schemeClr val="tx1"/>
                </a:solidFill>
              </a:rPr>
              <a:t>, H </a:t>
            </a:r>
            <a:r>
              <a:rPr lang="es-ES" sz="2400" b="1" i="1" dirty="0" err="1">
                <a:solidFill>
                  <a:schemeClr val="tx1"/>
                </a:solidFill>
              </a:rPr>
              <a:t>đã</a:t>
            </a:r>
            <a:r>
              <a:rPr lang="es-ES" sz="2400" b="1" i="1" dirty="0">
                <a:solidFill>
                  <a:schemeClr val="tx1"/>
                </a:solidFill>
              </a:rPr>
              <a:t> </a:t>
            </a:r>
            <a:r>
              <a:rPr lang="es-ES" sz="2400" b="1" i="1" dirty="0" err="1">
                <a:solidFill>
                  <a:schemeClr val="tx1"/>
                </a:solidFill>
              </a:rPr>
              <a:t>cảm</a:t>
            </a:r>
            <a:r>
              <a:rPr lang="es-ES" sz="2400" b="1" i="1" dirty="0">
                <a:solidFill>
                  <a:schemeClr val="tx1"/>
                </a:solidFill>
              </a:rPr>
              <a:t> </a:t>
            </a:r>
            <a:r>
              <a:rPr lang="es-ES" sz="2400" b="1" i="1" dirty="0" err="1">
                <a:solidFill>
                  <a:schemeClr val="tx1"/>
                </a:solidFill>
              </a:rPr>
              <a:t>thấy</a:t>
            </a:r>
            <a:r>
              <a:rPr lang="es-ES" sz="2400" b="1" i="1" dirty="0">
                <a:solidFill>
                  <a:schemeClr val="tx1"/>
                </a:solidFill>
              </a:rPr>
              <a:t> </a:t>
            </a:r>
            <a:r>
              <a:rPr lang="es-ES" sz="2400" b="1" i="1" dirty="0" err="1">
                <a:solidFill>
                  <a:schemeClr val="tx1"/>
                </a:solidFill>
              </a:rPr>
              <a:t>như</a:t>
            </a:r>
            <a:r>
              <a:rPr lang="es-ES" sz="2400" b="1" i="1" dirty="0">
                <a:solidFill>
                  <a:schemeClr val="tx1"/>
                </a:solidFill>
              </a:rPr>
              <a:t> </a:t>
            </a:r>
            <a:r>
              <a:rPr lang="es-ES" sz="2400" b="1" i="1" dirty="0" err="1">
                <a:solidFill>
                  <a:schemeClr val="tx1"/>
                </a:solidFill>
              </a:rPr>
              <a:t>thế</a:t>
            </a:r>
            <a:r>
              <a:rPr lang="es-ES" sz="2400" b="1" i="1" dirty="0">
                <a:solidFill>
                  <a:schemeClr val="tx1"/>
                </a:solidFill>
              </a:rPr>
              <a:t> </a:t>
            </a:r>
            <a:r>
              <a:rPr lang="es-ES" sz="2400" b="1" i="1" dirty="0" err="1">
                <a:solidFill>
                  <a:schemeClr val="tx1"/>
                </a:solidFill>
              </a:rPr>
              <a:t>nào</a:t>
            </a:r>
            <a:r>
              <a:rPr lang="es-ES" sz="2400" b="1" i="1" dirty="0">
                <a:solidFill>
                  <a:schemeClr val="tx1"/>
                </a:solidFill>
              </a:rPr>
              <a:t>?</a:t>
            </a:r>
            <a:endParaRPr lang="en-US" sz="2400" b="1" dirty="0">
              <a:solidFill>
                <a:schemeClr val="tx1"/>
              </a:solidFill>
            </a:endParaRPr>
          </a:p>
          <a:p>
            <a:pPr algn="ctr"/>
            <a:endParaRPr lang="en-US" dirty="0">
              <a:solidFill>
                <a:schemeClr val="tx1"/>
              </a:solidFill>
              <a:latin typeface="Times New Roman" panose="02020603050405020304" pitchFamily="18" charset="0"/>
              <a:ea typeface="Times New Roman" panose="02020603050405020304" pitchFamily="18" charset="0"/>
            </a:endParaRPr>
          </a:p>
        </p:txBody>
      </p:sp>
      <p:sp>
        <p:nvSpPr>
          <p:cNvPr id="11" name="Rectangle: Rounded Corners 23">
            <a:extLst>
              <a:ext uri="{FF2B5EF4-FFF2-40B4-BE49-F238E27FC236}">
                <a16:creationId xmlns:a16="http://schemas.microsoft.com/office/drawing/2014/main" id="{7FC44327-CEE4-4E8B-92C5-96305680DC6A}"/>
              </a:ext>
            </a:extLst>
          </p:cNvPr>
          <p:cNvSpPr/>
          <p:nvPr/>
        </p:nvSpPr>
        <p:spPr>
          <a:xfrm>
            <a:off x="715586" y="4629728"/>
            <a:ext cx="3680806" cy="2122054"/>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2000" dirty="0">
                <a:solidFill>
                  <a:schemeClr val="tx1"/>
                </a:solidFill>
              </a:rPr>
              <a:t>H </a:t>
            </a:r>
            <a:r>
              <a:rPr lang="es-ES" sz="2000" dirty="0" err="1">
                <a:solidFill>
                  <a:schemeClr val="tx1"/>
                </a:solidFill>
              </a:rPr>
              <a:t>bắt</a:t>
            </a:r>
            <a:r>
              <a:rPr lang="es-ES" sz="2000" dirty="0">
                <a:solidFill>
                  <a:schemeClr val="tx1"/>
                </a:solidFill>
              </a:rPr>
              <a:t> </a:t>
            </a:r>
            <a:r>
              <a:rPr lang="es-ES" sz="2000" dirty="0" err="1">
                <a:solidFill>
                  <a:schemeClr val="tx1"/>
                </a:solidFill>
              </a:rPr>
              <a:t>đầu</a:t>
            </a:r>
            <a:r>
              <a:rPr lang="es-ES" sz="2000" dirty="0">
                <a:solidFill>
                  <a:schemeClr val="tx1"/>
                </a:solidFill>
              </a:rPr>
              <a:t> </a:t>
            </a:r>
            <a:r>
              <a:rPr lang="es-ES" sz="2000" dirty="0" err="1">
                <a:solidFill>
                  <a:schemeClr val="tx1"/>
                </a:solidFill>
              </a:rPr>
              <a:t>vào</a:t>
            </a:r>
            <a:r>
              <a:rPr lang="es-ES" sz="2000" dirty="0">
                <a:solidFill>
                  <a:schemeClr val="tx1"/>
                </a:solidFill>
              </a:rPr>
              <a:t> </a:t>
            </a:r>
            <a:r>
              <a:rPr lang="es-ES" sz="2000" dirty="0" err="1">
                <a:solidFill>
                  <a:schemeClr val="tx1"/>
                </a:solidFill>
              </a:rPr>
              <a:t>học</a:t>
            </a:r>
            <a:r>
              <a:rPr lang="es-ES" sz="2000" dirty="0">
                <a:solidFill>
                  <a:schemeClr val="tx1"/>
                </a:solidFill>
              </a:rPr>
              <a:t> </a:t>
            </a:r>
            <a:r>
              <a:rPr lang="es-ES" sz="2000" dirty="0" err="1">
                <a:solidFill>
                  <a:schemeClr val="tx1"/>
                </a:solidFill>
              </a:rPr>
              <a:t>lớp</a:t>
            </a:r>
            <a:r>
              <a:rPr lang="es-ES" sz="2000" dirty="0">
                <a:solidFill>
                  <a:schemeClr val="tx1"/>
                </a:solidFill>
              </a:rPr>
              <a:t> 5 </a:t>
            </a:r>
            <a:r>
              <a:rPr lang="es-ES" sz="2000" dirty="0" err="1">
                <a:solidFill>
                  <a:schemeClr val="tx1"/>
                </a:solidFill>
              </a:rPr>
              <a:t>bị</a:t>
            </a:r>
            <a:r>
              <a:rPr lang="es-ES" sz="2000" dirty="0">
                <a:solidFill>
                  <a:schemeClr val="tx1"/>
                </a:solidFill>
              </a:rPr>
              <a:t> </a:t>
            </a:r>
            <a:r>
              <a:rPr lang="es-ES" sz="2000" dirty="0" err="1">
                <a:solidFill>
                  <a:schemeClr val="tx1"/>
                </a:solidFill>
              </a:rPr>
              <a:t>bắt</a:t>
            </a:r>
            <a:r>
              <a:rPr lang="es-ES" sz="2000" dirty="0">
                <a:solidFill>
                  <a:schemeClr val="tx1"/>
                </a:solidFill>
              </a:rPr>
              <a:t> </a:t>
            </a:r>
            <a:r>
              <a:rPr lang="es-ES" sz="2000" dirty="0" err="1">
                <a:solidFill>
                  <a:schemeClr val="tx1"/>
                </a:solidFill>
              </a:rPr>
              <a:t>nạt</a:t>
            </a:r>
            <a:r>
              <a:rPr lang="es-ES" sz="2000" dirty="0">
                <a:solidFill>
                  <a:schemeClr val="tx1"/>
                </a:solidFill>
              </a:rPr>
              <a:t> </a:t>
            </a:r>
            <a:r>
              <a:rPr lang="es-ES" sz="2000" dirty="0" err="1">
                <a:solidFill>
                  <a:schemeClr val="tx1"/>
                </a:solidFill>
              </a:rPr>
              <a:t>về</a:t>
            </a:r>
            <a:r>
              <a:rPr lang="es-ES" sz="2000" dirty="0">
                <a:solidFill>
                  <a:schemeClr val="tx1"/>
                </a:solidFill>
              </a:rPr>
              <a:t> </a:t>
            </a:r>
            <a:r>
              <a:rPr lang="es-ES" sz="2000" dirty="0" err="1">
                <a:solidFill>
                  <a:schemeClr val="tx1"/>
                </a:solidFill>
              </a:rPr>
              <a:t>giọng</a:t>
            </a:r>
            <a:r>
              <a:rPr lang="es-ES" sz="2000" dirty="0">
                <a:solidFill>
                  <a:schemeClr val="tx1"/>
                </a:solidFill>
              </a:rPr>
              <a:t> </a:t>
            </a:r>
            <a:r>
              <a:rPr lang="es-ES" sz="2000" dirty="0" err="1">
                <a:solidFill>
                  <a:schemeClr val="tx1"/>
                </a:solidFill>
              </a:rPr>
              <a:t>nói</a:t>
            </a:r>
            <a:r>
              <a:rPr lang="es-ES" sz="2000" dirty="0">
                <a:solidFill>
                  <a:schemeClr val="tx1"/>
                </a:solidFill>
              </a:rPr>
              <a:t> </a:t>
            </a:r>
            <a:r>
              <a:rPr lang="es-ES" sz="2000" dirty="0" err="1">
                <a:solidFill>
                  <a:schemeClr val="tx1"/>
                </a:solidFill>
              </a:rPr>
              <a:t>vùng</a:t>
            </a:r>
            <a:r>
              <a:rPr lang="es-ES" sz="2000" dirty="0">
                <a:solidFill>
                  <a:schemeClr val="tx1"/>
                </a:solidFill>
              </a:rPr>
              <a:t> </a:t>
            </a:r>
            <a:r>
              <a:rPr lang="es-ES" sz="2000" dirty="0" err="1">
                <a:solidFill>
                  <a:schemeClr val="tx1"/>
                </a:solidFill>
              </a:rPr>
              <a:t>miền</a:t>
            </a:r>
            <a:r>
              <a:rPr lang="es-ES" sz="2000" dirty="0">
                <a:solidFill>
                  <a:schemeClr val="tx1"/>
                </a:solidFill>
              </a:rPr>
              <a:t>, </a:t>
            </a:r>
            <a:r>
              <a:rPr lang="es-ES" sz="2000" dirty="0" err="1">
                <a:solidFill>
                  <a:schemeClr val="tx1"/>
                </a:solidFill>
              </a:rPr>
              <a:t>cũng</a:t>
            </a:r>
            <a:r>
              <a:rPr lang="es-ES" sz="2000" dirty="0">
                <a:solidFill>
                  <a:schemeClr val="tx1"/>
                </a:solidFill>
              </a:rPr>
              <a:t> </a:t>
            </a:r>
            <a:r>
              <a:rPr lang="es-ES" sz="2000" dirty="0" err="1">
                <a:solidFill>
                  <a:schemeClr val="tx1"/>
                </a:solidFill>
              </a:rPr>
              <a:t>như</a:t>
            </a:r>
            <a:r>
              <a:rPr lang="es-ES" sz="2000" dirty="0">
                <a:solidFill>
                  <a:schemeClr val="tx1"/>
                </a:solidFill>
              </a:rPr>
              <a:t> </a:t>
            </a:r>
            <a:r>
              <a:rPr lang="es-ES" sz="2000" dirty="0" err="1">
                <a:solidFill>
                  <a:schemeClr val="tx1"/>
                </a:solidFill>
              </a:rPr>
              <a:t>bị</a:t>
            </a:r>
            <a:r>
              <a:rPr lang="es-ES" sz="2000" dirty="0">
                <a:solidFill>
                  <a:schemeClr val="tx1"/>
                </a:solidFill>
              </a:rPr>
              <a:t> </a:t>
            </a:r>
            <a:r>
              <a:rPr lang="es-ES" sz="2000" dirty="0" err="1">
                <a:solidFill>
                  <a:schemeClr val="tx1"/>
                </a:solidFill>
              </a:rPr>
              <a:t>trêu</a:t>
            </a:r>
            <a:r>
              <a:rPr lang="es-ES" sz="2000" dirty="0">
                <a:solidFill>
                  <a:schemeClr val="tx1"/>
                </a:solidFill>
              </a:rPr>
              <a:t> </a:t>
            </a:r>
            <a:r>
              <a:rPr lang="es-ES" sz="2000" dirty="0" err="1">
                <a:solidFill>
                  <a:schemeClr val="tx1"/>
                </a:solidFill>
              </a:rPr>
              <a:t>chọc</a:t>
            </a:r>
            <a:r>
              <a:rPr lang="es-ES" sz="2000" dirty="0">
                <a:solidFill>
                  <a:schemeClr val="tx1"/>
                </a:solidFill>
              </a:rPr>
              <a:t> </a:t>
            </a:r>
            <a:r>
              <a:rPr lang="es-ES" sz="2000" dirty="0" err="1">
                <a:solidFill>
                  <a:schemeClr val="tx1"/>
                </a:solidFill>
              </a:rPr>
              <a:t>cả</a:t>
            </a:r>
            <a:r>
              <a:rPr lang="es-ES" sz="2000" dirty="0">
                <a:solidFill>
                  <a:schemeClr val="tx1"/>
                </a:solidFill>
              </a:rPr>
              <a:t> </a:t>
            </a:r>
            <a:r>
              <a:rPr lang="es-ES" sz="2000" dirty="0" err="1">
                <a:solidFill>
                  <a:schemeClr val="tx1"/>
                </a:solidFill>
              </a:rPr>
              <a:t>về</a:t>
            </a:r>
            <a:r>
              <a:rPr lang="es-ES" sz="2000" dirty="0">
                <a:solidFill>
                  <a:schemeClr val="tx1"/>
                </a:solidFill>
              </a:rPr>
              <a:t> </a:t>
            </a:r>
            <a:r>
              <a:rPr lang="es-ES" sz="2000" dirty="0" err="1">
                <a:solidFill>
                  <a:schemeClr val="tx1"/>
                </a:solidFill>
              </a:rPr>
              <a:t>bề</a:t>
            </a:r>
            <a:r>
              <a:rPr lang="es-ES" sz="2000" dirty="0">
                <a:solidFill>
                  <a:schemeClr val="tx1"/>
                </a:solidFill>
              </a:rPr>
              <a:t> </a:t>
            </a:r>
            <a:r>
              <a:rPr lang="es-ES" sz="2000" dirty="0" err="1">
                <a:solidFill>
                  <a:schemeClr val="tx1"/>
                </a:solidFill>
              </a:rPr>
              <a:t>ngoài</a:t>
            </a:r>
            <a:r>
              <a:rPr lang="es-ES" sz="2000" dirty="0">
                <a:solidFill>
                  <a:schemeClr val="tx1"/>
                </a:solidFill>
              </a:rPr>
              <a:t> </a:t>
            </a:r>
            <a:r>
              <a:rPr lang="es-ES" sz="2000" dirty="0" err="1">
                <a:solidFill>
                  <a:schemeClr val="tx1"/>
                </a:solidFill>
              </a:rPr>
              <a:t>của</a:t>
            </a:r>
            <a:r>
              <a:rPr lang="es-ES" sz="2000" dirty="0">
                <a:solidFill>
                  <a:schemeClr val="tx1"/>
                </a:solidFill>
              </a:rPr>
              <a:t> </a:t>
            </a:r>
            <a:r>
              <a:rPr lang="es-ES" sz="2000" dirty="0" err="1">
                <a:solidFill>
                  <a:schemeClr val="tx1"/>
                </a:solidFill>
              </a:rPr>
              <a:t>cậu</a:t>
            </a:r>
            <a:r>
              <a:rPr lang="es-ES" sz="2000" dirty="0">
                <a:solidFill>
                  <a:schemeClr val="tx1"/>
                </a:solidFill>
              </a:rPr>
              <a:t>. </a:t>
            </a:r>
            <a:r>
              <a:rPr lang="es-ES" sz="2000" dirty="0" err="1">
                <a:solidFill>
                  <a:schemeClr val="tx1"/>
                </a:solidFill>
              </a:rPr>
              <a:t>Nếu</a:t>
            </a:r>
            <a:r>
              <a:rPr lang="es-ES" sz="2000" dirty="0">
                <a:solidFill>
                  <a:schemeClr val="tx1"/>
                </a:solidFill>
              </a:rPr>
              <a:t> H </a:t>
            </a:r>
            <a:r>
              <a:rPr lang="es-ES" sz="2000" dirty="0" err="1">
                <a:solidFill>
                  <a:schemeClr val="tx1"/>
                </a:solidFill>
              </a:rPr>
              <a:t>phản</a:t>
            </a:r>
            <a:r>
              <a:rPr lang="es-ES" sz="2000" dirty="0">
                <a:solidFill>
                  <a:schemeClr val="tx1"/>
                </a:solidFill>
              </a:rPr>
              <a:t> </a:t>
            </a:r>
            <a:r>
              <a:rPr lang="es-ES" sz="2000" dirty="0" err="1">
                <a:solidFill>
                  <a:schemeClr val="tx1"/>
                </a:solidFill>
              </a:rPr>
              <a:t>đối</a:t>
            </a:r>
            <a:r>
              <a:rPr lang="es-ES" sz="2000" dirty="0">
                <a:solidFill>
                  <a:schemeClr val="tx1"/>
                </a:solidFill>
              </a:rPr>
              <a:t> </a:t>
            </a:r>
            <a:r>
              <a:rPr lang="es-ES" sz="2000" dirty="0" err="1">
                <a:solidFill>
                  <a:schemeClr val="tx1"/>
                </a:solidFill>
              </a:rPr>
              <a:t>thì</a:t>
            </a:r>
            <a:r>
              <a:rPr lang="es-ES" sz="2000" dirty="0">
                <a:solidFill>
                  <a:schemeClr val="tx1"/>
                </a:solidFill>
              </a:rPr>
              <a:t> </a:t>
            </a:r>
            <a:r>
              <a:rPr lang="es-ES" sz="2000" dirty="0" err="1">
                <a:solidFill>
                  <a:schemeClr val="tx1"/>
                </a:solidFill>
              </a:rPr>
              <a:t>ngay</a:t>
            </a:r>
            <a:r>
              <a:rPr lang="es-ES" sz="2000" dirty="0">
                <a:solidFill>
                  <a:schemeClr val="tx1"/>
                </a:solidFill>
              </a:rPr>
              <a:t> </a:t>
            </a:r>
            <a:r>
              <a:rPr lang="es-ES" sz="2000" dirty="0" err="1">
                <a:solidFill>
                  <a:schemeClr val="tx1"/>
                </a:solidFill>
              </a:rPr>
              <a:t>lập</a:t>
            </a:r>
            <a:r>
              <a:rPr lang="es-ES" sz="2000" dirty="0">
                <a:solidFill>
                  <a:schemeClr val="tx1"/>
                </a:solidFill>
              </a:rPr>
              <a:t> </a:t>
            </a:r>
            <a:r>
              <a:rPr lang="es-ES" sz="2000" dirty="0" err="1">
                <a:solidFill>
                  <a:schemeClr val="tx1"/>
                </a:solidFill>
              </a:rPr>
              <a:t>tức</a:t>
            </a:r>
            <a:r>
              <a:rPr lang="es-ES" sz="2000" dirty="0">
                <a:solidFill>
                  <a:schemeClr val="tx1"/>
                </a:solidFill>
              </a:rPr>
              <a:t> H </a:t>
            </a:r>
            <a:r>
              <a:rPr lang="es-ES" sz="2000" dirty="0" err="1">
                <a:solidFill>
                  <a:schemeClr val="tx1"/>
                </a:solidFill>
              </a:rPr>
              <a:t>bị</a:t>
            </a:r>
            <a:r>
              <a:rPr lang="es-ES" sz="2000" dirty="0">
                <a:solidFill>
                  <a:schemeClr val="tx1"/>
                </a:solidFill>
              </a:rPr>
              <a:t> </a:t>
            </a:r>
            <a:r>
              <a:rPr lang="es-ES" sz="2000" dirty="0" err="1">
                <a:solidFill>
                  <a:schemeClr val="tx1"/>
                </a:solidFill>
              </a:rPr>
              <a:t>doạ</a:t>
            </a:r>
            <a:r>
              <a:rPr lang="es-ES" sz="2000" dirty="0">
                <a:solidFill>
                  <a:schemeClr val="tx1"/>
                </a:solidFill>
              </a:rPr>
              <a:t> </a:t>
            </a:r>
            <a:r>
              <a:rPr lang="es-ES" sz="2000" dirty="0" err="1">
                <a:solidFill>
                  <a:schemeClr val="tx1"/>
                </a:solidFill>
              </a:rPr>
              <a:t>đánh</a:t>
            </a:r>
            <a:r>
              <a:rPr lang="es-ES" sz="2000" dirty="0">
                <a:solidFill>
                  <a:schemeClr val="tx1"/>
                </a:solidFill>
              </a:rPr>
              <a:t>. H </a:t>
            </a:r>
            <a:r>
              <a:rPr lang="es-ES" sz="2000" dirty="0" err="1">
                <a:solidFill>
                  <a:schemeClr val="tx1"/>
                </a:solidFill>
              </a:rPr>
              <a:t>đã</a:t>
            </a:r>
            <a:r>
              <a:rPr lang="es-ES" sz="2000" dirty="0">
                <a:solidFill>
                  <a:schemeClr val="tx1"/>
                </a:solidFill>
              </a:rPr>
              <a:t> </a:t>
            </a:r>
            <a:r>
              <a:rPr lang="es-ES" sz="2000" dirty="0" err="1">
                <a:solidFill>
                  <a:schemeClr val="tx1"/>
                </a:solidFill>
              </a:rPr>
              <a:t>bị</a:t>
            </a:r>
            <a:r>
              <a:rPr lang="es-ES" sz="2000" dirty="0">
                <a:solidFill>
                  <a:schemeClr val="tx1"/>
                </a:solidFill>
              </a:rPr>
              <a:t> </a:t>
            </a:r>
            <a:r>
              <a:rPr lang="es-ES" sz="2000" dirty="0" err="1">
                <a:solidFill>
                  <a:schemeClr val="tx1"/>
                </a:solidFill>
              </a:rPr>
              <a:t>đánh</a:t>
            </a:r>
            <a:r>
              <a:rPr lang="es-ES" sz="2000" dirty="0">
                <a:solidFill>
                  <a:schemeClr val="tx1"/>
                </a:solidFill>
              </a:rPr>
              <a:t> </a:t>
            </a:r>
            <a:r>
              <a:rPr lang="es-ES" sz="2000" dirty="0" err="1">
                <a:solidFill>
                  <a:schemeClr val="tx1"/>
                </a:solidFill>
              </a:rPr>
              <a:t>mấy</a:t>
            </a:r>
            <a:r>
              <a:rPr lang="es-ES" sz="2000" dirty="0">
                <a:solidFill>
                  <a:schemeClr val="tx1"/>
                </a:solidFill>
              </a:rPr>
              <a:t> </a:t>
            </a:r>
            <a:r>
              <a:rPr lang="es-ES" sz="2000" dirty="0" err="1">
                <a:solidFill>
                  <a:schemeClr val="tx1"/>
                </a:solidFill>
              </a:rPr>
              <a:t>lần</a:t>
            </a:r>
            <a:r>
              <a:rPr lang="es-ES" sz="2000" dirty="0">
                <a:solidFill>
                  <a:schemeClr val="tx1"/>
                </a:solidFill>
              </a:rPr>
              <a:t>.</a:t>
            </a:r>
            <a:endParaRPr lang="en-US" sz="2000" dirty="0">
              <a:solidFill>
                <a:schemeClr val="tx1"/>
              </a:solidFill>
            </a:endParaRPr>
          </a:p>
        </p:txBody>
      </p:sp>
      <p:sp>
        <p:nvSpPr>
          <p:cNvPr id="12" name="Rectangle: Rounded Corners 24">
            <a:extLst>
              <a:ext uri="{FF2B5EF4-FFF2-40B4-BE49-F238E27FC236}">
                <a16:creationId xmlns:a16="http://schemas.microsoft.com/office/drawing/2014/main" id="{ED9BAAF3-BB42-469D-9A1D-E12DA3DD343C}"/>
              </a:ext>
            </a:extLst>
          </p:cNvPr>
          <p:cNvSpPr/>
          <p:nvPr/>
        </p:nvSpPr>
        <p:spPr>
          <a:xfrm>
            <a:off x="4605021" y="4629727"/>
            <a:ext cx="3479452" cy="1899919"/>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s-ES" sz="2000" dirty="0" err="1">
                <a:solidFill>
                  <a:schemeClr val="tx1"/>
                </a:solidFill>
              </a:rPr>
              <a:t>Khi</a:t>
            </a:r>
            <a:r>
              <a:rPr lang="es-ES" sz="2000" dirty="0">
                <a:solidFill>
                  <a:schemeClr val="tx1"/>
                </a:solidFill>
              </a:rPr>
              <a:t> </a:t>
            </a:r>
            <a:r>
              <a:rPr lang="es-ES" sz="2000" dirty="0" err="1">
                <a:solidFill>
                  <a:schemeClr val="tx1"/>
                </a:solidFill>
              </a:rPr>
              <a:t>bị</a:t>
            </a:r>
            <a:r>
              <a:rPr lang="es-ES" sz="2000" dirty="0">
                <a:solidFill>
                  <a:schemeClr val="tx1"/>
                </a:solidFill>
              </a:rPr>
              <a:t> </a:t>
            </a:r>
            <a:r>
              <a:rPr lang="es-ES" sz="2000" dirty="0" err="1">
                <a:solidFill>
                  <a:schemeClr val="tx1"/>
                </a:solidFill>
              </a:rPr>
              <a:t>bắt</a:t>
            </a:r>
            <a:r>
              <a:rPr lang="es-ES" sz="2000" dirty="0">
                <a:solidFill>
                  <a:schemeClr val="tx1"/>
                </a:solidFill>
              </a:rPr>
              <a:t> </a:t>
            </a:r>
            <a:r>
              <a:rPr lang="es-ES" sz="2000" dirty="0" err="1">
                <a:solidFill>
                  <a:schemeClr val="tx1"/>
                </a:solidFill>
              </a:rPr>
              <a:t>nạt</a:t>
            </a:r>
            <a:r>
              <a:rPr lang="es-ES" sz="2000" dirty="0">
                <a:solidFill>
                  <a:schemeClr val="tx1"/>
                </a:solidFill>
              </a:rPr>
              <a:t>, H </a:t>
            </a:r>
            <a:r>
              <a:rPr lang="es-ES" sz="2000" dirty="0" err="1">
                <a:solidFill>
                  <a:schemeClr val="tx1"/>
                </a:solidFill>
              </a:rPr>
              <a:t>đã</a:t>
            </a:r>
            <a:r>
              <a:rPr lang="es-ES" sz="2000" dirty="0">
                <a:solidFill>
                  <a:schemeClr val="tx1"/>
                </a:solidFill>
              </a:rPr>
              <a:t> </a:t>
            </a:r>
            <a:r>
              <a:rPr lang="es-ES" sz="2000" dirty="0" err="1">
                <a:solidFill>
                  <a:schemeClr val="tx1"/>
                </a:solidFill>
              </a:rPr>
              <a:t>cảm</a:t>
            </a:r>
            <a:r>
              <a:rPr lang="es-ES" sz="2000" dirty="0">
                <a:solidFill>
                  <a:schemeClr val="tx1"/>
                </a:solidFill>
              </a:rPr>
              <a:t> </a:t>
            </a:r>
            <a:r>
              <a:rPr lang="es-ES" sz="2000" dirty="0" err="1">
                <a:solidFill>
                  <a:schemeClr val="tx1"/>
                </a:solidFill>
              </a:rPr>
              <a:t>thấy</a:t>
            </a:r>
            <a:r>
              <a:rPr lang="es-ES" sz="2000" dirty="0">
                <a:solidFill>
                  <a:schemeClr val="tx1"/>
                </a:solidFill>
              </a:rPr>
              <a:t> </a:t>
            </a:r>
            <a:r>
              <a:rPr lang="es-ES" sz="2000" dirty="0" err="1">
                <a:solidFill>
                  <a:schemeClr val="tx1"/>
                </a:solidFill>
              </a:rPr>
              <a:t>không</a:t>
            </a:r>
            <a:r>
              <a:rPr lang="es-ES" sz="2000" dirty="0">
                <a:solidFill>
                  <a:schemeClr val="tx1"/>
                </a:solidFill>
              </a:rPr>
              <a:t> </a:t>
            </a:r>
            <a:r>
              <a:rPr lang="es-ES" sz="2000" dirty="0" err="1">
                <a:solidFill>
                  <a:schemeClr val="tx1"/>
                </a:solidFill>
              </a:rPr>
              <a:t>còn</a:t>
            </a:r>
            <a:r>
              <a:rPr lang="es-ES" sz="2000" dirty="0">
                <a:solidFill>
                  <a:schemeClr val="tx1"/>
                </a:solidFill>
              </a:rPr>
              <a:t> </a:t>
            </a:r>
            <a:r>
              <a:rPr lang="es-ES" sz="2000" dirty="0" err="1">
                <a:solidFill>
                  <a:schemeClr val="tx1"/>
                </a:solidFill>
              </a:rPr>
              <a:t>yêu</a:t>
            </a:r>
            <a:r>
              <a:rPr lang="es-ES" sz="2000" dirty="0">
                <a:solidFill>
                  <a:schemeClr val="tx1"/>
                </a:solidFill>
              </a:rPr>
              <a:t> </a:t>
            </a:r>
            <a:r>
              <a:rPr lang="es-ES" sz="2000" dirty="0" err="1">
                <a:solidFill>
                  <a:schemeClr val="tx1"/>
                </a:solidFill>
              </a:rPr>
              <a:t>bản</a:t>
            </a:r>
            <a:r>
              <a:rPr lang="es-ES" sz="2000" dirty="0">
                <a:solidFill>
                  <a:schemeClr val="tx1"/>
                </a:solidFill>
              </a:rPr>
              <a:t> </a:t>
            </a:r>
            <a:r>
              <a:rPr lang="es-ES" sz="2000" dirty="0" err="1">
                <a:solidFill>
                  <a:schemeClr val="tx1"/>
                </a:solidFill>
              </a:rPr>
              <a:t>thân</a:t>
            </a:r>
            <a:r>
              <a:rPr lang="es-ES" sz="2000" dirty="0">
                <a:solidFill>
                  <a:schemeClr val="tx1"/>
                </a:solidFill>
              </a:rPr>
              <a:t> </a:t>
            </a:r>
            <a:r>
              <a:rPr lang="es-ES" sz="2000" dirty="0" err="1">
                <a:solidFill>
                  <a:schemeClr val="tx1"/>
                </a:solidFill>
              </a:rPr>
              <a:t>mình</a:t>
            </a:r>
            <a:r>
              <a:rPr lang="es-ES" sz="2000" dirty="0">
                <a:solidFill>
                  <a:schemeClr val="tx1"/>
                </a:solidFill>
              </a:rPr>
              <a:t> </a:t>
            </a:r>
            <a:r>
              <a:rPr lang="es-ES" sz="2000" dirty="0" err="1">
                <a:solidFill>
                  <a:schemeClr val="tx1"/>
                </a:solidFill>
              </a:rPr>
              <a:t>nữa</a:t>
            </a:r>
            <a:r>
              <a:rPr lang="es-ES" sz="2000" dirty="0">
                <a:solidFill>
                  <a:schemeClr val="tx1"/>
                </a:solidFill>
              </a:rPr>
              <a:t>, </a:t>
            </a:r>
            <a:r>
              <a:rPr lang="es-ES" sz="2000" dirty="0" err="1">
                <a:solidFill>
                  <a:schemeClr val="tx1"/>
                </a:solidFill>
              </a:rPr>
              <a:t>luôn</a:t>
            </a:r>
            <a:r>
              <a:rPr lang="es-ES" sz="2000" dirty="0">
                <a:solidFill>
                  <a:schemeClr val="tx1"/>
                </a:solidFill>
              </a:rPr>
              <a:t> </a:t>
            </a:r>
            <a:r>
              <a:rPr lang="es-ES" sz="2000" dirty="0" err="1">
                <a:solidFill>
                  <a:schemeClr val="tx1"/>
                </a:solidFill>
              </a:rPr>
              <a:t>trong</a:t>
            </a:r>
            <a:r>
              <a:rPr lang="es-ES" sz="2000" dirty="0">
                <a:solidFill>
                  <a:schemeClr val="tx1"/>
                </a:solidFill>
              </a:rPr>
              <a:t> </a:t>
            </a:r>
            <a:r>
              <a:rPr lang="es-ES" sz="2000" dirty="0" err="1">
                <a:solidFill>
                  <a:schemeClr val="tx1"/>
                </a:solidFill>
              </a:rPr>
              <a:t>tâm</a:t>
            </a:r>
            <a:r>
              <a:rPr lang="es-ES" sz="2000" dirty="0">
                <a:solidFill>
                  <a:schemeClr val="tx1"/>
                </a:solidFill>
              </a:rPr>
              <a:t> </a:t>
            </a:r>
            <a:r>
              <a:rPr lang="es-ES" sz="2000" dirty="0" err="1">
                <a:solidFill>
                  <a:schemeClr val="tx1"/>
                </a:solidFill>
              </a:rPr>
              <a:t>lí</a:t>
            </a:r>
            <a:r>
              <a:rPr lang="es-ES" sz="2000" dirty="0">
                <a:solidFill>
                  <a:schemeClr val="tx1"/>
                </a:solidFill>
              </a:rPr>
              <a:t> </a:t>
            </a:r>
            <a:r>
              <a:rPr lang="es-ES" sz="2000" dirty="0" err="1">
                <a:solidFill>
                  <a:schemeClr val="tx1"/>
                </a:solidFill>
              </a:rPr>
              <a:t>sợ</a:t>
            </a:r>
            <a:r>
              <a:rPr lang="es-ES" sz="2000" dirty="0">
                <a:solidFill>
                  <a:schemeClr val="tx1"/>
                </a:solidFill>
              </a:rPr>
              <a:t> </a:t>
            </a:r>
            <a:r>
              <a:rPr lang="es-ES" sz="2000" dirty="0" err="1">
                <a:solidFill>
                  <a:schemeClr val="tx1"/>
                </a:solidFill>
              </a:rPr>
              <a:t>hãi</a:t>
            </a:r>
            <a:r>
              <a:rPr lang="es-ES" sz="2000" dirty="0">
                <a:solidFill>
                  <a:schemeClr val="tx1"/>
                </a:solidFill>
              </a:rPr>
              <a:t>: "</a:t>
            </a:r>
            <a:r>
              <a:rPr lang="es-ES" sz="2000" dirty="0" err="1">
                <a:solidFill>
                  <a:schemeClr val="tx1"/>
                </a:solidFill>
              </a:rPr>
              <a:t>Tôi</a:t>
            </a:r>
            <a:r>
              <a:rPr lang="es-ES" sz="2000" dirty="0">
                <a:solidFill>
                  <a:schemeClr val="tx1"/>
                </a:solidFill>
              </a:rPr>
              <a:t> </a:t>
            </a:r>
            <a:r>
              <a:rPr lang="es-ES" sz="2000" dirty="0" err="1">
                <a:solidFill>
                  <a:schemeClr val="tx1"/>
                </a:solidFill>
              </a:rPr>
              <a:t>cảm</a:t>
            </a:r>
            <a:r>
              <a:rPr lang="es-ES" sz="2000" dirty="0">
                <a:solidFill>
                  <a:schemeClr val="tx1"/>
                </a:solidFill>
              </a:rPr>
              <a:t> </a:t>
            </a:r>
            <a:r>
              <a:rPr lang="es-ES" sz="2000" dirty="0" err="1">
                <a:solidFill>
                  <a:schemeClr val="tx1"/>
                </a:solidFill>
              </a:rPr>
              <a:t>thấy</a:t>
            </a:r>
            <a:r>
              <a:rPr lang="es-ES" sz="2000" dirty="0">
                <a:solidFill>
                  <a:schemeClr val="tx1"/>
                </a:solidFill>
              </a:rPr>
              <a:t> </a:t>
            </a:r>
            <a:r>
              <a:rPr lang="es-ES" sz="2000" dirty="0" err="1">
                <a:solidFill>
                  <a:schemeClr val="tx1"/>
                </a:solidFill>
              </a:rPr>
              <a:t>chẳng</a:t>
            </a:r>
            <a:r>
              <a:rPr lang="es-ES" sz="2000" dirty="0">
                <a:solidFill>
                  <a:schemeClr val="tx1"/>
                </a:solidFill>
              </a:rPr>
              <a:t> </a:t>
            </a:r>
            <a:r>
              <a:rPr lang="es-ES" sz="2000" dirty="0" err="1">
                <a:solidFill>
                  <a:schemeClr val="tx1"/>
                </a:solidFill>
              </a:rPr>
              <a:t>ai</a:t>
            </a:r>
            <a:r>
              <a:rPr lang="es-ES" sz="2000" dirty="0">
                <a:solidFill>
                  <a:schemeClr val="tx1"/>
                </a:solidFill>
              </a:rPr>
              <a:t> </a:t>
            </a:r>
            <a:r>
              <a:rPr lang="es-ES" sz="2000" dirty="0" err="1">
                <a:solidFill>
                  <a:schemeClr val="tx1"/>
                </a:solidFill>
              </a:rPr>
              <a:t>ưa</a:t>
            </a:r>
            <a:r>
              <a:rPr lang="es-ES" sz="2000" dirty="0">
                <a:solidFill>
                  <a:schemeClr val="tx1"/>
                </a:solidFill>
              </a:rPr>
              <a:t> </a:t>
            </a:r>
            <a:r>
              <a:rPr lang="es-ES" sz="2000" dirty="0" err="1">
                <a:solidFill>
                  <a:schemeClr val="tx1"/>
                </a:solidFill>
              </a:rPr>
              <a:t>tôi</a:t>
            </a:r>
            <a:r>
              <a:rPr lang="es-ES" sz="2000" dirty="0">
                <a:solidFill>
                  <a:schemeClr val="tx1"/>
                </a:solidFill>
              </a:rPr>
              <a:t> </a:t>
            </a:r>
            <a:r>
              <a:rPr lang="es-ES" sz="2000" dirty="0" err="1">
                <a:solidFill>
                  <a:schemeClr val="tx1"/>
                </a:solidFill>
              </a:rPr>
              <a:t>cả</a:t>
            </a:r>
            <a:r>
              <a:rPr lang="es-ES" sz="2000" dirty="0">
                <a:solidFill>
                  <a:schemeClr val="tx1"/>
                </a:solidFill>
              </a:rPr>
              <a:t>. </a:t>
            </a:r>
            <a:r>
              <a:rPr lang="es-ES" sz="2000" dirty="0" err="1">
                <a:solidFill>
                  <a:schemeClr val="tx1"/>
                </a:solidFill>
              </a:rPr>
              <a:t>Vì</a:t>
            </a:r>
            <a:r>
              <a:rPr lang="es-ES" sz="2000" dirty="0">
                <a:solidFill>
                  <a:schemeClr val="tx1"/>
                </a:solidFill>
              </a:rPr>
              <a:t> </a:t>
            </a:r>
            <a:r>
              <a:rPr lang="es-ES" sz="2000" dirty="0" err="1">
                <a:solidFill>
                  <a:schemeClr val="tx1"/>
                </a:solidFill>
              </a:rPr>
              <a:t>vậy</a:t>
            </a:r>
            <a:r>
              <a:rPr lang="es-ES" sz="2000" dirty="0">
                <a:solidFill>
                  <a:schemeClr val="tx1"/>
                </a:solidFill>
              </a:rPr>
              <a:t> </a:t>
            </a:r>
            <a:r>
              <a:rPr lang="es-ES" sz="2000" dirty="0" err="1">
                <a:solidFill>
                  <a:schemeClr val="tx1"/>
                </a:solidFill>
              </a:rPr>
              <a:t>tôi</a:t>
            </a:r>
            <a:r>
              <a:rPr lang="es-ES" sz="2000" dirty="0">
                <a:solidFill>
                  <a:schemeClr val="tx1"/>
                </a:solidFill>
              </a:rPr>
              <a:t> </a:t>
            </a:r>
            <a:r>
              <a:rPr lang="es-ES" sz="2000" dirty="0" err="1">
                <a:solidFill>
                  <a:schemeClr val="tx1"/>
                </a:solidFill>
              </a:rPr>
              <a:t>cũng</a:t>
            </a:r>
            <a:r>
              <a:rPr lang="es-ES" sz="2000" dirty="0">
                <a:solidFill>
                  <a:schemeClr val="tx1"/>
                </a:solidFill>
              </a:rPr>
              <a:t> </a:t>
            </a:r>
            <a:r>
              <a:rPr lang="es-ES" sz="2000" dirty="0" err="1">
                <a:solidFill>
                  <a:schemeClr val="tx1"/>
                </a:solidFill>
              </a:rPr>
              <a:t>không</a:t>
            </a:r>
            <a:r>
              <a:rPr lang="es-ES" sz="2000" dirty="0">
                <a:solidFill>
                  <a:schemeClr val="tx1"/>
                </a:solidFill>
              </a:rPr>
              <a:t> </a:t>
            </a:r>
            <a:r>
              <a:rPr lang="es-ES" sz="2000" dirty="0" err="1">
                <a:solidFill>
                  <a:schemeClr val="tx1"/>
                </a:solidFill>
              </a:rPr>
              <a:t>ưa</a:t>
            </a:r>
            <a:r>
              <a:rPr lang="es-ES" sz="2000" dirty="0">
                <a:solidFill>
                  <a:schemeClr val="tx1"/>
                </a:solidFill>
              </a:rPr>
              <a:t> </a:t>
            </a:r>
            <a:r>
              <a:rPr lang="es-ES" sz="2000" dirty="0" err="1">
                <a:solidFill>
                  <a:schemeClr val="tx1"/>
                </a:solidFill>
              </a:rPr>
              <a:t>tôi</a:t>
            </a:r>
            <a:r>
              <a:rPr lang="es-ES" sz="2000" dirty="0">
                <a:solidFill>
                  <a:schemeClr val="tx1"/>
                </a:solidFill>
              </a:rPr>
              <a:t>” .</a:t>
            </a:r>
            <a:endParaRPr lang="en-US" sz="2000" dirty="0">
              <a:solidFill>
                <a:schemeClr val="tx1"/>
              </a:solidFill>
            </a:endParaRPr>
          </a:p>
        </p:txBody>
      </p:sp>
      <p:sp>
        <p:nvSpPr>
          <p:cNvPr id="13" name="Rectangle: Rounded Corners 25">
            <a:extLst>
              <a:ext uri="{FF2B5EF4-FFF2-40B4-BE49-F238E27FC236}">
                <a16:creationId xmlns:a16="http://schemas.microsoft.com/office/drawing/2014/main" id="{80C22BBF-9AA1-43CF-8D6D-95361CBA2933}"/>
              </a:ext>
            </a:extLst>
          </p:cNvPr>
          <p:cNvSpPr/>
          <p:nvPr/>
        </p:nvSpPr>
        <p:spPr>
          <a:xfrm>
            <a:off x="8386734" y="4433455"/>
            <a:ext cx="3805266" cy="2424545"/>
          </a:xfrm>
          <a:prstGeom prst="roundRect">
            <a:avLst/>
          </a:prstGeom>
          <a:solidFill>
            <a:schemeClr val="accent3">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000" dirty="0" err="1">
                <a:solidFill>
                  <a:schemeClr val="tx1"/>
                </a:solidFill>
              </a:rPr>
              <a:t>Là</a:t>
            </a:r>
            <a:r>
              <a:rPr lang="de-DE" sz="2000" dirty="0">
                <a:solidFill>
                  <a:schemeClr val="tx1"/>
                </a:solidFill>
              </a:rPr>
              <a:t> những tình huống gây ra bởi các hành vi của con người như trộm cắp, cướp giật, bắt nạt, xâm hại người khác,...làm tổn hại đến tính mạng, của cải vật chất, tinh thần của cá nhân và xã hội.</a:t>
            </a:r>
            <a:endParaRPr lang="en-US" sz="2000" dirty="0">
              <a:solidFill>
                <a:schemeClr val="tx1"/>
              </a:solidFill>
            </a:endParaRPr>
          </a:p>
        </p:txBody>
      </p:sp>
      <p:cxnSp>
        <p:nvCxnSpPr>
          <p:cNvPr id="14" name="Straight Arrow Connector 13">
            <a:extLst>
              <a:ext uri="{FF2B5EF4-FFF2-40B4-BE49-F238E27FC236}">
                <a16:creationId xmlns:a16="http://schemas.microsoft.com/office/drawing/2014/main" id="{22708614-0FF2-4E62-A678-E089C72AC34F}"/>
              </a:ext>
            </a:extLst>
          </p:cNvPr>
          <p:cNvCxnSpPr>
            <a:cxnSpLocks/>
          </p:cNvCxnSpPr>
          <p:nvPr/>
        </p:nvCxnSpPr>
        <p:spPr>
          <a:xfrm flipH="1">
            <a:off x="2919384" y="1485208"/>
            <a:ext cx="3378200" cy="66040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3C8FB1BB-BF64-4C78-AACA-84C9F97ED11A}"/>
              </a:ext>
            </a:extLst>
          </p:cNvPr>
          <p:cNvCxnSpPr>
            <a:cxnSpLocks/>
          </p:cNvCxnSpPr>
          <p:nvPr/>
        </p:nvCxnSpPr>
        <p:spPr>
          <a:xfrm flipH="1">
            <a:off x="6216303" y="1536008"/>
            <a:ext cx="2540" cy="772160"/>
          </a:xfrm>
          <a:prstGeom prst="straightConnector1">
            <a:avLst/>
          </a:prstGeom>
          <a:ln w="28575">
            <a:solidFill>
              <a:srgbClr val="FF9933"/>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76D9141-C5C8-4EDF-8BAE-38C3C91A0D8B}"/>
              </a:ext>
            </a:extLst>
          </p:cNvPr>
          <p:cNvCxnSpPr>
            <a:cxnSpLocks/>
          </p:cNvCxnSpPr>
          <p:nvPr/>
        </p:nvCxnSpPr>
        <p:spPr>
          <a:xfrm>
            <a:off x="2660303" y="3959168"/>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7" name="Straight Connector 16">
            <a:extLst>
              <a:ext uri="{FF2B5EF4-FFF2-40B4-BE49-F238E27FC236}">
                <a16:creationId xmlns:a16="http://schemas.microsoft.com/office/drawing/2014/main" id="{18EAD728-281A-4CBC-B6CB-AC46CE78C292}"/>
              </a:ext>
            </a:extLst>
          </p:cNvPr>
          <p:cNvCxnSpPr>
            <a:cxnSpLocks/>
          </p:cNvCxnSpPr>
          <p:nvPr/>
        </p:nvCxnSpPr>
        <p:spPr>
          <a:xfrm>
            <a:off x="6348383" y="3959168"/>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cxnSp>
        <p:nvCxnSpPr>
          <p:cNvPr id="18" name="Straight Connector 17">
            <a:extLst>
              <a:ext uri="{FF2B5EF4-FFF2-40B4-BE49-F238E27FC236}">
                <a16:creationId xmlns:a16="http://schemas.microsoft.com/office/drawing/2014/main" id="{06C6F0E5-34EA-4A9B-B75B-08619F47AE1E}"/>
              </a:ext>
            </a:extLst>
          </p:cNvPr>
          <p:cNvCxnSpPr>
            <a:cxnSpLocks/>
          </p:cNvCxnSpPr>
          <p:nvPr/>
        </p:nvCxnSpPr>
        <p:spPr>
          <a:xfrm>
            <a:off x="10052974" y="4025207"/>
            <a:ext cx="0" cy="670559"/>
          </a:xfrm>
          <a:prstGeom prst="line">
            <a:avLst/>
          </a:prstGeom>
          <a:ln w="28575" cap="flat" cmpd="sng" algn="ctr">
            <a:solidFill>
              <a:schemeClr val="accent2"/>
            </a:solidFill>
            <a:prstDash val="dash"/>
            <a:round/>
            <a:headEnd type="none" w="med" len="med"/>
            <a:tailEnd type="none" w="med" len="med"/>
          </a:ln>
        </p:spPr>
        <p:style>
          <a:lnRef idx="0">
            <a:scrgbClr r="0" g="0" b="0"/>
          </a:lnRef>
          <a:fillRef idx="0">
            <a:scrgbClr r="0" g="0" b="0"/>
          </a:fillRef>
          <a:effectRef idx="0">
            <a:scrgbClr r="0" g="0" b="0"/>
          </a:effectRef>
          <a:fontRef idx="minor">
            <a:schemeClr val="tx1"/>
          </a:fontRef>
        </p:style>
      </p:cxnSp>
      <p:sp>
        <p:nvSpPr>
          <p:cNvPr id="19" name="Rectangle: Rounded Corners 15">
            <a:extLst>
              <a:ext uri="{FF2B5EF4-FFF2-40B4-BE49-F238E27FC236}">
                <a16:creationId xmlns:a16="http://schemas.microsoft.com/office/drawing/2014/main" id="{F00E3249-ACD5-4D11-8D94-2D016D6532E8}"/>
              </a:ext>
            </a:extLst>
          </p:cNvPr>
          <p:cNvSpPr/>
          <p:nvPr/>
        </p:nvSpPr>
        <p:spPr>
          <a:xfrm>
            <a:off x="8672137" y="2145608"/>
            <a:ext cx="3183889" cy="1778000"/>
          </a:xfrm>
          <a:prstGeom prst="roundRect">
            <a:avLst/>
          </a:prstGeom>
          <a:solidFill>
            <a:srgbClr val="CCFFCC"/>
          </a:solidFill>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dirty="0">
              <a:solidFill>
                <a:srgbClr val="000000"/>
              </a:solidFill>
              <a:latin typeface="Times New Roman" panose="02020603050405020304" pitchFamily="18" charset="0"/>
              <a:ea typeface="Times New Roman" panose="02020603050405020304" pitchFamily="18" charset="0"/>
            </a:endParaRPr>
          </a:p>
          <a:p>
            <a:pPr algn="just"/>
            <a:r>
              <a:rPr lang="es-ES" sz="2400" b="1" i="1" dirty="0">
                <a:solidFill>
                  <a:schemeClr val="tx1"/>
                </a:solidFill>
              </a:rPr>
              <a:t>c)</a:t>
            </a:r>
            <a:r>
              <a:rPr lang="es-ES" sz="2400" b="1" i="1" dirty="0" err="1">
                <a:solidFill>
                  <a:schemeClr val="tx1"/>
                </a:solidFill>
              </a:rPr>
              <a:t>Theo</a:t>
            </a:r>
            <a:r>
              <a:rPr lang="es-ES" sz="2400" b="1" i="1" dirty="0">
                <a:solidFill>
                  <a:schemeClr val="tx1"/>
                </a:solidFill>
              </a:rPr>
              <a:t> </a:t>
            </a:r>
            <a:r>
              <a:rPr lang="es-ES" sz="2400" b="1" i="1" dirty="0" err="1">
                <a:solidFill>
                  <a:schemeClr val="tx1"/>
                </a:solidFill>
              </a:rPr>
              <a:t>em</a:t>
            </a:r>
            <a:r>
              <a:rPr lang="es-ES" sz="2400" b="1" i="1" dirty="0">
                <a:solidFill>
                  <a:schemeClr val="tx1"/>
                </a:solidFill>
              </a:rPr>
              <a:t> </a:t>
            </a:r>
            <a:r>
              <a:rPr lang="es-ES" sz="2400" b="1" i="1" dirty="0" err="1">
                <a:solidFill>
                  <a:schemeClr val="tx1"/>
                </a:solidFill>
              </a:rPr>
              <a:t>các</a:t>
            </a:r>
            <a:r>
              <a:rPr lang="es-ES" sz="2400" b="1" i="1" dirty="0">
                <a:solidFill>
                  <a:schemeClr val="tx1"/>
                </a:solidFill>
              </a:rPr>
              <a:t> </a:t>
            </a:r>
            <a:r>
              <a:rPr lang="es-ES" sz="2400" b="1" i="1" dirty="0" err="1">
                <a:solidFill>
                  <a:schemeClr val="tx1"/>
                </a:solidFill>
              </a:rPr>
              <a:t>tình</a:t>
            </a:r>
            <a:r>
              <a:rPr lang="es-ES" sz="2400" b="1" i="1" dirty="0">
                <a:solidFill>
                  <a:schemeClr val="tx1"/>
                </a:solidFill>
              </a:rPr>
              <a:t> </a:t>
            </a:r>
            <a:r>
              <a:rPr lang="es-ES" sz="2400" b="1" i="1" dirty="0" err="1">
                <a:solidFill>
                  <a:schemeClr val="tx1"/>
                </a:solidFill>
              </a:rPr>
              <a:t>huống</a:t>
            </a:r>
            <a:r>
              <a:rPr lang="es-ES" sz="2400" b="1" i="1" dirty="0">
                <a:solidFill>
                  <a:schemeClr val="tx1"/>
                </a:solidFill>
              </a:rPr>
              <a:t> </a:t>
            </a:r>
            <a:r>
              <a:rPr lang="es-ES" sz="2400" b="1" i="1" dirty="0" err="1">
                <a:solidFill>
                  <a:schemeClr val="tx1"/>
                </a:solidFill>
              </a:rPr>
              <a:t>nguy</a:t>
            </a:r>
            <a:r>
              <a:rPr lang="es-ES" sz="2400" b="1" i="1" dirty="0">
                <a:solidFill>
                  <a:schemeClr val="tx1"/>
                </a:solidFill>
              </a:rPr>
              <a:t> </a:t>
            </a:r>
            <a:r>
              <a:rPr lang="es-ES" sz="2400" b="1" i="1" dirty="0" err="1">
                <a:solidFill>
                  <a:schemeClr val="tx1"/>
                </a:solidFill>
              </a:rPr>
              <a:t>hiểm</a:t>
            </a:r>
            <a:r>
              <a:rPr lang="es-ES" sz="2400" b="1" i="1" dirty="0">
                <a:solidFill>
                  <a:schemeClr val="tx1"/>
                </a:solidFill>
              </a:rPr>
              <a:t> </a:t>
            </a:r>
            <a:r>
              <a:rPr lang="es-ES" sz="2400" b="1" i="1" dirty="0" err="1">
                <a:solidFill>
                  <a:schemeClr val="tx1"/>
                </a:solidFill>
              </a:rPr>
              <a:t>đến</a:t>
            </a:r>
            <a:r>
              <a:rPr lang="es-ES" sz="2400" b="1" i="1" dirty="0">
                <a:solidFill>
                  <a:schemeClr val="tx1"/>
                </a:solidFill>
              </a:rPr>
              <a:t> </a:t>
            </a:r>
            <a:r>
              <a:rPr lang="es-ES" sz="2400" b="1" i="1" dirty="0" err="1">
                <a:solidFill>
                  <a:schemeClr val="tx1"/>
                </a:solidFill>
              </a:rPr>
              <a:t>từ</a:t>
            </a:r>
            <a:r>
              <a:rPr lang="es-ES" sz="2400" b="1" i="1" dirty="0">
                <a:solidFill>
                  <a:schemeClr val="tx1"/>
                </a:solidFill>
              </a:rPr>
              <a:t> con </a:t>
            </a:r>
            <a:r>
              <a:rPr lang="es-ES" sz="2400" b="1" i="1" dirty="0" err="1">
                <a:solidFill>
                  <a:schemeClr val="tx1"/>
                </a:solidFill>
              </a:rPr>
              <a:t>người</a:t>
            </a:r>
            <a:r>
              <a:rPr lang="es-ES" sz="2400" b="1" i="1" dirty="0">
                <a:solidFill>
                  <a:schemeClr val="tx1"/>
                </a:solidFill>
              </a:rPr>
              <a:t> </a:t>
            </a:r>
            <a:r>
              <a:rPr lang="es-ES" sz="2400" b="1" i="1" dirty="0" err="1">
                <a:solidFill>
                  <a:schemeClr val="tx1"/>
                </a:solidFill>
              </a:rPr>
              <a:t>là</a:t>
            </a:r>
            <a:r>
              <a:rPr lang="es-ES" sz="2400" b="1" i="1" dirty="0">
                <a:solidFill>
                  <a:schemeClr val="tx1"/>
                </a:solidFill>
              </a:rPr>
              <a:t> </a:t>
            </a:r>
            <a:r>
              <a:rPr lang="es-ES" sz="2400" b="1" i="1" dirty="0" err="1">
                <a:solidFill>
                  <a:schemeClr val="tx1"/>
                </a:solidFill>
              </a:rPr>
              <a:t>gì</a:t>
            </a:r>
            <a:r>
              <a:rPr lang="es-ES" sz="2400" b="1" i="1" dirty="0">
                <a:solidFill>
                  <a:schemeClr val="tx1"/>
                </a:solidFill>
              </a:rPr>
              <a:t>?</a:t>
            </a:r>
            <a:endParaRPr lang="vi-VN" sz="2400" b="1" i="1" dirty="0">
              <a:solidFill>
                <a:schemeClr val="tx1"/>
              </a:solidFill>
            </a:endParaRPr>
          </a:p>
          <a:p>
            <a:pPr algn="ctr"/>
            <a:endParaRPr lang="en-US" dirty="0">
              <a:solidFill>
                <a:prstClr val="white"/>
              </a:solidFill>
              <a:latin typeface="Times New Roman" panose="02020603050405020304" pitchFamily="18" charset="0"/>
              <a:ea typeface="Times New Roman" panose="02020603050405020304" pitchFamily="18" charset="0"/>
            </a:endParaRPr>
          </a:p>
        </p:txBody>
      </p:sp>
      <p:pic>
        <p:nvPicPr>
          <p:cNvPr id="20" name="Shape 1"/>
          <p:cNvPicPr/>
          <p:nvPr/>
        </p:nvPicPr>
        <p:blipFill>
          <a:blip r:embed="rId2"/>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279474755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4"/>
                                        </p:tgtEl>
                                        <p:attrNameLst>
                                          <p:attrName>style.visibility</p:attrName>
                                        </p:attrNameLst>
                                      </p:cBhvr>
                                      <p:to>
                                        <p:strVal val="visible"/>
                                      </p:to>
                                    </p:set>
                                    <p:animEffect transition="in" filter="barn(inVertical)">
                                      <p:cBhvr>
                                        <p:cTn id="14" dur="500"/>
                                        <p:tgtEl>
                                          <p:spTgt spid="1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barn(inVertical)">
                                      <p:cBhvr>
                                        <p:cTn id="19" dur="5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5"/>
                                        </p:tgtEl>
                                        <p:attrNameLst>
                                          <p:attrName>style.visibility</p:attrName>
                                        </p:attrNameLst>
                                      </p:cBhvr>
                                      <p:to>
                                        <p:strVal val="visible"/>
                                      </p:to>
                                    </p:set>
                                    <p:animEffect transition="in" filter="wipe(down)">
                                      <p:cBhvr>
                                        <p:cTn id="24" dur="500"/>
                                        <p:tgtEl>
                                          <p:spTgt spid="15"/>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4"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down)">
                                      <p:cBhvr>
                                        <p:cTn id="34" dur="500"/>
                                        <p:tgtEl>
                                          <p:spTgt spid="7"/>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barn(inVertical)">
                                      <p:cBhvr>
                                        <p:cTn id="39" dur="500"/>
                                        <p:tgtEl>
                                          <p:spTgt spid="16"/>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grpId="0" nodeType="clickEffect">
                                  <p:stCondLst>
                                    <p:cond delay="0"/>
                                  </p:stCondLst>
                                  <p:childTnLst>
                                    <p:set>
                                      <p:cBhvr>
                                        <p:cTn id="43" dur="1" fill="hold">
                                          <p:stCondLst>
                                            <p:cond delay="0"/>
                                          </p:stCondLst>
                                        </p:cTn>
                                        <p:tgtEl>
                                          <p:spTgt spid="11"/>
                                        </p:tgtEl>
                                        <p:attrNameLst>
                                          <p:attrName>style.visibility</p:attrName>
                                        </p:attrNameLst>
                                      </p:cBhvr>
                                      <p:to>
                                        <p:strVal val="visible"/>
                                      </p:to>
                                    </p:set>
                                    <p:animEffect transition="in" filter="barn(inVertical)">
                                      <p:cBhvr>
                                        <p:cTn id="44" dur="500"/>
                                        <p:tgtEl>
                                          <p:spTgt spid="11"/>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nodeType="clickEffect">
                                  <p:stCondLst>
                                    <p:cond delay="0"/>
                                  </p:stCondLst>
                                  <p:childTnLst>
                                    <p:set>
                                      <p:cBhvr>
                                        <p:cTn id="48" dur="1" fill="hold">
                                          <p:stCondLst>
                                            <p:cond delay="0"/>
                                          </p:stCondLst>
                                        </p:cTn>
                                        <p:tgtEl>
                                          <p:spTgt spid="17"/>
                                        </p:tgtEl>
                                        <p:attrNameLst>
                                          <p:attrName>style.visibility</p:attrName>
                                        </p:attrNameLst>
                                      </p:cBhvr>
                                      <p:to>
                                        <p:strVal val="visible"/>
                                      </p:to>
                                    </p:set>
                                    <p:animEffect transition="in" filter="wipe(down)">
                                      <p:cBhvr>
                                        <p:cTn id="49" dur="500"/>
                                        <p:tgtEl>
                                          <p:spTgt spid="17"/>
                                        </p:tgtEl>
                                      </p:cBhvr>
                                    </p:animEffect>
                                  </p:childTnLst>
                                </p:cTn>
                              </p:par>
                              <p:par>
                                <p:cTn id="50" presetID="22" presetClass="entr" presetSubtype="4" fill="hold" grpId="0" nodeType="with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wipe(down)">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500"/>
                                        <p:tgtEl>
                                          <p:spTgt spid="18"/>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13"/>
                                        </p:tgtEl>
                                        <p:attrNameLst>
                                          <p:attrName>style.visibility</p:attrName>
                                        </p:attrNameLst>
                                      </p:cBhvr>
                                      <p:to>
                                        <p:strVal val="visible"/>
                                      </p:to>
                                    </p:set>
                                    <p:animEffect transition="in" filter="fade">
                                      <p:cBhvr>
                                        <p:cTn id="60" dur="500"/>
                                        <p:tgtEl>
                                          <p:spTgt spid="13"/>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grpId="0" nodeType="clickEffect">
                                  <p:stCondLst>
                                    <p:cond delay="0"/>
                                  </p:stCondLst>
                                  <p:childTnLst>
                                    <p:set>
                                      <p:cBhvr>
                                        <p:cTn id="64" dur="1" fill="hold">
                                          <p:stCondLst>
                                            <p:cond delay="0"/>
                                          </p:stCondLst>
                                        </p:cTn>
                                        <p:tgtEl>
                                          <p:spTgt spid="19"/>
                                        </p:tgtEl>
                                        <p:attrNameLst>
                                          <p:attrName>style.visibility</p:attrName>
                                        </p:attrNameLst>
                                      </p:cBhvr>
                                      <p:to>
                                        <p:strVal val="visible"/>
                                      </p:to>
                                    </p:set>
                                    <p:animEffect transition="in" filter="fade">
                                      <p:cBhvr>
                                        <p:cTn id="65"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1" grpId="0" animBg="1"/>
      <p:bldP spid="12" grpId="0" animBg="1"/>
      <p:bldP spid="13" grpId="0" animBg="1"/>
      <p:bldP spid="1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p:cNvPicPr>
            <a:picLocks noChangeAspect="1"/>
          </p:cNvPicPr>
          <p:nvPr/>
        </p:nvPicPr>
        <p:blipFill>
          <a:blip r:embed="rId2"/>
          <a:stretch>
            <a:fillRect/>
          </a:stretch>
        </p:blipFill>
        <p:spPr>
          <a:xfrm>
            <a:off x="9707417" y="2463890"/>
            <a:ext cx="2900751" cy="4359018"/>
          </a:xfrm>
          <a:prstGeom prst="rect">
            <a:avLst/>
          </a:prstGeom>
        </p:spPr>
      </p:pic>
      <p:pic>
        <p:nvPicPr>
          <p:cNvPr id="13" name="Picture 12"/>
          <p:cNvPicPr>
            <a:picLocks noChangeAspect="1"/>
          </p:cNvPicPr>
          <p:nvPr/>
        </p:nvPicPr>
        <p:blipFill>
          <a:blip r:embed="rId3"/>
          <a:stretch>
            <a:fillRect/>
          </a:stretch>
        </p:blipFill>
        <p:spPr>
          <a:xfrm>
            <a:off x="1848649" y="129308"/>
            <a:ext cx="8283243" cy="6585527"/>
          </a:xfrm>
          <a:prstGeom prst="rect">
            <a:avLst/>
          </a:prstGeom>
        </p:spPr>
      </p:pic>
      <p:sp>
        <p:nvSpPr>
          <p:cNvPr id="14" name="Text Box 5"/>
          <p:cNvSpPr txBox="1">
            <a:spLocks noChangeArrowheads="1"/>
          </p:cNvSpPr>
          <p:nvPr/>
        </p:nvSpPr>
        <p:spPr bwMode="auto">
          <a:xfrm>
            <a:off x="3155162" y="1018750"/>
            <a:ext cx="6117426" cy="31947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fontAlgn="base">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indent="400050" algn="just">
              <a:buNone/>
            </a:pPr>
            <a:r>
              <a:rPr lang="en-US" sz="3200" dirty="0" err="1">
                <a:solidFill>
                  <a:srgbClr val="0000FF"/>
                </a:solidFill>
              </a:rPr>
              <a:t>Tình</a:t>
            </a:r>
            <a:r>
              <a:rPr lang="en-US" sz="3200" dirty="0">
                <a:solidFill>
                  <a:srgbClr val="0000FF"/>
                </a:solidFill>
              </a:rPr>
              <a:t> </a:t>
            </a:r>
            <a:r>
              <a:rPr lang="en-US" sz="3200" dirty="0" err="1">
                <a:solidFill>
                  <a:srgbClr val="0000FF"/>
                </a:solidFill>
              </a:rPr>
              <a:t>huống</a:t>
            </a:r>
            <a:r>
              <a:rPr lang="en-US" sz="3200" dirty="0">
                <a:solidFill>
                  <a:srgbClr val="0000FF"/>
                </a:solidFill>
              </a:rPr>
              <a:t> </a:t>
            </a:r>
            <a:r>
              <a:rPr lang="en-US" sz="3200" dirty="0" err="1">
                <a:solidFill>
                  <a:srgbClr val="0000FF"/>
                </a:solidFill>
              </a:rPr>
              <a:t>nguy</a:t>
            </a:r>
            <a:r>
              <a:rPr lang="en-US" sz="3200" dirty="0">
                <a:solidFill>
                  <a:srgbClr val="0000FF"/>
                </a:solidFill>
              </a:rPr>
              <a:t> </a:t>
            </a:r>
            <a:r>
              <a:rPr lang="en-US" sz="3200" dirty="0" err="1">
                <a:solidFill>
                  <a:srgbClr val="0000FF"/>
                </a:solidFill>
              </a:rPr>
              <a:t>hiểm</a:t>
            </a:r>
            <a:r>
              <a:rPr lang="en-US" sz="3200" dirty="0">
                <a:solidFill>
                  <a:srgbClr val="0000FF"/>
                </a:solidFill>
              </a:rPr>
              <a:t> </a:t>
            </a:r>
            <a:r>
              <a:rPr lang="en-US" sz="3200" dirty="0" err="1">
                <a:solidFill>
                  <a:srgbClr val="0000FF"/>
                </a:solidFill>
              </a:rPr>
              <a:t>là</a:t>
            </a:r>
            <a:r>
              <a:rPr lang="de-DE" sz="3200" dirty="0">
                <a:solidFill>
                  <a:srgbClr val="0000FF"/>
                </a:solidFill>
              </a:rPr>
              <a:t> những tình huống gây ra bởi các hành vi của con người như trộm cắp, cướp giật, bắt nạt, xâm hại người khác,...làm tổn hại đến tính mạng, của cải vật chất, tinh thần của cá nhân và xã hội</a:t>
            </a:r>
            <a:endParaRPr lang="en-US" sz="3200" dirty="0">
              <a:solidFill>
                <a:srgbClr val="0000FF"/>
              </a:solidFill>
            </a:endParaRPr>
          </a:p>
        </p:txBody>
      </p:sp>
      <p:pic>
        <p:nvPicPr>
          <p:cNvPr id="12" name="图片 8" descr="6fc417983c9675ce1b60e983870aeb8a"/>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848649" y="5359808"/>
            <a:ext cx="1510109" cy="12905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Picture 14"/>
          <p:cNvPicPr>
            <a:picLocks noChangeAspect="1"/>
          </p:cNvPicPr>
          <p:nvPr/>
        </p:nvPicPr>
        <p:blipFill>
          <a:blip r:embed="rId5"/>
          <a:stretch>
            <a:fillRect/>
          </a:stretch>
        </p:blipFill>
        <p:spPr>
          <a:xfrm>
            <a:off x="10936762" y="0"/>
            <a:ext cx="1255238" cy="937524"/>
          </a:xfrm>
          <a:prstGeom prst="rect">
            <a:avLst/>
          </a:prstGeom>
        </p:spPr>
      </p:pic>
      <p:pic>
        <p:nvPicPr>
          <p:cNvPr id="8" name="Shape 1"/>
          <p:cNvPicPr/>
          <p:nvPr/>
        </p:nvPicPr>
        <p:blipFill>
          <a:blip r:embed="rId6"/>
          <a:stretch/>
        </p:blipFill>
        <p:spPr>
          <a:xfrm>
            <a:off x="10958513" y="0"/>
            <a:ext cx="1233487" cy="1048385"/>
          </a:xfrm>
          <a:prstGeom prst="rect">
            <a:avLst/>
          </a:prstGeom>
          <a:noFill/>
          <a:ln>
            <a:noFill/>
          </a:ln>
        </p:spPr>
      </p:pic>
    </p:spTree>
    <p:extLst>
      <p:ext uri="{BB962C8B-B14F-4D97-AF65-F5344CB8AC3E}">
        <p14:creationId xmlns:p14="http://schemas.microsoft.com/office/powerpoint/2010/main" val="1577269925"/>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ntr" presetSubtype="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heel(1)">
                                      <p:cBhvr>
                                        <p:cTn id="7" dur="2000"/>
                                        <p:tgtEl>
                                          <p:spTgt spid="13"/>
                                        </p:tgtEl>
                                      </p:cBhvr>
                                    </p:animEffect>
                                  </p:childTnLst>
                                </p:cTn>
                              </p:par>
                              <p:par>
                                <p:cTn id="8" presetID="53" presetClass="entr" presetSubtype="0" fill="hold" grpId="0" nodeType="withEffect">
                                  <p:stCondLst>
                                    <p:cond delay="0"/>
                                  </p:stCondLst>
                                  <p:childTnLst>
                                    <p:set>
                                      <p:cBhvr>
                                        <p:cTn id="9" dur="1" fill="hold">
                                          <p:stCondLst>
                                            <p:cond delay="0"/>
                                          </p:stCondLst>
                                        </p:cTn>
                                        <p:tgtEl>
                                          <p:spTgt spid="14"/>
                                        </p:tgtEl>
                                        <p:attrNameLst>
                                          <p:attrName>style.visibility</p:attrName>
                                        </p:attrNameLst>
                                      </p:cBhvr>
                                      <p:to>
                                        <p:strVal val="visible"/>
                                      </p:to>
                                    </p:set>
                                    <p:anim calcmode="lin" valueType="num">
                                      <p:cBhvr>
                                        <p:cTn id="10" dur="1000" fill="hold"/>
                                        <p:tgtEl>
                                          <p:spTgt spid="14"/>
                                        </p:tgtEl>
                                        <p:attrNameLst>
                                          <p:attrName>ppt_w</p:attrName>
                                        </p:attrNameLst>
                                      </p:cBhvr>
                                      <p:tavLst>
                                        <p:tav tm="0">
                                          <p:val>
                                            <p:fltVal val="0"/>
                                          </p:val>
                                        </p:tav>
                                        <p:tav tm="100000">
                                          <p:val>
                                            <p:strVal val="#ppt_w"/>
                                          </p:val>
                                        </p:tav>
                                      </p:tavLst>
                                    </p:anim>
                                    <p:anim calcmode="lin" valueType="num">
                                      <p:cBhvr>
                                        <p:cTn id="11" dur="1000" fill="hold"/>
                                        <p:tgtEl>
                                          <p:spTgt spid="14"/>
                                        </p:tgtEl>
                                        <p:attrNameLst>
                                          <p:attrName>ppt_h</p:attrName>
                                        </p:attrNameLst>
                                      </p:cBhvr>
                                      <p:tavLst>
                                        <p:tav tm="0">
                                          <p:val>
                                            <p:fltVal val="0"/>
                                          </p:val>
                                        </p:tav>
                                        <p:tav tm="100000">
                                          <p:val>
                                            <p:strVal val="#ppt_h"/>
                                          </p:val>
                                        </p:tav>
                                      </p:tavLst>
                                    </p:anim>
                                    <p:animEffect transition="in" filter="fade">
                                      <p:cBhvr>
                                        <p:cTn id="12" dur="1000"/>
                                        <p:tgtEl>
                                          <p:spTgt spid="14"/>
                                        </p:tgtEl>
                                      </p:cBhvr>
                                    </p:animEffect>
                                  </p:childTnLst>
                                </p:cTn>
                              </p:par>
                            </p:childTnLst>
                          </p:cTn>
                        </p:par>
                        <p:par>
                          <p:cTn id="13" fill="hold">
                            <p:stCondLst>
                              <p:cond delay="2000"/>
                            </p:stCondLst>
                            <p:childTnLst>
                              <p:par>
                                <p:cTn id="14" presetID="37" presetClass="entr" presetSubtype="0" fill="hold"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1000"/>
                                        <p:tgtEl>
                                          <p:spTgt spid="12"/>
                                        </p:tgtEl>
                                      </p:cBhvr>
                                    </p:animEffect>
                                    <p:anim calcmode="lin" valueType="num">
                                      <p:cBhvr>
                                        <p:cTn id="17" dur="1000" fill="hold"/>
                                        <p:tgtEl>
                                          <p:spTgt spid="12"/>
                                        </p:tgtEl>
                                        <p:attrNameLst>
                                          <p:attrName>ppt_x</p:attrName>
                                        </p:attrNameLst>
                                      </p:cBhvr>
                                      <p:tavLst>
                                        <p:tav tm="0">
                                          <p:val>
                                            <p:strVal val="#ppt_x"/>
                                          </p:val>
                                        </p:tav>
                                        <p:tav tm="100000">
                                          <p:val>
                                            <p:strVal val="#ppt_x"/>
                                          </p:val>
                                        </p:tav>
                                      </p:tavLst>
                                    </p:anim>
                                    <p:anim calcmode="lin" valueType="num">
                                      <p:cBhvr>
                                        <p:cTn id="18" dur="900" decel="100000" fill="hold"/>
                                        <p:tgtEl>
                                          <p:spTgt spid="12"/>
                                        </p:tgtEl>
                                        <p:attrNameLst>
                                          <p:attrName>ppt_y</p:attrName>
                                        </p:attrNameLst>
                                      </p:cBhvr>
                                      <p:tavLst>
                                        <p:tav tm="0">
                                          <p:val>
                                            <p:strVal val="#ppt_y+1"/>
                                          </p:val>
                                        </p:tav>
                                        <p:tav tm="100000">
                                          <p:val>
                                            <p:strVal val="#ppt_y-.03"/>
                                          </p:val>
                                        </p:tav>
                                      </p:tavLst>
                                    </p:anim>
                                    <p:anim calcmode="lin" valueType="num">
                                      <p:cBhvr>
                                        <p:cTn id="19"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D0BB1765-7606-44FC-8D0A-725A206946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6916" y="624234"/>
            <a:ext cx="5423847" cy="5604731"/>
          </a:xfrm>
          <a:prstGeom prst="rect">
            <a:avLst/>
          </a:prstGeom>
        </p:spPr>
      </p:pic>
      <p:sp>
        <p:nvSpPr>
          <p:cNvPr id="11" name="Rectangle 10"/>
          <p:cNvSpPr/>
          <p:nvPr/>
        </p:nvSpPr>
        <p:spPr>
          <a:xfrm>
            <a:off x="996568" y="2704489"/>
            <a:ext cx="5558449" cy="1366528"/>
          </a:xfrm>
          <a:prstGeom prst="rect">
            <a:avLst/>
          </a:prstGeom>
        </p:spPr>
        <p:txBody>
          <a:bodyPr wrap="square">
            <a:spAutoFit/>
          </a:bodyPr>
          <a:lstStyle/>
          <a:p>
            <a:pPr marR="0" lvl="0">
              <a:lnSpc>
                <a:spcPct val="115000"/>
              </a:lnSpc>
              <a:spcBef>
                <a:spcPts val="0"/>
              </a:spcBef>
              <a:spcAft>
                <a:spcPts val="500"/>
              </a:spcAft>
              <a:buClr>
                <a:srgbClr val="000000"/>
              </a:buClr>
              <a:buSzPts val="1200"/>
              <a:tabLst>
                <a:tab pos="252730" algn="l"/>
              </a:tabLst>
            </a:pPr>
            <a:r>
              <a:rPr lang="pt-BR" sz="3600" b="1" dirty="0">
                <a:solidFill>
                  <a:srgbClr val="FF0000"/>
                </a:solidFill>
              </a:rPr>
              <a:t>2. </a:t>
            </a:r>
            <a:r>
              <a:rPr lang="nl-NL" sz="3600" b="1" dirty="0">
                <a:solidFill>
                  <a:srgbClr val="FF0000"/>
                </a:solidFill>
              </a:rPr>
              <a:t>Hậu quả của tình huống nguy hiểm từ con người</a:t>
            </a:r>
            <a:endParaRPr lang="en-US" sz="3600" b="1" dirty="0">
              <a:solidFill>
                <a:srgbClr val="FF0000"/>
              </a:solidFill>
              <a:ea typeface="Arial" panose="020B0604020202020204" pitchFamily="34" charset="0"/>
              <a:cs typeface="Arial" panose="020B0604020202020204" pitchFamily="34" charset="0"/>
            </a:endParaRPr>
          </a:p>
        </p:txBody>
      </p:sp>
      <p:pic>
        <p:nvPicPr>
          <p:cNvPr id="14" name="Shape 1"/>
          <p:cNvPicPr/>
          <p:nvPr/>
        </p:nvPicPr>
        <p:blipFill>
          <a:blip r:embed="rId3"/>
          <a:stretch/>
        </p:blipFill>
        <p:spPr>
          <a:xfrm>
            <a:off x="11033760" y="0"/>
            <a:ext cx="1158240" cy="1048385"/>
          </a:xfrm>
          <a:prstGeom prst="rect">
            <a:avLst/>
          </a:prstGeom>
          <a:noFill/>
          <a:ln>
            <a:noFill/>
          </a:ln>
        </p:spPr>
      </p:pic>
    </p:spTree>
    <p:extLst>
      <p:ext uri="{BB962C8B-B14F-4D97-AF65-F5344CB8AC3E}">
        <p14:creationId xmlns:p14="http://schemas.microsoft.com/office/powerpoint/2010/main" val="193398610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2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9019</TotalTime>
  <Words>1854</Words>
  <Application>Microsoft Office PowerPoint</Application>
  <PresentationFormat>Widescreen</PresentationFormat>
  <Paragraphs>121</Paragraphs>
  <Slides>27</Slides>
  <Notes>5</Notes>
  <HiddenSlides>0</HiddenSlides>
  <MMClips>1</MMClips>
  <ScaleCrop>false</ScaleCrop>
  <HeadingPairs>
    <vt:vector size="6" baseType="variant">
      <vt:variant>
        <vt:lpstr>Fonts Used</vt:lpstr>
      </vt:variant>
      <vt:variant>
        <vt:i4>9</vt:i4>
      </vt:variant>
      <vt:variant>
        <vt:lpstr>Theme</vt:lpstr>
      </vt:variant>
      <vt:variant>
        <vt:i4>4</vt:i4>
      </vt:variant>
      <vt:variant>
        <vt:lpstr>Slide Titles</vt:lpstr>
      </vt:variant>
      <vt:variant>
        <vt:i4>27</vt:i4>
      </vt:variant>
    </vt:vector>
  </HeadingPairs>
  <TitlesOfParts>
    <vt:vector size="40" baseType="lpstr">
      <vt:lpstr>微软雅黑</vt:lpstr>
      <vt:lpstr>#9Slide05 Brannboll Ny</vt:lpstr>
      <vt:lpstr>#9Slide05 Fourth</vt:lpstr>
      <vt:lpstr>#9Slide05 IcielSanelma</vt:lpstr>
      <vt:lpstr>Arial</vt:lpstr>
      <vt:lpstr>Calibri</vt:lpstr>
      <vt:lpstr>Calibri Light</vt:lpstr>
      <vt:lpstr>SVN-Vanilla Daisy Pro</vt:lpstr>
      <vt:lpstr>Times New Roman</vt:lpstr>
      <vt:lpstr>Office Theme</vt:lpstr>
      <vt:lpstr>1_Office Theme</vt:lpstr>
      <vt:lpstr>2_Office Theme</vt:lpstr>
      <vt:lpstr>24_Office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DELL</dc:creator>
  <cp:lastModifiedBy>DELL</cp:lastModifiedBy>
  <cp:revision>319</cp:revision>
  <dcterms:created xsi:type="dcterms:W3CDTF">2021-06-28T15:32:15Z</dcterms:created>
  <dcterms:modified xsi:type="dcterms:W3CDTF">2024-02-19T07:50:40Z</dcterms:modified>
</cp:coreProperties>
</file>