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72" r:id="rId2"/>
    <p:sldId id="258" r:id="rId3"/>
    <p:sldId id="256" r:id="rId4"/>
    <p:sldId id="259" r:id="rId5"/>
    <p:sldId id="274" r:id="rId6"/>
    <p:sldId id="266" r:id="rId7"/>
    <p:sldId id="268" r:id="rId8"/>
    <p:sldId id="278" r:id="rId9"/>
    <p:sldId id="261" r:id="rId10"/>
    <p:sldId id="260" r:id="rId11"/>
    <p:sldId id="263" r:id="rId12"/>
    <p:sldId id="281" r:id="rId13"/>
    <p:sldId id="275" r:id="rId14"/>
    <p:sldId id="276" r:id="rId15"/>
    <p:sldId id="269" r:id="rId16"/>
    <p:sldId id="284" r:id="rId17"/>
    <p:sldId id="270" r:id="rId18"/>
  </p:sldIdLst>
  <p:sldSz cx="18288000" cy="10287000"/>
  <p:notesSz cx="6858000" cy="9144000"/>
  <p:embeddedFontLst>
    <p:embeddedFont>
      <p:font typeface="Calibri" panose="020F0502020204030204" pitchFamily="34" charset="0"/>
      <p:regular r:id="rId19"/>
      <p:bold r:id="rId20"/>
      <p:italic r:id="rId21"/>
      <p:boldItalic r:id="rId22"/>
    </p:embeddedFont>
    <p:embeddedFont>
      <p:font typeface="Cambria Math" panose="02040503050406030204" pitchFamily="18" charset="0"/>
      <p:regular r:id="rId2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DFE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6176" autoAdjust="0"/>
    <p:restoredTop sz="94622" autoAdjust="0"/>
  </p:normalViewPr>
  <p:slideViewPr>
    <p:cSldViewPr>
      <p:cViewPr varScale="1">
        <p:scale>
          <a:sx n="49" d="100"/>
          <a:sy n="49" d="100"/>
        </p:scale>
        <p:origin x="316" y="4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10/18/2022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10/18/2022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media/image7.png"/><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6.png"/><Relationship Id="rId2" Type="http://schemas.openxmlformats.org/officeDocument/2006/relationships/image" Target="../media/image1.png"/><Relationship Id="rId16" Type="http://schemas.openxmlformats.org/officeDocument/2006/relationships/image" Target="NUL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media/image9.png"/><Relationship Id="rId10" Type="http://schemas.openxmlformats.org/officeDocument/2006/relationships/image" Target="../media/image5.png"/><Relationship Id="rId4" Type="http://schemas.openxmlformats.org/officeDocument/2006/relationships/image" Target="../media/image2.png"/><Relationship Id="rId9" Type="http://schemas.openxmlformats.org/officeDocument/2006/relationships/image" Target="NULL"/><Relationship Id="rId14" Type="http://schemas.openxmlformats.org/officeDocument/2006/relationships/image" Target="../media/image8.png"/></Relationships>
</file>

<file path=ppt/slides/_rels/slide10.xml.rels><?xml version="1.0" encoding="UTF-8" standalone="yes"?>
<Relationships xmlns="http://schemas.openxmlformats.org/package/2006/relationships"><Relationship Id="rId8" Type="http://schemas.openxmlformats.org/officeDocument/2006/relationships/image" Target="../media/image81.png"/><Relationship Id="rId13" Type="http://schemas.openxmlformats.org/officeDocument/2006/relationships/image" Target="../media/image66.svg"/><Relationship Id="rId3" Type="http://schemas.openxmlformats.org/officeDocument/2006/relationships/image" Target="../media/image58.svg"/><Relationship Id="rId7" Type="http://schemas.openxmlformats.org/officeDocument/2006/relationships/image" Target="../media/image60.svg"/><Relationship Id="rId12" Type="http://schemas.openxmlformats.org/officeDocument/2006/relationships/image" Target="../media/image83.png"/><Relationship Id="rId17" Type="http://schemas.openxmlformats.org/officeDocument/2006/relationships/image" Target="../media/image70.svg"/><Relationship Id="rId2" Type="http://schemas.openxmlformats.org/officeDocument/2006/relationships/image" Target="../media/image79.png"/><Relationship Id="rId16" Type="http://schemas.openxmlformats.org/officeDocument/2006/relationships/image" Target="../media/image87.png"/><Relationship Id="rId1" Type="http://schemas.openxmlformats.org/officeDocument/2006/relationships/slideLayout" Target="../slideLayouts/slideLayout7.xml"/><Relationship Id="rId6" Type="http://schemas.openxmlformats.org/officeDocument/2006/relationships/image" Target="../media/image80.png"/><Relationship Id="rId11" Type="http://schemas.openxmlformats.org/officeDocument/2006/relationships/image" Target="../media/image64.svg"/><Relationship Id="rId5" Type="http://schemas.openxmlformats.org/officeDocument/2006/relationships/image" Target="../media/image26.svg"/><Relationship Id="rId15" Type="http://schemas.openxmlformats.org/officeDocument/2006/relationships/image" Target="../media/image68.svg"/><Relationship Id="rId10" Type="http://schemas.openxmlformats.org/officeDocument/2006/relationships/image" Target="../media/image82.png"/><Relationship Id="rId4" Type="http://schemas.openxmlformats.org/officeDocument/2006/relationships/image" Target="../media/image10.png"/><Relationship Id="rId9" Type="http://schemas.openxmlformats.org/officeDocument/2006/relationships/image" Target="../media/image62.svg"/><Relationship Id="rId14" Type="http://schemas.openxmlformats.org/officeDocument/2006/relationships/image" Target="../media/image85.png"/></Relationships>
</file>

<file path=ppt/slides/_rels/slide11.xml.rels><?xml version="1.0" encoding="UTF-8" standalone="yes"?>
<Relationships xmlns="http://schemas.openxmlformats.org/package/2006/relationships"><Relationship Id="rId13" Type="http://schemas.openxmlformats.org/officeDocument/2006/relationships/image" Target="../media/image91.png"/><Relationship Id="rId12" Type="http://schemas.openxmlformats.org/officeDocument/2006/relationships/image" Target="../media/image90.png"/><Relationship Id="rId7" Type="http://schemas.openxmlformats.org/officeDocument/2006/relationships/image" Target="../media/image102.svg"/><Relationship Id="rId2" Type="http://schemas.openxmlformats.org/officeDocument/2006/relationships/image" Target="../media/image88.png"/><Relationship Id="rId16" Type="http://schemas.openxmlformats.org/officeDocument/2006/relationships/image" Target="../media/image102.png"/><Relationship Id="rId1" Type="http://schemas.openxmlformats.org/officeDocument/2006/relationships/slideLayout" Target="../slideLayouts/slideLayout7.xml"/><Relationship Id="rId6" Type="http://schemas.openxmlformats.org/officeDocument/2006/relationships/image" Target="../media/image22.png"/><Relationship Id="rId11" Type="http://schemas.openxmlformats.org/officeDocument/2006/relationships/image" Target="../media/image36.svg"/><Relationship Id="rId5" Type="http://schemas.openxmlformats.org/officeDocument/2006/relationships/image" Target="../media/image100.svg"/><Relationship Id="rId15" Type="http://schemas.openxmlformats.org/officeDocument/2006/relationships/image" Target="../media/image93.png"/><Relationship Id="rId10" Type="http://schemas.openxmlformats.org/officeDocument/2006/relationships/image" Target="../media/image89.png"/><Relationship Id="rId9" Type="http://schemas.openxmlformats.org/officeDocument/2006/relationships/image" Target="../media/image40.svg"/><Relationship Id="rId14" Type="http://schemas.openxmlformats.org/officeDocument/2006/relationships/image" Target="../media/image92.png"/></Relationships>
</file>

<file path=ppt/slides/_rels/slide12.xml.rels><?xml version="1.0" encoding="UTF-8" standalone="yes"?>
<Relationships xmlns="http://schemas.openxmlformats.org/package/2006/relationships"><Relationship Id="rId8" Type="http://schemas.openxmlformats.org/officeDocument/2006/relationships/image" Target="../media/image95.png"/><Relationship Id="rId13" Type="http://schemas.openxmlformats.org/officeDocument/2006/relationships/image" Target="NULL"/><Relationship Id="rId18" Type="http://schemas.openxmlformats.org/officeDocument/2006/relationships/image" Target="../media/image98.png"/><Relationship Id="rId3" Type="http://schemas.openxmlformats.org/officeDocument/2006/relationships/image" Target="NULL"/><Relationship Id="rId21" Type="http://schemas.openxmlformats.org/officeDocument/2006/relationships/image" Target="../media/image110.png"/><Relationship Id="rId7" Type="http://schemas.openxmlformats.org/officeDocument/2006/relationships/image" Target="NULL"/><Relationship Id="rId12" Type="http://schemas.openxmlformats.org/officeDocument/2006/relationships/image" Target="../media/image60.png"/><Relationship Id="rId17" Type="http://schemas.openxmlformats.org/officeDocument/2006/relationships/image" Target="NULL"/><Relationship Id="rId25" Type="http://schemas.openxmlformats.org/officeDocument/2006/relationships/image" Target="../media/image22.svg"/><Relationship Id="rId2" Type="http://schemas.openxmlformats.org/officeDocument/2006/relationships/image" Target="../media/image1.png"/><Relationship Id="rId16" Type="http://schemas.openxmlformats.org/officeDocument/2006/relationships/image" Target="../media/image97.png"/><Relationship Id="rId20" Type="http://schemas.openxmlformats.org/officeDocument/2006/relationships/image" Target="../media/image100.png"/><Relationship Id="rId1" Type="http://schemas.openxmlformats.org/officeDocument/2006/relationships/slideLayout" Target="../slideLayouts/slideLayout7.xml"/><Relationship Id="rId11" Type="http://schemas.openxmlformats.org/officeDocument/2006/relationships/image" Target="NULL"/><Relationship Id="rId24" Type="http://schemas.openxmlformats.org/officeDocument/2006/relationships/image" Target="../media/image40.png"/><Relationship Id="rId15" Type="http://schemas.openxmlformats.org/officeDocument/2006/relationships/image" Target="NULL"/><Relationship Id="rId23" Type="http://schemas.openxmlformats.org/officeDocument/2006/relationships/image" Target="../media/image20.svg"/><Relationship Id="rId10" Type="http://schemas.openxmlformats.org/officeDocument/2006/relationships/image" Target="../media/image96.png"/><Relationship Id="rId19" Type="http://schemas.openxmlformats.org/officeDocument/2006/relationships/image" Target="../media/image99.png"/><Relationship Id="rId4" Type="http://schemas.openxmlformats.org/officeDocument/2006/relationships/image" Target="../media/image94.png"/><Relationship Id="rId9" Type="http://schemas.openxmlformats.org/officeDocument/2006/relationships/image" Target="NULL"/><Relationship Id="rId14" Type="http://schemas.openxmlformats.org/officeDocument/2006/relationships/image" Target="../media/image4.png"/><Relationship Id="rId22" Type="http://schemas.openxmlformats.org/officeDocument/2006/relationships/image" Target="../media/image39.png"/></Relationships>
</file>

<file path=ppt/slides/_rels/slide13.xml.rels><?xml version="1.0" encoding="UTF-8" standalone="yes"?>
<Relationships xmlns="http://schemas.openxmlformats.org/package/2006/relationships"><Relationship Id="rId8" Type="http://schemas.openxmlformats.org/officeDocument/2006/relationships/image" Target="../media/image105.png"/><Relationship Id="rId13" Type="http://schemas.openxmlformats.org/officeDocument/2006/relationships/image" Target="NULL"/><Relationship Id="rId18" Type="http://schemas.openxmlformats.org/officeDocument/2006/relationships/image" Target="../media/image117.png"/><Relationship Id="rId3" Type="http://schemas.openxmlformats.org/officeDocument/2006/relationships/image" Target="NULL"/><Relationship Id="rId7" Type="http://schemas.openxmlformats.org/officeDocument/2006/relationships/image" Target="NULL"/><Relationship Id="rId17" Type="http://schemas.openxmlformats.org/officeDocument/2006/relationships/image" Target="../media/image64.png"/><Relationship Id="rId2" Type="http://schemas.openxmlformats.org/officeDocument/2006/relationships/image" Target="../media/image101.png"/><Relationship Id="rId16" Type="http://schemas.openxmlformats.org/officeDocument/2006/relationships/image" Target="../media/image107.png"/><Relationship Id="rId20" Type="http://schemas.openxmlformats.org/officeDocument/2006/relationships/image" Target="../media/image109.png"/><Relationship Id="rId1" Type="http://schemas.openxmlformats.org/officeDocument/2006/relationships/slideLayout" Target="../slideLayouts/slideLayout7.xml"/><Relationship Id="rId6" Type="http://schemas.openxmlformats.org/officeDocument/2006/relationships/image" Target="../media/image104.png"/><Relationship Id="rId5" Type="http://schemas.openxmlformats.org/officeDocument/2006/relationships/image" Target="NULL"/><Relationship Id="rId15" Type="http://schemas.openxmlformats.org/officeDocument/2006/relationships/image" Target="NULL"/><Relationship Id="rId19" Type="http://schemas.openxmlformats.org/officeDocument/2006/relationships/image" Target="../media/image108.png"/><Relationship Id="rId4" Type="http://schemas.openxmlformats.org/officeDocument/2006/relationships/image" Target="../media/image103.png"/><Relationship Id="rId14" Type="http://schemas.openxmlformats.org/officeDocument/2006/relationships/image" Target="../media/image106.png"/></Relationships>
</file>

<file path=ppt/slides/_rels/slide14.xml.rels><?xml version="1.0" encoding="UTF-8" standalone="yes"?>
<Relationships xmlns="http://schemas.openxmlformats.org/package/2006/relationships"><Relationship Id="rId8" Type="http://schemas.openxmlformats.org/officeDocument/2006/relationships/image" Target="../media/image114.png"/><Relationship Id="rId13" Type="http://schemas.openxmlformats.org/officeDocument/2006/relationships/image" Target="NULL"/><Relationship Id="rId18" Type="http://schemas.openxmlformats.org/officeDocument/2006/relationships/image" Target="../media/image121.png"/><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116.png"/><Relationship Id="rId17" Type="http://schemas.openxmlformats.org/officeDocument/2006/relationships/image" Target="../media/image194.png"/><Relationship Id="rId2" Type="http://schemas.openxmlformats.org/officeDocument/2006/relationships/image" Target="../media/image111.png"/><Relationship Id="rId16" Type="http://schemas.openxmlformats.org/officeDocument/2006/relationships/image" Target="../media/image120.png"/><Relationship Id="rId1" Type="http://schemas.openxmlformats.org/officeDocument/2006/relationships/slideLayout" Target="../slideLayouts/slideLayout7.xml"/><Relationship Id="rId6" Type="http://schemas.openxmlformats.org/officeDocument/2006/relationships/image" Target="../media/image113.png"/><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media/image119.png"/><Relationship Id="rId10" Type="http://schemas.openxmlformats.org/officeDocument/2006/relationships/image" Target="../media/image115.png"/><Relationship Id="rId4" Type="http://schemas.openxmlformats.org/officeDocument/2006/relationships/image" Target="../media/image112.png"/><Relationship Id="rId9" Type="http://schemas.openxmlformats.org/officeDocument/2006/relationships/image" Target="NULL"/><Relationship Id="rId14" Type="http://schemas.openxmlformats.org/officeDocument/2006/relationships/image" Target="../media/image118.png"/></Relationships>
</file>

<file path=ppt/slides/_rels/slide15.xml.rels><?xml version="1.0" encoding="UTF-8" standalone="yes"?>
<Relationships xmlns="http://schemas.openxmlformats.org/package/2006/relationships"><Relationship Id="rId8" Type="http://schemas.openxmlformats.org/officeDocument/2006/relationships/image" Target="../media/image124.png"/><Relationship Id="rId18" Type="http://schemas.openxmlformats.org/officeDocument/2006/relationships/image" Target="../media/image126.png"/><Relationship Id="rId21" Type="http://schemas.openxmlformats.org/officeDocument/2006/relationships/image" Target="../media/image66.svg"/><Relationship Id="rId7" Type="http://schemas.openxmlformats.org/officeDocument/2006/relationships/image" Target="../media/image166.svg"/><Relationship Id="rId17" Type="http://schemas.openxmlformats.org/officeDocument/2006/relationships/image" Target="../media/image138.svg"/><Relationship Id="rId2" Type="http://schemas.openxmlformats.org/officeDocument/2006/relationships/image" Target="../media/image122.png"/><Relationship Id="rId20" Type="http://schemas.openxmlformats.org/officeDocument/2006/relationships/image" Target="../media/image127.png"/><Relationship Id="rId1" Type="http://schemas.openxmlformats.org/officeDocument/2006/relationships/slideLayout" Target="../slideLayouts/slideLayout7.xml"/><Relationship Id="rId6" Type="http://schemas.openxmlformats.org/officeDocument/2006/relationships/image" Target="../media/image123.png"/><Relationship Id="rId5" Type="http://schemas.openxmlformats.org/officeDocument/2006/relationships/image" Target="../media/image164.svg"/><Relationship Id="rId23" Type="http://schemas.openxmlformats.org/officeDocument/2006/relationships/image" Target="../media/image201.png"/><Relationship Id="rId10" Type="http://schemas.openxmlformats.org/officeDocument/2006/relationships/image" Target="../media/image125.png"/><Relationship Id="rId19" Type="http://schemas.openxmlformats.org/officeDocument/2006/relationships/image" Target="../media/image98.svg"/><Relationship Id="rId9" Type="http://schemas.openxmlformats.org/officeDocument/2006/relationships/image" Target="../media/image168.svg"/><Relationship Id="rId22" Type="http://schemas.openxmlformats.org/officeDocument/2006/relationships/image" Target="../media/image108.png"/></Relationships>
</file>

<file path=ppt/slides/_rels/slide16.xml.rels><?xml version="1.0" encoding="UTF-8" standalone="yes"?>
<Relationships xmlns="http://schemas.openxmlformats.org/package/2006/relationships"><Relationship Id="rId8" Type="http://schemas.openxmlformats.org/officeDocument/2006/relationships/image" Target="../media/image130.png"/><Relationship Id="rId13" Type="http://schemas.openxmlformats.org/officeDocument/2006/relationships/image" Target="../media/image134.png"/><Relationship Id="rId7" Type="http://schemas.openxmlformats.org/officeDocument/2006/relationships/image" Target="../media/image66.svg"/><Relationship Id="rId12" Type="http://schemas.openxmlformats.org/officeDocument/2006/relationships/image" Target="../media/image133.png"/><Relationship Id="rId17" Type="http://schemas.openxmlformats.org/officeDocument/2006/relationships/image" Target="../media/image136.jpg"/><Relationship Id="rId2" Type="http://schemas.openxmlformats.org/officeDocument/2006/relationships/image" Target="../media/image128.png"/><Relationship Id="rId16" Type="http://schemas.openxmlformats.org/officeDocument/2006/relationships/image" Target="../media/image112.svg"/><Relationship Id="rId1" Type="http://schemas.openxmlformats.org/officeDocument/2006/relationships/slideLayout" Target="../slideLayouts/slideLayout7.xml"/><Relationship Id="rId6" Type="http://schemas.openxmlformats.org/officeDocument/2006/relationships/image" Target="../media/image129.png"/><Relationship Id="rId11" Type="http://schemas.openxmlformats.org/officeDocument/2006/relationships/image" Target="../media/image132.png"/><Relationship Id="rId5" Type="http://schemas.openxmlformats.org/officeDocument/2006/relationships/image" Target="../media/image108.svg"/><Relationship Id="rId15" Type="http://schemas.openxmlformats.org/officeDocument/2006/relationships/image" Target="../media/image135.png"/><Relationship Id="rId10" Type="http://schemas.openxmlformats.org/officeDocument/2006/relationships/image" Target="../media/image131.png"/><Relationship Id="rId9" Type="http://schemas.openxmlformats.org/officeDocument/2006/relationships/image" Target="../media/image12.svg"/><Relationship Id="rId14" Type="http://schemas.openxmlformats.org/officeDocument/2006/relationships/image" Target="../media/image110.svg"/></Relationships>
</file>

<file path=ppt/slides/_rels/slide17.xml.rels><?xml version="1.0" encoding="UTF-8" standalone="yes"?>
<Relationships xmlns="http://schemas.openxmlformats.org/package/2006/relationships"><Relationship Id="rId7" Type="http://schemas.openxmlformats.org/officeDocument/2006/relationships/image" Target="../media/image138.png"/><Relationship Id="rId2" Type="http://schemas.openxmlformats.org/officeDocument/2006/relationships/image" Target="../media/image82.png"/><Relationship Id="rId1" Type="http://schemas.openxmlformats.org/officeDocument/2006/relationships/slideLayout" Target="../slideLayouts/slideLayout7.xml"/><Relationship Id="rId6" Type="http://schemas.openxmlformats.org/officeDocument/2006/relationships/image" Target="../media/image137.png"/><Relationship Id="rId5" Type="http://schemas.openxmlformats.org/officeDocument/2006/relationships/image" Target="../media/image64.svg"/></Relationships>
</file>

<file path=ppt/slides/_rels/slide2.xml.rels><?xml version="1.0" encoding="UTF-8" standalone="yes"?>
<Relationships xmlns="http://schemas.openxmlformats.org/package/2006/relationships"><Relationship Id="rId8" Type="http://schemas.openxmlformats.org/officeDocument/2006/relationships/image" Target="../media/image13.png"/><Relationship Id="rId13" Type="http://schemas.openxmlformats.org/officeDocument/2006/relationships/image" Target="../media/image36.svg"/><Relationship Id="rId3" Type="http://schemas.openxmlformats.org/officeDocument/2006/relationships/image" Target="../media/image26.svg"/><Relationship Id="rId7" Type="http://schemas.openxmlformats.org/officeDocument/2006/relationships/image" Target="../media/image30.svg"/><Relationship Id="rId12"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image" Target="../media/image34.svg"/><Relationship Id="rId5" Type="http://schemas.openxmlformats.org/officeDocument/2006/relationships/image" Target="../media/image28.svg"/><Relationship Id="rId15" Type="http://schemas.openxmlformats.org/officeDocument/2006/relationships/image" Target="../media/image17.png"/><Relationship Id="rId10" Type="http://schemas.openxmlformats.org/officeDocument/2006/relationships/image" Target="../media/image14.png"/><Relationship Id="rId4" Type="http://schemas.openxmlformats.org/officeDocument/2006/relationships/image" Target="../media/image11.png"/><Relationship Id="rId9" Type="http://schemas.openxmlformats.org/officeDocument/2006/relationships/image" Target="../media/image32.svg"/><Relationship Id="rId14" Type="http://schemas.openxmlformats.org/officeDocument/2006/relationships/image" Target="../media/image16.png"/></Relationships>
</file>

<file path=ppt/slides/_rels/slide3.xml.rels><?xml version="1.0" encoding="UTF-8" standalone="yes"?>
<Relationships xmlns="http://schemas.openxmlformats.org/package/2006/relationships"><Relationship Id="rId13" Type="http://schemas.openxmlformats.org/officeDocument/2006/relationships/image" Target="../media/image12.svg"/><Relationship Id="rId3" Type="http://schemas.openxmlformats.org/officeDocument/2006/relationships/image" Target="../media/image2.svg"/><Relationship Id="rId2" Type="http://schemas.openxmlformats.org/officeDocument/2006/relationships/image" Target="../media/image18.png"/><Relationship Id="rId1" Type="http://schemas.openxmlformats.org/officeDocument/2006/relationships/slideLayout" Target="../slideLayouts/slideLayout7.xml"/><Relationship Id="rId4" Type="http://schemas.openxmlformats.org/officeDocument/2006/relationships/image" Target="../media/image19.png"/><Relationship Id="rId14" Type="http://schemas.openxmlformats.org/officeDocument/2006/relationships/image" Target="../media/image20.png"/></Relationships>
</file>

<file path=ppt/slides/_rels/slide4.xml.rels><?xml version="1.0" encoding="UTF-8" standalone="yes"?>
<Relationships xmlns="http://schemas.openxmlformats.org/package/2006/relationships"><Relationship Id="rId8" Type="http://schemas.openxmlformats.org/officeDocument/2006/relationships/image" Target="../media/image24.png"/><Relationship Id="rId18" Type="http://schemas.openxmlformats.org/officeDocument/2006/relationships/image" Target="../media/image27.png"/><Relationship Id="rId13" Type="http://schemas.openxmlformats.org/officeDocument/2006/relationships/image" Target="../media/image48.svg"/><Relationship Id="rId3" Type="http://schemas.openxmlformats.org/officeDocument/2006/relationships/image" Target="../media/image38.svg"/><Relationship Id="rId21" Type="http://schemas.openxmlformats.org/officeDocument/2006/relationships/image" Target="../media/image56.svg"/><Relationship Id="rId7" Type="http://schemas.openxmlformats.org/officeDocument/2006/relationships/image" Target="../media/image42.svg"/><Relationship Id="rId12" Type="http://schemas.openxmlformats.org/officeDocument/2006/relationships/image" Target="../media/image26.png"/><Relationship Id="rId17" Type="http://schemas.openxmlformats.org/officeDocument/2006/relationships/image" Target="../media/image52.svg"/><Relationship Id="rId2" Type="http://schemas.openxmlformats.org/officeDocument/2006/relationships/image" Target="../media/image21.png"/><Relationship Id="rId20" Type="http://schemas.openxmlformats.org/officeDocument/2006/relationships/image" Target="../media/image28.png"/><Relationship Id="rId1" Type="http://schemas.openxmlformats.org/officeDocument/2006/relationships/slideLayout" Target="../slideLayouts/slideLayout7.xml"/><Relationship Id="rId6" Type="http://schemas.openxmlformats.org/officeDocument/2006/relationships/image" Target="../media/image23.png"/><Relationship Id="rId11" Type="http://schemas.openxmlformats.org/officeDocument/2006/relationships/image" Target="../media/image46.svg"/><Relationship Id="rId5" Type="http://schemas.openxmlformats.org/officeDocument/2006/relationships/image" Target="../media/image40.svg"/><Relationship Id="rId23" Type="http://schemas.openxmlformats.org/officeDocument/2006/relationships/image" Target="../media/image30.png"/><Relationship Id="rId15" Type="http://schemas.openxmlformats.org/officeDocument/2006/relationships/image" Target="../media/image50.svg"/><Relationship Id="rId10" Type="http://schemas.openxmlformats.org/officeDocument/2006/relationships/image" Target="../media/image25.png"/><Relationship Id="rId19" Type="http://schemas.openxmlformats.org/officeDocument/2006/relationships/image" Target="../media/image54.svg"/><Relationship Id="rId4" Type="http://schemas.openxmlformats.org/officeDocument/2006/relationships/image" Target="../media/image22.png"/><Relationship Id="rId9" Type="http://schemas.openxmlformats.org/officeDocument/2006/relationships/image" Target="../media/image44.svg"/><Relationship Id="rId22" Type="http://schemas.openxmlformats.org/officeDocument/2006/relationships/image" Target="../media/image29.png"/></Relationships>
</file>

<file path=ppt/slides/_rels/slide5.xml.rels><?xml version="1.0" encoding="UTF-8" standalone="yes"?>
<Relationships xmlns="http://schemas.openxmlformats.org/package/2006/relationships"><Relationship Id="rId8" Type="http://schemas.openxmlformats.org/officeDocument/2006/relationships/image" Target="../media/image33.png"/><Relationship Id="rId13" Type="http://schemas.openxmlformats.org/officeDocument/2006/relationships/image" Target="../media/image37.png"/><Relationship Id="rId18" Type="http://schemas.openxmlformats.org/officeDocument/2006/relationships/image" Target="../media/image22.svg"/><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36.png"/><Relationship Id="rId17" Type="http://schemas.openxmlformats.org/officeDocument/2006/relationships/image" Target="../media/image40.png"/><Relationship Id="rId2" Type="http://schemas.openxmlformats.org/officeDocument/2006/relationships/image" Target="../media/image31.png"/><Relationship Id="rId16" Type="http://schemas.openxmlformats.org/officeDocument/2006/relationships/image" Target="../media/image20.svg"/><Relationship Id="rId1" Type="http://schemas.openxmlformats.org/officeDocument/2006/relationships/slideLayout" Target="../slideLayouts/slideLayout7.xml"/><Relationship Id="rId6" Type="http://schemas.openxmlformats.org/officeDocument/2006/relationships/image" Target="../media/image2.png"/><Relationship Id="rId11" Type="http://schemas.openxmlformats.org/officeDocument/2006/relationships/image" Target="../media/image35.png"/><Relationship Id="rId5" Type="http://schemas.openxmlformats.org/officeDocument/2006/relationships/image" Target="NULL"/><Relationship Id="rId15" Type="http://schemas.openxmlformats.org/officeDocument/2006/relationships/image" Target="../media/image39.png"/><Relationship Id="rId10" Type="http://schemas.openxmlformats.org/officeDocument/2006/relationships/image" Target="../media/image34.png"/><Relationship Id="rId19" Type="http://schemas.openxmlformats.org/officeDocument/2006/relationships/image" Target="../media/image49.png"/><Relationship Id="rId4" Type="http://schemas.openxmlformats.org/officeDocument/2006/relationships/image" Target="../media/image32.png"/><Relationship Id="rId9" Type="http://schemas.openxmlformats.org/officeDocument/2006/relationships/image" Target="NULL"/><Relationship Id="rId14" Type="http://schemas.openxmlformats.org/officeDocument/2006/relationships/image" Target="../media/image38.png"/></Relationships>
</file>

<file path=ppt/slides/_rels/slide6.xml.rels><?xml version="1.0" encoding="UTF-8" standalone="yes"?>
<Relationships xmlns="http://schemas.openxmlformats.org/package/2006/relationships"><Relationship Id="rId8" Type="http://schemas.openxmlformats.org/officeDocument/2006/relationships/image" Target="../media/image11.png"/><Relationship Id="rId13" Type="http://schemas.openxmlformats.org/officeDocument/2006/relationships/image" Target="../media/image136.svg"/><Relationship Id="rId18" Type="http://schemas.openxmlformats.org/officeDocument/2006/relationships/image" Target="../media/image46.png"/><Relationship Id="rId21" Type="http://schemas.openxmlformats.org/officeDocument/2006/relationships/image" Target="../media/image142.svg"/><Relationship Id="rId7" Type="http://schemas.openxmlformats.org/officeDocument/2006/relationships/image" Target="../media/image132.svg"/><Relationship Id="rId12" Type="http://schemas.openxmlformats.org/officeDocument/2006/relationships/image" Target="../media/image43.png"/><Relationship Id="rId17" Type="http://schemas.openxmlformats.org/officeDocument/2006/relationships/image" Target="../media/image86.svg"/><Relationship Id="rId2" Type="http://schemas.openxmlformats.org/officeDocument/2006/relationships/image" Target="../media/image41.png"/><Relationship Id="rId16" Type="http://schemas.openxmlformats.org/officeDocument/2006/relationships/image" Target="../media/image45.png"/><Relationship Id="rId20" Type="http://schemas.openxmlformats.org/officeDocument/2006/relationships/image" Target="../media/image47.png"/><Relationship Id="rId1" Type="http://schemas.openxmlformats.org/officeDocument/2006/relationships/slideLayout" Target="../slideLayouts/slideLayout7.xml"/><Relationship Id="rId6" Type="http://schemas.openxmlformats.org/officeDocument/2006/relationships/image" Target="../media/image42.png"/><Relationship Id="rId11" Type="http://schemas.openxmlformats.org/officeDocument/2006/relationships/image" Target="../media/image28.svg"/><Relationship Id="rId5" Type="http://schemas.openxmlformats.org/officeDocument/2006/relationships/image" Target="../media/image130.svg"/><Relationship Id="rId15" Type="http://schemas.openxmlformats.org/officeDocument/2006/relationships/image" Target="../media/image138.svg"/><Relationship Id="rId19" Type="http://schemas.openxmlformats.org/officeDocument/2006/relationships/image" Target="../media/image140.svg"/><Relationship Id="rId14" Type="http://schemas.openxmlformats.org/officeDocument/2006/relationships/image" Target="../media/image44.png"/><Relationship Id="rId22" Type="http://schemas.openxmlformats.org/officeDocument/2006/relationships/image" Target="../media/image48.png"/></Relationships>
</file>

<file path=ppt/slides/_rels/slide7.xml.rels><?xml version="1.0" encoding="UTF-8" standalone="yes"?>
<Relationships xmlns="http://schemas.openxmlformats.org/package/2006/relationships"><Relationship Id="rId8" Type="http://schemas.openxmlformats.org/officeDocument/2006/relationships/image" Target="../media/image53.png"/><Relationship Id="rId13" Type="http://schemas.openxmlformats.org/officeDocument/2006/relationships/image" Target="../media/image160.svg"/><Relationship Id="rId3" Type="http://schemas.openxmlformats.org/officeDocument/2006/relationships/image" Target="../media/image150.svg"/><Relationship Id="rId7" Type="http://schemas.openxmlformats.org/officeDocument/2006/relationships/image" Target="../media/image154.svg"/><Relationship Id="rId12" Type="http://schemas.openxmlformats.org/officeDocument/2006/relationships/image" Target="../media/image55.png"/><Relationship Id="rId2" Type="http://schemas.openxmlformats.org/officeDocument/2006/relationships/image" Target="../media/image50.png"/><Relationship Id="rId1" Type="http://schemas.openxmlformats.org/officeDocument/2006/relationships/slideLayout" Target="../slideLayouts/slideLayout7.xml"/><Relationship Id="rId6" Type="http://schemas.openxmlformats.org/officeDocument/2006/relationships/image" Target="../media/image52.png"/><Relationship Id="rId11" Type="http://schemas.openxmlformats.org/officeDocument/2006/relationships/image" Target="../media/image158.svg"/><Relationship Id="rId5" Type="http://schemas.openxmlformats.org/officeDocument/2006/relationships/image" Target="../media/image152.svg"/><Relationship Id="rId15" Type="http://schemas.openxmlformats.org/officeDocument/2006/relationships/image" Target="../media/image66.svg"/><Relationship Id="rId10" Type="http://schemas.openxmlformats.org/officeDocument/2006/relationships/image" Target="../media/image54.png"/><Relationship Id="rId4" Type="http://schemas.openxmlformats.org/officeDocument/2006/relationships/image" Target="../media/image51.png"/><Relationship Id="rId9" Type="http://schemas.openxmlformats.org/officeDocument/2006/relationships/image" Target="../media/image156.svg"/><Relationship Id="rId14" Type="http://schemas.openxmlformats.org/officeDocument/2006/relationships/image" Target="../media/image56.png"/></Relationships>
</file>

<file path=ppt/slides/_rels/slide8.xml.rels><?xml version="1.0" encoding="UTF-8" standalone="yes"?>
<Relationships xmlns="http://schemas.openxmlformats.org/package/2006/relationships"><Relationship Id="rId8" Type="http://schemas.openxmlformats.org/officeDocument/2006/relationships/image" Target="../media/image4.png"/><Relationship Id="rId13" Type="http://schemas.openxmlformats.org/officeDocument/2006/relationships/image" Target="NULL"/><Relationship Id="rId18" Type="http://schemas.openxmlformats.org/officeDocument/2006/relationships/image" Target="../media/image65.png"/><Relationship Id="rId3" Type="http://schemas.openxmlformats.org/officeDocument/2006/relationships/image" Target="NULL"/><Relationship Id="rId7" Type="http://schemas.openxmlformats.org/officeDocument/2006/relationships/image" Target="NULL"/><Relationship Id="rId12" Type="http://schemas.openxmlformats.org/officeDocument/2006/relationships/image" Target="../media/image61.png"/><Relationship Id="rId17" Type="http://schemas.openxmlformats.org/officeDocument/2006/relationships/image" Target="../media/image73.png"/><Relationship Id="rId2" Type="http://schemas.openxmlformats.org/officeDocument/2006/relationships/image" Target="../media/image57.png"/><Relationship Id="rId16" Type="http://schemas.openxmlformats.org/officeDocument/2006/relationships/image" Target="../media/image64.png"/><Relationship Id="rId1" Type="http://schemas.openxmlformats.org/officeDocument/2006/relationships/slideLayout" Target="../slideLayouts/slideLayout7.xml"/><Relationship Id="rId6" Type="http://schemas.openxmlformats.org/officeDocument/2006/relationships/image" Target="../media/image59.png"/><Relationship Id="rId11" Type="http://schemas.openxmlformats.org/officeDocument/2006/relationships/image" Target="NULL"/><Relationship Id="rId5" Type="http://schemas.openxmlformats.org/officeDocument/2006/relationships/image" Target="NULL"/><Relationship Id="rId15" Type="http://schemas.openxmlformats.org/officeDocument/2006/relationships/image" Target="../media/image63.png"/><Relationship Id="rId10" Type="http://schemas.openxmlformats.org/officeDocument/2006/relationships/image" Target="../media/image60.png"/><Relationship Id="rId19" Type="http://schemas.openxmlformats.org/officeDocument/2006/relationships/image" Target="../media/image75.png"/><Relationship Id="rId4" Type="http://schemas.openxmlformats.org/officeDocument/2006/relationships/image" Target="../media/image58.png"/><Relationship Id="rId9" Type="http://schemas.openxmlformats.org/officeDocument/2006/relationships/image" Target="NULL"/><Relationship Id="rId14" Type="http://schemas.openxmlformats.org/officeDocument/2006/relationships/image" Target="../media/image62.png"/></Relationships>
</file>

<file path=ppt/slides/_rels/slide9.xml.rels><?xml version="1.0" encoding="UTF-8" standalone="yes"?>
<Relationships xmlns="http://schemas.openxmlformats.org/package/2006/relationships"><Relationship Id="rId8" Type="http://schemas.openxmlformats.org/officeDocument/2006/relationships/image" Target="../media/image68.png"/><Relationship Id="rId18" Type="http://schemas.openxmlformats.org/officeDocument/2006/relationships/image" Target="../media/image70.png"/><Relationship Id="rId26" Type="http://schemas.openxmlformats.org/officeDocument/2006/relationships/image" Target="../media/image84.png"/><Relationship Id="rId7" Type="http://schemas.openxmlformats.org/officeDocument/2006/relationships/image" Target="../media/image76.svg"/><Relationship Id="rId17" Type="http://schemas.openxmlformats.org/officeDocument/2006/relationships/image" Target="../media/image86.svg"/><Relationship Id="rId25" Type="http://schemas.openxmlformats.org/officeDocument/2006/relationships/image" Target="../media/image74.png"/><Relationship Id="rId2" Type="http://schemas.openxmlformats.org/officeDocument/2006/relationships/image" Target="../media/image66.png"/><Relationship Id="rId20" Type="http://schemas.openxmlformats.org/officeDocument/2006/relationships/image" Target="../media/image71.png"/><Relationship Id="rId29" Type="http://schemas.openxmlformats.org/officeDocument/2006/relationships/image" Target="../media/image77.png"/><Relationship Id="rId1" Type="http://schemas.openxmlformats.org/officeDocument/2006/relationships/slideLayout" Target="../slideLayouts/slideLayout7.xml"/><Relationship Id="rId6" Type="http://schemas.openxmlformats.org/officeDocument/2006/relationships/image" Target="../media/image67.png"/><Relationship Id="rId24" Type="http://schemas.openxmlformats.org/officeDocument/2006/relationships/image" Target="../media/image72.png"/><Relationship Id="rId5" Type="http://schemas.openxmlformats.org/officeDocument/2006/relationships/image" Target="../media/image74.svg"/><Relationship Id="rId23" Type="http://schemas.openxmlformats.org/officeDocument/2006/relationships/image" Target="../media/image24.svg"/><Relationship Id="rId28" Type="http://schemas.openxmlformats.org/officeDocument/2006/relationships/image" Target="../media/image86.png"/><Relationship Id="rId10" Type="http://schemas.openxmlformats.org/officeDocument/2006/relationships/image" Target="../media/image69.png"/><Relationship Id="rId19" Type="http://schemas.openxmlformats.org/officeDocument/2006/relationships/image" Target="../media/image88.svg"/><Relationship Id="rId9" Type="http://schemas.openxmlformats.org/officeDocument/2006/relationships/image" Target="../media/image78.svg"/><Relationship Id="rId27" Type="http://schemas.openxmlformats.org/officeDocument/2006/relationships/image" Target="../media/image76.png"/><Relationship Id="rId30" Type="http://schemas.openxmlformats.org/officeDocument/2006/relationships/image" Target="../media/image78.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C9EDE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092054">
            <a:off x="-3117790" y="-2249465"/>
            <a:ext cx="7700664" cy="5255703"/>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760722">
            <a:off x="507449" y="-3022327"/>
            <a:ext cx="4569048" cy="4174968"/>
          </a:xfrm>
          <a:prstGeom prst="rect">
            <a:avLst/>
          </a:prstGeom>
        </p:spPr>
      </p:pic>
      <p:grpSp>
        <p:nvGrpSpPr>
          <p:cNvPr id="4" name="Group 4"/>
          <p:cNvGrpSpPr/>
          <p:nvPr/>
        </p:nvGrpSpPr>
        <p:grpSpPr>
          <a:xfrm>
            <a:off x="2054256" y="1380753"/>
            <a:ext cx="14179488" cy="7525495"/>
            <a:chOff x="0" y="0"/>
            <a:chExt cx="14489242" cy="7689891"/>
          </a:xfrm>
        </p:grpSpPr>
        <p:sp>
          <p:nvSpPr>
            <p:cNvPr id="5" name="Freeform 5"/>
            <p:cNvSpPr/>
            <p:nvPr/>
          </p:nvSpPr>
          <p:spPr>
            <a:xfrm>
              <a:off x="-9098" y="-6509"/>
              <a:ext cx="14503572" cy="7721944"/>
            </a:xfrm>
            <a:custGeom>
              <a:avLst/>
              <a:gdLst/>
              <a:ahLst/>
              <a:cxnLst/>
              <a:rect l="l" t="t" r="r" b="b"/>
              <a:pathLst>
                <a:path w="14503572" h="7721944">
                  <a:moveTo>
                    <a:pt x="63030" y="7128391"/>
                  </a:moveTo>
                  <a:cubicBezTo>
                    <a:pt x="63030" y="7128391"/>
                    <a:pt x="0" y="6881827"/>
                    <a:pt x="10218" y="1214762"/>
                  </a:cubicBezTo>
                  <a:cubicBezTo>
                    <a:pt x="18651" y="990971"/>
                    <a:pt x="65033" y="645332"/>
                    <a:pt x="65033" y="645332"/>
                  </a:cubicBezTo>
                  <a:cubicBezTo>
                    <a:pt x="82233" y="502466"/>
                    <a:pt x="56685" y="337866"/>
                    <a:pt x="181385" y="223925"/>
                  </a:cubicBezTo>
                  <a:cubicBezTo>
                    <a:pt x="346794" y="72788"/>
                    <a:pt x="621643" y="0"/>
                    <a:pt x="13610499" y="6965"/>
                  </a:cubicBezTo>
                  <a:lnTo>
                    <a:pt x="13610500" y="6965"/>
                  </a:lnTo>
                  <a:cubicBezTo>
                    <a:pt x="13827248" y="16819"/>
                    <a:pt x="14031563" y="36481"/>
                    <a:pt x="14165750" y="101690"/>
                  </a:cubicBezTo>
                  <a:cubicBezTo>
                    <a:pt x="14421797" y="226120"/>
                    <a:pt x="14503571" y="459160"/>
                    <a:pt x="14498085" y="704684"/>
                  </a:cubicBezTo>
                  <a:cubicBezTo>
                    <a:pt x="14498085" y="704684"/>
                    <a:pt x="14454796" y="1013073"/>
                    <a:pt x="14462230" y="1248607"/>
                  </a:cubicBezTo>
                  <a:cubicBezTo>
                    <a:pt x="14469353" y="6870192"/>
                    <a:pt x="14476509" y="7065795"/>
                    <a:pt x="14476509" y="7065795"/>
                  </a:cubicBezTo>
                  <a:cubicBezTo>
                    <a:pt x="14459828" y="7281528"/>
                    <a:pt x="14345184" y="7492139"/>
                    <a:pt x="14148316" y="7603763"/>
                  </a:cubicBezTo>
                  <a:cubicBezTo>
                    <a:pt x="13997964" y="7689012"/>
                    <a:pt x="13799932" y="7704110"/>
                    <a:pt x="10978216" y="7693368"/>
                  </a:cubicBezTo>
                  <a:lnTo>
                    <a:pt x="10978052" y="7693368"/>
                  </a:lnTo>
                  <a:cubicBezTo>
                    <a:pt x="645952" y="7688091"/>
                    <a:pt x="384604" y="7721944"/>
                    <a:pt x="254278" y="7612787"/>
                  </a:cubicBezTo>
                  <a:cubicBezTo>
                    <a:pt x="145767" y="7521901"/>
                    <a:pt x="81795" y="7328590"/>
                    <a:pt x="63030" y="7128391"/>
                  </a:cubicBezTo>
                  <a:close/>
                </a:path>
              </a:pathLst>
            </a:custGeom>
            <a:solidFill>
              <a:srgbClr val="FDB5A8"/>
            </a:solidFill>
          </p:spPr>
        </p:sp>
      </p:grpSp>
      <p:grpSp>
        <p:nvGrpSpPr>
          <p:cNvPr id="6" name="Group 6"/>
          <p:cNvGrpSpPr/>
          <p:nvPr/>
        </p:nvGrpSpPr>
        <p:grpSpPr>
          <a:xfrm>
            <a:off x="2392922" y="1802639"/>
            <a:ext cx="13502155" cy="6681722"/>
            <a:chOff x="0" y="0"/>
            <a:chExt cx="13797112" cy="6827686"/>
          </a:xfrm>
        </p:grpSpPr>
        <p:sp>
          <p:nvSpPr>
            <p:cNvPr id="7" name="Freeform 7"/>
            <p:cNvSpPr/>
            <p:nvPr/>
          </p:nvSpPr>
          <p:spPr>
            <a:xfrm>
              <a:off x="-9098" y="-6509"/>
              <a:ext cx="13811443" cy="6859739"/>
            </a:xfrm>
            <a:custGeom>
              <a:avLst/>
              <a:gdLst/>
              <a:ahLst/>
              <a:cxnLst/>
              <a:rect l="l" t="t" r="r" b="b"/>
              <a:pathLst>
                <a:path w="13811443" h="6859739">
                  <a:moveTo>
                    <a:pt x="63030" y="6266186"/>
                  </a:moveTo>
                  <a:cubicBezTo>
                    <a:pt x="63030" y="6266186"/>
                    <a:pt x="0" y="6019621"/>
                    <a:pt x="10218" y="1214762"/>
                  </a:cubicBezTo>
                  <a:cubicBezTo>
                    <a:pt x="18651" y="990971"/>
                    <a:pt x="65033" y="645332"/>
                    <a:pt x="65033" y="645332"/>
                  </a:cubicBezTo>
                  <a:cubicBezTo>
                    <a:pt x="82233" y="502466"/>
                    <a:pt x="56685" y="337866"/>
                    <a:pt x="181385" y="223925"/>
                  </a:cubicBezTo>
                  <a:cubicBezTo>
                    <a:pt x="346794" y="72788"/>
                    <a:pt x="621643" y="0"/>
                    <a:pt x="12918370" y="6965"/>
                  </a:cubicBezTo>
                  <a:lnTo>
                    <a:pt x="12918370" y="6965"/>
                  </a:lnTo>
                  <a:cubicBezTo>
                    <a:pt x="13135119" y="16819"/>
                    <a:pt x="13339433" y="36481"/>
                    <a:pt x="13473622" y="101690"/>
                  </a:cubicBezTo>
                  <a:cubicBezTo>
                    <a:pt x="13729667" y="226120"/>
                    <a:pt x="13811443" y="459160"/>
                    <a:pt x="13805955" y="704684"/>
                  </a:cubicBezTo>
                  <a:cubicBezTo>
                    <a:pt x="13805955" y="704684"/>
                    <a:pt x="13762666" y="1013073"/>
                    <a:pt x="13770100" y="1248607"/>
                  </a:cubicBezTo>
                  <a:cubicBezTo>
                    <a:pt x="13777224" y="6007987"/>
                    <a:pt x="13784380" y="6203590"/>
                    <a:pt x="13784380" y="6203590"/>
                  </a:cubicBezTo>
                  <a:cubicBezTo>
                    <a:pt x="13767699" y="6419322"/>
                    <a:pt x="13653054" y="6629934"/>
                    <a:pt x="13456186" y="6741558"/>
                  </a:cubicBezTo>
                  <a:cubicBezTo>
                    <a:pt x="13305834" y="6826807"/>
                    <a:pt x="13107802" y="6841905"/>
                    <a:pt x="10427004" y="6831163"/>
                  </a:cubicBezTo>
                  <a:lnTo>
                    <a:pt x="10426849" y="6831163"/>
                  </a:lnTo>
                  <a:cubicBezTo>
                    <a:pt x="645952" y="6825887"/>
                    <a:pt x="384604" y="6859740"/>
                    <a:pt x="254278" y="6750582"/>
                  </a:cubicBezTo>
                  <a:cubicBezTo>
                    <a:pt x="145767" y="6659697"/>
                    <a:pt x="81795" y="6466385"/>
                    <a:pt x="63030" y="6266186"/>
                  </a:cubicBezTo>
                  <a:close/>
                </a:path>
              </a:pathLst>
            </a:custGeom>
            <a:solidFill>
              <a:srgbClr val="FDFEFF"/>
            </a:solidFill>
          </p:spPr>
        </p:sp>
      </p:grpSp>
      <p:pic>
        <p:nvPicPr>
          <p:cNvPr id="8" name="Picture 8"/>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1734937">
            <a:off x="14481118" y="7534547"/>
            <a:ext cx="5937578" cy="4052397"/>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7107689" y="6956630"/>
            <a:ext cx="942092" cy="1033845"/>
          </a:xfrm>
          <a:prstGeom prst="rect">
            <a:avLst/>
          </a:prstGeom>
        </p:spPr>
      </p:pic>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786651" y="2155318"/>
            <a:ext cx="1573302" cy="1691723"/>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249595" y="568417"/>
            <a:ext cx="646090" cy="930234"/>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6917995" y="1256399"/>
            <a:ext cx="379388" cy="546240"/>
          </a:xfrm>
          <a:prstGeom prst="rect">
            <a:avLst/>
          </a:prstGeom>
        </p:spPr>
      </p:pic>
      <p:pic>
        <p:nvPicPr>
          <p:cNvPr id="13" name="Picture 13"/>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786651" y="8405601"/>
            <a:ext cx="628975" cy="905592"/>
          </a:xfrm>
          <a:prstGeom prst="rect">
            <a:avLst/>
          </a:prstGeom>
        </p:spPr>
      </p:pic>
      <p:pic>
        <p:nvPicPr>
          <p:cNvPr id="14" name="Picture 14"/>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242300" y="9311192"/>
            <a:ext cx="346651" cy="499105"/>
          </a:xfrm>
          <a:prstGeom prst="rect">
            <a:avLst/>
          </a:prstGeom>
        </p:spPr>
      </p:pic>
      <p:pic>
        <p:nvPicPr>
          <p:cNvPr id="15" name="Picture 15"/>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7611089">
            <a:off x="15398890" y="7594462"/>
            <a:ext cx="3717431" cy="4610767"/>
          </a:xfrm>
          <a:prstGeom prst="rect">
            <a:avLst/>
          </a:prstGeom>
        </p:spPr>
      </p:pic>
      <p:sp>
        <p:nvSpPr>
          <p:cNvPr id="18" name="TextBox 18"/>
          <p:cNvSpPr txBox="1"/>
          <p:nvPr/>
        </p:nvSpPr>
        <p:spPr>
          <a:xfrm>
            <a:off x="3093551" y="3026455"/>
            <a:ext cx="12097114" cy="3693319"/>
          </a:xfrm>
          <a:prstGeom prst="rect">
            <a:avLst/>
          </a:prstGeom>
        </p:spPr>
        <p:txBody>
          <a:bodyPr lIns="0" tIns="0" rIns="0" bIns="0" rtlCol="0" anchor="t">
            <a:spAutoFit/>
          </a:bodyPr>
          <a:lstStyle/>
          <a:p>
            <a:pPr algn="ctr">
              <a:lnSpc>
                <a:spcPct val="150000"/>
              </a:lnSpc>
            </a:pPr>
            <a:r>
              <a:rPr lang="en-US" sz="8000" b="1" dirty="0" smtClean="0">
                <a:solidFill>
                  <a:schemeClr val="accent1">
                    <a:lumMod val="50000"/>
                  </a:schemeClr>
                </a:solidFill>
                <a:latin typeface="Arial" panose="020B0604020202020204" pitchFamily="34" charset="0"/>
                <a:cs typeface="Arial" panose="020B0604020202020204" pitchFamily="34" charset="0"/>
              </a:rPr>
              <a:t>CHÀO MỪNG CÁC EM </a:t>
            </a:r>
          </a:p>
          <a:p>
            <a:pPr algn="ctr">
              <a:lnSpc>
                <a:spcPct val="150000"/>
              </a:lnSpc>
            </a:pPr>
            <a:r>
              <a:rPr lang="en-US" sz="8000" b="1" dirty="0" smtClean="0">
                <a:solidFill>
                  <a:schemeClr val="accent1">
                    <a:lumMod val="50000"/>
                  </a:schemeClr>
                </a:solidFill>
                <a:latin typeface="Arial" panose="020B0604020202020204" pitchFamily="34" charset="0"/>
                <a:cs typeface="Arial" panose="020B0604020202020204" pitchFamily="34" charset="0"/>
              </a:rPr>
              <a:t>ĐẾN VỚI BÀI HỌC MỚI!</a:t>
            </a:r>
            <a:endParaRPr lang="en-US" sz="8000" b="1" dirty="0">
              <a:solidFill>
                <a:schemeClr val="accent1">
                  <a:lumMod val="50000"/>
                </a:schemeClr>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5438813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DFD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987947" y="-3338800"/>
            <a:ext cx="12978005" cy="12491330"/>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924532">
            <a:off x="15103418" y="8774992"/>
            <a:ext cx="5013059" cy="3972849"/>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9924532">
            <a:off x="14512591" y="-2740248"/>
            <a:ext cx="5013059" cy="3972849"/>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0651006" y="3405578"/>
            <a:ext cx="7211486" cy="7251038"/>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909136" y="8867909"/>
            <a:ext cx="797359" cy="835329"/>
          </a:xfrm>
          <a:prstGeom prst="rect">
            <a:avLst/>
          </a:prstGeom>
        </p:spPr>
      </p:pic>
      <p:grpSp>
        <p:nvGrpSpPr>
          <p:cNvPr id="7" name="Group 7"/>
          <p:cNvGrpSpPr>
            <a:grpSpLocks noChangeAspect="1"/>
          </p:cNvGrpSpPr>
          <p:nvPr/>
        </p:nvGrpSpPr>
        <p:grpSpPr>
          <a:xfrm rot="-2560680">
            <a:off x="10601253" y="706317"/>
            <a:ext cx="744534" cy="644766"/>
            <a:chOff x="0" y="0"/>
            <a:chExt cx="6350000" cy="5499100"/>
          </a:xfrm>
        </p:grpSpPr>
        <p:sp>
          <p:nvSpPr>
            <p:cNvPr id="8" name="Freeform 8"/>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B8B8F"/>
            </a:solidFill>
          </p:spPr>
        </p:sp>
      </p:grpSp>
      <p:grpSp>
        <p:nvGrpSpPr>
          <p:cNvPr id="9" name="Group 9"/>
          <p:cNvGrpSpPr>
            <a:grpSpLocks noChangeAspect="1"/>
          </p:cNvGrpSpPr>
          <p:nvPr/>
        </p:nvGrpSpPr>
        <p:grpSpPr>
          <a:xfrm rot="1232861">
            <a:off x="1041179" y="6800189"/>
            <a:ext cx="533273" cy="461815"/>
            <a:chOff x="0" y="0"/>
            <a:chExt cx="6350000" cy="5499100"/>
          </a:xfrm>
        </p:grpSpPr>
        <p:sp>
          <p:nvSpPr>
            <p:cNvPr id="10" name="Freeform 1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B8B8F"/>
            </a:solidFill>
          </p:spPr>
        </p:sp>
      </p:grpSp>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2700271" y="3556917"/>
            <a:ext cx="650685" cy="844623"/>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1756569">
            <a:off x="767825" y="1095894"/>
            <a:ext cx="1079981" cy="353448"/>
          </a:xfrm>
          <a:prstGeom prst="rect">
            <a:avLst/>
          </a:prstGeom>
        </p:spPr>
      </p:pic>
      <p:pic>
        <p:nvPicPr>
          <p:cNvPr id="13" name="Picture 13"/>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3098489">
            <a:off x="17370929" y="-485969"/>
            <a:ext cx="1834142" cy="2192996"/>
          </a:xfrm>
          <a:prstGeom prst="rect">
            <a:avLst/>
          </a:prstGeom>
        </p:spPr>
      </p:pic>
      <p:pic>
        <p:nvPicPr>
          <p:cNvPr id="14" name="Picture 14"/>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8728819" y="7031096"/>
            <a:ext cx="501761" cy="501761"/>
          </a:xfrm>
          <a:prstGeom prst="rect">
            <a:avLst/>
          </a:prstGeom>
        </p:spPr>
      </p:pic>
      <p:sp>
        <p:nvSpPr>
          <p:cNvPr id="16" name="TextBox 16"/>
          <p:cNvSpPr txBox="1"/>
          <p:nvPr/>
        </p:nvSpPr>
        <p:spPr>
          <a:xfrm>
            <a:off x="1600984" y="820701"/>
            <a:ext cx="8028720" cy="1109856"/>
          </a:xfrm>
          <a:prstGeom prst="rect">
            <a:avLst/>
          </a:prstGeom>
        </p:spPr>
        <p:txBody>
          <a:bodyPr lIns="0" tIns="0" rIns="0" bIns="0" rtlCol="0" anchor="t">
            <a:spAutoFit/>
          </a:bodyPr>
          <a:lstStyle/>
          <a:p>
            <a:pPr algn="ctr">
              <a:lnSpc>
                <a:spcPts val="9904"/>
              </a:lnSpc>
            </a:pPr>
            <a:r>
              <a:rPr lang="en-US" sz="5400" b="1" dirty="0" err="1" smtClean="0">
                <a:solidFill>
                  <a:schemeClr val="accent4">
                    <a:lumMod val="50000"/>
                  </a:schemeClr>
                </a:solidFill>
                <a:latin typeface="Arial" panose="020B0604020202020204" pitchFamily="34" charset="0"/>
                <a:cs typeface="Arial" panose="020B0604020202020204" pitchFamily="34" charset="0"/>
              </a:rPr>
              <a:t>Ghi</a:t>
            </a:r>
            <a:r>
              <a:rPr lang="en-US" sz="5400" b="1" dirty="0" smtClean="0">
                <a:solidFill>
                  <a:schemeClr val="accent4">
                    <a:lumMod val="50000"/>
                  </a:schemeClr>
                </a:solidFill>
                <a:latin typeface="Arial" panose="020B0604020202020204" pitchFamily="34" charset="0"/>
                <a:cs typeface="Arial" panose="020B0604020202020204" pitchFamily="34" charset="0"/>
              </a:rPr>
              <a:t> </a:t>
            </a:r>
            <a:r>
              <a:rPr lang="en-US" sz="5400" b="1" dirty="0" err="1" smtClean="0">
                <a:solidFill>
                  <a:schemeClr val="accent4">
                    <a:lumMod val="50000"/>
                  </a:schemeClr>
                </a:solidFill>
                <a:latin typeface="Arial" panose="020B0604020202020204" pitchFamily="34" charset="0"/>
                <a:cs typeface="Arial" panose="020B0604020202020204" pitchFamily="34" charset="0"/>
              </a:rPr>
              <a:t>nhớ</a:t>
            </a:r>
            <a:endParaRPr lang="en-US" sz="5400" b="1" dirty="0">
              <a:solidFill>
                <a:schemeClr val="accent4">
                  <a:lumMod val="50000"/>
                </a:schemeClr>
              </a:solidFill>
              <a:latin typeface="Arial" panose="020B0604020202020204" pitchFamily="34" charset="0"/>
              <a:cs typeface="Arial" panose="020B0604020202020204" pitchFamily="34" charset="0"/>
            </a:endParaRPr>
          </a:p>
        </p:txBody>
      </p:sp>
      <p:sp>
        <p:nvSpPr>
          <p:cNvPr id="17" name="Rectangle 16"/>
          <p:cNvSpPr/>
          <p:nvPr/>
        </p:nvSpPr>
        <p:spPr>
          <a:xfrm>
            <a:off x="1679230" y="2420508"/>
            <a:ext cx="8398994" cy="3785652"/>
          </a:xfrm>
          <a:prstGeom prst="rect">
            <a:avLst/>
          </a:prstGeom>
        </p:spPr>
        <p:txBody>
          <a:bodyPr wrap="square">
            <a:spAutoFit/>
          </a:bodyPr>
          <a:lstStyle/>
          <a:p>
            <a:pPr marL="571500" indent="-571500" algn="just">
              <a:lnSpc>
                <a:spcPct val="150000"/>
              </a:lnSpc>
              <a:buFont typeface="Wingdings" panose="05000000000000000000" pitchFamily="2" charset="2"/>
              <a:buChar char="§"/>
            </a:pPr>
            <a:r>
              <a:rPr lang="vi-VN" sz="4000" dirty="0">
                <a:latin typeface="Arial" panose="020B0604020202020204" pitchFamily="34" charset="0"/>
                <a:cs typeface="Arial" panose="020B0604020202020204" pitchFamily="34" charset="0"/>
              </a:rPr>
              <a:t>Mỗi số thực đều được biểu diễn bởi một điểm trên trục số.</a:t>
            </a:r>
          </a:p>
          <a:p>
            <a:pPr marL="571500" indent="-571500" algn="just">
              <a:lnSpc>
                <a:spcPct val="150000"/>
              </a:lnSpc>
              <a:buFont typeface="Wingdings" panose="05000000000000000000" pitchFamily="2" charset="2"/>
              <a:buChar char="§"/>
            </a:pPr>
            <a:r>
              <a:rPr lang="vi-VN" sz="4000" dirty="0">
                <a:latin typeface="Arial" panose="020B0604020202020204" pitchFamily="34" charset="0"/>
                <a:cs typeface="Arial" panose="020B0604020202020204" pitchFamily="34" charset="0"/>
              </a:rPr>
              <a:t>Mỗi điểm trên trục số đều biểu diễn một số thực.</a:t>
            </a:r>
          </a:p>
        </p:txBody>
      </p:sp>
    </p:spTree>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p:cTn id="7" dur="500" fill="hold"/>
                                        <p:tgtEl>
                                          <p:spTgt spid="16"/>
                                        </p:tgtEl>
                                        <p:attrNameLst>
                                          <p:attrName>ppt_w</p:attrName>
                                        </p:attrNameLst>
                                      </p:cBhvr>
                                      <p:tavLst>
                                        <p:tav tm="0">
                                          <p:val>
                                            <p:fltVal val="0"/>
                                          </p:val>
                                        </p:tav>
                                        <p:tav tm="100000">
                                          <p:val>
                                            <p:strVal val="#ppt_w"/>
                                          </p:val>
                                        </p:tav>
                                      </p:tavLst>
                                    </p:anim>
                                    <p:anim calcmode="lin" valueType="num">
                                      <p:cBhvr>
                                        <p:cTn id="8" dur="500" fill="hold"/>
                                        <p:tgtEl>
                                          <p:spTgt spid="16"/>
                                        </p:tgtEl>
                                        <p:attrNameLst>
                                          <p:attrName>ppt_h</p:attrName>
                                        </p:attrNameLst>
                                      </p:cBhvr>
                                      <p:tavLst>
                                        <p:tav tm="0">
                                          <p:val>
                                            <p:fltVal val="0"/>
                                          </p:val>
                                        </p:tav>
                                        <p:tav tm="100000">
                                          <p:val>
                                            <p:strVal val="#ppt_h"/>
                                          </p:val>
                                        </p:tav>
                                      </p:tavLst>
                                    </p:anim>
                                    <p:animEffect transition="in" filter="fade">
                                      <p:cBhvr>
                                        <p:cTn id="9" dur="500"/>
                                        <p:tgtEl>
                                          <p:spTgt spid="16"/>
                                        </p:tgtEl>
                                      </p:cBhvr>
                                    </p:animEffect>
                                  </p:childTnLst>
                                </p:cTn>
                              </p:par>
                            </p:childTnLst>
                          </p:cTn>
                        </p:par>
                      </p:childTnLst>
                    </p:cTn>
                  </p:par>
                  <p:par>
                    <p:cTn id="10" fill="hold">
                      <p:stCondLst>
                        <p:cond delay="indefinite"/>
                      </p:stCondLst>
                      <p:childTnLst>
                        <p:par>
                          <p:cTn id="11" fill="hold">
                            <p:stCondLst>
                              <p:cond delay="0"/>
                            </p:stCondLst>
                            <p:childTnLst>
                              <p:par>
                                <p:cTn id="12" presetID="12" presetClass="entr" presetSubtype="4" fill="hold" nodeType="clickEffect">
                                  <p:stCondLst>
                                    <p:cond delay="0"/>
                                  </p:stCondLst>
                                  <p:childTnLst>
                                    <p:set>
                                      <p:cBhvr>
                                        <p:cTn id="13" dur="1" fill="hold">
                                          <p:stCondLst>
                                            <p:cond delay="0"/>
                                          </p:stCondLst>
                                        </p:cTn>
                                        <p:tgtEl>
                                          <p:spTgt spid="17">
                                            <p:txEl>
                                              <p:pRg st="0" end="0"/>
                                            </p:txEl>
                                          </p:spTgt>
                                        </p:tgtEl>
                                        <p:attrNameLst>
                                          <p:attrName>style.visibility</p:attrName>
                                        </p:attrNameLst>
                                      </p:cBhvr>
                                      <p:to>
                                        <p:strVal val="visible"/>
                                      </p:to>
                                    </p:set>
                                    <p:anim calcmode="lin" valueType="num">
                                      <p:cBhvr additive="base">
                                        <p:cTn id="14" dur="500"/>
                                        <p:tgtEl>
                                          <p:spTgt spid="17">
                                            <p:txEl>
                                              <p:pRg st="0" end="0"/>
                                            </p:txEl>
                                          </p:spTgt>
                                        </p:tgtEl>
                                        <p:attrNameLst>
                                          <p:attrName>ppt_y</p:attrName>
                                        </p:attrNameLst>
                                      </p:cBhvr>
                                      <p:tavLst>
                                        <p:tav tm="0">
                                          <p:val>
                                            <p:strVal val="#ppt_y+#ppt_h*1.125000"/>
                                          </p:val>
                                        </p:tav>
                                        <p:tav tm="100000">
                                          <p:val>
                                            <p:strVal val="#ppt_y"/>
                                          </p:val>
                                        </p:tav>
                                      </p:tavLst>
                                    </p:anim>
                                    <p:animEffect transition="in" filter="wipe(up)">
                                      <p:cBhvr>
                                        <p:cTn id="15" dur="500"/>
                                        <p:tgtEl>
                                          <p:spTgt spid="17">
                                            <p:txEl>
                                              <p:pRg st="0" end="0"/>
                                            </p:txEl>
                                          </p:spTgt>
                                        </p:tgtEl>
                                      </p:cBhvr>
                                    </p:animEffect>
                                  </p:childTnLst>
                                </p:cTn>
                              </p:par>
                              <p:par>
                                <p:cTn id="16" presetID="12" presetClass="entr" presetSubtype="4" fill="hold" nodeType="withEffect">
                                  <p:stCondLst>
                                    <p:cond delay="0"/>
                                  </p:stCondLst>
                                  <p:childTnLst>
                                    <p:set>
                                      <p:cBhvr>
                                        <p:cTn id="17" dur="1" fill="hold">
                                          <p:stCondLst>
                                            <p:cond delay="0"/>
                                          </p:stCondLst>
                                        </p:cTn>
                                        <p:tgtEl>
                                          <p:spTgt spid="17">
                                            <p:txEl>
                                              <p:pRg st="1" end="1"/>
                                            </p:txEl>
                                          </p:spTgt>
                                        </p:tgtEl>
                                        <p:attrNameLst>
                                          <p:attrName>style.visibility</p:attrName>
                                        </p:attrNameLst>
                                      </p:cBhvr>
                                      <p:to>
                                        <p:strVal val="visible"/>
                                      </p:to>
                                    </p:set>
                                    <p:anim calcmode="lin" valueType="num">
                                      <p:cBhvr additive="base">
                                        <p:cTn id="18" dur="500"/>
                                        <p:tgtEl>
                                          <p:spTgt spid="17">
                                            <p:txEl>
                                              <p:pRg st="1" end="1"/>
                                            </p:txEl>
                                          </p:spTgt>
                                        </p:tgtEl>
                                        <p:attrNameLst>
                                          <p:attrName>ppt_y</p:attrName>
                                        </p:attrNameLst>
                                      </p:cBhvr>
                                      <p:tavLst>
                                        <p:tav tm="0">
                                          <p:val>
                                            <p:strVal val="#ppt_y+#ppt_h*1.125000"/>
                                          </p:val>
                                        </p:tav>
                                        <p:tav tm="100000">
                                          <p:val>
                                            <p:strVal val="#ppt_y"/>
                                          </p:val>
                                        </p:tav>
                                      </p:tavLst>
                                    </p:anim>
                                    <p:animEffect transition="in" filter="wipe(up)">
                                      <p:cBhvr>
                                        <p:cTn id="19" dur="500"/>
                                        <p:tgtEl>
                                          <p:spTgt spid="17">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DFDFB"/>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7082276">
            <a:off x="13528972" y="5544205"/>
            <a:ext cx="5157790" cy="9485590"/>
          </a:xfrm>
          <a:prstGeom prst="rect">
            <a:avLst/>
          </a:prstGeom>
        </p:spPr>
      </p:pic>
      <p:grpSp>
        <p:nvGrpSpPr>
          <p:cNvPr id="6" name="Group 6"/>
          <p:cNvGrpSpPr/>
          <p:nvPr/>
        </p:nvGrpSpPr>
        <p:grpSpPr>
          <a:xfrm>
            <a:off x="4850012" y="612086"/>
            <a:ext cx="10192019" cy="2499787"/>
            <a:chOff x="0" y="0"/>
            <a:chExt cx="10279464" cy="3480769"/>
          </a:xfrm>
        </p:grpSpPr>
        <p:sp>
          <p:nvSpPr>
            <p:cNvPr id="7" name="Freeform 7"/>
            <p:cNvSpPr/>
            <p:nvPr/>
          </p:nvSpPr>
          <p:spPr>
            <a:xfrm>
              <a:off x="-1" y="0"/>
              <a:ext cx="10287124" cy="3480769"/>
            </a:xfrm>
            <a:custGeom>
              <a:avLst/>
              <a:gdLst/>
              <a:ahLst/>
              <a:cxnLst/>
              <a:rect l="l" t="t" r="r" b="b"/>
              <a:pathLst>
                <a:path w="10287124" h="3480769">
                  <a:moveTo>
                    <a:pt x="9780685" y="3463850"/>
                  </a:moveTo>
                  <a:cubicBezTo>
                    <a:pt x="9780685" y="3463850"/>
                    <a:pt x="9543688" y="3453880"/>
                    <a:pt x="9181549" y="3467325"/>
                  </a:cubicBezTo>
                  <a:cubicBezTo>
                    <a:pt x="8819412" y="3480769"/>
                    <a:pt x="490924" y="3480769"/>
                    <a:pt x="490924" y="3480769"/>
                  </a:cubicBezTo>
                  <a:cubicBezTo>
                    <a:pt x="245502" y="3480769"/>
                    <a:pt x="32509" y="3383501"/>
                    <a:pt x="31032" y="3223387"/>
                  </a:cubicBezTo>
                  <a:cubicBezTo>
                    <a:pt x="31032" y="3223387"/>
                    <a:pt x="0" y="1927526"/>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9734136" y="0"/>
                    <a:pt x="9734136" y="0"/>
                  </a:cubicBezTo>
                  <a:cubicBezTo>
                    <a:pt x="10046037" y="0"/>
                    <a:pt x="10279465" y="101069"/>
                    <a:pt x="10271607" y="303616"/>
                  </a:cubicBezTo>
                  <a:cubicBezTo>
                    <a:pt x="10271607" y="303616"/>
                    <a:pt x="10269613" y="1810087"/>
                    <a:pt x="10278368" y="2523800"/>
                  </a:cubicBezTo>
                  <a:cubicBezTo>
                    <a:pt x="10287123" y="2817101"/>
                    <a:pt x="10240575" y="3150172"/>
                    <a:pt x="10240575" y="3150172"/>
                  </a:cubicBezTo>
                  <a:cubicBezTo>
                    <a:pt x="10237610" y="3330198"/>
                    <a:pt x="10026107" y="3463850"/>
                    <a:pt x="9780685" y="3463850"/>
                  </a:cubicBezTo>
                  <a:close/>
                </a:path>
              </a:pathLst>
            </a:custGeom>
            <a:solidFill>
              <a:srgbClr val="B6DBCB"/>
            </a:solidFill>
          </p:spPr>
        </p:sp>
      </p:grpSp>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4779846">
            <a:off x="-609447" y="-182074"/>
            <a:ext cx="1568231" cy="1476097"/>
          </a:xfrm>
          <a:prstGeom prst="rect">
            <a:avLst/>
          </a:prstGeom>
        </p:spPr>
      </p:pic>
      <p:pic>
        <p:nvPicPr>
          <p:cNvPr id="10" name="Picture 10"/>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3575963">
            <a:off x="16603122" y="951765"/>
            <a:ext cx="365155" cy="365155"/>
          </a:xfrm>
          <a:prstGeom prst="rect">
            <a:avLst/>
          </a:prstGeom>
        </p:spPr>
      </p:pic>
      <p:grpSp>
        <p:nvGrpSpPr>
          <p:cNvPr id="13" name="Group 13"/>
          <p:cNvGrpSpPr>
            <a:grpSpLocks noChangeAspect="1"/>
          </p:cNvGrpSpPr>
          <p:nvPr/>
        </p:nvGrpSpPr>
        <p:grpSpPr>
          <a:xfrm rot="1238497">
            <a:off x="16031750" y="8490267"/>
            <a:ext cx="449855" cy="389575"/>
            <a:chOff x="0" y="0"/>
            <a:chExt cx="6350000" cy="5499100"/>
          </a:xfrm>
        </p:grpSpPr>
        <p:sp>
          <p:nvSpPr>
            <p:cNvPr id="14" name="Freeform 14"/>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EFA54F"/>
            </a:solidFill>
          </p:spPr>
        </p:sp>
      </p:grpSp>
      <p:pic>
        <p:nvPicPr>
          <p:cNvPr id="19" name="Picture 18"/>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rot="21398988">
            <a:off x="1498840" y="268023"/>
            <a:ext cx="2661675" cy="2305441"/>
          </a:xfrm>
          <a:prstGeom prst="rect">
            <a:avLst/>
          </a:prstGeom>
        </p:spPr>
      </p:pic>
      <p:sp>
        <p:nvSpPr>
          <p:cNvPr id="20" name="TextBox 19"/>
          <p:cNvSpPr txBox="1"/>
          <p:nvPr/>
        </p:nvSpPr>
        <p:spPr>
          <a:xfrm rot="728308">
            <a:off x="1863802" y="1047019"/>
            <a:ext cx="1931751" cy="707886"/>
          </a:xfrm>
          <a:prstGeom prst="rect">
            <a:avLst/>
          </a:prstGeom>
          <a:noFill/>
        </p:spPr>
        <p:txBody>
          <a:bodyPr wrap="square" rtlCol="0">
            <a:spAutoFit/>
          </a:bodyPr>
          <a:lstStyle/>
          <a:p>
            <a:pPr algn="ctr"/>
            <a:r>
              <a:rPr lang="en-US" sz="4000" b="1" dirty="0" err="1" smtClean="0">
                <a:solidFill>
                  <a:srgbClr val="C00000"/>
                </a:solidFill>
                <a:latin typeface="Arial" panose="020B0604020202020204" pitchFamily="34" charset="0"/>
                <a:cs typeface="Arial" panose="020B0604020202020204" pitchFamily="34" charset="0"/>
              </a:rPr>
              <a:t>Chú</a:t>
            </a:r>
            <a:r>
              <a:rPr lang="en-US" sz="4000" b="1" dirty="0" smtClean="0">
                <a:solidFill>
                  <a:srgbClr val="C00000"/>
                </a:solidFill>
                <a:latin typeface="Arial" panose="020B0604020202020204" pitchFamily="34" charset="0"/>
                <a:cs typeface="Arial" panose="020B0604020202020204" pitchFamily="34" charset="0"/>
              </a:rPr>
              <a:t> ý</a:t>
            </a:r>
            <a:endParaRPr lang="en-US" sz="4000" b="1" dirty="0">
              <a:solidFill>
                <a:srgbClr val="C00000"/>
              </a:solidFill>
              <a:latin typeface="Arial" panose="020B0604020202020204" pitchFamily="34" charset="0"/>
              <a:cs typeface="Arial" panose="020B0604020202020204" pitchFamily="34" charset="0"/>
            </a:endParaRPr>
          </a:p>
        </p:txBody>
      </p:sp>
      <p:sp>
        <p:nvSpPr>
          <p:cNvPr id="21" name="Rectangle 20"/>
          <p:cNvSpPr/>
          <p:nvPr/>
        </p:nvSpPr>
        <p:spPr>
          <a:xfrm>
            <a:off x="5307687" y="884476"/>
            <a:ext cx="9284262" cy="1938992"/>
          </a:xfrm>
          <a:prstGeom prst="rect">
            <a:avLst/>
          </a:prstGeom>
        </p:spPr>
        <p:txBody>
          <a:bodyPr wrap="square">
            <a:spAutoFit/>
          </a:bodyPr>
          <a:lstStyle/>
          <a:p>
            <a:pPr algn="just">
              <a:lnSpc>
                <a:spcPct val="150000"/>
              </a:lnSpc>
            </a:pPr>
            <a:r>
              <a:rPr lang="en-US" sz="4000" dirty="0" err="1">
                <a:latin typeface="Arial" panose="020B0604020202020204" pitchFamily="34" charset="0"/>
                <a:cs typeface="Arial" panose="020B0604020202020204" pitchFamily="34" charset="0"/>
              </a:rPr>
              <a:t>Mỗi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trục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đều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một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thực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nên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thực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lấp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đầy</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trục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a:t>
            </a:r>
          </a:p>
        </p:txBody>
      </p:sp>
      <p:pic>
        <p:nvPicPr>
          <p:cNvPr id="22" name="Picture 21"/>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437619" y="3207154"/>
            <a:ext cx="15024398" cy="1593023"/>
          </a:xfrm>
          <a:prstGeom prst="rect">
            <a:avLst/>
          </a:prstGeom>
        </p:spPr>
      </p:pic>
      <p:pic>
        <p:nvPicPr>
          <p:cNvPr id="23" name="Picture 5"/>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394390" y="5101448"/>
            <a:ext cx="5068409" cy="5200792"/>
          </a:xfrm>
          <a:prstGeom prst="rect">
            <a:avLst/>
          </a:prstGeom>
        </p:spPr>
      </p:pic>
      <p:sp>
        <p:nvSpPr>
          <p:cNvPr id="24" name="TextBox 23"/>
          <p:cNvSpPr txBox="1"/>
          <p:nvPr/>
        </p:nvSpPr>
        <p:spPr>
          <a:xfrm>
            <a:off x="8001000" y="4840670"/>
            <a:ext cx="2895600" cy="646331"/>
          </a:xfrm>
          <a:prstGeom prst="rect">
            <a:avLst/>
          </a:prstGeom>
          <a:noFill/>
        </p:spPr>
        <p:txBody>
          <a:bodyPr wrap="square" rtlCol="0">
            <a:spAutoFit/>
          </a:bodyPr>
          <a:lstStyle/>
          <a:p>
            <a:pPr algn="ctr"/>
            <a:r>
              <a:rPr lang="en-US" sz="3600" i="1" dirty="0" err="1" smtClean="0">
                <a:latin typeface="Arial" panose="020B0604020202020204" pitchFamily="34" charset="0"/>
                <a:cs typeface="Arial" panose="020B0604020202020204" pitchFamily="34" charset="0"/>
              </a:rPr>
              <a:t>Hình</a:t>
            </a:r>
            <a:r>
              <a:rPr lang="en-US" sz="3600" i="1" dirty="0" smtClean="0">
                <a:latin typeface="Arial" panose="020B0604020202020204" pitchFamily="34" charset="0"/>
                <a:cs typeface="Arial" panose="020B0604020202020204" pitchFamily="34" charset="0"/>
              </a:rPr>
              <a:t> 2.4</a:t>
            </a:r>
            <a:endParaRPr lang="en-US" sz="3600" i="1" dirty="0">
              <a:latin typeface="Arial" panose="020B0604020202020204" pitchFamily="34" charset="0"/>
              <a:cs typeface="Arial" panose="020B0604020202020204" pitchFamily="34" charset="0"/>
            </a:endParaRPr>
          </a:p>
        </p:txBody>
      </p:sp>
      <p:pic>
        <p:nvPicPr>
          <p:cNvPr id="25" name="Picture 2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3959603" y="5305077"/>
            <a:ext cx="1348084" cy="1348084"/>
          </a:xfrm>
          <a:prstGeom prst="rect">
            <a:avLst/>
          </a:prstGeom>
        </p:spPr>
      </p:pic>
      <mc:AlternateContent xmlns:mc="http://schemas.openxmlformats.org/markup-compatibility/2006" xmlns:a14="http://schemas.microsoft.com/office/drawing/2010/main">
        <mc:Choice Requires="a14">
          <p:sp>
            <p:nvSpPr>
              <p:cNvPr id="26" name="TextBox 25"/>
              <p:cNvSpPr txBox="1"/>
              <p:nvPr/>
            </p:nvSpPr>
            <p:spPr>
              <a:xfrm>
                <a:off x="5545446" y="5537567"/>
                <a:ext cx="11595398" cy="1914948"/>
              </a:xfrm>
              <a:prstGeom prst="rect">
                <a:avLst/>
              </a:prstGeom>
              <a:noFill/>
            </p:spPr>
            <p:txBody>
              <a:bodyPr wrap="square" rtlCol="0">
                <a:spAutoFit/>
              </a:bodyPr>
              <a:lstStyle/>
              <a:p>
                <a:pPr algn="just">
                  <a:lnSpc>
                    <a:spcPct val="150000"/>
                  </a:lnSpc>
                </a:pPr>
                <a:r>
                  <a:rPr lang="en-US" sz="4000" dirty="0" smtClean="0">
                    <a:solidFill>
                      <a:srgbClr val="002060"/>
                    </a:solidFill>
                    <a:latin typeface="Arial" panose="020B0604020202020204" pitchFamily="34" charset="0"/>
                    <a:cs typeface="Arial" panose="020B0604020202020204" pitchFamily="34" charset="0"/>
                  </a:rPr>
                  <a:t>Điểm </a:t>
                </a:r>
                <a:r>
                  <a:rPr lang="en-US" sz="4000" dirty="0" err="1" smtClean="0">
                    <a:solidFill>
                      <a:srgbClr val="002060"/>
                    </a:solidFill>
                    <a:latin typeface="Arial" panose="020B0604020202020204" pitchFamily="34" charset="0"/>
                    <a:cs typeface="Arial" panose="020B0604020202020204" pitchFamily="34" charset="0"/>
                  </a:rPr>
                  <a:t>nào</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trong</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Hình</a:t>
                </a:r>
                <a:r>
                  <a:rPr lang="en-US" sz="4000" dirty="0" smtClean="0">
                    <a:solidFill>
                      <a:srgbClr val="002060"/>
                    </a:solidFill>
                    <a:latin typeface="Arial" panose="020B0604020202020204" pitchFamily="34" charset="0"/>
                    <a:cs typeface="Arial" panose="020B0604020202020204" pitchFamily="34" charset="0"/>
                  </a:rPr>
                  <a:t> 2.4 </a:t>
                </a:r>
                <a:r>
                  <a:rPr lang="en-US" sz="4000" dirty="0" err="1" smtClean="0">
                    <a:solidFill>
                      <a:srgbClr val="002060"/>
                    </a:solidFill>
                    <a:latin typeface="Arial" panose="020B0604020202020204" pitchFamily="34" charset="0"/>
                    <a:cs typeface="Arial" panose="020B0604020202020204" pitchFamily="34" charset="0"/>
                  </a:rPr>
                  <a:t>biểu</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diễn</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số</a:t>
                </a:r>
                <a:r>
                  <a:rPr lang="en-US" sz="4000" dirty="0" smtClean="0">
                    <a:solidFill>
                      <a:srgbClr val="002060"/>
                    </a:solidFill>
                    <a:latin typeface="Arial" panose="020B0604020202020204" pitchFamily="34" charset="0"/>
                    <a:cs typeface="Arial" panose="020B0604020202020204" pitchFamily="34" charset="0"/>
                  </a:rPr>
                  <a:t> -</a:t>
                </a:r>
                <a14:m>
                  <m:oMath xmlns:m="http://schemas.openxmlformats.org/officeDocument/2006/math">
                    <m:rad>
                      <m:radPr>
                        <m:degHide m:val="on"/>
                        <m:ctrlPr>
                          <a:rPr lang="en-US" sz="4000" i="1" smtClean="0">
                            <a:solidFill>
                              <a:srgbClr val="002060"/>
                            </a:solidFill>
                            <a:latin typeface="Cambria Math" panose="02040503050406030204" pitchFamily="18" charset="0"/>
                            <a:cs typeface="Arial" panose="020B0604020202020204" pitchFamily="34" charset="0"/>
                          </a:rPr>
                        </m:ctrlPr>
                      </m:radPr>
                      <m:deg/>
                      <m:e>
                        <m:r>
                          <a:rPr lang="en-US" sz="4000" b="0" i="1" smtClean="0">
                            <a:solidFill>
                              <a:srgbClr val="002060"/>
                            </a:solidFill>
                            <a:latin typeface="Cambria Math" panose="02040503050406030204" pitchFamily="18" charset="0"/>
                            <a:cs typeface="Arial" panose="020B0604020202020204" pitchFamily="34" charset="0"/>
                          </a:rPr>
                          <m:t>2</m:t>
                        </m:r>
                      </m:e>
                    </m:rad>
                  </m:oMath>
                </a14:m>
                <a:r>
                  <a:rPr lang="en-US" sz="4000" dirty="0" smtClean="0">
                    <a:solidFill>
                      <a:srgbClr val="002060"/>
                    </a:solidFill>
                    <a:latin typeface="Arial" panose="020B0604020202020204" pitchFamily="34" charset="0"/>
                    <a:cs typeface="Arial" panose="020B0604020202020204" pitchFamily="34" charset="0"/>
                  </a:rPr>
                  <a:t> ? </a:t>
                </a:r>
                <a:r>
                  <a:rPr lang="en-US" sz="4000" dirty="0" err="1" smtClean="0">
                    <a:solidFill>
                      <a:srgbClr val="002060"/>
                    </a:solidFill>
                    <a:latin typeface="Arial" panose="020B0604020202020204" pitchFamily="34" charset="0"/>
                    <a:cs typeface="Arial" panose="020B0604020202020204" pitchFamily="34" charset="0"/>
                  </a:rPr>
                  <a:t>Em</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có</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nhận</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xét</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gì</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về</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điểm</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biểu</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diễn</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hai</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số</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đối</a:t>
                </a:r>
                <a:r>
                  <a:rPr lang="en-US" sz="4000" dirty="0" smtClean="0">
                    <a:solidFill>
                      <a:srgbClr val="002060"/>
                    </a:solidFill>
                    <a:latin typeface="Arial" panose="020B0604020202020204" pitchFamily="34" charset="0"/>
                    <a:cs typeface="Arial" panose="020B0604020202020204" pitchFamily="34" charset="0"/>
                  </a:rPr>
                  <a:t> </a:t>
                </a:r>
                <a:r>
                  <a:rPr lang="en-US" sz="4000" dirty="0" err="1" smtClean="0">
                    <a:solidFill>
                      <a:srgbClr val="002060"/>
                    </a:solidFill>
                    <a:latin typeface="Arial" panose="020B0604020202020204" pitchFamily="34" charset="0"/>
                    <a:cs typeface="Arial" panose="020B0604020202020204" pitchFamily="34" charset="0"/>
                  </a:rPr>
                  <a:t>nhau</a:t>
                </a:r>
                <a:r>
                  <a:rPr lang="en-US" sz="4000" dirty="0">
                    <a:solidFill>
                      <a:srgbClr val="002060"/>
                    </a:solidFill>
                    <a:latin typeface="Arial" panose="020B0604020202020204" pitchFamily="34" charset="0"/>
                    <a:cs typeface="Arial" panose="020B0604020202020204" pitchFamily="34" charset="0"/>
                  </a:rPr>
                  <a:t>?</a:t>
                </a:r>
              </a:p>
            </p:txBody>
          </p:sp>
        </mc:Choice>
        <mc:Fallback xmlns="">
          <p:sp>
            <p:nvSpPr>
              <p:cNvPr id="26" name="TextBox 25"/>
              <p:cNvSpPr txBox="1">
                <a:spLocks noRot="1" noChangeAspect="1" noMove="1" noResize="1" noEditPoints="1" noAdjustHandles="1" noChangeArrowheads="1" noChangeShapeType="1" noTextEdit="1"/>
              </p:cNvSpPr>
              <p:nvPr/>
            </p:nvSpPr>
            <p:spPr>
              <a:xfrm>
                <a:off x="5545446" y="5537567"/>
                <a:ext cx="11595398" cy="1914948"/>
              </a:xfrm>
              <a:prstGeom prst="rect">
                <a:avLst/>
              </a:prstGeom>
              <a:blipFill rotWithShape="0">
                <a:blip r:embed="rId16"/>
                <a:stretch>
                  <a:fillRect l="-1893" r="-1840" b="-12381"/>
                </a:stretch>
              </a:blipFill>
            </p:spPr>
            <p:txBody>
              <a:bodyPr/>
              <a:lstStyle/>
              <a:p>
                <a:r>
                  <a:rPr lang="en-US">
                    <a:noFill/>
                  </a:rPr>
                  <a:t> </a:t>
                </a:r>
              </a:p>
            </p:txBody>
          </p:sp>
        </mc:Fallback>
      </mc:AlternateContent>
      <p:sp>
        <p:nvSpPr>
          <p:cNvPr id="27" name="Rounded Rectangle 26"/>
          <p:cNvSpPr/>
          <p:nvPr/>
        </p:nvSpPr>
        <p:spPr>
          <a:xfrm>
            <a:off x="6248400" y="3207154"/>
            <a:ext cx="990600" cy="1762425"/>
          </a:xfrm>
          <a:prstGeom prst="roundRect">
            <a:avLst/>
          </a:prstGeom>
          <a:noFill/>
          <a:ln w="571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8" name="Rectangle 27"/>
          <p:cNvSpPr/>
          <p:nvPr/>
        </p:nvSpPr>
        <p:spPr>
          <a:xfrm>
            <a:off x="5226245" y="8331111"/>
            <a:ext cx="10966464" cy="707886"/>
          </a:xfrm>
          <a:prstGeom prst="rect">
            <a:avLst/>
          </a:prstGeom>
        </p:spPr>
        <p:txBody>
          <a:bodyPr wrap="none">
            <a:spAutoFit/>
          </a:bodyPr>
          <a:lstStyle/>
          <a:p>
            <a:r>
              <a:rPr lang="en-US" sz="4000" dirty="0" err="1">
                <a:latin typeface="Arial" panose="020B0604020202020204" pitchFamily="34" charset="0"/>
                <a:cs typeface="Arial" panose="020B0604020202020204" pitchFamily="34" charset="0"/>
              </a:rPr>
              <a:t>Điểm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biểu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diễn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hai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đối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nhau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cách</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đều</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gốc</a:t>
            </a:r>
            <a:r>
              <a:rPr lang="en-US" sz="4000" dirty="0">
                <a:latin typeface="Arial" panose="020B0604020202020204" pitchFamily="34" charset="0"/>
                <a:cs typeface="Arial" panose="020B0604020202020204" pitchFamily="34" charset="0"/>
              </a:rPr>
              <a:t> O</a:t>
            </a:r>
          </a:p>
        </p:txBody>
      </p:sp>
      <p:sp>
        <p:nvSpPr>
          <p:cNvPr id="29" name="Down Arrow 28"/>
          <p:cNvSpPr/>
          <p:nvPr/>
        </p:nvSpPr>
        <p:spPr>
          <a:xfrm>
            <a:off x="10328477" y="7653670"/>
            <a:ext cx="381000" cy="555528"/>
          </a:xfrm>
          <a:prstGeom prst="downArrow">
            <a:avLst/>
          </a:prstGeom>
          <a:solidFill>
            <a:srgbClr val="C0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ransition spd="slow">
    <p:split orient="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fltVal val="0"/>
                                          </p:val>
                                        </p:tav>
                                        <p:tav tm="100000">
                                          <p:val>
                                            <p:strVal val="#ppt_w"/>
                                          </p:val>
                                        </p:tav>
                                      </p:tavLst>
                                    </p:anim>
                                    <p:anim calcmode="lin" valueType="num">
                                      <p:cBhvr>
                                        <p:cTn id="8" dur="500" fill="hold"/>
                                        <p:tgtEl>
                                          <p:spTgt spid="19"/>
                                        </p:tgtEl>
                                        <p:attrNameLst>
                                          <p:attrName>ppt_h</p:attrName>
                                        </p:attrNameLst>
                                      </p:cBhvr>
                                      <p:tavLst>
                                        <p:tav tm="0">
                                          <p:val>
                                            <p:fltVal val="0"/>
                                          </p:val>
                                        </p:tav>
                                        <p:tav tm="100000">
                                          <p:val>
                                            <p:strVal val="#ppt_h"/>
                                          </p:val>
                                        </p:tav>
                                      </p:tavLst>
                                    </p:anim>
                                    <p:animEffect transition="in" filter="fade">
                                      <p:cBhvr>
                                        <p:cTn id="9" dur="500"/>
                                        <p:tgtEl>
                                          <p:spTgt spid="19"/>
                                        </p:tgtEl>
                                      </p:cBhvr>
                                    </p:animEffect>
                                  </p:childTnLst>
                                </p:cTn>
                              </p:par>
                              <p:par>
                                <p:cTn id="10" presetID="53" presetClass="entr" presetSubtype="16"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 calcmode="lin" valueType="num">
                                      <p:cBhvr>
                                        <p:cTn id="12" dur="500" fill="hold"/>
                                        <p:tgtEl>
                                          <p:spTgt spid="20"/>
                                        </p:tgtEl>
                                        <p:attrNameLst>
                                          <p:attrName>ppt_w</p:attrName>
                                        </p:attrNameLst>
                                      </p:cBhvr>
                                      <p:tavLst>
                                        <p:tav tm="0">
                                          <p:val>
                                            <p:fltVal val="0"/>
                                          </p:val>
                                        </p:tav>
                                        <p:tav tm="100000">
                                          <p:val>
                                            <p:strVal val="#ppt_w"/>
                                          </p:val>
                                        </p:tav>
                                      </p:tavLst>
                                    </p:anim>
                                    <p:anim calcmode="lin" valueType="num">
                                      <p:cBhvr>
                                        <p:cTn id="13" dur="500" fill="hold"/>
                                        <p:tgtEl>
                                          <p:spTgt spid="20"/>
                                        </p:tgtEl>
                                        <p:attrNameLst>
                                          <p:attrName>ppt_h</p:attrName>
                                        </p:attrNameLst>
                                      </p:cBhvr>
                                      <p:tavLst>
                                        <p:tav tm="0">
                                          <p:val>
                                            <p:fltVal val="0"/>
                                          </p:val>
                                        </p:tav>
                                        <p:tav tm="100000">
                                          <p:val>
                                            <p:strVal val="#ppt_h"/>
                                          </p:val>
                                        </p:tav>
                                      </p:tavLst>
                                    </p:anim>
                                    <p:animEffect transition="in" filter="fade">
                                      <p:cBhvr>
                                        <p:cTn id="14" dur="500"/>
                                        <p:tgtEl>
                                          <p:spTgt spid="20"/>
                                        </p:tgtEl>
                                      </p:cBhvr>
                                    </p:animEffect>
                                  </p:childTnLst>
                                </p:cTn>
                              </p:par>
                            </p:childTnLst>
                          </p:cTn>
                        </p:par>
                      </p:childTnLst>
                    </p:cTn>
                  </p:par>
                  <p:par>
                    <p:cTn id="15" fill="hold">
                      <p:stCondLst>
                        <p:cond delay="indefinite"/>
                      </p:stCondLst>
                      <p:childTnLst>
                        <p:par>
                          <p:cTn id="16" fill="hold">
                            <p:stCondLst>
                              <p:cond delay="0"/>
                            </p:stCondLst>
                            <p:childTnLst>
                              <p:par>
                                <p:cTn id="17" presetID="50" presetClass="entr" presetSubtype="0" decel="100000" fill="hold" grpId="0" nodeType="clickEffect">
                                  <p:stCondLst>
                                    <p:cond delay="0"/>
                                  </p:stCondLst>
                                  <p:childTnLst>
                                    <p:set>
                                      <p:cBhvr>
                                        <p:cTn id="18" dur="1" fill="hold">
                                          <p:stCondLst>
                                            <p:cond delay="0"/>
                                          </p:stCondLst>
                                        </p:cTn>
                                        <p:tgtEl>
                                          <p:spTgt spid="21"/>
                                        </p:tgtEl>
                                        <p:attrNameLst>
                                          <p:attrName>style.visibility</p:attrName>
                                        </p:attrNameLst>
                                      </p:cBhvr>
                                      <p:to>
                                        <p:strVal val="visible"/>
                                      </p:to>
                                    </p:set>
                                    <p:anim calcmode="lin" valueType="num">
                                      <p:cBhvr>
                                        <p:cTn id="19" dur="500" fill="hold"/>
                                        <p:tgtEl>
                                          <p:spTgt spid="21"/>
                                        </p:tgtEl>
                                        <p:attrNameLst>
                                          <p:attrName>ppt_w</p:attrName>
                                        </p:attrNameLst>
                                      </p:cBhvr>
                                      <p:tavLst>
                                        <p:tav tm="0">
                                          <p:val>
                                            <p:strVal val="#ppt_w+.3"/>
                                          </p:val>
                                        </p:tav>
                                        <p:tav tm="100000">
                                          <p:val>
                                            <p:strVal val="#ppt_w"/>
                                          </p:val>
                                        </p:tav>
                                      </p:tavLst>
                                    </p:anim>
                                    <p:anim calcmode="lin" valueType="num">
                                      <p:cBhvr>
                                        <p:cTn id="20" dur="500" fill="hold"/>
                                        <p:tgtEl>
                                          <p:spTgt spid="21"/>
                                        </p:tgtEl>
                                        <p:attrNameLst>
                                          <p:attrName>ppt_h</p:attrName>
                                        </p:attrNameLst>
                                      </p:cBhvr>
                                      <p:tavLst>
                                        <p:tav tm="0">
                                          <p:val>
                                            <p:strVal val="#ppt_h"/>
                                          </p:val>
                                        </p:tav>
                                        <p:tav tm="100000">
                                          <p:val>
                                            <p:strVal val="#ppt_h"/>
                                          </p:val>
                                        </p:tav>
                                      </p:tavLst>
                                    </p:anim>
                                    <p:animEffect transition="in" filter="fade">
                                      <p:cBhvr>
                                        <p:cTn id="21" dur="500"/>
                                        <p:tgtEl>
                                          <p:spTgt spid="21"/>
                                        </p:tgtEl>
                                      </p:cBhvr>
                                    </p:animEffect>
                                  </p:childTnLst>
                                </p:cTn>
                              </p:par>
                              <p:par>
                                <p:cTn id="22" presetID="50" presetClass="entr" presetSubtype="0" decel="100000" fill="hold" nodeType="withEffect">
                                  <p:stCondLst>
                                    <p:cond delay="0"/>
                                  </p:stCondLst>
                                  <p:childTnLst>
                                    <p:set>
                                      <p:cBhvr>
                                        <p:cTn id="23" dur="1" fill="hold">
                                          <p:stCondLst>
                                            <p:cond delay="0"/>
                                          </p:stCondLst>
                                        </p:cTn>
                                        <p:tgtEl>
                                          <p:spTgt spid="6"/>
                                        </p:tgtEl>
                                        <p:attrNameLst>
                                          <p:attrName>style.visibility</p:attrName>
                                        </p:attrNameLst>
                                      </p:cBhvr>
                                      <p:to>
                                        <p:strVal val="visible"/>
                                      </p:to>
                                    </p:set>
                                    <p:anim calcmode="lin" valueType="num">
                                      <p:cBhvr>
                                        <p:cTn id="24" dur="500" fill="hold"/>
                                        <p:tgtEl>
                                          <p:spTgt spid="6"/>
                                        </p:tgtEl>
                                        <p:attrNameLst>
                                          <p:attrName>ppt_w</p:attrName>
                                        </p:attrNameLst>
                                      </p:cBhvr>
                                      <p:tavLst>
                                        <p:tav tm="0">
                                          <p:val>
                                            <p:strVal val="#ppt_w+.3"/>
                                          </p:val>
                                        </p:tav>
                                        <p:tav tm="100000">
                                          <p:val>
                                            <p:strVal val="#ppt_w"/>
                                          </p:val>
                                        </p:tav>
                                      </p:tavLst>
                                    </p:anim>
                                    <p:anim calcmode="lin" valueType="num">
                                      <p:cBhvr>
                                        <p:cTn id="25" dur="500" fill="hold"/>
                                        <p:tgtEl>
                                          <p:spTgt spid="6"/>
                                        </p:tgtEl>
                                        <p:attrNameLst>
                                          <p:attrName>ppt_h</p:attrName>
                                        </p:attrNameLst>
                                      </p:cBhvr>
                                      <p:tavLst>
                                        <p:tav tm="0">
                                          <p:val>
                                            <p:strVal val="#ppt_h"/>
                                          </p:val>
                                        </p:tav>
                                        <p:tav tm="100000">
                                          <p:val>
                                            <p:strVal val="#ppt_h"/>
                                          </p:val>
                                        </p:tav>
                                      </p:tavLst>
                                    </p:anim>
                                    <p:animEffect transition="in" filter="fade">
                                      <p:cBhvr>
                                        <p:cTn id="26" dur="500"/>
                                        <p:tgtEl>
                                          <p:spTgt spid="6"/>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2"/>
                                        </p:tgtEl>
                                        <p:attrNameLst>
                                          <p:attrName>style.visibility</p:attrName>
                                        </p:attrNameLst>
                                      </p:cBhvr>
                                      <p:to>
                                        <p:strVal val="visible"/>
                                      </p:to>
                                    </p:set>
                                    <p:animEffect transition="in" filter="wipe(left)">
                                      <p:cBhvr>
                                        <p:cTn id="31" dur="500"/>
                                        <p:tgtEl>
                                          <p:spTgt spid="22"/>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24"/>
                                        </p:tgtEl>
                                        <p:attrNameLst>
                                          <p:attrName>style.visibility</p:attrName>
                                        </p:attrNameLst>
                                      </p:cBhvr>
                                      <p:to>
                                        <p:strVal val="visible"/>
                                      </p:to>
                                    </p:set>
                                    <p:animEffect transition="in" filter="fade">
                                      <p:cBhvr>
                                        <p:cTn id="34" dur="500"/>
                                        <p:tgtEl>
                                          <p:spTgt spid="24"/>
                                        </p:tgtEl>
                                      </p:cBhvr>
                                    </p:animEffect>
                                  </p:childTnLst>
                                </p:cTn>
                              </p:par>
                            </p:childTnLst>
                          </p:cTn>
                        </p:par>
                      </p:childTnLst>
                    </p:cTn>
                  </p:par>
                  <p:par>
                    <p:cTn id="35" fill="hold">
                      <p:stCondLst>
                        <p:cond delay="indefinite"/>
                      </p:stCondLst>
                      <p:childTnLst>
                        <p:par>
                          <p:cTn id="36" fill="hold">
                            <p:stCondLst>
                              <p:cond delay="0"/>
                            </p:stCondLst>
                            <p:childTnLst>
                              <p:par>
                                <p:cTn id="37" presetID="42"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animEffect transition="in" filter="fade">
                                      <p:cBhvr>
                                        <p:cTn id="39" dur="500"/>
                                        <p:tgtEl>
                                          <p:spTgt spid="23"/>
                                        </p:tgtEl>
                                      </p:cBhvr>
                                    </p:animEffect>
                                    <p:anim calcmode="lin" valueType="num">
                                      <p:cBhvr>
                                        <p:cTn id="40" dur="500" fill="hold"/>
                                        <p:tgtEl>
                                          <p:spTgt spid="23"/>
                                        </p:tgtEl>
                                        <p:attrNameLst>
                                          <p:attrName>ppt_x</p:attrName>
                                        </p:attrNameLst>
                                      </p:cBhvr>
                                      <p:tavLst>
                                        <p:tav tm="0">
                                          <p:val>
                                            <p:strVal val="#ppt_x"/>
                                          </p:val>
                                        </p:tav>
                                        <p:tav tm="100000">
                                          <p:val>
                                            <p:strVal val="#ppt_x"/>
                                          </p:val>
                                        </p:tav>
                                      </p:tavLst>
                                    </p:anim>
                                    <p:anim calcmode="lin" valueType="num">
                                      <p:cBhvr>
                                        <p:cTn id="41" dur="500" fill="hold"/>
                                        <p:tgtEl>
                                          <p:spTgt spid="23"/>
                                        </p:tgtEl>
                                        <p:attrNameLst>
                                          <p:attrName>ppt_y</p:attrName>
                                        </p:attrNameLst>
                                      </p:cBhvr>
                                      <p:tavLst>
                                        <p:tav tm="0">
                                          <p:val>
                                            <p:strVal val="#ppt_y+.1"/>
                                          </p:val>
                                        </p:tav>
                                        <p:tav tm="100000">
                                          <p:val>
                                            <p:strVal val="#ppt_y"/>
                                          </p:val>
                                        </p:tav>
                                      </p:tavLst>
                                    </p:anim>
                                  </p:childTnLst>
                                </p:cTn>
                              </p:par>
                              <p:par>
                                <p:cTn id="42" presetID="42" presetClass="entr" presetSubtype="0" fill="hold" nodeType="withEffect">
                                  <p:stCondLst>
                                    <p:cond delay="0"/>
                                  </p:stCondLst>
                                  <p:childTnLst>
                                    <p:set>
                                      <p:cBhvr>
                                        <p:cTn id="43" dur="1" fill="hold">
                                          <p:stCondLst>
                                            <p:cond delay="0"/>
                                          </p:stCondLst>
                                        </p:cTn>
                                        <p:tgtEl>
                                          <p:spTgt spid="25"/>
                                        </p:tgtEl>
                                        <p:attrNameLst>
                                          <p:attrName>style.visibility</p:attrName>
                                        </p:attrNameLst>
                                      </p:cBhvr>
                                      <p:to>
                                        <p:strVal val="visible"/>
                                      </p:to>
                                    </p:set>
                                    <p:animEffect transition="in" filter="fade">
                                      <p:cBhvr>
                                        <p:cTn id="44" dur="500"/>
                                        <p:tgtEl>
                                          <p:spTgt spid="25"/>
                                        </p:tgtEl>
                                      </p:cBhvr>
                                    </p:animEffect>
                                    <p:anim calcmode="lin" valueType="num">
                                      <p:cBhvr>
                                        <p:cTn id="45" dur="500" fill="hold"/>
                                        <p:tgtEl>
                                          <p:spTgt spid="25"/>
                                        </p:tgtEl>
                                        <p:attrNameLst>
                                          <p:attrName>ppt_x</p:attrName>
                                        </p:attrNameLst>
                                      </p:cBhvr>
                                      <p:tavLst>
                                        <p:tav tm="0">
                                          <p:val>
                                            <p:strVal val="#ppt_x"/>
                                          </p:val>
                                        </p:tav>
                                        <p:tav tm="100000">
                                          <p:val>
                                            <p:strVal val="#ppt_x"/>
                                          </p:val>
                                        </p:tav>
                                      </p:tavLst>
                                    </p:anim>
                                    <p:anim calcmode="lin" valueType="num">
                                      <p:cBhvr>
                                        <p:cTn id="46" dur="500" fill="hold"/>
                                        <p:tgtEl>
                                          <p:spTgt spid="25"/>
                                        </p:tgtEl>
                                        <p:attrNameLst>
                                          <p:attrName>ppt_y</p:attrName>
                                        </p:attrNameLst>
                                      </p:cBhvr>
                                      <p:tavLst>
                                        <p:tav tm="0">
                                          <p:val>
                                            <p:strVal val="#ppt_y+.1"/>
                                          </p:val>
                                        </p:tav>
                                        <p:tav tm="100000">
                                          <p:val>
                                            <p:strVal val="#ppt_y"/>
                                          </p:val>
                                        </p:tav>
                                      </p:tavLst>
                                    </p:anim>
                                  </p:childTnLst>
                                </p:cTn>
                              </p:par>
                              <p:par>
                                <p:cTn id="47" presetID="16" presetClass="entr" presetSubtype="21" fill="hold" grpId="0" nodeType="withEffect">
                                  <p:stCondLst>
                                    <p:cond delay="0"/>
                                  </p:stCondLst>
                                  <p:childTnLst>
                                    <p:set>
                                      <p:cBhvr>
                                        <p:cTn id="48" dur="1" fill="hold">
                                          <p:stCondLst>
                                            <p:cond delay="0"/>
                                          </p:stCondLst>
                                        </p:cTn>
                                        <p:tgtEl>
                                          <p:spTgt spid="26"/>
                                        </p:tgtEl>
                                        <p:attrNameLst>
                                          <p:attrName>style.visibility</p:attrName>
                                        </p:attrNameLst>
                                      </p:cBhvr>
                                      <p:to>
                                        <p:strVal val="visible"/>
                                      </p:to>
                                    </p:set>
                                    <p:animEffect transition="in" filter="barn(inVertical)">
                                      <p:cBhvr>
                                        <p:cTn id="49" dur="500"/>
                                        <p:tgtEl>
                                          <p:spTgt spid="26"/>
                                        </p:tgtEl>
                                      </p:cBhvr>
                                    </p:animEffect>
                                  </p:childTnLst>
                                </p:cTn>
                              </p:par>
                            </p:childTnLst>
                          </p:cTn>
                        </p:par>
                      </p:childTnLst>
                    </p:cTn>
                  </p:par>
                  <p:par>
                    <p:cTn id="50" fill="hold">
                      <p:stCondLst>
                        <p:cond delay="indefinite"/>
                      </p:stCondLst>
                      <p:childTnLst>
                        <p:par>
                          <p:cTn id="51" fill="hold">
                            <p:stCondLst>
                              <p:cond delay="0"/>
                            </p:stCondLst>
                            <p:childTnLst>
                              <p:par>
                                <p:cTn id="52" presetID="53" presetClass="entr" presetSubtype="16" fill="hold" grpId="0" nodeType="clickEffect">
                                  <p:stCondLst>
                                    <p:cond delay="0"/>
                                  </p:stCondLst>
                                  <p:childTnLst>
                                    <p:set>
                                      <p:cBhvr>
                                        <p:cTn id="53" dur="1" fill="hold">
                                          <p:stCondLst>
                                            <p:cond delay="0"/>
                                          </p:stCondLst>
                                        </p:cTn>
                                        <p:tgtEl>
                                          <p:spTgt spid="27"/>
                                        </p:tgtEl>
                                        <p:attrNameLst>
                                          <p:attrName>style.visibility</p:attrName>
                                        </p:attrNameLst>
                                      </p:cBhvr>
                                      <p:to>
                                        <p:strVal val="visible"/>
                                      </p:to>
                                    </p:set>
                                    <p:anim calcmode="lin" valueType="num">
                                      <p:cBhvr>
                                        <p:cTn id="54" dur="500" fill="hold"/>
                                        <p:tgtEl>
                                          <p:spTgt spid="27"/>
                                        </p:tgtEl>
                                        <p:attrNameLst>
                                          <p:attrName>ppt_w</p:attrName>
                                        </p:attrNameLst>
                                      </p:cBhvr>
                                      <p:tavLst>
                                        <p:tav tm="0">
                                          <p:val>
                                            <p:fltVal val="0"/>
                                          </p:val>
                                        </p:tav>
                                        <p:tav tm="100000">
                                          <p:val>
                                            <p:strVal val="#ppt_w"/>
                                          </p:val>
                                        </p:tav>
                                      </p:tavLst>
                                    </p:anim>
                                    <p:anim calcmode="lin" valueType="num">
                                      <p:cBhvr>
                                        <p:cTn id="55" dur="500" fill="hold"/>
                                        <p:tgtEl>
                                          <p:spTgt spid="27"/>
                                        </p:tgtEl>
                                        <p:attrNameLst>
                                          <p:attrName>ppt_h</p:attrName>
                                        </p:attrNameLst>
                                      </p:cBhvr>
                                      <p:tavLst>
                                        <p:tav tm="0">
                                          <p:val>
                                            <p:fltVal val="0"/>
                                          </p:val>
                                        </p:tav>
                                        <p:tav tm="100000">
                                          <p:val>
                                            <p:strVal val="#ppt_h"/>
                                          </p:val>
                                        </p:tav>
                                      </p:tavLst>
                                    </p:anim>
                                    <p:animEffect transition="in" filter="fade">
                                      <p:cBhvr>
                                        <p:cTn id="56" dur="500"/>
                                        <p:tgtEl>
                                          <p:spTgt spid="27"/>
                                        </p:tgtEl>
                                      </p:cBhvr>
                                    </p:animEffect>
                                  </p:childTnLst>
                                </p:cTn>
                              </p:par>
                            </p:childTnLst>
                          </p:cTn>
                        </p:par>
                      </p:childTnLst>
                    </p:cTn>
                  </p:par>
                  <p:par>
                    <p:cTn id="57" fill="hold">
                      <p:stCondLst>
                        <p:cond delay="indefinite"/>
                      </p:stCondLst>
                      <p:childTnLst>
                        <p:par>
                          <p:cTn id="58" fill="hold">
                            <p:stCondLst>
                              <p:cond delay="0"/>
                            </p:stCondLst>
                            <p:childTnLst>
                              <p:par>
                                <p:cTn id="59" presetID="12" presetClass="entr" presetSubtype="1" fill="hold" grpId="0" nodeType="clickEffect">
                                  <p:stCondLst>
                                    <p:cond delay="0"/>
                                  </p:stCondLst>
                                  <p:childTnLst>
                                    <p:set>
                                      <p:cBhvr>
                                        <p:cTn id="60" dur="1" fill="hold">
                                          <p:stCondLst>
                                            <p:cond delay="0"/>
                                          </p:stCondLst>
                                        </p:cTn>
                                        <p:tgtEl>
                                          <p:spTgt spid="29"/>
                                        </p:tgtEl>
                                        <p:attrNameLst>
                                          <p:attrName>style.visibility</p:attrName>
                                        </p:attrNameLst>
                                      </p:cBhvr>
                                      <p:to>
                                        <p:strVal val="visible"/>
                                      </p:to>
                                    </p:set>
                                    <p:anim calcmode="lin" valueType="num">
                                      <p:cBhvr additive="base">
                                        <p:cTn id="61" dur="500"/>
                                        <p:tgtEl>
                                          <p:spTgt spid="29"/>
                                        </p:tgtEl>
                                        <p:attrNameLst>
                                          <p:attrName>ppt_y</p:attrName>
                                        </p:attrNameLst>
                                      </p:cBhvr>
                                      <p:tavLst>
                                        <p:tav tm="0">
                                          <p:val>
                                            <p:strVal val="#ppt_y-#ppt_h*1.125000"/>
                                          </p:val>
                                        </p:tav>
                                        <p:tav tm="100000">
                                          <p:val>
                                            <p:strVal val="#ppt_y"/>
                                          </p:val>
                                        </p:tav>
                                      </p:tavLst>
                                    </p:anim>
                                    <p:animEffect transition="in" filter="wipe(down)">
                                      <p:cBhvr>
                                        <p:cTn id="62" dur="500"/>
                                        <p:tgtEl>
                                          <p:spTgt spid="29"/>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21" fill="hold" grpId="0" nodeType="clickEffect">
                                  <p:stCondLst>
                                    <p:cond delay="0"/>
                                  </p:stCondLst>
                                  <p:childTnLst>
                                    <p:set>
                                      <p:cBhvr>
                                        <p:cTn id="66" dur="1" fill="hold">
                                          <p:stCondLst>
                                            <p:cond delay="0"/>
                                          </p:stCondLst>
                                        </p:cTn>
                                        <p:tgtEl>
                                          <p:spTgt spid="28"/>
                                        </p:tgtEl>
                                        <p:attrNameLst>
                                          <p:attrName>style.visibility</p:attrName>
                                        </p:attrNameLst>
                                      </p:cBhvr>
                                      <p:to>
                                        <p:strVal val="visible"/>
                                      </p:to>
                                    </p:set>
                                    <p:animEffect transition="in" filter="barn(inVertical)">
                                      <p:cBhvr>
                                        <p:cTn id="67" dur="500"/>
                                        <p:tgtEl>
                                          <p:spTgt spid="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4" grpId="0"/>
      <p:bldP spid="26" grpId="0"/>
      <p:bldP spid="27" grpId="0" animBg="1"/>
      <p:bldP spid="28" grpId="0"/>
      <p:bldP spid="29"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C9EDE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216539">
            <a:off x="-2328531" y="8161820"/>
            <a:ext cx="6971957" cy="4758360"/>
          </a:xfrm>
          <a:prstGeom prst="rect">
            <a:avLst/>
          </a:prstGeom>
        </p:spPr>
      </p:pic>
      <p:grpSp>
        <p:nvGrpSpPr>
          <p:cNvPr id="3" name="Group 3"/>
          <p:cNvGrpSpPr/>
          <p:nvPr/>
        </p:nvGrpSpPr>
        <p:grpSpPr>
          <a:xfrm rot="-5400000">
            <a:off x="4208503" y="-1343384"/>
            <a:ext cx="7201982" cy="12324986"/>
            <a:chOff x="0" y="0"/>
            <a:chExt cx="3080402" cy="4158705"/>
          </a:xfrm>
        </p:grpSpPr>
        <p:sp>
          <p:nvSpPr>
            <p:cNvPr id="4" name="Freeform 4"/>
            <p:cNvSpPr/>
            <p:nvPr/>
          </p:nvSpPr>
          <p:spPr>
            <a:xfrm>
              <a:off x="-5580" y="-3142"/>
              <a:ext cx="3086424" cy="4168300"/>
            </a:xfrm>
            <a:custGeom>
              <a:avLst/>
              <a:gdLst/>
              <a:ahLst/>
              <a:cxnLst/>
              <a:rect l="l" t="t" r="r" b="b"/>
              <a:pathLst>
                <a:path w="3086424" h="4168300">
                  <a:moveTo>
                    <a:pt x="3085975" y="3489389"/>
                  </a:moveTo>
                  <a:cubicBezTo>
                    <a:pt x="3085528" y="3709462"/>
                    <a:pt x="3072989" y="3831554"/>
                    <a:pt x="3072989" y="3831554"/>
                  </a:cubicBezTo>
                  <a:cubicBezTo>
                    <a:pt x="3072720" y="3940999"/>
                    <a:pt x="3084705" y="4043592"/>
                    <a:pt x="2722002" y="4035780"/>
                  </a:cubicBezTo>
                  <a:cubicBezTo>
                    <a:pt x="2722002" y="4035780"/>
                    <a:pt x="2181957" y="4017188"/>
                    <a:pt x="1800905" y="4022715"/>
                  </a:cubicBezTo>
                  <a:cubicBezTo>
                    <a:pt x="1758971" y="4023323"/>
                    <a:pt x="1711137" y="4023958"/>
                    <a:pt x="1659185" y="4024607"/>
                  </a:cubicBezTo>
                  <a:cubicBezTo>
                    <a:pt x="1633611" y="4060556"/>
                    <a:pt x="1603561" y="4101804"/>
                    <a:pt x="1595244" y="4109109"/>
                  </a:cubicBezTo>
                  <a:cubicBezTo>
                    <a:pt x="1589217" y="4114404"/>
                    <a:pt x="1578738" y="4128208"/>
                    <a:pt x="1568277" y="4142958"/>
                  </a:cubicBezTo>
                  <a:cubicBezTo>
                    <a:pt x="1551308" y="4166881"/>
                    <a:pt x="1516305" y="4168300"/>
                    <a:pt x="1497318" y="4145946"/>
                  </a:cubicBezTo>
                  <a:cubicBezTo>
                    <a:pt x="1478257" y="4123506"/>
                    <a:pt x="1457170" y="4097206"/>
                    <a:pt x="1446450" y="4078933"/>
                  </a:cubicBezTo>
                  <a:cubicBezTo>
                    <a:pt x="1436312" y="4061652"/>
                    <a:pt x="1427269" y="4043724"/>
                    <a:pt x="1419656" y="4027404"/>
                  </a:cubicBezTo>
                  <a:cubicBezTo>
                    <a:pt x="976795" y="4032292"/>
                    <a:pt x="433245" y="4037074"/>
                    <a:pt x="433245" y="4037074"/>
                  </a:cubicBezTo>
                  <a:cubicBezTo>
                    <a:pt x="187246" y="4036470"/>
                    <a:pt x="3350" y="3950049"/>
                    <a:pt x="9970" y="3777780"/>
                  </a:cubicBezTo>
                  <a:cubicBezTo>
                    <a:pt x="9970" y="3777780"/>
                    <a:pt x="12587" y="1060658"/>
                    <a:pt x="6292" y="811162"/>
                  </a:cubicBezTo>
                  <a:cubicBezTo>
                    <a:pt x="0" y="561665"/>
                    <a:pt x="37410" y="278447"/>
                    <a:pt x="37410" y="278447"/>
                  </a:cubicBezTo>
                  <a:cubicBezTo>
                    <a:pt x="40125" y="125326"/>
                    <a:pt x="207220" y="12052"/>
                    <a:pt x="400787" y="12527"/>
                  </a:cubicBezTo>
                  <a:cubicBezTo>
                    <a:pt x="400787" y="12527"/>
                    <a:pt x="587688" y="21467"/>
                    <a:pt x="873338" y="10733"/>
                  </a:cubicBezTo>
                  <a:cubicBezTo>
                    <a:pt x="1158989" y="0"/>
                    <a:pt x="2701800" y="3791"/>
                    <a:pt x="2701800" y="3791"/>
                  </a:cubicBezTo>
                  <a:cubicBezTo>
                    <a:pt x="2895367" y="4266"/>
                    <a:pt x="3063152" y="87415"/>
                    <a:pt x="3063983" y="223609"/>
                  </a:cubicBezTo>
                  <a:cubicBezTo>
                    <a:pt x="3063983" y="223609"/>
                    <a:pt x="3086424" y="1052068"/>
                    <a:pt x="3085975" y="3489389"/>
                  </a:cubicBezTo>
                  <a:close/>
                </a:path>
              </a:pathLst>
            </a:custGeom>
            <a:solidFill>
              <a:srgbClr val="FDB5A8"/>
            </a:solidFill>
          </p:spPr>
        </p:sp>
      </p:grpSp>
      <p:grpSp>
        <p:nvGrpSpPr>
          <p:cNvPr id="5" name="Group 5"/>
          <p:cNvGrpSpPr/>
          <p:nvPr/>
        </p:nvGrpSpPr>
        <p:grpSpPr>
          <a:xfrm>
            <a:off x="1905000" y="1455622"/>
            <a:ext cx="11333945" cy="6682322"/>
            <a:chOff x="0" y="0"/>
            <a:chExt cx="6312489" cy="4572619"/>
          </a:xfrm>
        </p:grpSpPr>
        <p:sp>
          <p:nvSpPr>
            <p:cNvPr id="6" name="Freeform 6"/>
            <p:cNvSpPr/>
            <p:nvPr/>
          </p:nvSpPr>
          <p:spPr>
            <a:xfrm>
              <a:off x="-4213" y="0"/>
              <a:ext cx="6316701" cy="4572619"/>
            </a:xfrm>
            <a:custGeom>
              <a:avLst/>
              <a:gdLst/>
              <a:ahLst/>
              <a:cxnLst/>
              <a:rect l="l" t="t" r="r" b="b"/>
              <a:pathLst>
                <a:path w="6316701" h="4572619">
                  <a:moveTo>
                    <a:pt x="278431" y="16918"/>
                  </a:moveTo>
                  <a:cubicBezTo>
                    <a:pt x="278431" y="16918"/>
                    <a:pt x="604014" y="12258"/>
                    <a:pt x="982561" y="12454"/>
                  </a:cubicBezTo>
                  <a:cubicBezTo>
                    <a:pt x="4879355" y="12671"/>
                    <a:pt x="6042633" y="0"/>
                    <a:pt x="6042633" y="0"/>
                  </a:cubicBezTo>
                  <a:cubicBezTo>
                    <a:pt x="6110097" y="0"/>
                    <a:pt x="6186034" y="0"/>
                    <a:pt x="6264807" y="85073"/>
                  </a:cubicBezTo>
                  <a:cubicBezTo>
                    <a:pt x="6307785" y="131488"/>
                    <a:pt x="6308853" y="240224"/>
                    <a:pt x="6309258" y="320281"/>
                  </a:cubicBezTo>
                  <a:cubicBezTo>
                    <a:pt x="6309258" y="320281"/>
                    <a:pt x="6307554" y="3160842"/>
                    <a:pt x="6307554" y="3810034"/>
                  </a:cubicBezTo>
                  <a:cubicBezTo>
                    <a:pt x="6307554" y="4024193"/>
                    <a:pt x="6316702" y="4323372"/>
                    <a:pt x="6316702" y="4323372"/>
                  </a:cubicBezTo>
                  <a:cubicBezTo>
                    <a:pt x="6316702" y="4452041"/>
                    <a:pt x="6312532" y="4572619"/>
                    <a:pt x="6059694" y="4564484"/>
                  </a:cubicBezTo>
                  <a:cubicBezTo>
                    <a:pt x="6059694" y="4564484"/>
                    <a:pt x="5683222" y="4544186"/>
                    <a:pt x="5018910" y="4551784"/>
                  </a:cubicBezTo>
                  <a:cubicBezTo>
                    <a:pt x="1728759" y="4559919"/>
                    <a:pt x="304023" y="4572619"/>
                    <a:pt x="304023" y="4572619"/>
                  </a:cubicBezTo>
                  <a:cubicBezTo>
                    <a:pt x="132548" y="4572619"/>
                    <a:pt x="4213" y="4471550"/>
                    <a:pt x="8532" y="4269002"/>
                  </a:cubicBezTo>
                  <a:cubicBezTo>
                    <a:pt x="8532" y="4269002"/>
                    <a:pt x="9630" y="3770461"/>
                    <a:pt x="4815" y="1312043"/>
                  </a:cubicBezTo>
                  <a:cubicBezTo>
                    <a:pt x="0" y="663668"/>
                    <a:pt x="25592" y="330596"/>
                    <a:pt x="25592" y="330596"/>
                  </a:cubicBezTo>
                  <a:cubicBezTo>
                    <a:pt x="27224" y="150571"/>
                    <a:pt x="143504" y="16918"/>
                    <a:pt x="278431" y="16918"/>
                  </a:cubicBezTo>
                  <a:close/>
                </a:path>
              </a:pathLst>
            </a:custGeom>
            <a:solidFill>
              <a:srgbClr val="FDFEFF"/>
            </a:solidFill>
          </p:spPr>
        </p:sp>
      </p:grpSp>
      <p:pic>
        <p:nvPicPr>
          <p:cNvPr id="8" name="Picture 8"/>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200624">
            <a:off x="14453253" y="-2117385"/>
            <a:ext cx="5612093" cy="4447584"/>
          </a:xfrm>
          <a:prstGeom prst="rect">
            <a:avLst/>
          </a:prstGeom>
        </p:spPr>
      </p:pic>
      <p:pic>
        <p:nvPicPr>
          <p:cNvPr id="9" name="Picture 9"/>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6494855">
            <a:off x="-1368294" y="7296429"/>
            <a:ext cx="3112593" cy="4933505"/>
          </a:xfrm>
          <a:prstGeom prst="rect">
            <a:avLst/>
          </a:prstGeom>
        </p:spPr>
      </p:pic>
      <p:pic>
        <p:nvPicPr>
          <p:cNvPr id="10" name="Picture 10"/>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7259300" y="-334682"/>
            <a:ext cx="2671638" cy="3160002"/>
          </a:xfrm>
          <a:prstGeom prst="rect">
            <a:avLst/>
          </a:prstGeom>
        </p:spPr>
      </p:pic>
      <p:pic>
        <p:nvPicPr>
          <p:cNvPr id="12" name="Picture 12"/>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5307349" y="437693"/>
            <a:ext cx="1095727" cy="1133999"/>
          </a:xfrm>
          <a:prstGeom prst="rect">
            <a:avLst/>
          </a:prstGeom>
        </p:spPr>
      </p:pic>
      <p:pic>
        <p:nvPicPr>
          <p:cNvPr id="13" name="Picture 13"/>
          <p:cNvPicPr>
            <a:picLocks noChangeAspect="1"/>
          </p:cNvPicPr>
          <p:nvPr/>
        </p:nvPicPr>
        <p:blipFill>
          <a:blip r:embed="rId14">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3018021" y="9134827"/>
            <a:ext cx="1465137" cy="1575416"/>
          </a:xfrm>
          <a:prstGeom prst="rect">
            <a:avLst/>
          </a:prstGeom>
        </p:spPr>
      </p:pic>
      <p:pic>
        <p:nvPicPr>
          <p:cNvPr id="15" name="Picture 15"/>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3971985" y="1218118"/>
            <a:ext cx="479140" cy="689862"/>
          </a:xfrm>
          <a:prstGeom prst="rect">
            <a:avLst/>
          </a:prstGeom>
        </p:spPr>
      </p:pic>
      <p:pic>
        <p:nvPicPr>
          <p:cNvPr id="16" name="Picture 16"/>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683216" y="5143500"/>
            <a:ext cx="555416" cy="799682"/>
          </a:xfrm>
          <a:prstGeom prst="rect">
            <a:avLst/>
          </a:prstGeom>
        </p:spPr>
      </p:pic>
      <p:pic>
        <p:nvPicPr>
          <p:cNvPr id="17" name="Picture 17"/>
          <p:cNvPicPr>
            <a:picLocks noChangeAspect="1"/>
          </p:cNvPicPr>
          <p:nvPr/>
        </p:nvPicPr>
        <p:blipFill>
          <a:blip r:embed="rId19"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062440" y="5943182"/>
            <a:ext cx="311744" cy="448847"/>
          </a:xfrm>
          <a:prstGeom prst="rect">
            <a:avLst/>
          </a:prstGeom>
        </p:spPr>
      </p:pic>
      <p:pic>
        <p:nvPicPr>
          <p:cNvPr id="18" name="Picture 18"/>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13689713" y="1907980"/>
            <a:ext cx="282272" cy="406412"/>
          </a:xfrm>
          <a:prstGeom prst="rect">
            <a:avLst/>
          </a:prstGeom>
        </p:spPr>
      </p:pic>
      <p:sp>
        <p:nvSpPr>
          <p:cNvPr id="19" name="TextBox 14"/>
          <p:cNvSpPr txBox="1"/>
          <p:nvPr/>
        </p:nvSpPr>
        <p:spPr>
          <a:xfrm>
            <a:off x="6062486" y="2016574"/>
            <a:ext cx="3442893" cy="782458"/>
          </a:xfrm>
          <a:prstGeom prst="rect">
            <a:avLst/>
          </a:prstGeom>
        </p:spPr>
        <p:txBody>
          <a:bodyPr wrap="square" lIns="0" tIns="0" rIns="0" bIns="0" rtlCol="0" anchor="t">
            <a:spAutoFit/>
          </a:bodyPr>
          <a:lstStyle/>
          <a:p>
            <a:pPr>
              <a:lnSpc>
                <a:spcPts val="6800"/>
              </a:lnSpc>
              <a:spcBef>
                <a:spcPct val="0"/>
              </a:spcBef>
            </a:pPr>
            <a:r>
              <a:rPr lang="en-US" sz="4400" b="1" dirty="0" err="1" smtClean="0">
                <a:solidFill>
                  <a:schemeClr val="accent1">
                    <a:lumMod val="50000"/>
                  </a:schemeClr>
                </a:solidFill>
                <a:latin typeface="Arial" panose="020B0604020202020204" pitchFamily="34" charset="0"/>
                <a:cs typeface="Arial" panose="020B0604020202020204" pitchFamily="34" charset="0"/>
              </a:rPr>
              <a:t>Luyện</a:t>
            </a:r>
            <a:r>
              <a:rPr lang="en-US" sz="4400" b="1" dirty="0" smtClean="0">
                <a:solidFill>
                  <a:schemeClr val="accent1">
                    <a:lumMod val="50000"/>
                  </a:schemeClr>
                </a:solidFill>
                <a:latin typeface="Arial" panose="020B0604020202020204" pitchFamily="34" charset="0"/>
                <a:cs typeface="Arial" panose="020B0604020202020204" pitchFamily="34" charset="0"/>
              </a:rPr>
              <a:t> </a:t>
            </a:r>
            <a:r>
              <a:rPr lang="en-US" sz="4400" b="1" dirty="0" err="1" smtClean="0">
                <a:solidFill>
                  <a:schemeClr val="accent1">
                    <a:lumMod val="50000"/>
                  </a:schemeClr>
                </a:solidFill>
                <a:latin typeface="Arial" panose="020B0604020202020204" pitchFamily="34" charset="0"/>
                <a:cs typeface="Arial" panose="020B0604020202020204" pitchFamily="34" charset="0"/>
              </a:rPr>
              <a:t>tập</a:t>
            </a:r>
            <a:r>
              <a:rPr lang="en-US" sz="4400" b="1" dirty="0" smtClean="0">
                <a:solidFill>
                  <a:schemeClr val="accent1">
                    <a:lumMod val="50000"/>
                  </a:schemeClr>
                </a:solidFill>
                <a:latin typeface="Arial" panose="020B0604020202020204" pitchFamily="34" charset="0"/>
                <a:cs typeface="Arial" panose="020B0604020202020204" pitchFamily="34" charset="0"/>
              </a:rPr>
              <a:t> 2</a:t>
            </a:r>
            <a:endParaRPr lang="en-US" sz="4400" b="1" dirty="0">
              <a:solidFill>
                <a:schemeClr val="accent1">
                  <a:lumMod val="50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0" name="TextBox 19"/>
              <p:cNvSpPr txBox="1"/>
              <p:nvPr/>
            </p:nvSpPr>
            <p:spPr>
              <a:xfrm>
                <a:off x="2334328" y="3118963"/>
                <a:ext cx="10467724" cy="3959802"/>
              </a:xfrm>
              <a:prstGeom prst="rect">
                <a:avLst/>
              </a:prstGeom>
              <a:noFill/>
            </p:spPr>
            <p:txBody>
              <a:bodyPr wrap="square" rtlCol="0">
                <a:spAutoFit/>
              </a:bodyPr>
              <a:lstStyle/>
              <a:p>
                <a:pPr algn="just">
                  <a:lnSpc>
                    <a:spcPct val="150000"/>
                  </a:lnSpc>
                </a:pPr>
                <a:r>
                  <a:rPr lang="en-US" sz="4000" dirty="0" smtClean="0">
                    <a:latin typeface="Arial" panose="020B0604020202020204" pitchFamily="34" charset="0"/>
                    <a:cs typeface="Arial" panose="020B0604020202020204" pitchFamily="34" charset="0"/>
                  </a:rPr>
                  <a:t>Cho </a:t>
                </a:r>
                <a:r>
                  <a:rPr lang="en-US" sz="4000" dirty="0" err="1" smtClean="0">
                    <a:latin typeface="Arial" panose="020B0604020202020204" pitchFamily="34" charset="0"/>
                    <a:cs typeface="Arial" panose="020B0604020202020204" pitchFamily="34" charset="0"/>
                  </a:rPr>
                  <a:t>biết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nếu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một</a:t>
                </a:r>
                <a:r>
                  <a:rPr lang="en-US" sz="4000" dirty="0" smtClean="0">
                    <a:latin typeface="Arial" panose="020B0604020202020204" pitchFamily="34" charset="0"/>
                    <a:cs typeface="Arial" panose="020B0604020202020204" pitchFamily="34" charset="0"/>
                  </a:rPr>
                  <a:t> tam </a:t>
                </a:r>
                <a:r>
                  <a:rPr lang="en-US" sz="4000" dirty="0" err="1" smtClean="0">
                    <a:latin typeface="Arial" panose="020B0604020202020204" pitchFamily="34" charset="0"/>
                    <a:cs typeface="Arial" panose="020B0604020202020204" pitchFamily="34" charset="0"/>
                  </a:rPr>
                  <a:t>giác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vuông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có</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hai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cạnh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góc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vuông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bằng</a:t>
                </a:r>
                <a:r>
                  <a:rPr lang="en-US" sz="4000" dirty="0" smtClean="0">
                    <a:latin typeface="Arial" panose="020B0604020202020204" pitchFamily="34" charset="0"/>
                    <a:cs typeface="Arial" panose="020B0604020202020204" pitchFamily="34" charset="0"/>
                  </a:rPr>
                  <a:t> 1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3 </a:t>
                </a:r>
                <a:r>
                  <a:rPr lang="en-US" sz="4000" dirty="0" err="1" smtClean="0">
                    <a:latin typeface="Arial" panose="020B0604020202020204" pitchFamily="34" charset="0"/>
                    <a:cs typeface="Arial" panose="020B0604020202020204" pitchFamily="34" charset="0"/>
                  </a:rPr>
                  <a:t>thì</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cạnh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huyền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tam </a:t>
                </a:r>
                <a:r>
                  <a:rPr lang="en-US" sz="4000" dirty="0" err="1" smtClean="0">
                    <a:latin typeface="Arial" panose="020B0604020202020204" pitchFamily="34" charset="0"/>
                    <a:cs typeface="Arial" panose="020B0604020202020204" pitchFamily="34" charset="0"/>
                  </a:rPr>
                  <a:t>giác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vuông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bằng</a:t>
                </a:r>
                <a:r>
                  <a:rPr lang="en-US" sz="4000" dirty="0" smtClean="0">
                    <a:latin typeface="Arial" panose="020B0604020202020204" pitchFamily="34" charset="0"/>
                    <a:cs typeface="Arial" panose="020B0604020202020204" pitchFamily="34" charset="0"/>
                  </a:rPr>
                  <a:t> </a:t>
                </a:r>
                <a14:m>
                  <m:oMath xmlns:m="http://schemas.openxmlformats.org/officeDocument/2006/math">
                    <m:rad>
                      <m:radPr>
                        <m:degHide m:val="on"/>
                        <m:ctrlPr>
                          <a:rPr lang="en-US" sz="4000" i="1" smtClean="0">
                            <a:latin typeface="Cambria Math" panose="02040503050406030204" pitchFamily="18" charset="0"/>
                            <a:cs typeface="Arial" panose="020B0604020202020204" pitchFamily="34" charset="0"/>
                          </a:rPr>
                        </m:ctrlPr>
                      </m:radPr>
                      <m:deg/>
                      <m:e>
                        <m:r>
                          <a:rPr lang="en-US" sz="4000" b="0" i="1" smtClean="0">
                            <a:latin typeface="Cambria Math" panose="02040503050406030204" pitchFamily="18" charset="0"/>
                            <a:cs typeface="Arial" panose="020B0604020202020204" pitchFamily="34" charset="0"/>
                          </a:rPr>
                          <m:t>10</m:t>
                        </m:r>
                      </m:e>
                    </m:rad>
                  </m:oMath>
                </a14:m>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Em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hãy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diễn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điểm</a:t>
                </a:r>
                <a:r>
                  <a:rPr lang="en-US" sz="4000" dirty="0" smtClean="0">
                    <a:latin typeface="Arial" panose="020B0604020202020204" pitchFamily="34" charset="0"/>
                    <a:cs typeface="Arial" panose="020B0604020202020204" pitchFamily="34" charset="0"/>
                  </a:rPr>
                  <a:t> - </a:t>
                </a:r>
                <a14:m>
                  <m:oMath xmlns:m="http://schemas.openxmlformats.org/officeDocument/2006/math">
                    <m:rad>
                      <m:radPr>
                        <m:degHide m:val="on"/>
                        <m:ctrlPr>
                          <a:rPr lang="en-US" sz="4000" i="1" smtClean="0">
                            <a:latin typeface="Cambria Math" panose="02040503050406030204" pitchFamily="18" charset="0"/>
                            <a:cs typeface="Arial" panose="020B0604020202020204" pitchFamily="34" charset="0"/>
                          </a:rPr>
                        </m:ctrlPr>
                      </m:radPr>
                      <m:deg/>
                      <m:e>
                        <m:r>
                          <a:rPr lang="en-US" sz="4000" b="0" i="1" smtClean="0">
                            <a:latin typeface="Cambria Math" panose="02040503050406030204" pitchFamily="18" charset="0"/>
                            <a:cs typeface="Arial" panose="020B0604020202020204" pitchFamily="34" charset="0"/>
                          </a:rPr>
                          <m:t>10</m:t>
                        </m:r>
                      </m:e>
                    </m:rad>
                  </m:oMath>
                </a14:m>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trên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trục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mc:Choice>
        <mc:Fallback xmlns="">
          <p:sp>
            <p:nvSpPr>
              <p:cNvPr id="20" name="TextBox 19"/>
              <p:cNvSpPr txBox="1">
                <a:spLocks noRot="1" noChangeAspect="1" noMove="1" noResize="1" noEditPoints="1" noAdjustHandles="1" noChangeArrowheads="1" noChangeShapeType="1" noTextEdit="1"/>
              </p:cNvSpPr>
              <p:nvPr/>
            </p:nvSpPr>
            <p:spPr>
              <a:xfrm>
                <a:off x="2334328" y="3118963"/>
                <a:ext cx="10467724" cy="3959802"/>
              </a:xfrm>
              <a:prstGeom prst="rect">
                <a:avLst/>
              </a:prstGeom>
              <a:blipFill rotWithShape="0">
                <a:blip r:embed="rId21"/>
                <a:stretch>
                  <a:fillRect l="-2097" r="-2038" b="-2311"/>
                </a:stretch>
              </a:blipFill>
            </p:spPr>
            <p:txBody>
              <a:bodyPr/>
              <a:lstStyle/>
              <a:p>
                <a:r>
                  <a:rPr lang="en-US">
                    <a:noFill/>
                  </a:rPr>
                  <a:t> </a:t>
                </a:r>
              </a:p>
            </p:txBody>
          </p:sp>
        </mc:Fallback>
      </mc:AlternateContent>
      <p:pic>
        <p:nvPicPr>
          <p:cNvPr id="21" name="Picture 4"/>
          <p:cNvPicPr>
            <a:picLocks noChangeAspect="1"/>
          </p:cNvPicPr>
          <p:nvPr/>
        </p:nvPicPr>
        <p:blipFill>
          <a:blip r:embed="rId22">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rot="2547817">
            <a:off x="16445064" y="3838485"/>
            <a:ext cx="1042020" cy="730716"/>
          </a:xfrm>
          <a:prstGeom prst="rect">
            <a:avLst/>
          </a:prstGeom>
        </p:spPr>
      </p:pic>
      <p:pic>
        <p:nvPicPr>
          <p:cNvPr id="22" name="Picture 5"/>
          <p:cNvPicPr>
            <a:picLocks noChangeAspect="1"/>
          </p:cNvPicPr>
          <p:nvPr/>
        </p:nvPicPr>
        <p:blipFill>
          <a:blip r:embed="rId24">
            <a:extLst>
              <a:ext uri="{28A0092B-C50C-407E-A947-70E740481C1C}">
                <a14:useLocalDpi xmlns:a14="http://schemas.microsoft.com/office/drawing/2010/main" val="0"/>
              </a:ext>
              <a:ext uri="{96DAC541-7B7A-43D3-8B79-37D633B846F1}">
                <asvg:svgBlip xmlns="" xmlns:asvg="http://schemas.microsoft.com/office/drawing/2016/SVG/main" r:embed="rId25"/>
              </a:ext>
            </a:extLst>
          </a:blip>
          <a:srcRect/>
          <a:stretch>
            <a:fillRect/>
          </a:stretch>
        </p:blipFill>
        <p:spPr>
          <a:xfrm>
            <a:off x="12496800" y="4366109"/>
            <a:ext cx="5127996" cy="6104758"/>
          </a:xfrm>
          <a:prstGeom prst="rect">
            <a:avLst/>
          </a:prstGeom>
        </p:spPr>
      </p:pic>
    </p:spTree>
    <p:extLst>
      <p:ext uri="{BB962C8B-B14F-4D97-AF65-F5344CB8AC3E}">
        <p14:creationId xmlns:p14="http://schemas.microsoft.com/office/powerpoint/2010/main" val="4187488900"/>
      </p:ext>
    </p:extLst>
  </p:cSld>
  <p:clrMapOvr>
    <a:masterClrMapping/>
  </p:clrMapOvr>
  <p:transition spd="slow">
    <p:wheel spokes="1"/>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19"/>
                                        </p:tgtEl>
                                        <p:attrNameLst>
                                          <p:attrName>style.visibility</p:attrName>
                                        </p:attrNameLst>
                                      </p:cBhvr>
                                      <p:to>
                                        <p:strVal val="visible"/>
                                      </p:to>
                                    </p:set>
                                    <p:anim calcmode="lin" valueType="num">
                                      <p:cBhvr>
                                        <p:cTn id="7" dur="500" fill="hold"/>
                                        <p:tgtEl>
                                          <p:spTgt spid="19"/>
                                        </p:tgtEl>
                                        <p:attrNameLst>
                                          <p:attrName>ppt_w</p:attrName>
                                        </p:attrNameLst>
                                      </p:cBhvr>
                                      <p:tavLst>
                                        <p:tav tm="0">
                                          <p:val>
                                            <p:strVal val="#ppt_w+.3"/>
                                          </p:val>
                                        </p:tav>
                                        <p:tav tm="100000">
                                          <p:val>
                                            <p:strVal val="#ppt_w"/>
                                          </p:val>
                                        </p:tav>
                                      </p:tavLst>
                                    </p:anim>
                                    <p:anim calcmode="lin" valueType="num">
                                      <p:cBhvr>
                                        <p:cTn id="8" dur="500" fill="hold"/>
                                        <p:tgtEl>
                                          <p:spTgt spid="19"/>
                                        </p:tgtEl>
                                        <p:attrNameLst>
                                          <p:attrName>ppt_h</p:attrName>
                                        </p:attrNameLst>
                                      </p:cBhvr>
                                      <p:tavLst>
                                        <p:tav tm="0">
                                          <p:val>
                                            <p:strVal val="#ppt_h"/>
                                          </p:val>
                                        </p:tav>
                                        <p:tav tm="100000">
                                          <p:val>
                                            <p:strVal val="#ppt_h"/>
                                          </p:val>
                                        </p:tav>
                                      </p:tavLst>
                                    </p:anim>
                                    <p:animEffect transition="in" filter="fade">
                                      <p:cBhvr>
                                        <p:cTn id="9" dur="500"/>
                                        <p:tgtEl>
                                          <p:spTgt spid="19"/>
                                        </p:tgtEl>
                                      </p:cBhvr>
                                    </p:animEffect>
                                  </p:childTnLst>
                                </p:cTn>
                              </p:par>
                            </p:childTnLst>
                          </p:cTn>
                        </p:par>
                      </p:childTnLst>
                    </p:cTn>
                  </p:par>
                  <p:par>
                    <p:cTn id="10" fill="hold">
                      <p:stCondLst>
                        <p:cond delay="indefinite"/>
                      </p:stCondLst>
                      <p:childTnLst>
                        <p:par>
                          <p:cTn id="11" fill="hold">
                            <p:stCondLst>
                              <p:cond delay="0"/>
                            </p:stCondLst>
                            <p:childTnLst>
                              <p:par>
                                <p:cTn id="12" presetID="16" presetClass="entr" presetSubtype="37" fill="hold" grpId="0" nodeType="clickEffect">
                                  <p:stCondLst>
                                    <p:cond delay="0"/>
                                  </p:stCondLst>
                                  <p:childTnLst>
                                    <p:set>
                                      <p:cBhvr>
                                        <p:cTn id="13" dur="1" fill="hold">
                                          <p:stCondLst>
                                            <p:cond delay="0"/>
                                          </p:stCondLst>
                                        </p:cTn>
                                        <p:tgtEl>
                                          <p:spTgt spid="20"/>
                                        </p:tgtEl>
                                        <p:attrNameLst>
                                          <p:attrName>style.visibility</p:attrName>
                                        </p:attrNameLst>
                                      </p:cBhvr>
                                      <p:to>
                                        <p:strVal val="visible"/>
                                      </p:to>
                                    </p:set>
                                    <p:animEffect transition="in" filter="barn(outVertical)">
                                      <p:cBhvr>
                                        <p:cTn id="14"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 grpId="0"/>
      <p:bldP spid="20" grpId="0"/>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C9EDE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a:off x="-2900884" y="-2272125"/>
            <a:ext cx="5255542" cy="4092753"/>
          </a:xfrm>
          <a:prstGeom prst="rect">
            <a:avLst/>
          </a:prstGeom>
        </p:spPr>
      </p:pic>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5103878">
            <a:off x="17025496" y="8698890"/>
            <a:ext cx="4572554" cy="3560876"/>
          </a:xfrm>
          <a:prstGeom prst="rect">
            <a:avLst/>
          </a:prstGeom>
        </p:spPr>
      </p:pic>
      <p:pic>
        <p:nvPicPr>
          <p:cNvPr id="4" name="Picture 4"/>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943141" flipV="1">
            <a:off x="15800780" y="-758311"/>
            <a:ext cx="3080925" cy="2915325"/>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35890">
            <a:off x="-1175148" y="8902228"/>
            <a:ext cx="3324644" cy="2414523"/>
          </a:xfrm>
          <a:prstGeom prst="rect">
            <a:avLst/>
          </a:prstGeom>
        </p:spPr>
      </p:pic>
      <p:grpSp>
        <p:nvGrpSpPr>
          <p:cNvPr id="6" name="Group 6"/>
          <p:cNvGrpSpPr/>
          <p:nvPr/>
        </p:nvGrpSpPr>
        <p:grpSpPr>
          <a:xfrm>
            <a:off x="486347" y="774700"/>
            <a:ext cx="17496853" cy="8737600"/>
            <a:chOff x="0" y="0"/>
            <a:chExt cx="16585160" cy="8928474"/>
          </a:xfrm>
        </p:grpSpPr>
        <p:sp>
          <p:nvSpPr>
            <p:cNvPr id="7" name="Freeform 7"/>
            <p:cNvSpPr/>
            <p:nvPr/>
          </p:nvSpPr>
          <p:spPr>
            <a:xfrm>
              <a:off x="-9098" y="-6509"/>
              <a:ext cx="16599490" cy="8960528"/>
            </a:xfrm>
            <a:custGeom>
              <a:avLst/>
              <a:gdLst/>
              <a:ahLst/>
              <a:cxnLst/>
              <a:rect l="l" t="t" r="r" b="b"/>
              <a:pathLst>
                <a:path w="16599490" h="8960528">
                  <a:moveTo>
                    <a:pt x="63030" y="8366975"/>
                  </a:moveTo>
                  <a:cubicBezTo>
                    <a:pt x="63030" y="8366975"/>
                    <a:pt x="0" y="8120411"/>
                    <a:pt x="10218" y="1214762"/>
                  </a:cubicBezTo>
                  <a:cubicBezTo>
                    <a:pt x="18651" y="990971"/>
                    <a:pt x="65033" y="645332"/>
                    <a:pt x="65033" y="645332"/>
                  </a:cubicBezTo>
                  <a:cubicBezTo>
                    <a:pt x="82233" y="502466"/>
                    <a:pt x="56685" y="337866"/>
                    <a:pt x="181385" y="223925"/>
                  </a:cubicBezTo>
                  <a:cubicBezTo>
                    <a:pt x="346794" y="72788"/>
                    <a:pt x="621643" y="0"/>
                    <a:pt x="15706417" y="6965"/>
                  </a:cubicBezTo>
                  <a:lnTo>
                    <a:pt x="15706419" y="6965"/>
                  </a:lnTo>
                  <a:cubicBezTo>
                    <a:pt x="15923165" y="16819"/>
                    <a:pt x="16127482" y="36481"/>
                    <a:pt x="16261669" y="101690"/>
                  </a:cubicBezTo>
                  <a:cubicBezTo>
                    <a:pt x="16517715" y="226120"/>
                    <a:pt x="16599490" y="459160"/>
                    <a:pt x="16594004" y="704684"/>
                  </a:cubicBezTo>
                  <a:cubicBezTo>
                    <a:pt x="16594004" y="704684"/>
                    <a:pt x="16550715" y="1013073"/>
                    <a:pt x="16558148" y="1248607"/>
                  </a:cubicBezTo>
                  <a:cubicBezTo>
                    <a:pt x="16565272" y="8108776"/>
                    <a:pt x="16572428" y="8304379"/>
                    <a:pt x="16572428" y="8304379"/>
                  </a:cubicBezTo>
                  <a:cubicBezTo>
                    <a:pt x="16555747" y="8520111"/>
                    <a:pt x="16441103" y="8730723"/>
                    <a:pt x="16244234" y="8842347"/>
                  </a:cubicBezTo>
                  <a:cubicBezTo>
                    <a:pt x="16093882" y="8927595"/>
                    <a:pt x="15895851" y="8942694"/>
                    <a:pt x="12647405" y="8931952"/>
                  </a:cubicBezTo>
                  <a:lnTo>
                    <a:pt x="12647214" y="8931952"/>
                  </a:lnTo>
                  <a:cubicBezTo>
                    <a:pt x="645952" y="8926675"/>
                    <a:pt x="384604" y="8960528"/>
                    <a:pt x="254278" y="8851371"/>
                  </a:cubicBezTo>
                  <a:cubicBezTo>
                    <a:pt x="145767" y="8760486"/>
                    <a:pt x="81795" y="8567173"/>
                    <a:pt x="63030" y="8366975"/>
                  </a:cubicBezTo>
                  <a:close/>
                </a:path>
              </a:pathLst>
            </a:custGeom>
            <a:solidFill>
              <a:srgbClr val="FDB5A8"/>
            </a:solidFill>
          </p:spPr>
        </p:sp>
      </p:grpSp>
      <p:grpSp>
        <p:nvGrpSpPr>
          <p:cNvPr id="8" name="Group 8"/>
          <p:cNvGrpSpPr/>
          <p:nvPr/>
        </p:nvGrpSpPr>
        <p:grpSpPr>
          <a:xfrm>
            <a:off x="771201" y="1028700"/>
            <a:ext cx="16878537" cy="8229600"/>
            <a:chOff x="0" y="0"/>
            <a:chExt cx="15058380" cy="7914938"/>
          </a:xfrm>
        </p:grpSpPr>
        <p:sp>
          <p:nvSpPr>
            <p:cNvPr id="9" name="Freeform 9"/>
            <p:cNvSpPr/>
            <p:nvPr/>
          </p:nvSpPr>
          <p:spPr>
            <a:xfrm>
              <a:off x="-9098" y="-6509"/>
              <a:ext cx="15072711" cy="7946992"/>
            </a:xfrm>
            <a:custGeom>
              <a:avLst/>
              <a:gdLst/>
              <a:ahLst/>
              <a:cxnLst/>
              <a:rect l="l" t="t" r="r" b="b"/>
              <a:pathLst>
                <a:path w="15072711" h="7946992">
                  <a:moveTo>
                    <a:pt x="63030" y="7353439"/>
                  </a:moveTo>
                  <a:cubicBezTo>
                    <a:pt x="63030" y="7353439"/>
                    <a:pt x="0" y="7106875"/>
                    <a:pt x="10218" y="1214762"/>
                  </a:cubicBezTo>
                  <a:cubicBezTo>
                    <a:pt x="18651" y="990971"/>
                    <a:pt x="65033" y="645332"/>
                    <a:pt x="65033" y="645332"/>
                  </a:cubicBezTo>
                  <a:cubicBezTo>
                    <a:pt x="82233" y="502466"/>
                    <a:pt x="56685" y="337866"/>
                    <a:pt x="181385" y="223925"/>
                  </a:cubicBezTo>
                  <a:cubicBezTo>
                    <a:pt x="346794" y="72788"/>
                    <a:pt x="621643" y="0"/>
                    <a:pt x="14179638" y="6965"/>
                  </a:cubicBezTo>
                  <a:lnTo>
                    <a:pt x="14179639" y="6965"/>
                  </a:lnTo>
                  <a:cubicBezTo>
                    <a:pt x="14396386" y="16819"/>
                    <a:pt x="14600702" y="36481"/>
                    <a:pt x="14734889" y="101690"/>
                  </a:cubicBezTo>
                  <a:cubicBezTo>
                    <a:pt x="14990935" y="226120"/>
                    <a:pt x="15072710" y="459160"/>
                    <a:pt x="15067224" y="704684"/>
                  </a:cubicBezTo>
                  <a:cubicBezTo>
                    <a:pt x="15067224" y="704684"/>
                    <a:pt x="15023935" y="1013073"/>
                    <a:pt x="15031369" y="1248607"/>
                  </a:cubicBezTo>
                  <a:cubicBezTo>
                    <a:pt x="15038492" y="7095240"/>
                    <a:pt x="15045648" y="7290843"/>
                    <a:pt x="15045648" y="7290843"/>
                  </a:cubicBezTo>
                  <a:cubicBezTo>
                    <a:pt x="15028967" y="7506575"/>
                    <a:pt x="14914323" y="7717187"/>
                    <a:pt x="14717453" y="7828811"/>
                  </a:cubicBezTo>
                  <a:cubicBezTo>
                    <a:pt x="14567102" y="7914060"/>
                    <a:pt x="14369071" y="7929158"/>
                    <a:pt x="11431478" y="7918416"/>
                  </a:cubicBezTo>
                  <a:lnTo>
                    <a:pt x="11431307" y="7918416"/>
                  </a:lnTo>
                  <a:cubicBezTo>
                    <a:pt x="645952" y="7913140"/>
                    <a:pt x="384604" y="7946993"/>
                    <a:pt x="254278" y="7837835"/>
                  </a:cubicBezTo>
                  <a:cubicBezTo>
                    <a:pt x="145767" y="7746950"/>
                    <a:pt x="81795" y="7553637"/>
                    <a:pt x="63030" y="7353439"/>
                  </a:cubicBezTo>
                  <a:close/>
                </a:path>
              </a:pathLst>
            </a:custGeom>
            <a:solidFill>
              <a:srgbClr val="FDFEFF"/>
            </a:solidFill>
          </p:spPr>
        </p:sp>
      </p:grpSp>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050533">
            <a:off x="16731315" y="1870080"/>
            <a:ext cx="953852" cy="1324794"/>
          </a:xfrm>
          <a:prstGeom prst="rect">
            <a:avLst/>
          </a:prstGeom>
        </p:spPr>
      </p:pic>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944186">
            <a:off x="-575866" y="8037665"/>
            <a:ext cx="1151731" cy="1599627"/>
          </a:xfrm>
          <a:prstGeom prst="rect">
            <a:avLst/>
          </a:prstGeom>
        </p:spPr>
      </p:pic>
      <p:pic>
        <p:nvPicPr>
          <p:cNvPr id="17" name="Picture 17"/>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6230600" y="1293173"/>
            <a:ext cx="339880" cy="489355"/>
          </a:xfrm>
          <a:prstGeom prst="rect">
            <a:avLst/>
          </a:prstGeom>
        </p:spPr>
      </p:pic>
      <p:pic>
        <p:nvPicPr>
          <p:cNvPr id="18" name="Picture 1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661682" y="1913747"/>
            <a:ext cx="191597" cy="275859"/>
          </a:xfrm>
          <a:prstGeom prst="rect">
            <a:avLst/>
          </a:prstGeom>
        </p:spPr>
      </p:pic>
      <p:pic>
        <p:nvPicPr>
          <p:cNvPr id="19" name="Picture 19"/>
          <p:cNvPicPr>
            <a:picLocks noChangeAspect="1"/>
          </p:cNvPicPr>
          <p:nvPr/>
        </p:nvPicPr>
        <p:blipFill>
          <a:blip r:embed="rId17"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086736" y="395598"/>
            <a:ext cx="605579" cy="871908"/>
          </a:xfrm>
          <a:prstGeom prst="rect">
            <a:avLst/>
          </a:prstGeom>
        </p:spPr>
      </p:pic>
      <mc:AlternateContent xmlns:mc="http://schemas.openxmlformats.org/markup-compatibility/2006" xmlns:a14="http://schemas.microsoft.com/office/drawing/2010/main">
        <mc:Choice Requires="a14">
          <p:sp>
            <p:nvSpPr>
              <p:cNvPr id="25" name="Rectangle 24"/>
              <p:cNvSpPr/>
              <p:nvPr/>
            </p:nvSpPr>
            <p:spPr>
              <a:xfrm>
                <a:off x="1055455" y="2903615"/>
                <a:ext cx="9267952" cy="5987729"/>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3600" dirty="0" smtClean="0">
                    <a:latin typeface="Arial" panose="020B0604020202020204" pitchFamily="34" charset="0"/>
                    <a:cs typeface="Arial" panose="020B0604020202020204" pitchFamily="34" charset="0"/>
                  </a:rPr>
                  <a:t>Trên tia số Ox, vẽ điểm A biểu diễn số 3.</a:t>
                </a:r>
              </a:p>
              <a:p>
                <a:pPr marL="571500" indent="-571500" algn="just">
                  <a:lnSpc>
                    <a:spcPct val="150000"/>
                  </a:lnSpc>
                  <a:buFont typeface="Arial" panose="020B0604020202020204" pitchFamily="34" charset="0"/>
                  <a:buChar char="•"/>
                </a:pPr>
                <a:r>
                  <a:rPr lang="vi-VN" sz="3600" dirty="0">
                    <a:latin typeface="Arial" panose="020B0604020202020204" pitchFamily="34" charset="0"/>
                    <a:cs typeface="Arial" panose="020B0604020202020204" pitchFamily="34" charset="0"/>
                  </a:rPr>
                  <a:t>Vẽ đường thẳng vuông góc với Ox tại A.</a:t>
                </a:r>
              </a:p>
              <a:p>
                <a:pPr marL="571500" indent="-571500" algn="just">
                  <a:lnSpc>
                    <a:spcPct val="150000"/>
                  </a:lnSpc>
                  <a:buFont typeface="Arial" panose="020B0604020202020204" pitchFamily="34" charset="0"/>
                  <a:buChar char="•"/>
                </a:pPr>
                <a:r>
                  <a:rPr lang="vi-VN" sz="3600" dirty="0">
                    <a:latin typeface="Arial" panose="020B0604020202020204" pitchFamily="34" charset="0"/>
                    <a:cs typeface="Arial" panose="020B0604020202020204" pitchFamily="34" charset="0"/>
                  </a:rPr>
                  <a:t>Trên đường thẳng này lấy điểm B sao cho AB = 1. Vẽ hình chữ nhật OABC rồi vẽ đường tròn tâm O, bán kính OB. Giao điểm của đường tròn với tia đối của tia Ox (điểm D) là điểm biểu diễn số </a:t>
                </a:r>
                <a:r>
                  <a:rPr lang="vi-VN" sz="3600" dirty="0" smtClean="0">
                    <a:latin typeface="Arial" panose="020B0604020202020204" pitchFamily="34" charset="0"/>
                    <a:cs typeface="Arial" panose="020B0604020202020204" pitchFamily="34" charset="0"/>
                  </a:rPr>
                  <a:t>-</a:t>
                </a:r>
                <a14:m>
                  <m:oMath xmlns:m="http://schemas.openxmlformats.org/officeDocument/2006/math">
                    <m:rad>
                      <m:radPr>
                        <m:degHide m:val="on"/>
                        <m:ctrlPr>
                          <a:rPr lang="vi-VN" sz="3600" i="1" smtClean="0">
                            <a:latin typeface="Cambria Math" panose="02040503050406030204" pitchFamily="18" charset="0"/>
                            <a:cs typeface="Arial" panose="020B0604020202020204" pitchFamily="34" charset="0"/>
                          </a:rPr>
                        </m:ctrlPr>
                      </m:radPr>
                      <m:deg/>
                      <m:e>
                        <m:r>
                          <a:rPr lang="en-US" sz="3600" b="0" i="1" smtClean="0">
                            <a:latin typeface="Cambria Math" panose="02040503050406030204" pitchFamily="18" charset="0"/>
                            <a:cs typeface="Arial" panose="020B0604020202020204" pitchFamily="34" charset="0"/>
                          </a:rPr>
                          <m:t>10</m:t>
                        </m:r>
                      </m:e>
                    </m:rad>
                  </m:oMath>
                </a14:m>
                <a:r>
                  <a:rPr lang="vi-VN" sz="3600" dirty="0" smtClean="0">
                    <a:latin typeface="Arial" panose="020B0604020202020204" pitchFamily="34" charset="0"/>
                    <a:cs typeface="Arial" panose="020B0604020202020204" pitchFamily="34" charset="0"/>
                  </a:rPr>
                  <a:t>.</a:t>
                </a:r>
                <a:endParaRPr lang="vi-VN" sz="3600" dirty="0">
                  <a:latin typeface="Arial" panose="020B0604020202020204" pitchFamily="34" charset="0"/>
                  <a:cs typeface="Arial" panose="020B0604020202020204" pitchFamily="34" charset="0"/>
                </a:endParaRPr>
              </a:p>
            </p:txBody>
          </p:sp>
        </mc:Choice>
        <mc:Fallback xmlns="">
          <p:sp>
            <p:nvSpPr>
              <p:cNvPr id="25" name="Rectangle 24"/>
              <p:cNvSpPr>
                <a:spLocks noRot="1" noChangeAspect="1" noMove="1" noResize="1" noEditPoints="1" noAdjustHandles="1" noChangeArrowheads="1" noChangeShapeType="1" noTextEdit="1"/>
              </p:cNvSpPr>
              <p:nvPr/>
            </p:nvSpPr>
            <p:spPr>
              <a:xfrm>
                <a:off x="1055455" y="2903615"/>
                <a:ext cx="9267952" cy="5987729"/>
              </a:xfrm>
              <a:prstGeom prst="rect">
                <a:avLst/>
              </a:prstGeom>
              <a:blipFill rotWithShape="0">
                <a:blip r:embed="rId18"/>
                <a:stretch>
                  <a:fillRect l="-1776" r="-2039" b="-814"/>
                </a:stretch>
              </a:blipFill>
            </p:spPr>
            <p:txBody>
              <a:bodyPr/>
              <a:lstStyle/>
              <a:p>
                <a:r>
                  <a:rPr lang="en-US">
                    <a:noFill/>
                  </a:rPr>
                  <a:t> </a:t>
                </a:r>
              </a:p>
            </p:txBody>
          </p:sp>
        </mc:Fallback>
      </mc:AlternateContent>
      <p:pic>
        <p:nvPicPr>
          <p:cNvPr id="28" name="Picture 27"/>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1830040" y="1064098"/>
            <a:ext cx="3642729" cy="1792927"/>
          </a:xfrm>
          <a:prstGeom prst="rect">
            <a:avLst/>
          </a:prstGeom>
        </p:spPr>
      </p:pic>
      <p:sp>
        <p:nvSpPr>
          <p:cNvPr id="29" name="TextBox 28"/>
          <p:cNvSpPr txBox="1"/>
          <p:nvPr/>
        </p:nvSpPr>
        <p:spPr>
          <a:xfrm>
            <a:off x="2121899" y="1504151"/>
            <a:ext cx="2942810" cy="707886"/>
          </a:xfrm>
          <a:prstGeom prst="rect">
            <a:avLst/>
          </a:prstGeom>
          <a:noFill/>
        </p:spPr>
        <p:txBody>
          <a:bodyPr wrap="square" rtlCol="0">
            <a:spAutoFit/>
          </a:bodyPr>
          <a:lstStyle/>
          <a:p>
            <a:pPr algn="ctr"/>
            <a:r>
              <a:rPr lang="en-US" sz="4000" b="1" dirty="0" err="1" smtClean="0">
                <a:latin typeface="Arial" panose="020B0604020202020204" pitchFamily="34" charset="0"/>
                <a:cs typeface="Arial" panose="020B0604020202020204" pitchFamily="34" charset="0"/>
              </a:rPr>
              <a:t>Cách</a:t>
            </a:r>
            <a:r>
              <a:rPr lang="en-US" sz="4000" b="1" dirty="0" smtClean="0">
                <a:latin typeface="Arial" panose="020B0604020202020204" pitchFamily="34" charset="0"/>
                <a:cs typeface="Arial" panose="020B0604020202020204" pitchFamily="34" charset="0"/>
              </a:rPr>
              <a:t> </a:t>
            </a:r>
            <a:r>
              <a:rPr lang="en-US" sz="4000" b="1" dirty="0" err="1" smtClean="0">
                <a:latin typeface="Arial" panose="020B0604020202020204" pitchFamily="34" charset="0"/>
                <a:cs typeface="Arial" panose="020B0604020202020204" pitchFamily="34" charset="0"/>
              </a:rPr>
              <a:t>vẽ</a:t>
            </a:r>
            <a:endParaRPr lang="en-US" sz="4000" b="1" dirty="0">
              <a:latin typeface="Arial" panose="020B0604020202020204" pitchFamily="34" charset="0"/>
              <a:cs typeface="Arial" panose="020B0604020202020204" pitchFamily="34" charset="0"/>
            </a:endParaRPr>
          </a:p>
        </p:txBody>
      </p:sp>
      <p:pic>
        <p:nvPicPr>
          <p:cNvPr id="30" name="Picture 29"/>
          <p:cNvPicPr>
            <a:picLocks noChangeAspect="1"/>
          </p:cNvPicPr>
          <p:nvPr/>
        </p:nvPicPr>
        <p:blipFill rotWithShape="1">
          <a:blip r:embed="rId20" cstate="print">
            <a:extLst>
              <a:ext uri="{28A0092B-C50C-407E-A947-70E740481C1C}">
                <a14:useLocalDpi xmlns:a14="http://schemas.microsoft.com/office/drawing/2010/main" val="0"/>
              </a:ext>
            </a:extLst>
          </a:blip>
          <a:srcRect l="41250"/>
          <a:stretch/>
        </p:blipFill>
        <p:spPr>
          <a:xfrm>
            <a:off x="10416788" y="2780120"/>
            <a:ext cx="7035395" cy="5131340"/>
          </a:xfrm>
          <a:prstGeom prst="rect">
            <a:avLst/>
          </a:prstGeom>
        </p:spPr>
      </p:pic>
    </p:spTree>
    <p:extLst>
      <p:ext uri="{BB962C8B-B14F-4D97-AF65-F5344CB8AC3E}">
        <p14:creationId xmlns:p14="http://schemas.microsoft.com/office/powerpoint/2010/main" val="599012986"/>
      </p:ext>
    </p:extLst>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anim calcmode="lin" valueType="num">
                                      <p:cBhvr>
                                        <p:cTn id="8" dur="500" fill="hold"/>
                                        <p:tgtEl>
                                          <p:spTgt spid="28"/>
                                        </p:tgtEl>
                                        <p:attrNameLst>
                                          <p:attrName>ppt_x</p:attrName>
                                        </p:attrNameLst>
                                      </p:cBhvr>
                                      <p:tavLst>
                                        <p:tav tm="0">
                                          <p:val>
                                            <p:strVal val="#ppt_x"/>
                                          </p:val>
                                        </p:tav>
                                        <p:tav tm="100000">
                                          <p:val>
                                            <p:strVal val="#ppt_x"/>
                                          </p:val>
                                        </p:tav>
                                      </p:tavLst>
                                    </p:anim>
                                    <p:anim calcmode="lin" valueType="num">
                                      <p:cBhvr>
                                        <p:cTn id="9" dur="500" fill="hold"/>
                                        <p:tgtEl>
                                          <p:spTgt spid="28"/>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9"/>
                                        </p:tgtEl>
                                        <p:attrNameLst>
                                          <p:attrName>style.visibility</p:attrName>
                                        </p:attrNameLst>
                                      </p:cBhvr>
                                      <p:to>
                                        <p:strVal val="visible"/>
                                      </p:to>
                                    </p:set>
                                    <p:animEffect transition="in" filter="fade">
                                      <p:cBhvr>
                                        <p:cTn id="12" dur="500"/>
                                        <p:tgtEl>
                                          <p:spTgt spid="29"/>
                                        </p:tgtEl>
                                      </p:cBhvr>
                                    </p:animEffect>
                                    <p:anim calcmode="lin" valueType="num">
                                      <p:cBhvr>
                                        <p:cTn id="13" dur="500" fill="hold"/>
                                        <p:tgtEl>
                                          <p:spTgt spid="29"/>
                                        </p:tgtEl>
                                        <p:attrNameLst>
                                          <p:attrName>ppt_x</p:attrName>
                                        </p:attrNameLst>
                                      </p:cBhvr>
                                      <p:tavLst>
                                        <p:tav tm="0">
                                          <p:val>
                                            <p:strVal val="#ppt_x"/>
                                          </p:val>
                                        </p:tav>
                                        <p:tav tm="100000">
                                          <p:val>
                                            <p:strVal val="#ppt_x"/>
                                          </p:val>
                                        </p:tav>
                                      </p:tavLst>
                                    </p:anim>
                                    <p:anim calcmode="lin" valueType="num">
                                      <p:cBhvr>
                                        <p:cTn id="14" dur="500" fill="hold"/>
                                        <p:tgtEl>
                                          <p:spTgt spid="29"/>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53" presetClass="entr" presetSubtype="16" fill="hold" nodeType="clickEffect">
                                  <p:stCondLst>
                                    <p:cond delay="0"/>
                                  </p:stCondLst>
                                  <p:childTnLst>
                                    <p:set>
                                      <p:cBhvr>
                                        <p:cTn id="18" dur="1" fill="hold">
                                          <p:stCondLst>
                                            <p:cond delay="0"/>
                                          </p:stCondLst>
                                        </p:cTn>
                                        <p:tgtEl>
                                          <p:spTgt spid="30"/>
                                        </p:tgtEl>
                                        <p:attrNameLst>
                                          <p:attrName>style.visibility</p:attrName>
                                        </p:attrNameLst>
                                      </p:cBhvr>
                                      <p:to>
                                        <p:strVal val="visible"/>
                                      </p:to>
                                    </p:set>
                                    <p:anim calcmode="lin" valueType="num">
                                      <p:cBhvr>
                                        <p:cTn id="19" dur="500" fill="hold"/>
                                        <p:tgtEl>
                                          <p:spTgt spid="30"/>
                                        </p:tgtEl>
                                        <p:attrNameLst>
                                          <p:attrName>ppt_w</p:attrName>
                                        </p:attrNameLst>
                                      </p:cBhvr>
                                      <p:tavLst>
                                        <p:tav tm="0">
                                          <p:val>
                                            <p:fltVal val="0"/>
                                          </p:val>
                                        </p:tav>
                                        <p:tav tm="100000">
                                          <p:val>
                                            <p:strVal val="#ppt_w"/>
                                          </p:val>
                                        </p:tav>
                                      </p:tavLst>
                                    </p:anim>
                                    <p:anim calcmode="lin" valueType="num">
                                      <p:cBhvr>
                                        <p:cTn id="20" dur="500" fill="hold"/>
                                        <p:tgtEl>
                                          <p:spTgt spid="30"/>
                                        </p:tgtEl>
                                        <p:attrNameLst>
                                          <p:attrName>ppt_h</p:attrName>
                                        </p:attrNameLst>
                                      </p:cBhvr>
                                      <p:tavLst>
                                        <p:tav tm="0">
                                          <p:val>
                                            <p:fltVal val="0"/>
                                          </p:val>
                                        </p:tav>
                                        <p:tav tm="100000">
                                          <p:val>
                                            <p:strVal val="#ppt_h"/>
                                          </p:val>
                                        </p:tav>
                                      </p:tavLst>
                                    </p:anim>
                                    <p:animEffect transition="in" filter="fade">
                                      <p:cBhvr>
                                        <p:cTn id="21" dur="500"/>
                                        <p:tgtEl>
                                          <p:spTgt spid="30"/>
                                        </p:tgtEl>
                                      </p:cBhvr>
                                    </p:animEffect>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25">
                                            <p:txEl>
                                              <p:pRg st="0" end="0"/>
                                            </p:txEl>
                                          </p:spTgt>
                                        </p:tgtEl>
                                        <p:attrNameLst>
                                          <p:attrName>style.visibility</p:attrName>
                                        </p:attrNameLst>
                                      </p:cBhvr>
                                      <p:to>
                                        <p:strVal val="visible"/>
                                      </p:to>
                                    </p:set>
                                    <p:animEffect transition="in" filter="barn(inVertical)">
                                      <p:cBhvr>
                                        <p:cTn id="26" dur="500"/>
                                        <p:tgtEl>
                                          <p:spTgt spid="25">
                                            <p:txEl>
                                              <p:pRg st="0" end="0"/>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8" fill="hold" nodeType="clickEffect">
                                  <p:stCondLst>
                                    <p:cond delay="0"/>
                                  </p:stCondLst>
                                  <p:childTnLst>
                                    <p:set>
                                      <p:cBhvr>
                                        <p:cTn id="30" dur="1" fill="hold">
                                          <p:stCondLst>
                                            <p:cond delay="0"/>
                                          </p:stCondLst>
                                        </p:cTn>
                                        <p:tgtEl>
                                          <p:spTgt spid="25">
                                            <p:txEl>
                                              <p:pRg st="1" end="1"/>
                                            </p:txEl>
                                          </p:spTgt>
                                        </p:tgtEl>
                                        <p:attrNameLst>
                                          <p:attrName>style.visibility</p:attrName>
                                        </p:attrNameLst>
                                      </p:cBhvr>
                                      <p:to>
                                        <p:strVal val="visible"/>
                                      </p:to>
                                    </p:set>
                                    <p:animEffect transition="in" filter="wipe(left)">
                                      <p:cBhvr>
                                        <p:cTn id="31" dur="500"/>
                                        <p:tgtEl>
                                          <p:spTgt spid="25">
                                            <p:txEl>
                                              <p:pRg st="1" end="1"/>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8" presetClass="entr" presetSubtype="6" fill="hold" nodeType="clickEffect">
                                  <p:stCondLst>
                                    <p:cond delay="0"/>
                                  </p:stCondLst>
                                  <p:childTnLst>
                                    <p:set>
                                      <p:cBhvr>
                                        <p:cTn id="35" dur="1" fill="hold">
                                          <p:stCondLst>
                                            <p:cond delay="0"/>
                                          </p:stCondLst>
                                        </p:cTn>
                                        <p:tgtEl>
                                          <p:spTgt spid="25">
                                            <p:txEl>
                                              <p:pRg st="2" end="2"/>
                                            </p:txEl>
                                          </p:spTgt>
                                        </p:tgtEl>
                                        <p:attrNameLst>
                                          <p:attrName>style.visibility</p:attrName>
                                        </p:attrNameLst>
                                      </p:cBhvr>
                                      <p:to>
                                        <p:strVal val="visible"/>
                                      </p:to>
                                    </p:set>
                                    <p:animEffect transition="in" filter="strips(downRight)">
                                      <p:cBhvr>
                                        <p:cTn id="36" dur="500"/>
                                        <p:tgtEl>
                                          <p:spTgt spid="25">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9" grpId="0"/>
    </p:bld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DB5A8"/>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4156276">
            <a:off x="-565758" y="-1831895"/>
            <a:ext cx="3188916" cy="4049417"/>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983651">
            <a:off x="14622149" y="7989550"/>
            <a:ext cx="4639297" cy="4099979"/>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3843110">
            <a:off x="15453905" y="-962411"/>
            <a:ext cx="4036610" cy="3052686"/>
          </a:xfrm>
          <a:prstGeom prst="rect">
            <a:avLst/>
          </a:prstGeom>
        </p:spPr>
      </p:pic>
      <p:pic>
        <p:nvPicPr>
          <p:cNvPr id="5" name="Picture 5"/>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733520">
            <a:off x="-1289873" y="8115879"/>
            <a:ext cx="3644999" cy="2756530"/>
          </a:xfrm>
          <a:prstGeom prst="rect">
            <a:avLst/>
          </a:prstGeom>
        </p:spPr>
      </p:pic>
      <p:grpSp>
        <p:nvGrpSpPr>
          <p:cNvPr id="6" name="Group 6"/>
          <p:cNvGrpSpPr/>
          <p:nvPr/>
        </p:nvGrpSpPr>
        <p:grpSpPr>
          <a:xfrm>
            <a:off x="1028700" y="872420"/>
            <a:ext cx="16313696" cy="8523110"/>
            <a:chOff x="0" y="0"/>
            <a:chExt cx="18555728" cy="9694462"/>
          </a:xfrm>
        </p:grpSpPr>
        <p:sp>
          <p:nvSpPr>
            <p:cNvPr id="7" name="Freeform 7"/>
            <p:cNvSpPr/>
            <p:nvPr/>
          </p:nvSpPr>
          <p:spPr>
            <a:xfrm>
              <a:off x="0" y="-4262"/>
              <a:ext cx="18563475" cy="9700948"/>
            </a:xfrm>
            <a:custGeom>
              <a:avLst/>
              <a:gdLst/>
              <a:ahLst/>
              <a:cxnLst/>
              <a:rect l="l" t="t" r="r" b="b"/>
              <a:pathLst>
                <a:path w="18563475" h="9700948">
                  <a:moveTo>
                    <a:pt x="17624574" y="9689761"/>
                  </a:moveTo>
                  <a:cubicBezTo>
                    <a:pt x="17624574" y="9689761"/>
                    <a:pt x="17204821" y="9700948"/>
                    <a:pt x="16742237" y="9698327"/>
                  </a:cubicBezTo>
                  <a:cubicBezTo>
                    <a:pt x="5657278" y="9696164"/>
                    <a:pt x="1057073" y="9688339"/>
                    <a:pt x="1057073" y="9688339"/>
                  </a:cubicBezTo>
                  <a:cubicBezTo>
                    <a:pt x="812931" y="9679506"/>
                    <a:pt x="565145" y="9662524"/>
                    <a:pt x="398404" y="9604347"/>
                  </a:cubicBezTo>
                  <a:cubicBezTo>
                    <a:pt x="120505" y="9507385"/>
                    <a:pt x="0" y="9329856"/>
                    <a:pt x="0" y="3018787"/>
                  </a:cubicBezTo>
                  <a:lnTo>
                    <a:pt x="0" y="3018715"/>
                  </a:lnTo>
                  <a:cubicBezTo>
                    <a:pt x="8536" y="440430"/>
                    <a:pt x="34263" y="311302"/>
                    <a:pt x="140291" y="225758"/>
                  </a:cubicBezTo>
                  <a:cubicBezTo>
                    <a:pt x="342602" y="62530"/>
                    <a:pt x="736658" y="7673"/>
                    <a:pt x="1155311" y="7673"/>
                  </a:cubicBezTo>
                  <a:cubicBezTo>
                    <a:pt x="1155311" y="7673"/>
                    <a:pt x="1551711" y="15681"/>
                    <a:pt x="13381003" y="7673"/>
                  </a:cubicBezTo>
                  <a:cubicBezTo>
                    <a:pt x="16985895" y="0"/>
                    <a:pt x="17449822" y="7673"/>
                    <a:pt x="17449822" y="7673"/>
                  </a:cubicBezTo>
                  <a:cubicBezTo>
                    <a:pt x="17818129" y="15152"/>
                    <a:pt x="18181442" y="84484"/>
                    <a:pt x="18379184" y="207066"/>
                  </a:cubicBezTo>
                  <a:cubicBezTo>
                    <a:pt x="18530199" y="300683"/>
                    <a:pt x="18563475" y="425358"/>
                    <a:pt x="18554334" y="3018787"/>
                  </a:cubicBezTo>
                  <a:lnTo>
                    <a:pt x="18554334" y="3018858"/>
                  </a:lnTo>
                  <a:cubicBezTo>
                    <a:pt x="18554334" y="9447822"/>
                    <a:pt x="18271337" y="9661920"/>
                    <a:pt x="17624574" y="9689761"/>
                  </a:cubicBezTo>
                  <a:close/>
                </a:path>
              </a:pathLst>
            </a:custGeom>
            <a:solidFill>
              <a:srgbClr val="C9EDEC"/>
            </a:solidFill>
          </p:spPr>
        </p:sp>
      </p:grpSp>
      <p:grpSp>
        <p:nvGrpSpPr>
          <p:cNvPr id="8" name="Group 8"/>
          <p:cNvGrpSpPr/>
          <p:nvPr/>
        </p:nvGrpSpPr>
        <p:grpSpPr>
          <a:xfrm>
            <a:off x="1270548" y="1037981"/>
            <a:ext cx="15830000" cy="8202675"/>
            <a:chOff x="0" y="0"/>
            <a:chExt cx="18005557" cy="8759748"/>
          </a:xfrm>
        </p:grpSpPr>
        <p:sp>
          <p:nvSpPr>
            <p:cNvPr id="9" name="Freeform 9"/>
            <p:cNvSpPr/>
            <p:nvPr/>
          </p:nvSpPr>
          <p:spPr>
            <a:xfrm>
              <a:off x="0" y="-4262"/>
              <a:ext cx="18013302" cy="8766234"/>
            </a:xfrm>
            <a:custGeom>
              <a:avLst/>
              <a:gdLst/>
              <a:ahLst/>
              <a:cxnLst/>
              <a:rect l="l" t="t" r="r" b="b"/>
              <a:pathLst>
                <a:path w="18013302" h="8766234">
                  <a:moveTo>
                    <a:pt x="17074403" y="8755046"/>
                  </a:moveTo>
                  <a:cubicBezTo>
                    <a:pt x="17074403" y="8755046"/>
                    <a:pt x="16654650" y="8766234"/>
                    <a:pt x="16192066" y="8763613"/>
                  </a:cubicBezTo>
                  <a:cubicBezTo>
                    <a:pt x="5509097" y="8761450"/>
                    <a:pt x="1057073" y="8753626"/>
                    <a:pt x="1057073" y="8753626"/>
                  </a:cubicBezTo>
                  <a:cubicBezTo>
                    <a:pt x="812931" y="8744791"/>
                    <a:pt x="565145" y="8727810"/>
                    <a:pt x="398404" y="8669633"/>
                  </a:cubicBezTo>
                  <a:cubicBezTo>
                    <a:pt x="120505" y="8572671"/>
                    <a:pt x="0" y="8395143"/>
                    <a:pt x="0" y="2752058"/>
                  </a:cubicBezTo>
                  <a:lnTo>
                    <a:pt x="0" y="2751994"/>
                  </a:lnTo>
                  <a:cubicBezTo>
                    <a:pt x="8536" y="440430"/>
                    <a:pt x="34263" y="311302"/>
                    <a:pt x="140291" y="225758"/>
                  </a:cubicBezTo>
                  <a:cubicBezTo>
                    <a:pt x="342602" y="62530"/>
                    <a:pt x="736658" y="7673"/>
                    <a:pt x="1155311" y="7673"/>
                  </a:cubicBezTo>
                  <a:cubicBezTo>
                    <a:pt x="1155311" y="7673"/>
                    <a:pt x="1551711" y="15681"/>
                    <a:pt x="12951786" y="7673"/>
                  </a:cubicBezTo>
                  <a:cubicBezTo>
                    <a:pt x="16435724" y="0"/>
                    <a:pt x="16899651" y="7673"/>
                    <a:pt x="16899651" y="7673"/>
                  </a:cubicBezTo>
                  <a:cubicBezTo>
                    <a:pt x="17267958" y="15152"/>
                    <a:pt x="17631271" y="84484"/>
                    <a:pt x="17829011" y="207066"/>
                  </a:cubicBezTo>
                  <a:cubicBezTo>
                    <a:pt x="17980028" y="300683"/>
                    <a:pt x="18013302" y="425358"/>
                    <a:pt x="18004163" y="2752058"/>
                  </a:cubicBezTo>
                  <a:lnTo>
                    <a:pt x="18004163" y="2752122"/>
                  </a:lnTo>
                  <a:cubicBezTo>
                    <a:pt x="18004163" y="8513108"/>
                    <a:pt x="17721166" y="8727206"/>
                    <a:pt x="17074403" y="8755046"/>
                  </a:cubicBezTo>
                  <a:close/>
                </a:path>
              </a:pathLst>
            </a:custGeom>
            <a:solidFill>
              <a:srgbClr val="FDFEFF"/>
            </a:solidFill>
          </p:spPr>
        </p:sp>
      </p:grpSp>
      <p:pic>
        <p:nvPicPr>
          <p:cNvPr id="16" name="Picture 1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957946" y="1037981"/>
            <a:ext cx="1490572" cy="1542636"/>
          </a:xfrm>
          <a:prstGeom prst="rect">
            <a:avLst/>
          </a:prstGeom>
        </p:spPr>
      </p:pic>
      <p:pic>
        <p:nvPicPr>
          <p:cNvPr id="17" name="Picture 1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17561592" y="7805715"/>
            <a:ext cx="1249894" cy="1343972"/>
          </a:xfrm>
          <a:prstGeom prst="rect">
            <a:avLst/>
          </a:prstGeom>
        </p:spPr>
      </p:pic>
      <p:pic>
        <p:nvPicPr>
          <p:cNvPr id="18" name="Picture 18"/>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00594" y="8619278"/>
            <a:ext cx="304056" cy="437776"/>
          </a:xfrm>
          <a:prstGeom prst="rect">
            <a:avLst/>
          </a:prstGeom>
        </p:spPr>
      </p:pic>
      <p:pic>
        <p:nvPicPr>
          <p:cNvPr id="19" name="Picture 19"/>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7561592" y="737009"/>
            <a:ext cx="481660" cy="693489"/>
          </a:xfrm>
          <a:prstGeom prst="rect">
            <a:avLst/>
          </a:prstGeom>
        </p:spPr>
      </p:pic>
      <p:pic>
        <p:nvPicPr>
          <p:cNvPr id="20" name="Picture 20"/>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7259300" y="314342"/>
            <a:ext cx="220418" cy="317356"/>
          </a:xfrm>
          <a:prstGeom prst="rect">
            <a:avLst/>
          </a:prstGeom>
        </p:spPr>
      </p:pic>
      <p:pic>
        <p:nvPicPr>
          <p:cNvPr id="21" name="Picture 21"/>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04649" y="9240657"/>
            <a:ext cx="456083" cy="656665"/>
          </a:xfrm>
          <a:prstGeom prst="rect">
            <a:avLst/>
          </a:prstGeom>
        </p:spPr>
      </p:pic>
      <p:sp>
        <p:nvSpPr>
          <p:cNvPr id="22" name="TextBox 22"/>
          <p:cNvSpPr txBox="1"/>
          <p:nvPr/>
        </p:nvSpPr>
        <p:spPr>
          <a:xfrm>
            <a:off x="5574570" y="1528657"/>
            <a:ext cx="7228764" cy="872034"/>
          </a:xfrm>
          <a:prstGeom prst="rect">
            <a:avLst/>
          </a:prstGeom>
        </p:spPr>
        <p:txBody>
          <a:bodyPr lIns="0" tIns="0" rIns="0" bIns="0" rtlCol="0" anchor="t">
            <a:spAutoFit/>
          </a:bodyPr>
          <a:lstStyle/>
          <a:p>
            <a:pPr algn="ctr">
              <a:lnSpc>
                <a:spcPts val="6800"/>
              </a:lnSpc>
            </a:pPr>
            <a:r>
              <a:rPr lang="en-US" sz="6600" b="1" dirty="0" smtClean="0">
                <a:solidFill>
                  <a:schemeClr val="accent5">
                    <a:lumMod val="50000"/>
                  </a:schemeClr>
                </a:solidFill>
                <a:latin typeface="Arial" panose="020B0604020202020204" pitchFamily="34" charset="0"/>
                <a:cs typeface="Arial" panose="020B0604020202020204" pitchFamily="34" charset="0"/>
              </a:rPr>
              <a:t>LUYỆN TẬP</a:t>
            </a:r>
            <a:endParaRPr lang="en-US" sz="6600" b="1" dirty="0">
              <a:solidFill>
                <a:schemeClr val="accent5">
                  <a:lumMod val="50000"/>
                </a:schemeClr>
              </a:solidFill>
              <a:latin typeface="Arial" panose="020B0604020202020204" pitchFamily="34" charset="0"/>
              <a:cs typeface="Arial" panose="020B0604020202020204" pitchFamily="34" charset="0"/>
            </a:endParaRPr>
          </a:p>
        </p:txBody>
      </p:sp>
      <p:sp>
        <p:nvSpPr>
          <p:cNvPr id="23" name="TextBox 22"/>
          <p:cNvSpPr txBox="1"/>
          <p:nvPr/>
        </p:nvSpPr>
        <p:spPr>
          <a:xfrm>
            <a:off x="1981200" y="2444561"/>
            <a:ext cx="5486400" cy="901593"/>
          </a:xfrm>
          <a:prstGeom prst="rect">
            <a:avLst/>
          </a:prstGeom>
          <a:noFill/>
        </p:spPr>
        <p:txBody>
          <a:bodyPr wrap="square" rtlCol="0">
            <a:spAutoFit/>
          </a:bodyPr>
          <a:lstStyle/>
          <a:p>
            <a:pPr algn="just">
              <a:lnSpc>
                <a:spcPct val="150000"/>
              </a:lnSpc>
            </a:pPr>
            <a:r>
              <a:rPr lang="en-US" sz="4000" b="1" dirty="0" err="1" smtClean="0">
                <a:solidFill>
                  <a:schemeClr val="accent4">
                    <a:lumMod val="50000"/>
                  </a:schemeClr>
                </a:solidFill>
                <a:latin typeface="Arial" panose="020B0604020202020204" pitchFamily="34" charset="0"/>
                <a:cs typeface="Arial" panose="020B0604020202020204" pitchFamily="34" charset="0"/>
              </a:rPr>
              <a:t>Bài</a:t>
            </a:r>
            <a:r>
              <a:rPr lang="en-US" sz="4000" b="1" dirty="0" smtClean="0">
                <a:solidFill>
                  <a:schemeClr val="accent4">
                    <a:lumMod val="50000"/>
                  </a:schemeClr>
                </a:solidFill>
                <a:latin typeface="Arial" panose="020B0604020202020204" pitchFamily="34" charset="0"/>
                <a:cs typeface="Arial" panose="020B0604020202020204" pitchFamily="34" charset="0"/>
              </a:rPr>
              <a:t> 2.13 (SGK - tr36)</a:t>
            </a:r>
            <a:endParaRPr lang="en-US" sz="4000" b="1" dirty="0">
              <a:solidFill>
                <a:schemeClr val="accent4">
                  <a:lumMod val="50000"/>
                </a:schemeClr>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4" name="TextBox 23"/>
              <p:cNvSpPr txBox="1"/>
              <p:nvPr/>
            </p:nvSpPr>
            <p:spPr>
              <a:xfrm>
                <a:off x="1988052" y="2989624"/>
                <a:ext cx="14401800" cy="3388748"/>
              </a:xfrm>
              <a:prstGeom prst="rect">
                <a:avLst/>
              </a:prstGeom>
              <a:noFill/>
            </p:spPr>
            <p:txBody>
              <a:bodyPr wrap="square" rtlCol="0">
                <a:spAutoFit/>
              </a:bodyPr>
              <a:lstStyle/>
              <a:p>
                <a:pPr algn="just">
                  <a:lnSpc>
                    <a:spcPct val="150000"/>
                  </a:lnSpc>
                </a:pPr>
                <a:r>
                  <a:rPr lang="en-US" sz="4000" dirty="0" smtClean="0">
                    <a:latin typeface="Arial" panose="020B0604020202020204" pitchFamily="34" charset="0"/>
                    <a:cs typeface="Arial" panose="020B0604020202020204" pitchFamily="34" charset="0"/>
                  </a:rPr>
                  <a:t>Xét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hợp</a:t>
                </a:r>
                <a:r>
                  <a:rPr lang="en-US" sz="4000" dirty="0" smtClean="0">
                    <a:latin typeface="Arial" panose="020B0604020202020204" pitchFamily="34" charset="0"/>
                    <a:cs typeface="Arial" panose="020B0604020202020204" pitchFamily="34" charset="0"/>
                  </a:rPr>
                  <a:t> A = {7,1; -2,(61); 0; 5,14; </a:t>
                </a:r>
                <a14:m>
                  <m:oMath xmlns:m="http://schemas.openxmlformats.org/officeDocument/2006/math">
                    <m:f>
                      <m:fPr>
                        <m:ctrlPr>
                          <a:rPr lang="en-US" sz="4800" i="1" smtClean="0">
                            <a:latin typeface="Cambria Math" panose="02040503050406030204" pitchFamily="18" charset="0"/>
                            <a:cs typeface="Arial" panose="020B0604020202020204" pitchFamily="34" charset="0"/>
                          </a:rPr>
                        </m:ctrlPr>
                      </m:fPr>
                      <m:num>
                        <m:r>
                          <a:rPr lang="en-US" sz="4800" b="0" i="1" smtClean="0">
                            <a:latin typeface="Cambria Math" panose="02040503050406030204" pitchFamily="18" charset="0"/>
                            <a:cs typeface="Arial" panose="020B0604020202020204" pitchFamily="34" charset="0"/>
                          </a:rPr>
                          <m:t>4</m:t>
                        </m:r>
                      </m:num>
                      <m:den>
                        <m:r>
                          <a:rPr lang="en-US" sz="4800" b="0" i="1" smtClean="0">
                            <a:latin typeface="Cambria Math" panose="02040503050406030204" pitchFamily="18" charset="0"/>
                            <a:cs typeface="Arial" panose="020B0604020202020204" pitchFamily="34" charset="0"/>
                          </a:rPr>
                          <m:t>7</m:t>
                        </m:r>
                      </m:den>
                    </m:f>
                  </m:oMath>
                </a14:m>
                <a:r>
                  <a:rPr lang="en-US" sz="4000" dirty="0" smtClean="0">
                    <a:latin typeface="Arial" panose="020B0604020202020204" pitchFamily="34" charset="0"/>
                    <a:cs typeface="Arial" panose="020B0604020202020204" pitchFamily="34" charset="0"/>
                  </a:rPr>
                  <a:t>; </a:t>
                </a:r>
                <a14:m>
                  <m:oMath xmlns:m="http://schemas.openxmlformats.org/officeDocument/2006/math">
                    <m:rad>
                      <m:radPr>
                        <m:degHide m:val="on"/>
                        <m:ctrlPr>
                          <a:rPr lang="en-US" sz="4000" i="1" smtClean="0">
                            <a:latin typeface="Cambria Math" panose="02040503050406030204" pitchFamily="18" charset="0"/>
                            <a:cs typeface="Arial" panose="020B0604020202020204" pitchFamily="34" charset="0"/>
                          </a:rPr>
                        </m:ctrlPr>
                      </m:radPr>
                      <m:deg/>
                      <m:e>
                        <m:r>
                          <a:rPr lang="en-US" sz="4000" b="0" i="1" smtClean="0">
                            <a:latin typeface="Cambria Math" panose="02040503050406030204" pitchFamily="18" charset="0"/>
                            <a:cs typeface="Arial" panose="020B0604020202020204" pitchFamily="34" charset="0"/>
                          </a:rPr>
                          <m:t>15</m:t>
                        </m:r>
                      </m:e>
                    </m:rad>
                  </m:oMath>
                </a14:m>
                <a:r>
                  <a:rPr lang="en-US" sz="4000" dirty="0" smtClean="0">
                    <a:latin typeface="Arial" panose="020B0604020202020204" pitchFamily="34" charset="0"/>
                    <a:cs typeface="Arial" panose="020B0604020202020204" pitchFamily="34" charset="0"/>
                  </a:rPr>
                  <a:t> ; -</a:t>
                </a:r>
                <a14:m>
                  <m:oMath xmlns:m="http://schemas.openxmlformats.org/officeDocument/2006/math">
                    <m:rad>
                      <m:radPr>
                        <m:degHide m:val="on"/>
                        <m:ctrlPr>
                          <a:rPr lang="en-US" sz="4000" i="1" smtClean="0">
                            <a:latin typeface="Cambria Math" panose="02040503050406030204" pitchFamily="18" charset="0"/>
                            <a:cs typeface="Arial" panose="020B0604020202020204" pitchFamily="34" charset="0"/>
                          </a:rPr>
                        </m:ctrlPr>
                      </m:radPr>
                      <m:deg/>
                      <m:e>
                        <m:r>
                          <a:rPr lang="en-US" sz="4000" b="0" i="1" smtClean="0">
                            <a:latin typeface="Cambria Math" panose="02040503050406030204" pitchFamily="18" charset="0"/>
                            <a:cs typeface="Arial" panose="020B0604020202020204" pitchFamily="34" charset="0"/>
                          </a:rPr>
                          <m:t>81</m:t>
                        </m:r>
                      </m:e>
                    </m:rad>
                  </m:oMath>
                </a14:m>
                <a:r>
                  <a:rPr lang="en-US" sz="4000" dirty="0" smtClean="0">
                    <a:latin typeface="Arial" panose="020B0604020202020204" pitchFamily="34" charset="0"/>
                    <a:cs typeface="Arial" panose="020B0604020202020204" pitchFamily="34" charset="0"/>
                  </a:rPr>
                  <a:t> }. </a:t>
                </a:r>
                <a:r>
                  <a:rPr lang="en-US" sz="4000" dirty="0" err="1" smtClean="0">
                    <a:latin typeface="Arial" panose="020B0604020202020204" pitchFamily="34" charset="0"/>
                    <a:cs typeface="Arial" panose="020B0604020202020204" pitchFamily="34" charset="0"/>
                  </a:rPr>
                  <a:t>Bằng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liệt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kê</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phần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tử</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hãy</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viết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hợp</a:t>
                </a:r>
                <a:r>
                  <a:rPr lang="en-US" sz="4000" dirty="0" smtClean="0">
                    <a:latin typeface="Arial" panose="020B0604020202020204" pitchFamily="34" charset="0"/>
                    <a:cs typeface="Arial" panose="020B0604020202020204" pitchFamily="34" charset="0"/>
                  </a:rPr>
                  <a:t> B </a:t>
                </a:r>
                <a:r>
                  <a:rPr lang="en-US" sz="4000" dirty="0" err="1" smtClean="0">
                    <a:latin typeface="Arial" panose="020B0604020202020204" pitchFamily="34" charset="0"/>
                    <a:cs typeface="Arial" panose="020B0604020202020204" pitchFamily="34" charset="0"/>
                  </a:rPr>
                  <a:t>gồm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hữu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tỉ</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thuộc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 </a:t>
                </a:r>
                <a:r>
                  <a:rPr lang="en-US" sz="4000" dirty="0" err="1" smtClean="0">
                    <a:latin typeface="Arial" panose="020B0604020202020204" pitchFamily="34" charset="0"/>
                    <a:cs typeface="Arial" panose="020B0604020202020204" pitchFamily="34" charset="0"/>
                  </a:rPr>
                  <a:t>và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hợp</a:t>
                </a:r>
                <a:r>
                  <a:rPr lang="en-US" sz="4000" dirty="0" smtClean="0">
                    <a:latin typeface="Arial" panose="020B0604020202020204" pitchFamily="34" charset="0"/>
                    <a:cs typeface="Arial" panose="020B0604020202020204" pitchFamily="34" charset="0"/>
                  </a:rPr>
                  <a:t> C </a:t>
                </a:r>
                <a:r>
                  <a:rPr lang="en-US" sz="4000" dirty="0" err="1" smtClean="0">
                    <a:latin typeface="Arial" panose="020B0604020202020204" pitchFamily="34" charset="0"/>
                    <a:cs typeface="Arial" panose="020B0604020202020204" pitchFamily="34" charset="0"/>
                  </a:rPr>
                  <a:t>gồm</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vô</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tỉ</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thuộc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a:t>
                </a:r>
                <a:endParaRPr lang="en-US" sz="4000" dirty="0">
                  <a:latin typeface="Arial" panose="020B0604020202020204" pitchFamily="34" charset="0"/>
                  <a:cs typeface="Arial" panose="020B0604020202020204" pitchFamily="34" charset="0"/>
                </a:endParaRPr>
              </a:p>
            </p:txBody>
          </p:sp>
        </mc:Choice>
        <mc:Fallback xmlns="">
          <p:sp>
            <p:nvSpPr>
              <p:cNvPr id="24" name="TextBox 23"/>
              <p:cNvSpPr txBox="1">
                <a:spLocks noRot="1" noChangeAspect="1" noMove="1" noResize="1" noEditPoints="1" noAdjustHandles="1" noChangeArrowheads="1" noChangeShapeType="1" noTextEdit="1"/>
              </p:cNvSpPr>
              <p:nvPr/>
            </p:nvSpPr>
            <p:spPr>
              <a:xfrm>
                <a:off x="1988052" y="2989624"/>
                <a:ext cx="14401800" cy="3388748"/>
              </a:xfrm>
              <a:prstGeom prst="rect">
                <a:avLst/>
              </a:prstGeom>
              <a:blipFill rotWithShape="0">
                <a:blip r:embed="rId17"/>
                <a:stretch>
                  <a:fillRect l="-1481" r="-1481" b="-6835"/>
                </a:stretch>
              </a:blipFill>
            </p:spPr>
            <p:txBody>
              <a:bodyPr/>
              <a:lstStyle/>
              <a:p>
                <a:r>
                  <a:rPr lang="en-US">
                    <a:noFill/>
                  </a:rPr>
                  <a:t> </a:t>
                </a:r>
              </a:p>
            </p:txBody>
          </p:sp>
        </mc:Fallback>
      </mc:AlternateContent>
      <p:pic>
        <p:nvPicPr>
          <p:cNvPr id="27" name="Picture 26"/>
          <p:cNvPicPr>
            <a:picLocks noChangeAspect="1"/>
          </p:cNvPicPr>
          <p:nvPr/>
        </p:nvPicPr>
        <p:blipFill>
          <a:blip r:embed="rId18"/>
          <a:stretch>
            <a:fillRect/>
          </a:stretch>
        </p:blipFill>
        <p:spPr>
          <a:xfrm>
            <a:off x="7028974" y="6166189"/>
            <a:ext cx="8187638" cy="2969009"/>
          </a:xfrm>
          <a:prstGeom prst="rect">
            <a:avLst/>
          </a:prstGeom>
        </p:spPr>
      </p:pic>
      <p:sp>
        <p:nvSpPr>
          <p:cNvPr id="28" name="Oval Callout 27"/>
          <p:cNvSpPr/>
          <p:nvPr/>
        </p:nvSpPr>
        <p:spPr>
          <a:xfrm>
            <a:off x="4370623" y="6699433"/>
            <a:ext cx="2170521" cy="1468469"/>
          </a:xfrm>
          <a:prstGeom prst="wedgeEllipseCallout">
            <a:avLst>
              <a:gd name="adj1" fmla="val 43849"/>
              <a:gd name="adj2" fmla="val 44114"/>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TextBox 28"/>
          <p:cNvSpPr txBox="1"/>
          <p:nvPr/>
        </p:nvSpPr>
        <p:spPr>
          <a:xfrm>
            <a:off x="4749446" y="7042155"/>
            <a:ext cx="1360553"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437585778"/>
      </p:ext>
    </p:extLst>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8"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left)">
                                      <p:cBhvr>
                                        <p:cTn id="7" dur="500"/>
                                        <p:tgtEl>
                                          <p:spTgt spid="23"/>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24"/>
                                        </p:tgtEl>
                                        <p:attrNameLst>
                                          <p:attrName>style.visibility</p:attrName>
                                        </p:attrNameLst>
                                      </p:cBhvr>
                                      <p:to>
                                        <p:strVal val="visible"/>
                                      </p:to>
                                    </p:set>
                                    <p:anim calcmode="lin" valueType="num">
                                      <p:cBhvr>
                                        <p:cTn id="12" dur="500" fill="hold"/>
                                        <p:tgtEl>
                                          <p:spTgt spid="24"/>
                                        </p:tgtEl>
                                        <p:attrNameLst>
                                          <p:attrName>ppt_w</p:attrName>
                                        </p:attrNameLst>
                                      </p:cBhvr>
                                      <p:tavLst>
                                        <p:tav tm="0">
                                          <p:val>
                                            <p:strVal val="#ppt_w+.3"/>
                                          </p:val>
                                        </p:tav>
                                        <p:tav tm="100000">
                                          <p:val>
                                            <p:strVal val="#ppt_w"/>
                                          </p:val>
                                        </p:tav>
                                      </p:tavLst>
                                    </p:anim>
                                    <p:anim calcmode="lin" valueType="num">
                                      <p:cBhvr>
                                        <p:cTn id="13" dur="500" fill="hold"/>
                                        <p:tgtEl>
                                          <p:spTgt spid="24"/>
                                        </p:tgtEl>
                                        <p:attrNameLst>
                                          <p:attrName>ppt_h</p:attrName>
                                        </p:attrNameLst>
                                      </p:cBhvr>
                                      <p:tavLst>
                                        <p:tav tm="0">
                                          <p:val>
                                            <p:strVal val="#ppt_h"/>
                                          </p:val>
                                        </p:tav>
                                        <p:tav tm="100000">
                                          <p:val>
                                            <p:strVal val="#ppt_h"/>
                                          </p:val>
                                        </p:tav>
                                      </p:tavLst>
                                    </p:anim>
                                    <p:animEffect transition="in" filter="fade">
                                      <p:cBhvr>
                                        <p:cTn id="14" dur="500"/>
                                        <p:tgtEl>
                                          <p:spTgt spid="24"/>
                                        </p:tgtEl>
                                      </p:cBhvr>
                                    </p:animEffect>
                                  </p:childTnLst>
                                </p:cTn>
                              </p:par>
                            </p:childTnLst>
                          </p:cTn>
                        </p:par>
                      </p:childTnLst>
                    </p:cTn>
                  </p:par>
                  <p:par>
                    <p:cTn id="15" fill="hold">
                      <p:stCondLst>
                        <p:cond delay="indefinite"/>
                      </p:stCondLst>
                      <p:childTnLst>
                        <p:par>
                          <p:cTn id="16" fill="hold">
                            <p:stCondLst>
                              <p:cond delay="0"/>
                            </p:stCondLst>
                            <p:childTnLst>
                              <p:par>
                                <p:cTn id="17" presetID="12" presetClass="entr" presetSubtype="4" fill="hold" grpId="0" nodeType="clickEffect">
                                  <p:stCondLst>
                                    <p:cond delay="0"/>
                                  </p:stCondLst>
                                  <p:childTnLst>
                                    <p:set>
                                      <p:cBhvr>
                                        <p:cTn id="18" dur="1" fill="hold">
                                          <p:stCondLst>
                                            <p:cond delay="0"/>
                                          </p:stCondLst>
                                        </p:cTn>
                                        <p:tgtEl>
                                          <p:spTgt spid="29"/>
                                        </p:tgtEl>
                                        <p:attrNameLst>
                                          <p:attrName>style.visibility</p:attrName>
                                        </p:attrNameLst>
                                      </p:cBhvr>
                                      <p:to>
                                        <p:strVal val="visible"/>
                                      </p:to>
                                    </p:set>
                                    <p:anim calcmode="lin" valueType="num">
                                      <p:cBhvr additive="base">
                                        <p:cTn id="19" dur="500"/>
                                        <p:tgtEl>
                                          <p:spTgt spid="29"/>
                                        </p:tgtEl>
                                        <p:attrNameLst>
                                          <p:attrName>ppt_y</p:attrName>
                                        </p:attrNameLst>
                                      </p:cBhvr>
                                      <p:tavLst>
                                        <p:tav tm="0">
                                          <p:val>
                                            <p:strVal val="#ppt_y+#ppt_h*1.125000"/>
                                          </p:val>
                                        </p:tav>
                                        <p:tav tm="100000">
                                          <p:val>
                                            <p:strVal val="#ppt_y"/>
                                          </p:val>
                                        </p:tav>
                                      </p:tavLst>
                                    </p:anim>
                                    <p:animEffect transition="in" filter="wipe(up)">
                                      <p:cBhvr>
                                        <p:cTn id="20" dur="500"/>
                                        <p:tgtEl>
                                          <p:spTgt spid="29"/>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28"/>
                                        </p:tgtEl>
                                        <p:attrNameLst>
                                          <p:attrName>style.visibility</p:attrName>
                                        </p:attrNameLst>
                                      </p:cBhvr>
                                      <p:to>
                                        <p:strVal val="visible"/>
                                      </p:to>
                                    </p:set>
                                    <p:anim calcmode="lin" valueType="num">
                                      <p:cBhvr additive="base">
                                        <p:cTn id="23" dur="500"/>
                                        <p:tgtEl>
                                          <p:spTgt spid="28"/>
                                        </p:tgtEl>
                                        <p:attrNameLst>
                                          <p:attrName>ppt_y</p:attrName>
                                        </p:attrNameLst>
                                      </p:cBhvr>
                                      <p:tavLst>
                                        <p:tav tm="0">
                                          <p:val>
                                            <p:strVal val="#ppt_y+#ppt_h*1.125000"/>
                                          </p:val>
                                        </p:tav>
                                        <p:tav tm="100000">
                                          <p:val>
                                            <p:strVal val="#ppt_y"/>
                                          </p:val>
                                        </p:tav>
                                      </p:tavLst>
                                    </p:anim>
                                    <p:animEffect transition="in" filter="wipe(up)">
                                      <p:cBhvr>
                                        <p:cTn id="24" dur="500"/>
                                        <p:tgtEl>
                                          <p:spTgt spid="28"/>
                                        </p:tgtEl>
                                      </p:cBhvr>
                                    </p:animEffect>
                                  </p:childTnLst>
                                </p:cTn>
                              </p:par>
                            </p:childTnLst>
                          </p:cTn>
                        </p:par>
                      </p:childTnLst>
                    </p:cTn>
                  </p:par>
                  <p:par>
                    <p:cTn id="25" fill="hold">
                      <p:stCondLst>
                        <p:cond delay="indefinite"/>
                      </p:stCondLst>
                      <p:childTnLst>
                        <p:par>
                          <p:cTn id="26" fill="hold">
                            <p:stCondLst>
                              <p:cond delay="0"/>
                            </p:stCondLst>
                            <p:childTnLst>
                              <p:par>
                                <p:cTn id="27" presetID="22" presetClass="entr" presetSubtype="8" fill="hold" nodeType="clickEffect">
                                  <p:stCondLst>
                                    <p:cond delay="0"/>
                                  </p:stCondLst>
                                  <p:childTnLst>
                                    <p:set>
                                      <p:cBhvr>
                                        <p:cTn id="28" dur="1" fill="hold">
                                          <p:stCondLst>
                                            <p:cond delay="0"/>
                                          </p:stCondLst>
                                        </p:cTn>
                                        <p:tgtEl>
                                          <p:spTgt spid="27"/>
                                        </p:tgtEl>
                                        <p:attrNameLst>
                                          <p:attrName>style.visibility</p:attrName>
                                        </p:attrNameLst>
                                      </p:cBhvr>
                                      <p:to>
                                        <p:strVal val="visible"/>
                                      </p:to>
                                    </p:set>
                                    <p:animEffect transition="in" filter="wipe(left)">
                                      <p:cBhvr>
                                        <p:cTn id="29"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P spid="24" grpId="0"/>
      <p:bldP spid="28" grpId="0" animBg="1"/>
      <p:bldP spid="29" grpId="0"/>
    </p:bld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DFDFB"/>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892877">
            <a:off x="15173132" y="-1728704"/>
            <a:ext cx="5226651" cy="411480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4822969" y="8837116"/>
            <a:ext cx="5588000" cy="4114800"/>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flipH="1">
            <a:off x="11913596" y="4716233"/>
            <a:ext cx="5737681" cy="5570767"/>
          </a:xfrm>
          <a:prstGeom prst="rect">
            <a:avLst/>
          </a:prstGeom>
        </p:spPr>
      </p:pic>
      <p:pic>
        <p:nvPicPr>
          <p:cNvPr id="9" name="Picture 9"/>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10611708">
            <a:off x="401634" y="269791"/>
            <a:ext cx="775086" cy="775086"/>
          </a:xfrm>
          <a:prstGeom prst="rect">
            <a:avLst/>
          </a:prstGeom>
        </p:spPr>
      </p:pic>
      <p:pic>
        <p:nvPicPr>
          <p:cNvPr id="10" name="Picture 10"/>
          <p:cNvPicPr>
            <a:picLocks noChangeAspect="1"/>
          </p:cNvPicPr>
          <p:nvPr/>
        </p:nvPicPr>
        <p:blipFill>
          <a:blip r:embed="rId18">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7074731" y="6354477"/>
            <a:ext cx="583359" cy="583359"/>
          </a:xfrm>
          <a:prstGeom prst="rect">
            <a:avLst/>
          </a:prstGeom>
        </p:spPr>
      </p:pic>
      <p:pic>
        <p:nvPicPr>
          <p:cNvPr id="11" name="Picture 11"/>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rot="-2065246">
            <a:off x="16167045" y="933380"/>
            <a:ext cx="1086873" cy="355704"/>
          </a:xfrm>
          <a:prstGeom prst="rect">
            <a:avLst/>
          </a:prstGeom>
        </p:spPr>
      </p:pic>
      <p:sp>
        <p:nvSpPr>
          <p:cNvPr id="15" name="TextBox 14"/>
          <p:cNvSpPr txBox="1"/>
          <p:nvPr/>
        </p:nvSpPr>
        <p:spPr>
          <a:xfrm>
            <a:off x="2057400" y="1114333"/>
            <a:ext cx="5486400" cy="901593"/>
          </a:xfrm>
          <a:prstGeom prst="rect">
            <a:avLst/>
          </a:prstGeom>
          <a:noFill/>
        </p:spPr>
        <p:txBody>
          <a:bodyPr wrap="square" rtlCol="0">
            <a:spAutoFit/>
          </a:bodyPr>
          <a:lstStyle/>
          <a:p>
            <a:pPr algn="just">
              <a:lnSpc>
                <a:spcPct val="150000"/>
              </a:lnSpc>
            </a:pPr>
            <a:r>
              <a:rPr lang="en-US" sz="4000" b="1" dirty="0" err="1" smtClean="0">
                <a:solidFill>
                  <a:srgbClr val="C00000"/>
                </a:solidFill>
                <a:latin typeface="Arial" panose="020B0604020202020204" pitchFamily="34" charset="0"/>
                <a:cs typeface="Arial" panose="020B0604020202020204" pitchFamily="34" charset="0"/>
              </a:rPr>
              <a:t>Bài</a:t>
            </a:r>
            <a:r>
              <a:rPr lang="en-US" sz="4000" b="1" dirty="0" smtClean="0">
                <a:solidFill>
                  <a:srgbClr val="C00000"/>
                </a:solidFill>
                <a:latin typeface="Arial" panose="020B0604020202020204" pitchFamily="34" charset="0"/>
                <a:cs typeface="Arial" panose="020B0604020202020204" pitchFamily="34" charset="0"/>
              </a:rPr>
              <a:t> 2.14 (SGK - tr36)</a:t>
            </a:r>
            <a:endParaRPr lang="en-US" sz="4000" b="1" dirty="0">
              <a:solidFill>
                <a:srgbClr val="C00000"/>
              </a:solidFill>
              <a:latin typeface="Arial" panose="020B0604020202020204" pitchFamily="34" charset="0"/>
              <a:cs typeface="Arial" panose="020B0604020202020204" pitchFamily="34" charset="0"/>
            </a:endParaRPr>
          </a:p>
        </p:txBody>
      </p:sp>
      <p:sp>
        <p:nvSpPr>
          <p:cNvPr id="16" name="TextBox 15"/>
          <p:cNvSpPr txBox="1"/>
          <p:nvPr/>
        </p:nvSpPr>
        <p:spPr>
          <a:xfrm>
            <a:off x="2057400" y="2308580"/>
            <a:ext cx="14325600" cy="1938992"/>
          </a:xfrm>
          <a:prstGeom prst="rect">
            <a:avLst/>
          </a:prstGeom>
          <a:noFill/>
        </p:spPr>
        <p:txBody>
          <a:bodyPr wrap="square" rtlCol="0">
            <a:spAutoFit/>
          </a:bodyPr>
          <a:lstStyle/>
          <a:p>
            <a:pPr algn="just">
              <a:lnSpc>
                <a:spcPct val="150000"/>
              </a:lnSpc>
            </a:pPr>
            <a:r>
              <a:rPr lang="en-US" sz="4000" dirty="0" err="1" smtClean="0">
                <a:latin typeface="Arial" panose="020B0604020202020204" pitchFamily="34" charset="0"/>
                <a:cs typeface="Arial" panose="020B0604020202020204" pitchFamily="34" charset="0"/>
              </a:rPr>
              <a:t>Gọi</a:t>
            </a:r>
            <a:r>
              <a:rPr lang="en-US" sz="4000" dirty="0" smtClean="0">
                <a:latin typeface="Arial" panose="020B0604020202020204" pitchFamily="34" charset="0"/>
                <a:cs typeface="Arial" panose="020B0604020202020204" pitchFamily="34" charset="0"/>
              </a:rPr>
              <a:t> </a:t>
            </a:r>
            <a:r>
              <a:rPr lang="en-US" sz="4000" b="1" dirty="0" smtClean="0">
                <a:latin typeface="Arial" panose="020B0604020202020204" pitchFamily="34" charset="0"/>
                <a:cs typeface="Arial" panose="020B0604020202020204" pitchFamily="34" charset="0"/>
              </a:rPr>
              <a:t>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là</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hợp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đối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thuộc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hợp</a:t>
            </a:r>
            <a:r>
              <a:rPr lang="en-US" sz="4000" dirty="0" smtClean="0">
                <a:latin typeface="Arial" panose="020B0604020202020204" pitchFamily="34" charset="0"/>
                <a:cs typeface="Arial" panose="020B0604020202020204" pitchFamily="34" charset="0"/>
              </a:rPr>
              <a:t> A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bài</a:t>
            </a:r>
            <a:r>
              <a:rPr lang="en-US" sz="4000" dirty="0" smtClean="0">
                <a:latin typeface="Arial" panose="020B0604020202020204" pitchFamily="34" charset="0"/>
                <a:cs typeface="Arial" panose="020B0604020202020204" pitchFamily="34" charset="0"/>
              </a:rPr>
              <a:t> 2.13. </a:t>
            </a:r>
            <a:r>
              <a:rPr lang="en-US" sz="4000" dirty="0" err="1" smtClean="0">
                <a:latin typeface="Arial" panose="020B0604020202020204" pitchFamily="34" charset="0"/>
                <a:cs typeface="Arial" panose="020B0604020202020204" pitchFamily="34" charset="0"/>
              </a:rPr>
              <a:t>Liệt</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kê</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phần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tử</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của</a:t>
            </a:r>
            <a:r>
              <a:rPr lang="en-US" sz="4000" dirty="0" smtClean="0">
                <a:latin typeface="Arial" panose="020B0604020202020204" pitchFamily="34" charset="0"/>
                <a:cs typeface="Arial" panose="020B0604020202020204" pitchFamily="34" charset="0"/>
              </a:rPr>
              <a:t> </a:t>
            </a:r>
            <a:r>
              <a:rPr lang="en-US" sz="4000" b="1" dirty="0" smtClean="0">
                <a:latin typeface="Arial" panose="020B0604020202020204" pitchFamily="34" charset="0"/>
                <a:cs typeface="Arial" panose="020B0604020202020204" pitchFamily="34" charset="0"/>
              </a:rPr>
              <a:t>A’</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pic>
        <p:nvPicPr>
          <p:cNvPr id="17" name="Picture 16"/>
          <p:cNvPicPr>
            <a:picLocks noChangeAspect="1"/>
          </p:cNvPicPr>
          <p:nvPr/>
        </p:nvPicPr>
        <p:blipFill>
          <a:blip r:embed="rId22">
            <a:extLst>
              <a:ext uri="{28A0092B-C50C-407E-A947-70E740481C1C}">
                <a14:useLocalDpi xmlns:a14="http://schemas.microsoft.com/office/drawing/2010/main" val="0"/>
              </a:ext>
            </a:extLst>
          </a:blip>
          <a:stretch>
            <a:fillRect/>
          </a:stretch>
        </p:blipFill>
        <p:spPr>
          <a:xfrm>
            <a:off x="1197355" y="4540226"/>
            <a:ext cx="2917445" cy="1954354"/>
          </a:xfrm>
          <a:prstGeom prst="rect">
            <a:avLst/>
          </a:prstGeom>
        </p:spPr>
      </p:pic>
      <p:sp>
        <p:nvSpPr>
          <p:cNvPr id="18" name="TextBox 17"/>
          <p:cNvSpPr txBox="1"/>
          <p:nvPr/>
        </p:nvSpPr>
        <p:spPr>
          <a:xfrm>
            <a:off x="1960744" y="4991022"/>
            <a:ext cx="1360553" cy="769441"/>
          </a:xfrm>
          <a:prstGeom prst="rect">
            <a:avLst/>
          </a:prstGeom>
          <a:noFill/>
        </p:spPr>
        <p:txBody>
          <a:bodyPr wrap="square" rtlCol="0">
            <a:spAutoFit/>
          </a:bodyPr>
          <a:lstStyle/>
          <a:p>
            <a:pPr algn="ctr"/>
            <a:r>
              <a:rPr lang="en-US" sz="4400" b="1" dirty="0" err="1" smtClean="0">
                <a:latin typeface="Arial" panose="020B0604020202020204" pitchFamily="34" charset="0"/>
                <a:cs typeface="Arial" panose="020B0604020202020204" pitchFamily="34" charset="0"/>
              </a:rPr>
              <a:t>Giải</a:t>
            </a:r>
            <a:endParaRPr lang="en-US" sz="4400" b="1" dirty="0">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19" name="TextBox 18"/>
              <p:cNvSpPr txBox="1"/>
              <p:nvPr/>
            </p:nvSpPr>
            <p:spPr>
              <a:xfrm>
                <a:off x="1534833" y="6646156"/>
                <a:ext cx="10764656" cy="1265218"/>
              </a:xfrm>
              <a:prstGeom prst="rect">
                <a:avLst/>
              </a:prstGeom>
              <a:noFill/>
            </p:spPr>
            <p:txBody>
              <a:bodyPr wrap="square" rtlCol="0">
                <a:spAutoFit/>
              </a:bodyPr>
              <a:lstStyle/>
              <a:p>
                <a:r>
                  <a:rPr lang="en-US" sz="4400" b="1" dirty="0" smtClean="0">
                    <a:latin typeface="Arial" panose="020B0604020202020204" pitchFamily="34" charset="0"/>
                    <a:cs typeface="Arial" panose="020B0604020202020204" pitchFamily="34" charset="0"/>
                  </a:rPr>
                  <a:t>A’ </a:t>
                </a:r>
                <a:r>
                  <a:rPr lang="en-US" sz="4400" dirty="0" smtClean="0">
                    <a:latin typeface="Arial" panose="020B0604020202020204" pitchFamily="34" charset="0"/>
                    <a:cs typeface="Arial" panose="020B0604020202020204" pitchFamily="34" charset="0"/>
                  </a:rPr>
                  <a:t>= {-7,1; 2,(61); 0; -5,14; - </a:t>
                </a:r>
                <a14:m>
                  <m:oMath xmlns:m="http://schemas.openxmlformats.org/officeDocument/2006/math">
                    <m:f>
                      <m:fPr>
                        <m:ctrlPr>
                          <a:rPr lang="en-US" sz="5400" i="1" smtClean="0">
                            <a:latin typeface="Cambria Math" panose="02040503050406030204" pitchFamily="18" charset="0"/>
                            <a:cs typeface="Arial" panose="020B0604020202020204" pitchFamily="34" charset="0"/>
                          </a:rPr>
                        </m:ctrlPr>
                      </m:fPr>
                      <m:num>
                        <m:r>
                          <a:rPr lang="en-US" sz="5400" b="0" i="1" smtClean="0">
                            <a:latin typeface="Cambria Math" panose="02040503050406030204" pitchFamily="18" charset="0"/>
                            <a:cs typeface="Arial" panose="020B0604020202020204" pitchFamily="34" charset="0"/>
                          </a:rPr>
                          <m:t>4</m:t>
                        </m:r>
                      </m:num>
                      <m:den>
                        <m:r>
                          <a:rPr lang="en-US" sz="5400" b="0" i="1" smtClean="0">
                            <a:latin typeface="Cambria Math" panose="02040503050406030204" pitchFamily="18" charset="0"/>
                            <a:cs typeface="Arial" panose="020B0604020202020204" pitchFamily="34" charset="0"/>
                          </a:rPr>
                          <m:t>7</m:t>
                        </m:r>
                      </m:den>
                    </m:f>
                  </m:oMath>
                </a14:m>
                <a:r>
                  <a:rPr lang="en-US" sz="4400" dirty="0" smtClean="0">
                    <a:latin typeface="Arial" panose="020B0604020202020204" pitchFamily="34" charset="0"/>
                    <a:cs typeface="Arial" panose="020B0604020202020204" pitchFamily="34" charset="0"/>
                  </a:rPr>
                  <a:t>; </a:t>
                </a:r>
                <a14:m>
                  <m:oMath xmlns:m="http://schemas.openxmlformats.org/officeDocument/2006/math">
                    <m:r>
                      <a:rPr lang="en-US" sz="4400">
                        <a:latin typeface="Cambria Math" panose="02040503050406030204" pitchFamily="18" charset="0"/>
                        <a:cs typeface="Arial" panose="020B0604020202020204" pitchFamily="34" charset="0"/>
                      </a:rPr>
                      <m:t>−</m:t>
                    </m:r>
                    <m:r>
                      <a:rPr lang="en-US" sz="4400" b="0" i="0" smtClean="0">
                        <a:latin typeface="Cambria Math" panose="02040503050406030204" pitchFamily="18" charset="0"/>
                        <a:cs typeface="Arial" panose="020B0604020202020204" pitchFamily="34" charset="0"/>
                      </a:rPr>
                      <m:t> </m:t>
                    </m:r>
                    <m:rad>
                      <m:radPr>
                        <m:degHide m:val="on"/>
                        <m:ctrlPr>
                          <a:rPr lang="en-US" sz="4400" i="1" smtClean="0">
                            <a:latin typeface="Cambria Math" panose="02040503050406030204" pitchFamily="18" charset="0"/>
                            <a:cs typeface="Arial" panose="020B0604020202020204" pitchFamily="34" charset="0"/>
                          </a:rPr>
                        </m:ctrlPr>
                      </m:radPr>
                      <m:deg/>
                      <m:e>
                        <m:r>
                          <a:rPr lang="en-US" sz="4400" b="0" i="1" smtClean="0">
                            <a:latin typeface="Cambria Math" panose="02040503050406030204" pitchFamily="18" charset="0"/>
                            <a:cs typeface="Arial" panose="020B0604020202020204" pitchFamily="34" charset="0"/>
                          </a:rPr>
                          <m:t>15</m:t>
                        </m:r>
                      </m:e>
                    </m:rad>
                  </m:oMath>
                </a14:m>
                <a:r>
                  <a:rPr lang="en-US" sz="4400" dirty="0" smtClean="0">
                    <a:latin typeface="Arial" panose="020B0604020202020204" pitchFamily="34" charset="0"/>
                    <a:cs typeface="Arial" panose="020B0604020202020204" pitchFamily="34" charset="0"/>
                  </a:rPr>
                  <a:t>; </a:t>
                </a:r>
                <a14:m>
                  <m:oMath xmlns:m="http://schemas.openxmlformats.org/officeDocument/2006/math">
                    <m:rad>
                      <m:radPr>
                        <m:degHide m:val="on"/>
                        <m:ctrlPr>
                          <a:rPr lang="en-US" sz="4400" i="1" smtClean="0">
                            <a:latin typeface="Cambria Math" panose="02040503050406030204" pitchFamily="18" charset="0"/>
                            <a:cs typeface="Arial" panose="020B0604020202020204" pitchFamily="34" charset="0"/>
                          </a:rPr>
                        </m:ctrlPr>
                      </m:radPr>
                      <m:deg/>
                      <m:e>
                        <m:r>
                          <a:rPr lang="en-US" sz="4400" b="0" i="1" smtClean="0">
                            <a:latin typeface="Cambria Math" panose="02040503050406030204" pitchFamily="18" charset="0"/>
                            <a:cs typeface="Arial" panose="020B0604020202020204" pitchFamily="34" charset="0"/>
                          </a:rPr>
                          <m:t>81</m:t>
                        </m:r>
                      </m:e>
                    </m:rad>
                    <m:r>
                      <a:rPr lang="en-US" sz="4400" b="0" i="0" smtClean="0">
                        <a:latin typeface="Cambria Math" panose="02040503050406030204" pitchFamily="18" charset="0"/>
                        <a:cs typeface="Arial" panose="020B0604020202020204" pitchFamily="34" charset="0"/>
                      </a:rPr>
                      <m:t>}</m:t>
                    </m:r>
                  </m:oMath>
                </a14:m>
                <a:endParaRPr lang="en-US" sz="4400" dirty="0">
                  <a:latin typeface="Arial" panose="020B0604020202020204" pitchFamily="34" charset="0"/>
                  <a:cs typeface="Arial" panose="020B0604020202020204" pitchFamily="34"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1534833" y="6646156"/>
                <a:ext cx="10764656" cy="1265218"/>
              </a:xfrm>
              <a:prstGeom prst="rect">
                <a:avLst/>
              </a:prstGeom>
              <a:blipFill rotWithShape="0">
                <a:blip r:embed="rId23"/>
                <a:stretch>
                  <a:fillRect l="-2322" b="-4327"/>
                </a:stretch>
              </a:blipFill>
            </p:spPr>
            <p:txBody>
              <a:bodyPr/>
              <a:lstStyle/>
              <a:p>
                <a:r>
                  <a:rPr lang="en-US">
                    <a:noFill/>
                  </a:rPr>
                  <a:t> </a:t>
                </a:r>
              </a:p>
            </p:txBody>
          </p:sp>
        </mc:Fallback>
      </mc:AlternateContent>
    </p:spTree>
  </p:cSld>
  <p:clrMapOvr>
    <a:masterClrMapping/>
  </p:clrMapOvr>
  <mc:AlternateContent xmlns:mc="http://schemas.openxmlformats.org/markup-compatibility/2006" xmlns:p14="http://schemas.microsoft.com/office/powerpoint/2010/main">
    <mc:Choice Requires="p14">
      <p:transition spd="slow">
        <p14:wheelReverse spokes="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16"/>
                                        </p:tgtEl>
                                        <p:attrNameLst>
                                          <p:attrName>style.visibility</p:attrName>
                                        </p:attrNameLst>
                                      </p:cBhvr>
                                      <p:to>
                                        <p:strVal val="visible"/>
                                      </p:to>
                                    </p:set>
                                    <p:animEffect transition="in" filter="wipe(left)">
                                      <p:cBhvr>
                                        <p:cTn id="14" dur="500"/>
                                        <p:tgtEl>
                                          <p:spTgt spid="1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17"/>
                                        </p:tgtEl>
                                        <p:attrNameLst>
                                          <p:attrName>style.visibility</p:attrName>
                                        </p:attrNameLst>
                                      </p:cBhvr>
                                      <p:to>
                                        <p:strVal val="visible"/>
                                      </p:to>
                                    </p:set>
                                    <p:animEffect transition="in" filter="fade">
                                      <p:cBhvr>
                                        <p:cTn id="19" dur="500"/>
                                        <p:tgtEl>
                                          <p:spTgt spid="17"/>
                                        </p:tgtEl>
                                      </p:cBhvr>
                                    </p:animEffect>
                                    <p:anim calcmode="lin" valueType="num">
                                      <p:cBhvr>
                                        <p:cTn id="20" dur="500" fill="hold"/>
                                        <p:tgtEl>
                                          <p:spTgt spid="17"/>
                                        </p:tgtEl>
                                        <p:attrNameLst>
                                          <p:attrName>ppt_x</p:attrName>
                                        </p:attrNameLst>
                                      </p:cBhvr>
                                      <p:tavLst>
                                        <p:tav tm="0">
                                          <p:val>
                                            <p:strVal val="#ppt_x"/>
                                          </p:val>
                                        </p:tav>
                                        <p:tav tm="100000">
                                          <p:val>
                                            <p:strVal val="#ppt_x"/>
                                          </p:val>
                                        </p:tav>
                                      </p:tavLst>
                                    </p:anim>
                                    <p:anim calcmode="lin" valueType="num">
                                      <p:cBhvr>
                                        <p:cTn id="21" dur="500" fill="hold"/>
                                        <p:tgtEl>
                                          <p:spTgt spid="17"/>
                                        </p:tgtEl>
                                        <p:attrNameLst>
                                          <p:attrName>ppt_y</p:attrName>
                                        </p:attrNameLst>
                                      </p:cBhvr>
                                      <p:tavLst>
                                        <p:tav tm="0">
                                          <p:val>
                                            <p:strVal val="#ppt_y+.1"/>
                                          </p:val>
                                        </p:tav>
                                        <p:tav tm="100000">
                                          <p:val>
                                            <p:strVal val="#ppt_y"/>
                                          </p:val>
                                        </p:tav>
                                      </p:tavLst>
                                    </p:anim>
                                  </p:childTnLst>
                                </p:cTn>
                              </p:par>
                              <p:par>
                                <p:cTn id="22" presetID="42" presetClass="entr" presetSubtype="0" fill="hold" grpId="0" nodeType="withEffect">
                                  <p:stCondLst>
                                    <p:cond delay="0"/>
                                  </p:stCondLst>
                                  <p:childTnLst>
                                    <p:set>
                                      <p:cBhvr>
                                        <p:cTn id="23" dur="1" fill="hold">
                                          <p:stCondLst>
                                            <p:cond delay="0"/>
                                          </p:stCondLst>
                                        </p:cTn>
                                        <p:tgtEl>
                                          <p:spTgt spid="18"/>
                                        </p:tgtEl>
                                        <p:attrNameLst>
                                          <p:attrName>style.visibility</p:attrName>
                                        </p:attrNameLst>
                                      </p:cBhvr>
                                      <p:to>
                                        <p:strVal val="visible"/>
                                      </p:to>
                                    </p:set>
                                    <p:animEffect transition="in" filter="fade">
                                      <p:cBhvr>
                                        <p:cTn id="24" dur="500"/>
                                        <p:tgtEl>
                                          <p:spTgt spid="18"/>
                                        </p:tgtEl>
                                      </p:cBhvr>
                                    </p:animEffect>
                                    <p:anim calcmode="lin" valueType="num">
                                      <p:cBhvr>
                                        <p:cTn id="25" dur="500" fill="hold"/>
                                        <p:tgtEl>
                                          <p:spTgt spid="18"/>
                                        </p:tgtEl>
                                        <p:attrNameLst>
                                          <p:attrName>ppt_x</p:attrName>
                                        </p:attrNameLst>
                                      </p:cBhvr>
                                      <p:tavLst>
                                        <p:tav tm="0">
                                          <p:val>
                                            <p:strVal val="#ppt_x"/>
                                          </p:val>
                                        </p:tav>
                                        <p:tav tm="100000">
                                          <p:val>
                                            <p:strVal val="#ppt_x"/>
                                          </p:val>
                                        </p:tav>
                                      </p:tavLst>
                                    </p:anim>
                                    <p:anim calcmode="lin" valueType="num">
                                      <p:cBhvr>
                                        <p:cTn id="26" dur="500" fill="hold"/>
                                        <p:tgtEl>
                                          <p:spTgt spid="18"/>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42" presetClass="entr" presetSubtype="0" fill="hold" grpId="0" nodeType="click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fade">
                                      <p:cBhvr>
                                        <p:cTn id="31" dur="500"/>
                                        <p:tgtEl>
                                          <p:spTgt spid="19"/>
                                        </p:tgtEl>
                                      </p:cBhvr>
                                    </p:animEffect>
                                    <p:anim calcmode="lin" valueType="num">
                                      <p:cBhvr>
                                        <p:cTn id="32" dur="500" fill="hold"/>
                                        <p:tgtEl>
                                          <p:spTgt spid="19"/>
                                        </p:tgtEl>
                                        <p:attrNameLst>
                                          <p:attrName>ppt_x</p:attrName>
                                        </p:attrNameLst>
                                      </p:cBhvr>
                                      <p:tavLst>
                                        <p:tav tm="0">
                                          <p:val>
                                            <p:strVal val="#ppt_x"/>
                                          </p:val>
                                        </p:tav>
                                        <p:tav tm="100000">
                                          <p:val>
                                            <p:strVal val="#ppt_x"/>
                                          </p:val>
                                        </p:tav>
                                      </p:tavLst>
                                    </p:anim>
                                    <p:anim calcmode="lin" valueType="num">
                                      <p:cBhvr>
                                        <p:cTn id="33" dur="500" fill="hold"/>
                                        <p:tgtEl>
                                          <p:spTgt spid="19"/>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8" grpId="0"/>
      <p:bldP spid="19"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DFDFB"/>
        </a:solidFill>
        <a:effectLst/>
      </p:bgPr>
    </p:bg>
    <p:spTree>
      <p:nvGrpSpPr>
        <p:cNvPr id="1" name=""/>
        <p:cNvGrpSpPr/>
        <p:nvPr/>
      </p:nvGrpSpPr>
      <p:grpSpPr>
        <a:xfrm>
          <a:off x="0" y="0"/>
          <a:ext cx="0" cy="0"/>
          <a:chOff x="0" y="0"/>
          <a:chExt cx="0" cy="0"/>
        </a:xfrm>
      </p:grpSpPr>
      <p:grpSp>
        <p:nvGrpSpPr>
          <p:cNvPr id="2" name="Group 2"/>
          <p:cNvGrpSpPr/>
          <p:nvPr/>
        </p:nvGrpSpPr>
        <p:grpSpPr>
          <a:xfrm>
            <a:off x="1381479" y="698208"/>
            <a:ext cx="14748142" cy="9029563"/>
            <a:chOff x="0" y="0"/>
            <a:chExt cx="7783945" cy="5030101"/>
          </a:xfrm>
        </p:grpSpPr>
        <p:sp>
          <p:nvSpPr>
            <p:cNvPr id="3" name="Freeform 3"/>
            <p:cNvSpPr/>
            <p:nvPr/>
          </p:nvSpPr>
          <p:spPr>
            <a:xfrm>
              <a:off x="-4213" y="0"/>
              <a:ext cx="7788158" cy="5030101"/>
            </a:xfrm>
            <a:custGeom>
              <a:avLst/>
              <a:gdLst/>
              <a:ahLst/>
              <a:cxnLst/>
              <a:rect l="l" t="t" r="r" b="b"/>
              <a:pathLst>
                <a:path w="7788158" h="5030101">
                  <a:moveTo>
                    <a:pt x="278431" y="16918"/>
                  </a:moveTo>
                  <a:cubicBezTo>
                    <a:pt x="278431" y="16918"/>
                    <a:pt x="604014" y="12258"/>
                    <a:pt x="1008759" y="12454"/>
                  </a:cubicBezTo>
                  <a:cubicBezTo>
                    <a:pt x="6164698" y="12671"/>
                    <a:pt x="7514089" y="0"/>
                    <a:pt x="7514089" y="0"/>
                  </a:cubicBezTo>
                  <a:cubicBezTo>
                    <a:pt x="7581554" y="0"/>
                    <a:pt x="7657491" y="0"/>
                    <a:pt x="7736264" y="85073"/>
                  </a:cubicBezTo>
                  <a:cubicBezTo>
                    <a:pt x="7779242" y="131488"/>
                    <a:pt x="7780310" y="240224"/>
                    <a:pt x="7780715" y="320281"/>
                  </a:cubicBezTo>
                  <a:cubicBezTo>
                    <a:pt x="7780715" y="320281"/>
                    <a:pt x="7779011" y="3539354"/>
                    <a:pt x="7779011" y="4267517"/>
                  </a:cubicBezTo>
                  <a:cubicBezTo>
                    <a:pt x="7779011" y="4481676"/>
                    <a:pt x="7788158" y="4780855"/>
                    <a:pt x="7788158" y="4780855"/>
                  </a:cubicBezTo>
                  <a:cubicBezTo>
                    <a:pt x="7788158" y="4909524"/>
                    <a:pt x="7783989" y="5030101"/>
                    <a:pt x="7531151" y="5021967"/>
                  </a:cubicBezTo>
                  <a:cubicBezTo>
                    <a:pt x="7531151" y="5021967"/>
                    <a:pt x="7154679" y="5001669"/>
                    <a:pt x="6349347" y="5009267"/>
                  </a:cubicBezTo>
                  <a:cubicBezTo>
                    <a:pt x="1996071" y="5017401"/>
                    <a:pt x="304023" y="5030101"/>
                    <a:pt x="304023" y="5030101"/>
                  </a:cubicBezTo>
                  <a:cubicBezTo>
                    <a:pt x="132548" y="5030101"/>
                    <a:pt x="4213" y="4929032"/>
                    <a:pt x="8532" y="4726485"/>
                  </a:cubicBezTo>
                  <a:cubicBezTo>
                    <a:pt x="8532" y="4726485"/>
                    <a:pt x="9630" y="4227944"/>
                    <a:pt x="4815" y="1376498"/>
                  </a:cubicBezTo>
                  <a:cubicBezTo>
                    <a:pt x="0" y="663668"/>
                    <a:pt x="25592" y="330596"/>
                    <a:pt x="25592" y="330596"/>
                  </a:cubicBezTo>
                  <a:cubicBezTo>
                    <a:pt x="27224" y="150571"/>
                    <a:pt x="143504" y="16918"/>
                    <a:pt x="278431" y="16918"/>
                  </a:cubicBezTo>
                  <a:close/>
                </a:path>
              </a:pathLst>
            </a:custGeom>
            <a:solidFill>
              <a:srgbClr val="FFE8E5"/>
            </a:solidFill>
          </p:spPr>
        </p:sp>
      </p:grpSp>
      <p:grpSp>
        <p:nvGrpSpPr>
          <p:cNvPr id="4" name="Group 4"/>
          <p:cNvGrpSpPr/>
          <p:nvPr/>
        </p:nvGrpSpPr>
        <p:grpSpPr>
          <a:xfrm>
            <a:off x="1716364" y="1090898"/>
            <a:ext cx="13835688" cy="1272331"/>
            <a:chOff x="0" y="0"/>
            <a:chExt cx="12273445" cy="1125983"/>
          </a:xfrm>
        </p:grpSpPr>
        <p:sp>
          <p:nvSpPr>
            <p:cNvPr id="5" name="Freeform 5"/>
            <p:cNvSpPr/>
            <p:nvPr/>
          </p:nvSpPr>
          <p:spPr>
            <a:xfrm>
              <a:off x="0" y="-4073"/>
              <a:ext cx="12279835" cy="1132586"/>
            </a:xfrm>
            <a:custGeom>
              <a:avLst/>
              <a:gdLst/>
              <a:ahLst/>
              <a:cxnLst/>
              <a:rect l="l" t="t" r="r" b="b"/>
              <a:pathLst>
                <a:path w="12279835" h="1132586">
                  <a:moveTo>
                    <a:pt x="11652058" y="1078108"/>
                  </a:moveTo>
                  <a:cubicBezTo>
                    <a:pt x="11652058" y="1078108"/>
                    <a:pt x="10921183" y="1132586"/>
                    <a:pt x="9258069" y="1129965"/>
                  </a:cubicBezTo>
                  <a:cubicBezTo>
                    <a:pt x="4524586" y="1127802"/>
                    <a:pt x="1057074" y="1119977"/>
                    <a:pt x="1057074" y="1119977"/>
                  </a:cubicBezTo>
                  <a:cubicBezTo>
                    <a:pt x="812932" y="1111143"/>
                    <a:pt x="449110" y="1089913"/>
                    <a:pt x="282371" y="1031735"/>
                  </a:cubicBezTo>
                  <a:cubicBezTo>
                    <a:pt x="4469" y="934772"/>
                    <a:pt x="0" y="761493"/>
                    <a:pt x="0" y="576043"/>
                  </a:cubicBezTo>
                  <a:lnTo>
                    <a:pt x="0" y="576043"/>
                  </a:lnTo>
                  <a:cubicBezTo>
                    <a:pt x="8536" y="491230"/>
                    <a:pt x="0" y="345608"/>
                    <a:pt x="77597" y="223930"/>
                  </a:cubicBezTo>
                  <a:cubicBezTo>
                    <a:pt x="217372" y="4759"/>
                    <a:pt x="519255" y="4073"/>
                    <a:pt x="937909" y="4073"/>
                  </a:cubicBezTo>
                  <a:cubicBezTo>
                    <a:pt x="937909" y="4073"/>
                    <a:pt x="2538463" y="15681"/>
                    <a:pt x="7512675" y="7673"/>
                  </a:cubicBezTo>
                  <a:cubicBezTo>
                    <a:pt x="10702255" y="0"/>
                    <a:pt x="11418988" y="6979"/>
                    <a:pt x="11418988" y="6979"/>
                  </a:cubicBezTo>
                  <a:cubicBezTo>
                    <a:pt x="11787296" y="14458"/>
                    <a:pt x="11925556" y="42638"/>
                    <a:pt x="12123296" y="165219"/>
                  </a:cubicBezTo>
                  <a:cubicBezTo>
                    <a:pt x="12274314" y="258836"/>
                    <a:pt x="12279835" y="476157"/>
                    <a:pt x="12270695" y="576043"/>
                  </a:cubicBezTo>
                  <a:lnTo>
                    <a:pt x="12270695" y="576043"/>
                  </a:lnTo>
                  <a:cubicBezTo>
                    <a:pt x="12270694" y="879459"/>
                    <a:pt x="12227910" y="1028046"/>
                    <a:pt x="11652058" y="1078108"/>
                  </a:cubicBezTo>
                  <a:close/>
                </a:path>
              </a:pathLst>
            </a:custGeom>
            <a:solidFill>
              <a:srgbClr val="B6DBCB"/>
            </a:solidFill>
          </p:spPr>
        </p:sp>
      </p:grpSp>
      <p:grpSp>
        <p:nvGrpSpPr>
          <p:cNvPr id="6" name="Group 6"/>
          <p:cNvGrpSpPr/>
          <p:nvPr/>
        </p:nvGrpSpPr>
        <p:grpSpPr>
          <a:xfrm>
            <a:off x="1785312" y="2632144"/>
            <a:ext cx="13690664" cy="6626156"/>
            <a:chOff x="0" y="0"/>
            <a:chExt cx="12273445" cy="4084877"/>
          </a:xfrm>
        </p:grpSpPr>
        <p:sp>
          <p:nvSpPr>
            <p:cNvPr id="7" name="Freeform 7"/>
            <p:cNvSpPr/>
            <p:nvPr/>
          </p:nvSpPr>
          <p:spPr>
            <a:xfrm>
              <a:off x="0" y="-4073"/>
              <a:ext cx="12279835" cy="4091479"/>
            </a:xfrm>
            <a:custGeom>
              <a:avLst/>
              <a:gdLst/>
              <a:ahLst/>
              <a:cxnLst/>
              <a:rect l="l" t="t" r="r" b="b"/>
              <a:pathLst>
                <a:path w="12279835" h="4091479">
                  <a:moveTo>
                    <a:pt x="11652058" y="4037001"/>
                  </a:moveTo>
                  <a:cubicBezTo>
                    <a:pt x="11652058" y="4037001"/>
                    <a:pt x="10921183" y="4091479"/>
                    <a:pt x="9258069" y="4088858"/>
                  </a:cubicBezTo>
                  <a:cubicBezTo>
                    <a:pt x="4524586" y="4086695"/>
                    <a:pt x="1057074" y="4078871"/>
                    <a:pt x="1057074" y="4078871"/>
                  </a:cubicBezTo>
                  <a:cubicBezTo>
                    <a:pt x="812932" y="4070037"/>
                    <a:pt x="449110" y="4048806"/>
                    <a:pt x="282371" y="3990629"/>
                  </a:cubicBezTo>
                  <a:cubicBezTo>
                    <a:pt x="4469" y="3893665"/>
                    <a:pt x="0" y="3720386"/>
                    <a:pt x="0" y="3012318"/>
                  </a:cubicBezTo>
                  <a:lnTo>
                    <a:pt x="0" y="3012288"/>
                  </a:lnTo>
                  <a:cubicBezTo>
                    <a:pt x="8536" y="491230"/>
                    <a:pt x="0" y="345608"/>
                    <a:pt x="77597" y="223930"/>
                  </a:cubicBezTo>
                  <a:cubicBezTo>
                    <a:pt x="217372" y="4759"/>
                    <a:pt x="519255" y="4073"/>
                    <a:pt x="937909" y="4073"/>
                  </a:cubicBezTo>
                  <a:cubicBezTo>
                    <a:pt x="937909" y="4073"/>
                    <a:pt x="2538463" y="15681"/>
                    <a:pt x="7512675" y="7673"/>
                  </a:cubicBezTo>
                  <a:cubicBezTo>
                    <a:pt x="10702255" y="0"/>
                    <a:pt x="11418988" y="6979"/>
                    <a:pt x="11418988" y="6979"/>
                  </a:cubicBezTo>
                  <a:cubicBezTo>
                    <a:pt x="11787296" y="14458"/>
                    <a:pt x="11925556" y="42638"/>
                    <a:pt x="12123296" y="165219"/>
                  </a:cubicBezTo>
                  <a:cubicBezTo>
                    <a:pt x="12274314" y="258836"/>
                    <a:pt x="12279835" y="476157"/>
                    <a:pt x="12270695" y="3012288"/>
                  </a:cubicBezTo>
                  <a:lnTo>
                    <a:pt x="12270695" y="3012318"/>
                  </a:lnTo>
                  <a:cubicBezTo>
                    <a:pt x="12270694" y="3838352"/>
                    <a:pt x="12227910" y="3986939"/>
                    <a:pt x="11652058" y="4037001"/>
                  </a:cubicBezTo>
                  <a:close/>
                </a:path>
              </a:pathLst>
            </a:custGeom>
            <a:solidFill>
              <a:srgbClr val="FDFDFB"/>
            </a:solidFill>
          </p:spPr>
        </p:sp>
      </p:grpSp>
      <p:pic>
        <p:nvPicPr>
          <p:cNvPr id="9" name="Picture 9"/>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266200">
            <a:off x="-2643610" y="-1759626"/>
            <a:ext cx="4204138" cy="4114800"/>
          </a:xfrm>
          <a:prstGeom prst="rect">
            <a:avLst/>
          </a:prstGeom>
        </p:spPr>
      </p:pic>
      <p:pic>
        <p:nvPicPr>
          <p:cNvPr id="10" name="Picture 10"/>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159195">
            <a:off x="641112" y="2258139"/>
            <a:ext cx="1480734" cy="484604"/>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3616931" y="698208"/>
            <a:ext cx="420412" cy="605305"/>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5463859" y="2485063"/>
            <a:ext cx="276702" cy="398393"/>
          </a:xfrm>
          <a:prstGeom prst="rect">
            <a:avLst/>
          </a:prstGeom>
        </p:spPr>
      </p:pic>
      <p:pic>
        <p:nvPicPr>
          <p:cNvPr id="13" name="Picture 13"/>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021966" y="8707599"/>
            <a:ext cx="276702" cy="398393"/>
          </a:xfrm>
          <a:prstGeom prst="rect">
            <a:avLst/>
          </a:prstGeom>
        </p:spPr>
      </p:pic>
      <p:pic>
        <p:nvPicPr>
          <p:cNvPr id="14" name="Picture 14"/>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751998" y="7953849"/>
            <a:ext cx="439705" cy="633084"/>
          </a:xfrm>
          <a:prstGeom prst="rect">
            <a:avLst/>
          </a:prstGeom>
        </p:spPr>
      </p:pic>
      <p:pic>
        <p:nvPicPr>
          <p:cNvPr id="15" name="Picture 1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971851" y="8906796"/>
            <a:ext cx="716407" cy="1031477"/>
          </a:xfrm>
          <a:prstGeom prst="rect">
            <a:avLst/>
          </a:prstGeom>
        </p:spPr>
      </p:pic>
      <p:pic>
        <p:nvPicPr>
          <p:cNvPr id="16" name="Picture 16"/>
          <p:cNvPicPr>
            <a:picLocks noChangeAspect="1"/>
          </p:cNvPicPr>
          <p:nvPr/>
        </p:nvPicPr>
        <p:blipFill>
          <a:blip r:embed="rId13">
            <a:extLst>
              <a:ext uri="{28A0092B-C50C-407E-A947-70E740481C1C}">
                <a14:useLocalDpi xmlns:a14="http://schemas.microsoft.com/office/drawing/2010/main" val="0"/>
              </a:ext>
              <a:ext uri="{96DAC541-7B7A-43D3-8B79-37D633B846F1}">
                <asvg:svgBlip xmlns="" xmlns:asvg="http://schemas.microsoft.com/office/drawing/2016/SVG/main" r:embed="rId14"/>
              </a:ext>
            </a:extLst>
          </a:blip>
          <a:srcRect/>
          <a:stretch>
            <a:fillRect/>
          </a:stretch>
        </p:blipFill>
        <p:spPr>
          <a:xfrm>
            <a:off x="16973787" y="6687154"/>
            <a:ext cx="571026" cy="580525"/>
          </a:xfrm>
          <a:prstGeom prst="rect">
            <a:avLst/>
          </a:prstGeom>
        </p:spPr>
      </p:pic>
      <p:pic>
        <p:nvPicPr>
          <p:cNvPr id="17" name="Picture 17"/>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1916822">
            <a:off x="16520781" y="743711"/>
            <a:ext cx="635878" cy="569978"/>
          </a:xfrm>
          <a:prstGeom prst="rect">
            <a:avLst/>
          </a:prstGeom>
        </p:spPr>
      </p:pic>
      <p:pic>
        <p:nvPicPr>
          <p:cNvPr id="18" name="Picture 18"/>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261659">
            <a:off x="15157231" y="9259877"/>
            <a:ext cx="4204138" cy="4114800"/>
          </a:xfrm>
          <a:prstGeom prst="rect">
            <a:avLst/>
          </a:prstGeom>
        </p:spPr>
      </p:pic>
      <p:sp>
        <p:nvSpPr>
          <p:cNvPr id="20" name="TextBox 19"/>
          <p:cNvSpPr txBox="1"/>
          <p:nvPr/>
        </p:nvSpPr>
        <p:spPr>
          <a:xfrm>
            <a:off x="2643492" y="1363747"/>
            <a:ext cx="5245132" cy="707886"/>
          </a:xfrm>
          <a:prstGeom prst="rect">
            <a:avLst/>
          </a:prstGeom>
          <a:noFill/>
        </p:spPr>
        <p:txBody>
          <a:bodyPr wrap="square" rtlCol="0">
            <a:spAutoFit/>
          </a:bodyPr>
          <a:lstStyle/>
          <a:p>
            <a:r>
              <a:rPr lang="en-US" sz="4000" b="1" dirty="0" err="1" smtClean="0">
                <a:latin typeface="Arial" panose="020B0604020202020204" pitchFamily="34" charset="0"/>
                <a:cs typeface="Arial" panose="020B0604020202020204" pitchFamily="34" charset="0"/>
              </a:rPr>
              <a:t>Bài</a:t>
            </a:r>
            <a:r>
              <a:rPr lang="en-US" sz="4000" b="1" dirty="0" smtClean="0">
                <a:latin typeface="Arial" panose="020B0604020202020204" pitchFamily="34" charset="0"/>
                <a:cs typeface="Arial" panose="020B0604020202020204" pitchFamily="34" charset="0"/>
              </a:rPr>
              <a:t> 2.15 (SGK - tr36)</a:t>
            </a:r>
            <a:endParaRPr lang="en-US" sz="4000" b="1" dirty="0">
              <a:latin typeface="Arial" panose="020B0604020202020204" pitchFamily="34" charset="0"/>
              <a:cs typeface="Arial" panose="020B0604020202020204" pitchFamily="34" charset="0"/>
            </a:endParaRPr>
          </a:p>
        </p:txBody>
      </p:sp>
      <p:sp>
        <p:nvSpPr>
          <p:cNvPr id="21" name="TextBox 20"/>
          <p:cNvSpPr txBox="1"/>
          <p:nvPr/>
        </p:nvSpPr>
        <p:spPr>
          <a:xfrm>
            <a:off x="2401820" y="2951791"/>
            <a:ext cx="12560332" cy="1938992"/>
          </a:xfrm>
          <a:prstGeom prst="rect">
            <a:avLst/>
          </a:prstGeom>
          <a:noFill/>
        </p:spPr>
        <p:txBody>
          <a:bodyPr wrap="square" rtlCol="0">
            <a:spAutoFit/>
          </a:bodyPr>
          <a:lstStyle/>
          <a:p>
            <a:pPr algn="just">
              <a:lnSpc>
                <a:spcPct val="150000"/>
              </a:lnSpc>
            </a:pPr>
            <a:r>
              <a:rPr lang="en-US" sz="4000" dirty="0" err="1" smtClean="0">
                <a:latin typeface="Arial" panose="020B0604020202020204" pitchFamily="34" charset="0"/>
                <a:cs typeface="Arial" panose="020B0604020202020204" pitchFamily="34" charset="0"/>
              </a:rPr>
              <a:t>Các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điểm</a:t>
            </a:r>
            <a:r>
              <a:rPr lang="en-US" sz="4000" dirty="0" smtClean="0">
                <a:latin typeface="Arial" panose="020B0604020202020204" pitchFamily="34" charset="0"/>
                <a:cs typeface="Arial" panose="020B0604020202020204" pitchFamily="34" charset="0"/>
              </a:rPr>
              <a:t> A, B, C, D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hình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sau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biểu</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diễn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những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thực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nào</a:t>
            </a:r>
            <a:r>
              <a:rPr lang="en-US" sz="4000" dirty="0" smtClean="0">
                <a:latin typeface="Arial" panose="020B0604020202020204" pitchFamily="34" charset="0"/>
                <a:cs typeface="Arial" panose="020B0604020202020204" pitchFamily="34" charset="0"/>
              </a:rPr>
              <a:t>? </a:t>
            </a:r>
            <a:endParaRPr lang="en-US" sz="4000" dirty="0">
              <a:latin typeface="Arial" panose="020B0604020202020204" pitchFamily="34" charset="0"/>
              <a:cs typeface="Arial" panose="020B0604020202020204" pitchFamily="34" charset="0"/>
            </a:endParaRPr>
          </a:p>
        </p:txBody>
      </p:sp>
      <p:pic>
        <p:nvPicPr>
          <p:cNvPr id="31" name="Picture 30"/>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2021966" y="5378807"/>
            <a:ext cx="13283208" cy="1098159"/>
          </a:xfrm>
          <a:prstGeom prst="rect">
            <a:avLst/>
          </a:prstGeom>
        </p:spPr>
      </p:pic>
      <p:cxnSp>
        <p:nvCxnSpPr>
          <p:cNvPr id="33" name="Straight Arrow Connector 32"/>
          <p:cNvCxnSpPr/>
          <p:nvPr/>
        </p:nvCxnSpPr>
        <p:spPr>
          <a:xfrm>
            <a:off x="5943600" y="6134100"/>
            <a:ext cx="0" cy="13716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4" name="Straight Arrow Connector 33"/>
          <p:cNvCxnSpPr/>
          <p:nvPr/>
        </p:nvCxnSpPr>
        <p:spPr>
          <a:xfrm>
            <a:off x="7467600" y="6134100"/>
            <a:ext cx="0" cy="13716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5" name="Straight Arrow Connector 34"/>
          <p:cNvCxnSpPr/>
          <p:nvPr/>
        </p:nvCxnSpPr>
        <p:spPr>
          <a:xfrm>
            <a:off x="10363200" y="6134100"/>
            <a:ext cx="0" cy="13716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36" name="Straight Arrow Connector 35"/>
          <p:cNvCxnSpPr/>
          <p:nvPr/>
        </p:nvCxnSpPr>
        <p:spPr>
          <a:xfrm>
            <a:off x="12115800" y="6134100"/>
            <a:ext cx="0" cy="1371600"/>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37" name="TextBox 36"/>
          <p:cNvSpPr txBox="1"/>
          <p:nvPr/>
        </p:nvSpPr>
        <p:spPr>
          <a:xfrm>
            <a:off x="5266058" y="7676165"/>
            <a:ext cx="1447800" cy="707886"/>
          </a:xfrm>
          <a:prstGeom prst="rect">
            <a:avLst/>
          </a:prstGeom>
          <a:noFill/>
        </p:spPr>
        <p:txBody>
          <a:bodyPr wrap="square" rtlCol="0">
            <a:spAutoFit/>
          </a:bodyPr>
          <a:lstStyle/>
          <a:p>
            <a:pPr algn="ctr"/>
            <a:r>
              <a:rPr lang="en-US" sz="4000" dirty="0" smtClean="0">
                <a:solidFill>
                  <a:srgbClr val="0070C0"/>
                </a:solidFill>
                <a:latin typeface="Arial" panose="020B0604020202020204" pitchFamily="34" charset="0"/>
                <a:cs typeface="Arial" panose="020B0604020202020204" pitchFamily="34" charset="0"/>
              </a:rPr>
              <a:t>0,65</a:t>
            </a:r>
            <a:endParaRPr lang="en-US" sz="4000" dirty="0">
              <a:solidFill>
                <a:srgbClr val="0070C0"/>
              </a:solidFill>
              <a:latin typeface="Arial" panose="020B0604020202020204" pitchFamily="34" charset="0"/>
              <a:cs typeface="Arial" panose="020B0604020202020204" pitchFamily="34" charset="0"/>
            </a:endParaRPr>
          </a:p>
        </p:txBody>
      </p:sp>
      <p:sp>
        <p:nvSpPr>
          <p:cNvPr id="38" name="TextBox 37"/>
          <p:cNvSpPr txBox="1"/>
          <p:nvPr/>
        </p:nvSpPr>
        <p:spPr>
          <a:xfrm>
            <a:off x="6810912" y="7669475"/>
            <a:ext cx="1447800" cy="707886"/>
          </a:xfrm>
          <a:prstGeom prst="rect">
            <a:avLst/>
          </a:prstGeom>
          <a:noFill/>
        </p:spPr>
        <p:txBody>
          <a:bodyPr wrap="square" rtlCol="0">
            <a:spAutoFit/>
          </a:bodyPr>
          <a:lstStyle/>
          <a:p>
            <a:pPr algn="ctr"/>
            <a:r>
              <a:rPr lang="en-US" sz="4000" dirty="0" smtClean="0">
                <a:solidFill>
                  <a:srgbClr val="0070C0"/>
                </a:solidFill>
                <a:latin typeface="Arial" panose="020B0604020202020204" pitchFamily="34" charset="0"/>
                <a:cs typeface="Arial" panose="020B0604020202020204" pitchFamily="34" charset="0"/>
              </a:rPr>
              <a:t>0,95</a:t>
            </a:r>
            <a:endParaRPr lang="en-US" sz="4000" dirty="0">
              <a:solidFill>
                <a:srgbClr val="0070C0"/>
              </a:solidFill>
              <a:latin typeface="Arial" panose="020B0604020202020204" pitchFamily="34" charset="0"/>
              <a:cs typeface="Arial" panose="020B0604020202020204" pitchFamily="34" charset="0"/>
            </a:endParaRPr>
          </a:p>
        </p:txBody>
      </p:sp>
      <p:sp>
        <p:nvSpPr>
          <p:cNvPr id="39" name="TextBox 38"/>
          <p:cNvSpPr txBox="1"/>
          <p:nvPr/>
        </p:nvSpPr>
        <p:spPr>
          <a:xfrm>
            <a:off x="9650680" y="7613542"/>
            <a:ext cx="1474519" cy="707886"/>
          </a:xfrm>
          <a:prstGeom prst="rect">
            <a:avLst/>
          </a:prstGeom>
          <a:noFill/>
        </p:spPr>
        <p:txBody>
          <a:bodyPr wrap="square" rtlCol="0">
            <a:spAutoFit/>
          </a:bodyPr>
          <a:lstStyle/>
          <a:p>
            <a:pPr algn="ctr"/>
            <a:r>
              <a:rPr lang="en-US" sz="4000" dirty="0" smtClean="0">
                <a:solidFill>
                  <a:srgbClr val="0070C0"/>
                </a:solidFill>
                <a:latin typeface="Arial" panose="020B0604020202020204" pitchFamily="34" charset="0"/>
                <a:cs typeface="Arial" panose="020B0604020202020204" pitchFamily="34" charset="0"/>
              </a:rPr>
              <a:t>4,615</a:t>
            </a:r>
            <a:endParaRPr lang="en-US" sz="4000" dirty="0">
              <a:solidFill>
                <a:srgbClr val="0070C0"/>
              </a:solidFill>
              <a:latin typeface="Arial" panose="020B0604020202020204" pitchFamily="34" charset="0"/>
              <a:cs typeface="Arial" panose="020B0604020202020204" pitchFamily="34" charset="0"/>
            </a:endParaRPr>
          </a:p>
        </p:txBody>
      </p:sp>
      <p:sp>
        <p:nvSpPr>
          <p:cNvPr id="40" name="TextBox 39"/>
          <p:cNvSpPr txBox="1"/>
          <p:nvPr/>
        </p:nvSpPr>
        <p:spPr>
          <a:xfrm>
            <a:off x="11421409" y="7599906"/>
            <a:ext cx="1474519" cy="707886"/>
          </a:xfrm>
          <a:prstGeom prst="rect">
            <a:avLst/>
          </a:prstGeom>
          <a:noFill/>
        </p:spPr>
        <p:txBody>
          <a:bodyPr wrap="square" rtlCol="0">
            <a:spAutoFit/>
          </a:bodyPr>
          <a:lstStyle/>
          <a:p>
            <a:pPr algn="ctr"/>
            <a:r>
              <a:rPr lang="en-US" sz="4000" dirty="0" smtClean="0">
                <a:solidFill>
                  <a:srgbClr val="0070C0"/>
                </a:solidFill>
                <a:latin typeface="Arial" panose="020B0604020202020204" pitchFamily="34" charset="0"/>
                <a:cs typeface="Arial" panose="020B0604020202020204" pitchFamily="34" charset="0"/>
              </a:rPr>
              <a:t>4,65</a:t>
            </a:r>
            <a:endParaRPr lang="en-US" sz="4000"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029915591"/>
      </p:ext>
    </p:extLst>
  </p:cSld>
  <p:clrMapOvr>
    <a:masterClrMapping/>
  </p:clrMapOvr>
  <mc:AlternateContent xmlns:mc="http://schemas.openxmlformats.org/markup-compatibility/2006" xmlns:p15="http://schemas.microsoft.com/office/powerpoint/2012/main">
    <mc:Choice Requires="p15">
      <p:transition spd="slow">
        <p15:prstTrans prst="pageCurlDoub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20"/>
                                        </p:tgtEl>
                                        <p:attrNameLst>
                                          <p:attrName>style.visibility</p:attrName>
                                        </p:attrNameLst>
                                      </p:cBhvr>
                                      <p:to>
                                        <p:strVal val="visible"/>
                                      </p:to>
                                    </p:set>
                                    <p:anim calcmode="lin" valueType="num">
                                      <p:cBhvr>
                                        <p:cTn id="7" dur="500" fill="hold"/>
                                        <p:tgtEl>
                                          <p:spTgt spid="20"/>
                                        </p:tgtEl>
                                        <p:attrNameLst>
                                          <p:attrName>ppt_w</p:attrName>
                                        </p:attrNameLst>
                                      </p:cBhvr>
                                      <p:tavLst>
                                        <p:tav tm="0">
                                          <p:val>
                                            <p:fltVal val="0"/>
                                          </p:val>
                                        </p:tav>
                                        <p:tav tm="100000">
                                          <p:val>
                                            <p:strVal val="#ppt_w"/>
                                          </p:val>
                                        </p:tav>
                                      </p:tavLst>
                                    </p:anim>
                                    <p:anim calcmode="lin" valueType="num">
                                      <p:cBhvr>
                                        <p:cTn id="8" dur="500" fill="hold"/>
                                        <p:tgtEl>
                                          <p:spTgt spid="20"/>
                                        </p:tgtEl>
                                        <p:attrNameLst>
                                          <p:attrName>ppt_h</p:attrName>
                                        </p:attrNameLst>
                                      </p:cBhvr>
                                      <p:tavLst>
                                        <p:tav tm="0">
                                          <p:val>
                                            <p:fltVal val="0"/>
                                          </p:val>
                                        </p:tav>
                                        <p:tav tm="100000">
                                          <p:val>
                                            <p:strVal val="#ppt_h"/>
                                          </p:val>
                                        </p:tav>
                                      </p:tavLst>
                                    </p:anim>
                                    <p:animEffect transition="in" filter="fade">
                                      <p:cBhvr>
                                        <p:cTn id="9" dur="500"/>
                                        <p:tgtEl>
                                          <p:spTgt spid="20"/>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Effect transition="in" filter="wipe(left)">
                                      <p:cBhvr>
                                        <p:cTn id="14" dur="500"/>
                                        <p:tgtEl>
                                          <p:spTgt spid="21"/>
                                        </p:tgtEl>
                                      </p:cBhvr>
                                    </p:animEffect>
                                  </p:childTnLst>
                                </p:cTn>
                              </p:par>
                              <p:par>
                                <p:cTn id="15" presetID="9" presetClass="entr" presetSubtype="0" fill="hold" nodeType="withEffect">
                                  <p:stCondLst>
                                    <p:cond delay="0"/>
                                  </p:stCondLst>
                                  <p:childTnLst>
                                    <p:set>
                                      <p:cBhvr>
                                        <p:cTn id="16" dur="1" fill="hold">
                                          <p:stCondLst>
                                            <p:cond delay="0"/>
                                          </p:stCondLst>
                                        </p:cTn>
                                        <p:tgtEl>
                                          <p:spTgt spid="31"/>
                                        </p:tgtEl>
                                        <p:attrNameLst>
                                          <p:attrName>style.visibility</p:attrName>
                                        </p:attrNameLst>
                                      </p:cBhvr>
                                      <p:to>
                                        <p:strVal val="visible"/>
                                      </p:to>
                                    </p:set>
                                    <p:animEffect transition="in" filter="dissolve">
                                      <p:cBhvr>
                                        <p:cTn id="17" dur="500"/>
                                        <p:tgtEl>
                                          <p:spTgt spid="31"/>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33"/>
                                        </p:tgtEl>
                                        <p:attrNameLst>
                                          <p:attrName>style.visibility</p:attrName>
                                        </p:attrNameLst>
                                      </p:cBhvr>
                                      <p:to>
                                        <p:strVal val="visible"/>
                                      </p:to>
                                    </p:set>
                                    <p:animEffect transition="in" filter="wipe(up)">
                                      <p:cBhvr>
                                        <p:cTn id="22" dur="500"/>
                                        <p:tgtEl>
                                          <p:spTgt spid="33"/>
                                        </p:tgtEl>
                                      </p:cBhvr>
                                    </p:animEffect>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37"/>
                                        </p:tgtEl>
                                        <p:attrNameLst>
                                          <p:attrName>style.visibility</p:attrName>
                                        </p:attrNameLst>
                                      </p:cBhvr>
                                      <p:to>
                                        <p:strVal val="visible"/>
                                      </p:to>
                                    </p:set>
                                    <p:anim calcmode="lin" valueType="num">
                                      <p:cBhvr>
                                        <p:cTn id="27" dur="500" fill="hold"/>
                                        <p:tgtEl>
                                          <p:spTgt spid="37"/>
                                        </p:tgtEl>
                                        <p:attrNameLst>
                                          <p:attrName>ppt_w</p:attrName>
                                        </p:attrNameLst>
                                      </p:cBhvr>
                                      <p:tavLst>
                                        <p:tav tm="0">
                                          <p:val>
                                            <p:fltVal val="0"/>
                                          </p:val>
                                        </p:tav>
                                        <p:tav tm="100000">
                                          <p:val>
                                            <p:strVal val="#ppt_w"/>
                                          </p:val>
                                        </p:tav>
                                      </p:tavLst>
                                    </p:anim>
                                    <p:anim calcmode="lin" valueType="num">
                                      <p:cBhvr>
                                        <p:cTn id="28" dur="500" fill="hold"/>
                                        <p:tgtEl>
                                          <p:spTgt spid="37"/>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22" presetClass="entr" presetSubtype="1" fill="hold" nodeType="clickEffect">
                                  <p:stCondLst>
                                    <p:cond delay="0"/>
                                  </p:stCondLst>
                                  <p:childTnLst>
                                    <p:set>
                                      <p:cBhvr>
                                        <p:cTn id="32" dur="1" fill="hold">
                                          <p:stCondLst>
                                            <p:cond delay="0"/>
                                          </p:stCondLst>
                                        </p:cTn>
                                        <p:tgtEl>
                                          <p:spTgt spid="34"/>
                                        </p:tgtEl>
                                        <p:attrNameLst>
                                          <p:attrName>style.visibility</p:attrName>
                                        </p:attrNameLst>
                                      </p:cBhvr>
                                      <p:to>
                                        <p:strVal val="visible"/>
                                      </p:to>
                                    </p:set>
                                    <p:animEffect transition="in" filter="wipe(up)">
                                      <p:cBhvr>
                                        <p:cTn id="33" dur="500"/>
                                        <p:tgtEl>
                                          <p:spTgt spid="34"/>
                                        </p:tgtEl>
                                      </p:cBhvr>
                                    </p:animEffect>
                                  </p:childTnLst>
                                </p:cTn>
                              </p:par>
                            </p:childTnLst>
                          </p:cTn>
                        </p:par>
                      </p:childTnLst>
                    </p:cTn>
                  </p:par>
                  <p:par>
                    <p:cTn id="34" fill="hold">
                      <p:stCondLst>
                        <p:cond delay="indefinite"/>
                      </p:stCondLst>
                      <p:childTnLst>
                        <p:par>
                          <p:cTn id="35" fill="hold">
                            <p:stCondLst>
                              <p:cond delay="0"/>
                            </p:stCondLst>
                            <p:childTnLst>
                              <p:par>
                                <p:cTn id="36" presetID="17" presetClass="entr" presetSubtype="10" fill="hold" grpId="0" nodeType="clickEffect">
                                  <p:stCondLst>
                                    <p:cond delay="0"/>
                                  </p:stCondLst>
                                  <p:childTnLst>
                                    <p:set>
                                      <p:cBhvr>
                                        <p:cTn id="37" dur="1" fill="hold">
                                          <p:stCondLst>
                                            <p:cond delay="0"/>
                                          </p:stCondLst>
                                        </p:cTn>
                                        <p:tgtEl>
                                          <p:spTgt spid="38"/>
                                        </p:tgtEl>
                                        <p:attrNameLst>
                                          <p:attrName>style.visibility</p:attrName>
                                        </p:attrNameLst>
                                      </p:cBhvr>
                                      <p:to>
                                        <p:strVal val="visible"/>
                                      </p:to>
                                    </p:set>
                                    <p:anim calcmode="lin" valueType="num">
                                      <p:cBhvr>
                                        <p:cTn id="38" dur="500" fill="hold"/>
                                        <p:tgtEl>
                                          <p:spTgt spid="38"/>
                                        </p:tgtEl>
                                        <p:attrNameLst>
                                          <p:attrName>ppt_w</p:attrName>
                                        </p:attrNameLst>
                                      </p:cBhvr>
                                      <p:tavLst>
                                        <p:tav tm="0">
                                          <p:val>
                                            <p:fltVal val="0"/>
                                          </p:val>
                                        </p:tav>
                                        <p:tav tm="100000">
                                          <p:val>
                                            <p:strVal val="#ppt_w"/>
                                          </p:val>
                                        </p:tav>
                                      </p:tavLst>
                                    </p:anim>
                                    <p:anim calcmode="lin" valueType="num">
                                      <p:cBhvr>
                                        <p:cTn id="39" dur="500" fill="hold"/>
                                        <p:tgtEl>
                                          <p:spTgt spid="38"/>
                                        </p:tgtEl>
                                        <p:attrNameLst>
                                          <p:attrName>ppt_h</p:attrName>
                                        </p:attrNameLst>
                                      </p:cBhvr>
                                      <p:tavLst>
                                        <p:tav tm="0">
                                          <p:val>
                                            <p:strVal val="#ppt_h"/>
                                          </p:val>
                                        </p:tav>
                                        <p:tav tm="100000">
                                          <p:val>
                                            <p:strVal val="#ppt_h"/>
                                          </p:val>
                                        </p:tav>
                                      </p:tavLst>
                                    </p:anim>
                                  </p:childTnLst>
                                </p:cTn>
                              </p:par>
                            </p:childTnLst>
                          </p:cTn>
                        </p:par>
                      </p:childTnLst>
                    </p:cTn>
                  </p:par>
                  <p:par>
                    <p:cTn id="40" fill="hold">
                      <p:stCondLst>
                        <p:cond delay="indefinite"/>
                      </p:stCondLst>
                      <p:childTnLst>
                        <p:par>
                          <p:cTn id="41" fill="hold">
                            <p:stCondLst>
                              <p:cond delay="0"/>
                            </p:stCondLst>
                            <p:childTnLst>
                              <p:par>
                                <p:cTn id="42" presetID="22" presetClass="entr" presetSubtype="1" fill="hold" nodeType="clickEffect">
                                  <p:stCondLst>
                                    <p:cond delay="0"/>
                                  </p:stCondLst>
                                  <p:childTnLst>
                                    <p:set>
                                      <p:cBhvr>
                                        <p:cTn id="43" dur="1" fill="hold">
                                          <p:stCondLst>
                                            <p:cond delay="0"/>
                                          </p:stCondLst>
                                        </p:cTn>
                                        <p:tgtEl>
                                          <p:spTgt spid="35"/>
                                        </p:tgtEl>
                                        <p:attrNameLst>
                                          <p:attrName>style.visibility</p:attrName>
                                        </p:attrNameLst>
                                      </p:cBhvr>
                                      <p:to>
                                        <p:strVal val="visible"/>
                                      </p:to>
                                    </p:set>
                                    <p:animEffect transition="in" filter="wipe(up)">
                                      <p:cBhvr>
                                        <p:cTn id="44" dur="500"/>
                                        <p:tgtEl>
                                          <p:spTgt spid="35"/>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1" fill="hold">
                                          <p:stCondLst>
                                            <p:cond delay="0"/>
                                          </p:stCondLst>
                                        </p:cTn>
                                        <p:tgtEl>
                                          <p:spTgt spid="39"/>
                                        </p:tgtEl>
                                        <p:attrNameLst>
                                          <p:attrName>style.visibility</p:attrName>
                                        </p:attrNameLst>
                                      </p:cBhvr>
                                      <p:to>
                                        <p:strVal val="visible"/>
                                      </p:to>
                                    </p:set>
                                    <p:anim calcmode="lin" valueType="num">
                                      <p:cBhvr>
                                        <p:cTn id="49" dur="500" fill="hold"/>
                                        <p:tgtEl>
                                          <p:spTgt spid="39"/>
                                        </p:tgtEl>
                                        <p:attrNameLst>
                                          <p:attrName>ppt_w</p:attrName>
                                        </p:attrNameLst>
                                      </p:cBhvr>
                                      <p:tavLst>
                                        <p:tav tm="0">
                                          <p:val>
                                            <p:strVal val="#ppt_w+.3"/>
                                          </p:val>
                                        </p:tav>
                                        <p:tav tm="100000">
                                          <p:val>
                                            <p:strVal val="#ppt_w"/>
                                          </p:val>
                                        </p:tav>
                                      </p:tavLst>
                                    </p:anim>
                                    <p:anim calcmode="lin" valueType="num">
                                      <p:cBhvr>
                                        <p:cTn id="50" dur="500" fill="hold"/>
                                        <p:tgtEl>
                                          <p:spTgt spid="39"/>
                                        </p:tgtEl>
                                        <p:attrNameLst>
                                          <p:attrName>ppt_h</p:attrName>
                                        </p:attrNameLst>
                                      </p:cBhvr>
                                      <p:tavLst>
                                        <p:tav tm="0">
                                          <p:val>
                                            <p:strVal val="#ppt_h"/>
                                          </p:val>
                                        </p:tav>
                                        <p:tav tm="100000">
                                          <p:val>
                                            <p:strVal val="#ppt_h"/>
                                          </p:val>
                                        </p:tav>
                                      </p:tavLst>
                                    </p:anim>
                                    <p:animEffect transition="in" filter="fade">
                                      <p:cBhvr>
                                        <p:cTn id="51" dur="500"/>
                                        <p:tgtEl>
                                          <p:spTgt spid="39"/>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36"/>
                                        </p:tgtEl>
                                        <p:attrNameLst>
                                          <p:attrName>style.visibility</p:attrName>
                                        </p:attrNameLst>
                                      </p:cBhvr>
                                      <p:to>
                                        <p:strVal val="visible"/>
                                      </p:to>
                                    </p:set>
                                    <p:animEffect transition="in" filter="wipe(up)">
                                      <p:cBhvr>
                                        <p:cTn id="56" dur="500"/>
                                        <p:tgtEl>
                                          <p:spTgt spid="36"/>
                                        </p:tgtEl>
                                      </p:cBhvr>
                                    </p:animEffect>
                                  </p:childTnLst>
                                </p:cTn>
                              </p:par>
                            </p:childTnLst>
                          </p:cTn>
                        </p:par>
                      </p:childTnLst>
                    </p:cTn>
                  </p:par>
                  <p:par>
                    <p:cTn id="57" fill="hold">
                      <p:stCondLst>
                        <p:cond delay="indefinite"/>
                      </p:stCondLst>
                      <p:childTnLst>
                        <p:par>
                          <p:cTn id="58" fill="hold">
                            <p:stCondLst>
                              <p:cond delay="0"/>
                            </p:stCondLst>
                            <p:childTnLst>
                              <p:par>
                                <p:cTn id="59" presetID="53" presetClass="entr" presetSubtype="16" fill="hold" grpId="0" nodeType="clickEffect">
                                  <p:stCondLst>
                                    <p:cond delay="0"/>
                                  </p:stCondLst>
                                  <p:childTnLst>
                                    <p:set>
                                      <p:cBhvr>
                                        <p:cTn id="60" dur="1" fill="hold">
                                          <p:stCondLst>
                                            <p:cond delay="0"/>
                                          </p:stCondLst>
                                        </p:cTn>
                                        <p:tgtEl>
                                          <p:spTgt spid="40"/>
                                        </p:tgtEl>
                                        <p:attrNameLst>
                                          <p:attrName>style.visibility</p:attrName>
                                        </p:attrNameLst>
                                      </p:cBhvr>
                                      <p:to>
                                        <p:strVal val="visible"/>
                                      </p:to>
                                    </p:set>
                                    <p:anim calcmode="lin" valueType="num">
                                      <p:cBhvr>
                                        <p:cTn id="61" dur="500" fill="hold"/>
                                        <p:tgtEl>
                                          <p:spTgt spid="40"/>
                                        </p:tgtEl>
                                        <p:attrNameLst>
                                          <p:attrName>ppt_w</p:attrName>
                                        </p:attrNameLst>
                                      </p:cBhvr>
                                      <p:tavLst>
                                        <p:tav tm="0">
                                          <p:val>
                                            <p:fltVal val="0"/>
                                          </p:val>
                                        </p:tav>
                                        <p:tav tm="100000">
                                          <p:val>
                                            <p:strVal val="#ppt_w"/>
                                          </p:val>
                                        </p:tav>
                                      </p:tavLst>
                                    </p:anim>
                                    <p:anim calcmode="lin" valueType="num">
                                      <p:cBhvr>
                                        <p:cTn id="62" dur="500" fill="hold"/>
                                        <p:tgtEl>
                                          <p:spTgt spid="40"/>
                                        </p:tgtEl>
                                        <p:attrNameLst>
                                          <p:attrName>ppt_h</p:attrName>
                                        </p:attrNameLst>
                                      </p:cBhvr>
                                      <p:tavLst>
                                        <p:tav tm="0">
                                          <p:val>
                                            <p:fltVal val="0"/>
                                          </p:val>
                                        </p:tav>
                                        <p:tav tm="100000">
                                          <p:val>
                                            <p:strVal val="#ppt_h"/>
                                          </p:val>
                                        </p:tav>
                                      </p:tavLst>
                                    </p:anim>
                                    <p:animEffect transition="in" filter="fade">
                                      <p:cBhvr>
                                        <p:cTn id="63" dur="500"/>
                                        <p:tgtEl>
                                          <p:spTgt spid="4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37" grpId="0"/>
      <p:bldP spid="38" grpId="0"/>
      <p:bldP spid="39" grpId="0"/>
      <p:bldP spid="40" grpId="0"/>
    </p:bld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DFDFB"/>
        </a:solidFill>
        <a:effectLst/>
      </p:bgPr>
    </p:bg>
    <p:spTree>
      <p:nvGrpSpPr>
        <p:cNvPr id="1" name=""/>
        <p:cNvGrpSpPr/>
        <p:nvPr/>
      </p:nvGrpSpPr>
      <p:grpSpPr>
        <a:xfrm>
          <a:off x="0" y="0"/>
          <a:ext cx="0" cy="0"/>
          <a:chOff x="0" y="0"/>
          <a:chExt cx="0" cy="0"/>
        </a:xfrm>
      </p:grpSpPr>
      <p:grpSp>
        <p:nvGrpSpPr>
          <p:cNvPr id="4" name="Group 4"/>
          <p:cNvGrpSpPr/>
          <p:nvPr/>
        </p:nvGrpSpPr>
        <p:grpSpPr>
          <a:xfrm>
            <a:off x="1486075" y="2970118"/>
            <a:ext cx="4713753" cy="4718807"/>
            <a:chOff x="0" y="0"/>
            <a:chExt cx="3529720" cy="2216503"/>
          </a:xfrm>
        </p:grpSpPr>
        <p:sp>
          <p:nvSpPr>
            <p:cNvPr id="5" name="Freeform 5"/>
            <p:cNvSpPr/>
            <p:nvPr/>
          </p:nvSpPr>
          <p:spPr>
            <a:xfrm>
              <a:off x="-9098" y="-6509"/>
              <a:ext cx="3544050" cy="2248556"/>
            </a:xfrm>
            <a:custGeom>
              <a:avLst/>
              <a:gdLst/>
              <a:ahLst/>
              <a:cxnLst/>
              <a:rect l="l" t="t" r="r" b="b"/>
              <a:pathLst>
                <a:path w="3544050" h="2248556">
                  <a:moveTo>
                    <a:pt x="63030" y="1655003"/>
                  </a:moveTo>
                  <a:cubicBezTo>
                    <a:pt x="63030" y="1655003"/>
                    <a:pt x="0" y="1408439"/>
                    <a:pt x="10218" y="1214762"/>
                  </a:cubicBezTo>
                  <a:cubicBezTo>
                    <a:pt x="18651" y="990971"/>
                    <a:pt x="65033" y="645332"/>
                    <a:pt x="65033" y="645332"/>
                  </a:cubicBezTo>
                  <a:cubicBezTo>
                    <a:pt x="82233" y="502466"/>
                    <a:pt x="56685" y="337866"/>
                    <a:pt x="181385" y="223925"/>
                  </a:cubicBezTo>
                  <a:cubicBezTo>
                    <a:pt x="346794" y="72788"/>
                    <a:pt x="621643" y="0"/>
                    <a:pt x="2650977" y="6965"/>
                  </a:cubicBezTo>
                  <a:lnTo>
                    <a:pt x="2650978" y="6965"/>
                  </a:lnTo>
                  <a:cubicBezTo>
                    <a:pt x="2867725" y="16819"/>
                    <a:pt x="3072040" y="36481"/>
                    <a:pt x="3206229" y="101690"/>
                  </a:cubicBezTo>
                  <a:cubicBezTo>
                    <a:pt x="3462275" y="226120"/>
                    <a:pt x="3544050" y="459160"/>
                    <a:pt x="3538562" y="704684"/>
                  </a:cubicBezTo>
                  <a:cubicBezTo>
                    <a:pt x="3538562" y="704684"/>
                    <a:pt x="3495274" y="1013073"/>
                    <a:pt x="3502708" y="1248607"/>
                  </a:cubicBezTo>
                  <a:cubicBezTo>
                    <a:pt x="3509831" y="1396804"/>
                    <a:pt x="3516987" y="1592407"/>
                    <a:pt x="3516987" y="1592407"/>
                  </a:cubicBezTo>
                  <a:cubicBezTo>
                    <a:pt x="3500306" y="1808139"/>
                    <a:pt x="3385662" y="2018751"/>
                    <a:pt x="3188793" y="2130375"/>
                  </a:cubicBezTo>
                  <a:cubicBezTo>
                    <a:pt x="3038441" y="2215624"/>
                    <a:pt x="2840410" y="2230722"/>
                    <a:pt x="2250053" y="2219980"/>
                  </a:cubicBezTo>
                  <a:lnTo>
                    <a:pt x="2250030" y="2219980"/>
                  </a:lnTo>
                  <a:cubicBezTo>
                    <a:pt x="645952" y="2214703"/>
                    <a:pt x="384604" y="2248556"/>
                    <a:pt x="254278" y="2139399"/>
                  </a:cubicBezTo>
                  <a:cubicBezTo>
                    <a:pt x="145767" y="2048514"/>
                    <a:pt x="81795" y="1855202"/>
                    <a:pt x="63030" y="1655003"/>
                  </a:cubicBezTo>
                  <a:close/>
                </a:path>
              </a:pathLst>
            </a:custGeom>
            <a:solidFill>
              <a:srgbClr val="FFE8E5"/>
            </a:solidFill>
          </p:spPr>
        </p:sp>
      </p:grpSp>
      <p:grpSp>
        <p:nvGrpSpPr>
          <p:cNvPr id="8" name="Group 8"/>
          <p:cNvGrpSpPr/>
          <p:nvPr/>
        </p:nvGrpSpPr>
        <p:grpSpPr>
          <a:xfrm>
            <a:off x="6721244" y="2938596"/>
            <a:ext cx="4713753" cy="4773189"/>
            <a:chOff x="0" y="0"/>
            <a:chExt cx="3529720" cy="2216503"/>
          </a:xfrm>
        </p:grpSpPr>
        <p:sp>
          <p:nvSpPr>
            <p:cNvPr id="9" name="Freeform 9"/>
            <p:cNvSpPr/>
            <p:nvPr/>
          </p:nvSpPr>
          <p:spPr>
            <a:xfrm>
              <a:off x="-9098" y="-6509"/>
              <a:ext cx="3544050" cy="2248556"/>
            </a:xfrm>
            <a:custGeom>
              <a:avLst/>
              <a:gdLst/>
              <a:ahLst/>
              <a:cxnLst/>
              <a:rect l="l" t="t" r="r" b="b"/>
              <a:pathLst>
                <a:path w="3544050" h="2248556">
                  <a:moveTo>
                    <a:pt x="63030" y="1655003"/>
                  </a:moveTo>
                  <a:cubicBezTo>
                    <a:pt x="63030" y="1655003"/>
                    <a:pt x="0" y="1408439"/>
                    <a:pt x="10218" y="1214762"/>
                  </a:cubicBezTo>
                  <a:cubicBezTo>
                    <a:pt x="18651" y="990971"/>
                    <a:pt x="65033" y="645332"/>
                    <a:pt x="65033" y="645332"/>
                  </a:cubicBezTo>
                  <a:cubicBezTo>
                    <a:pt x="82233" y="502466"/>
                    <a:pt x="56685" y="337866"/>
                    <a:pt x="181385" y="223925"/>
                  </a:cubicBezTo>
                  <a:cubicBezTo>
                    <a:pt x="346794" y="72788"/>
                    <a:pt x="621643" y="0"/>
                    <a:pt x="2650977" y="6965"/>
                  </a:cubicBezTo>
                  <a:lnTo>
                    <a:pt x="2650978" y="6965"/>
                  </a:lnTo>
                  <a:cubicBezTo>
                    <a:pt x="2867725" y="16819"/>
                    <a:pt x="3072040" y="36481"/>
                    <a:pt x="3206229" y="101690"/>
                  </a:cubicBezTo>
                  <a:cubicBezTo>
                    <a:pt x="3462275" y="226120"/>
                    <a:pt x="3544050" y="459160"/>
                    <a:pt x="3538562" y="704684"/>
                  </a:cubicBezTo>
                  <a:cubicBezTo>
                    <a:pt x="3538562" y="704684"/>
                    <a:pt x="3495274" y="1013073"/>
                    <a:pt x="3502708" y="1248607"/>
                  </a:cubicBezTo>
                  <a:cubicBezTo>
                    <a:pt x="3509831" y="1396804"/>
                    <a:pt x="3516987" y="1592407"/>
                    <a:pt x="3516987" y="1592407"/>
                  </a:cubicBezTo>
                  <a:cubicBezTo>
                    <a:pt x="3500306" y="1808139"/>
                    <a:pt x="3385662" y="2018751"/>
                    <a:pt x="3188793" y="2130375"/>
                  </a:cubicBezTo>
                  <a:cubicBezTo>
                    <a:pt x="3038441" y="2215624"/>
                    <a:pt x="2840410" y="2230722"/>
                    <a:pt x="2250053" y="2219980"/>
                  </a:cubicBezTo>
                  <a:lnTo>
                    <a:pt x="2250030" y="2219980"/>
                  </a:lnTo>
                  <a:cubicBezTo>
                    <a:pt x="645952" y="2214703"/>
                    <a:pt x="384604" y="2248556"/>
                    <a:pt x="254278" y="2139399"/>
                  </a:cubicBezTo>
                  <a:cubicBezTo>
                    <a:pt x="145767" y="2048514"/>
                    <a:pt x="81795" y="1855202"/>
                    <a:pt x="63030" y="1655003"/>
                  </a:cubicBezTo>
                  <a:close/>
                </a:path>
              </a:pathLst>
            </a:custGeom>
            <a:solidFill>
              <a:srgbClr val="FFE8E5"/>
            </a:solidFill>
          </p:spPr>
        </p:sp>
      </p:grpSp>
      <p:grpSp>
        <p:nvGrpSpPr>
          <p:cNvPr id="12" name="Group 12"/>
          <p:cNvGrpSpPr/>
          <p:nvPr/>
        </p:nvGrpSpPr>
        <p:grpSpPr>
          <a:xfrm>
            <a:off x="11963400" y="2883588"/>
            <a:ext cx="4713753" cy="4773189"/>
            <a:chOff x="0" y="0"/>
            <a:chExt cx="3529720" cy="2216503"/>
          </a:xfrm>
        </p:grpSpPr>
        <p:sp>
          <p:nvSpPr>
            <p:cNvPr id="13" name="Freeform 13"/>
            <p:cNvSpPr/>
            <p:nvPr/>
          </p:nvSpPr>
          <p:spPr>
            <a:xfrm>
              <a:off x="-9098" y="-6509"/>
              <a:ext cx="3544050" cy="2248556"/>
            </a:xfrm>
            <a:custGeom>
              <a:avLst/>
              <a:gdLst/>
              <a:ahLst/>
              <a:cxnLst/>
              <a:rect l="l" t="t" r="r" b="b"/>
              <a:pathLst>
                <a:path w="3544050" h="2248556">
                  <a:moveTo>
                    <a:pt x="63030" y="1655003"/>
                  </a:moveTo>
                  <a:cubicBezTo>
                    <a:pt x="63030" y="1655003"/>
                    <a:pt x="0" y="1408439"/>
                    <a:pt x="10218" y="1214762"/>
                  </a:cubicBezTo>
                  <a:cubicBezTo>
                    <a:pt x="18651" y="990971"/>
                    <a:pt x="65033" y="645332"/>
                    <a:pt x="65033" y="645332"/>
                  </a:cubicBezTo>
                  <a:cubicBezTo>
                    <a:pt x="82233" y="502466"/>
                    <a:pt x="56685" y="337866"/>
                    <a:pt x="181385" y="223925"/>
                  </a:cubicBezTo>
                  <a:cubicBezTo>
                    <a:pt x="346794" y="72788"/>
                    <a:pt x="621643" y="0"/>
                    <a:pt x="2650977" y="6965"/>
                  </a:cubicBezTo>
                  <a:lnTo>
                    <a:pt x="2650978" y="6965"/>
                  </a:lnTo>
                  <a:cubicBezTo>
                    <a:pt x="2867725" y="16819"/>
                    <a:pt x="3072040" y="36481"/>
                    <a:pt x="3206229" y="101690"/>
                  </a:cubicBezTo>
                  <a:cubicBezTo>
                    <a:pt x="3462275" y="226120"/>
                    <a:pt x="3544050" y="459160"/>
                    <a:pt x="3538562" y="704684"/>
                  </a:cubicBezTo>
                  <a:cubicBezTo>
                    <a:pt x="3538562" y="704684"/>
                    <a:pt x="3495274" y="1013073"/>
                    <a:pt x="3502708" y="1248607"/>
                  </a:cubicBezTo>
                  <a:cubicBezTo>
                    <a:pt x="3509831" y="1396804"/>
                    <a:pt x="3516987" y="1592407"/>
                    <a:pt x="3516987" y="1592407"/>
                  </a:cubicBezTo>
                  <a:cubicBezTo>
                    <a:pt x="3500306" y="1808139"/>
                    <a:pt x="3385662" y="2018751"/>
                    <a:pt x="3188793" y="2130375"/>
                  </a:cubicBezTo>
                  <a:cubicBezTo>
                    <a:pt x="3038441" y="2215624"/>
                    <a:pt x="2840410" y="2230722"/>
                    <a:pt x="2250053" y="2219980"/>
                  </a:cubicBezTo>
                  <a:lnTo>
                    <a:pt x="2250030" y="2219980"/>
                  </a:lnTo>
                  <a:cubicBezTo>
                    <a:pt x="645952" y="2214703"/>
                    <a:pt x="384604" y="2248556"/>
                    <a:pt x="254278" y="2139399"/>
                  </a:cubicBezTo>
                  <a:cubicBezTo>
                    <a:pt x="145767" y="2048514"/>
                    <a:pt x="81795" y="1855202"/>
                    <a:pt x="63030" y="1655003"/>
                  </a:cubicBezTo>
                  <a:close/>
                </a:path>
              </a:pathLst>
            </a:custGeom>
            <a:solidFill>
              <a:srgbClr val="FFE8E5"/>
            </a:solidFill>
          </p:spPr>
        </p:sp>
      </p:grpSp>
      <p:sp>
        <p:nvSpPr>
          <p:cNvPr id="16" name="TextBox 16"/>
          <p:cNvSpPr txBox="1"/>
          <p:nvPr/>
        </p:nvSpPr>
        <p:spPr>
          <a:xfrm>
            <a:off x="3078999" y="1387084"/>
            <a:ext cx="12126351" cy="782874"/>
          </a:xfrm>
          <a:prstGeom prst="rect">
            <a:avLst/>
          </a:prstGeom>
        </p:spPr>
        <p:txBody>
          <a:bodyPr lIns="0" tIns="0" rIns="0" bIns="0" rtlCol="0" anchor="t">
            <a:spAutoFit/>
          </a:bodyPr>
          <a:lstStyle/>
          <a:p>
            <a:pPr marL="0" lvl="0" indent="0" algn="ctr">
              <a:lnSpc>
                <a:spcPts val="5940"/>
              </a:lnSpc>
              <a:spcBef>
                <a:spcPct val="0"/>
              </a:spcBef>
            </a:pPr>
            <a:r>
              <a:rPr lang="en-US" sz="6000" b="1" dirty="0" smtClean="0">
                <a:solidFill>
                  <a:srgbClr val="3F3A6D"/>
                </a:solidFill>
                <a:latin typeface="Arial" panose="020B0604020202020204" pitchFamily="34" charset="0"/>
                <a:cs typeface="Arial" panose="020B0604020202020204" pitchFamily="34" charset="0"/>
              </a:rPr>
              <a:t>HƯỚNG DẪN VỀ NHÀ </a:t>
            </a:r>
            <a:endParaRPr lang="en-US" sz="6000" b="1" dirty="0">
              <a:solidFill>
                <a:srgbClr val="3F3A6D"/>
              </a:solidFill>
              <a:latin typeface="Arial" panose="020B0604020202020204" pitchFamily="34" charset="0"/>
              <a:cs typeface="Arial" panose="020B0604020202020204" pitchFamily="34" charset="0"/>
            </a:endParaRPr>
          </a:p>
        </p:txBody>
      </p:sp>
      <p:pic>
        <p:nvPicPr>
          <p:cNvPr id="29" name="Picture 29"/>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1869711" y="1337200"/>
            <a:ext cx="650685" cy="844623"/>
          </a:xfrm>
          <a:prstGeom prst="rect">
            <a:avLst/>
          </a:prstGeom>
        </p:spPr>
      </p:pic>
      <p:pic>
        <p:nvPicPr>
          <p:cNvPr id="30" name="Picture 30"/>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flipH="1">
            <a:off x="15767604" y="1337200"/>
            <a:ext cx="650685" cy="844623"/>
          </a:xfrm>
          <a:prstGeom prst="rect">
            <a:avLst/>
          </a:prstGeom>
        </p:spPr>
      </p:pic>
      <p:sp>
        <p:nvSpPr>
          <p:cNvPr id="31" name="Oval 30"/>
          <p:cNvSpPr/>
          <p:nvPr/>
        </p:nvSpPr>
        <p:spPr>
          <a:xfrm>
            <a:off x="3421270" y="3238500"/>
            <a:ext cx="838200" cy="838200"/>
          </a:xfrm>
          <a:prstGeom prst="ellipse">
            <a:avLst/>
          </a:prstGeom>
          <a:solidFill>
            <a:schemeClr val="accent5">
              <a:lumMod val="75000"/>
            </a:schemeClr>
          </a:solidFill>
          <a:ln>
            <a:solidFill>
              <a:schemeClr val="accent5">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anose="020B0604020202020204" pitchFamily="34" charset="0"/>
                <a:cs typeface="Arial" panose="020B0604020202020204" pitchFamily="34" charset="0"/>
              </a:rPr>
              <a:t>1</a:t>
            </a:r>
            <a:endParaRPr lang="en-US" sz="3600" b="1" dirty="0">
              <a:latin typeface="Arial" panose="020B0604020202020204" pitchFamily="34" charset="0"/>
              <a:cs typeface="Arial" panose="020B0604020202020204" pitchFamily="34" charset="0"/>
            </a:endParaRPr>
          </a:p>
        </p:txBody>
      </p:sp>
      <p:sp>
        <p:nvSpPr>
          <p:cNvPr id="32" name="Oval 31"/>
          <p:cNvSpPr/>
          <p:nvPr/>
        </p:nvSpPr>
        <p:spPr>
          <a:xfrm>
            <a:off x="8656439" y="3238500"/>
            <a:ext cx="838200" cy="838200"/>
          </a:xfrm>
          <a:prstGeom prst="ellipse">
            <a:avLst/>
          </a:prstGeom>
          <a:solidFill>
            <a:schemeClr val="accent6">
              <a:lumMod val="75000"/>
            </a:schemeClr>
          </a:solidFill>
          <a:ln>
            <a:solidFill>
              <a:schemeClr val="accent6">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anose="020B0604020202020204" pitchFamily="34" charset="0"/>
                <a:cs typeface="Arial" panose="020B0604020202020204" pitchFamily="34" charset="0"/>
              </a:rPr>
              <a:t>2</a:t>
            </a:r>
            <a:endParaRPr lang="en-US" sz="3600" b="1" dirty="0">
              <a:latin typeface="Arial" panose="020B0604020202020204" pitchFamily="34" charset="0"/>
              <a:cs typeface="Arial" panose="020B0604020202020204" pitchFamily="34" charset="0"/>
            </a:endParaRPr>
          </a:p>
        </p:txBody>
      </p:sp>
      <p:sp>
        <p:nvSpPr>
          <p:cNvPr id="33" name="Oval 32"/>
          <p:cNvSpPr/>
          <p:nvPr/>
        </p:nvSpPr>
        <p:spPr>
          <a:xfrm>
            <a:off x="13898595" y="3312160"/>
            <a:ext cx="838200" cy="838200"/>
          </a:xfrm>
          <a:prstGeom prst="ellipse">
            <a:avLst/>
          </a:prstGeom>
          <a:solidFill>
            <a:schemeClr val="accent3">
              <a:lumMod val="75000"/>
            </a:schemeClr>
          </a:solidFill>
          <a:ln>
            <a:solidFill>
              <a:schemeClr val="accent3">
                <a:lumMod val="7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smtClean="0">
                <a:latin typeface="Arial" panose="020B0604020202020204" pitchFamily="34" charset="0"/>
                <a:cs typeface="Arial" panose="020B0604020202020204" pitchFamily="34" charset="0"/>
              </a:rPr>
              <a:t>3</a:t>
            </a:r>
            <a:endParaRPr lang="en-US" sz="3600" b="1" dirty="0">
              <a:latin typeface="Arial" panose="020B0604020202020204" pitchFamily="34" charset="0"/>
              <a:cs typeface="Arial" panose="020B0604020202020204" pitchFamily="34" charset="0"/>
            </a:endParaRPr>
          </a:p>
        </p:txBody>
      </p:sp>
      <p:sp>
        <p:nvSpPr>
          <p:cNvPr id="34" name="TextBox 33"/>
          <p:cNvSpPr txBox="1"/>
          <p:nvPr/>
        </p:nvSpPr>
        <p:spPr>
          <a:xfrm>
            <a:off x="1699396" y="4533900"/>
            <a:ext cx="4281947" cy="1938992"/>
          </a:xfrm>
          <a:prstGeom prst="rect">
            <a:avLst/>
          </a:prstGeom>
          <a:noFill/>
        </p:spPr>
        <p:txBody>
          <a:bodyPr wrap="square" rtlCol="0">
            <a:spAutoFit/>
          </a:bodyPr>
          <a:lstStyle/>
          <a:p>
            <a:pPr algn="ctr">
              <a:lnSpc>
                <a:spcPct val="150000"/>
              </a:lnSpc>
            </a:pPr>
            <a:r>
              <a:rPr lang="en-US" sz="4000" dirty="0" err="1" smtClean="0">
                <a:latin typeface="Arial" panose="020B0604020202020204" pitchFamily="34" charset="0"/>
                <a:cs typeface="Arial" panose="020B0604020202020204" pitchFamily="34" charset="0"/>
              </a:rPr>
              <a:t>Ghi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nhớ</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kiến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thức</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đã</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học</a:t>
            </a:r>
            <a:endParaRPr lang="en-US" sz="4000" dirty="0">
              <a:latin typeface="Arial" panose="020B0604020202020204" pitchFamily="34" charset="0"/>
              <a:cs typeface="Arial" panose="020B0604020202020204" pitchFamily="34" charset="0"/>
            </a:endParaRPr>
          </a:p>
        </p:txBody>
      </p:sp>
      <p:sp>
        <p:nvSpPr>
          <p:cNvPr id="35" name="TextBox 34"/>
          <p:cNvSpPr txBox="1"/>
          <p:nvPr/>
        </p:nvSpPr>
        <p:spPr>
          <a:xfrm>
            <a:off x="6963597" y="4534872"/>
            <a:ext cx="4223884" cy="1938992"/>
          </a:xfrm>
          <a:prstGeom prst="rect">
            <a:avLst/>
          </a:prstGeom>
          <a:noFill/>
        </p:spPr>
        <p:txBody>
          <a:bodyPr wrap="square" rtlCol="0">
            <a:spAutoFit/>
          </a:bodyPr>
          <a:lstStyle/>
          <a:p>
            <a:pPr algn="ctr">
              <a:lnSpc>
                <a:spcPct val="150000"/>
              </a:lnSpc>
            </a:pPr>
            <a:r>
              <a:rPr lang="en-US" sz="4000" dirty="0" err="1" smtClean="0">
                <a:latin typeface="Arial" panose="020B0604020202020204" pitchFamily="34" charset="0"/>
                <a:cs typeface="Arial" panose="020B0604020202020204" pitchFamily="34" charset="0"/>
              </a:rPr>
              <a:t>Hoàn</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thành</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bài</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SBT</a:t>
            </a:r>
            <a:endParaRPr lang="en-US" sz="4000" dirty="0">
              <a:latin typeface="Arial" panose="020B0604020202020204" pitchFamily="34" charset="0"/>
              <a:cs typeface="Arial" panose="020B0604020202020204" pitchFamily="34" charset="0"/>
            </a:endParaRPr>
          </a:p>
        </p:txBody>
      </p:sp>
      <p:sp>
        <p:nvSpPr>
          <p:cNvPr id="36" name="Rectangle 35"/>
          <p:cNvSpPr/>
          <p:nvPr/>
        </p:nvSpPr>
        <p:spPr>
          <a:xfrm>
            <a:off x="11986453" y="4533900"/>
            <a:ext cx="4697687" cy="2862322"/>
          </a:xfrm>
          <a:prstGeom prst="rect">
            <a:avLst/>
          </a:prstGeom>
        </p:spPr>
        <p:txBody>
          <a:bodyPr wrap="square">
            <a:spAutoFit/>
          </a:bodyPr>
          <a:lstStyle/>
          <a:p>
            <a:pPr algn="ctr">
              <a:lnSpc>
                <a:spcPct val="150000"/>
              </a:lnSpc>
            </a:pPr>
            <a:r>
              <a:rPr lang="en-US" sz="4000" dirty="0" err="1" smtClean="0">
                <a:latin typeface="Arial" panose="020B0604020202020204" pitchFamily="34" charset="0"/>
                <a:cs typeface="Arial" panose="020B0604020202020204" pitchFamily="34" charset="0"/>
              </a:rPr>
              <a:t>Chuẩn</a:t>
            </a:r>
            <a:r>
              <a:rPr lang="en-US" sz="4000" dirty="0" smtClean="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bị</a:t>
            </a:r>
            <a:r>
              <a:rPr lang="en-US" sz="4000" dirty="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phần</a:t>
            </a:r>
            <a:r>
              <a:rPr lang="en-US" sz="4000" dirty="0" smtClean="0">
                <a:latin typeface="Arial" panose="020B0604020202020204" pitchFamily="34" charset="0"/>
                <a:cs typeface="Arial" panose="020B0604020202020204" pitchFamily="34" charset="0"/>
              </a:rPr>
              <a:t> 2 </a:t>
            </a:r>
            <a:r>
              <a:rPr lang="en-US" sz="4000" dirty="0" err="1" smtClean="0">
                <a:latin typeface="Arial" panose="020B0604020202020204" pitchFamily="34" charset="0"/>
                <a:cs typeface="Arial" panose="020B0604020202020204" pitchFamily="34" charset="0"/>
              </a:rPr>
              <a:t>Thứ</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tự</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trong</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tập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hợp</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thực</a:t>
            </a:r>
            <a:endParaRPr lang="en-US" sz="4000" dirty="0">
              <a:latin typeface="Arial" panose="020B0604020202020204" pitchFamily="34" charset="0"/>
              <a:cs typeface="Arial" panose="020B0604020202020204" pitchFamily="34" charset="0"/>
            </a:endParaRPr>
          </a:p>
        </p:txBody>
      </p:sp>
      <p:pic>
        <p:nvPicPr>
          <p:cNvPr id="37" name="Picture 36"/>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768134" y="6520302"/>
            <a:ext cx="2426418" cy="3060457"/>
          </a:xfrm>
          <a:prstGeom prst="rect">
            <a:avLst/>
          </a:prstGeom>
        </p:spPr>
      </p:pic>
      <p:pic>
        <p:nvPicPr>
          <p:cNvPr id="38" name="Picture 37"/>
          <p:cNvPicPr>
            <a:picLocks noChangeAspect="1"/>
          </p:cNvPicPr>
          <p:nvPr/>
        </p:nvPicPr>
        <p:blipFill>
          <a:blip r:embed="rId7">
            <a:extLst>
              <a:ext uri="{28A0092B-C50C-407E-A947-70E740481C1C}">
                <a14:useLocalDpi xmlns:a14="http://schemas.microsoft.com/office/drawing/2010/main" val="0"/>
              </a:ext>
            </a:extLst>
          </a:blip>
          <a:stretch>
            <a:fillRect/>
          </a:stretch>
        </p:blipFill>
        <p:spPr>
          <a:xfrm>
            <a:off x="13829932" y="6864052"/>
            <a:ext cx="2472441" cy="2512062"/>
          </a:xfrm>
          <a:prstGeom prst="rect">
            <a:avLst/>
          </a:prstGeom>
        </p:spPr>
      </p:pic>
    </p:spTree>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31"/>
                                        </p:tgtEl>
                                        <p:attrNameLst>
                                          <p:attrName>style.visibility</p:attrName>
                                        </p:attrNameLst>
                                      </p:cBhvr>
                                      <p:to>
                                        <p:strVal val="visible"/>
                                      </p:to>
                                    </p:set>
                                    <p:anim calcmode="lin" valueType="num">
                                      <p:cBhvr>
                                        <p:cTn id="7" dur="500" fill="hold"/>
                                        <p:tgtEl>
                                          <p:spTgt spid="31"/>
                                        </p:tgtEl>
                                        <p:attrNameLst>
                                          <p:attrName>ppt_w</p:attrName>
                                        </p:attrNameLst>
                                      </p:cBhvr>
                                      <p:tavLst>
                                        <p:tav tm="0">
                                          <p:val>
                                            <p:fltVal val="0"/>
                                          </p:val>
                                        </p:tav>
                                        <p:tav tm="100000">
                                          <p:val>
                                            <p:strVal val="#ppt_w"/>
                                          </p:val>
                                        </p:tav>
                                      </p:tavLst>
                                    </p:anim>
                                    <p:anim calcmode="lin" valueType="num">
                                      <p:cBhvr>
                                        <p:cTn id="8" dur="500" fill="hold"/>
                                        <p:tgtEl>
                                          <p:spTgt spid="31"/>
                                        </p:tgtEl>
                                        <p:attrNameLst>
                                          <p:attrName>ppt_h</p:attrName>
                                        </p:attrNameLst>
                                      </p:cBhvr>
                                      <p:tavLst>
                                        <p:tav tm="0">
                                          <p:val>
                                            <p:strVal val="#ppt_h"/>
                                          </p:val>
                                        </p:tav>
                                        <p:tav tm="100000">
                                          <p:val>
                                            <p:strVal val="#ppt_h"/>
                                          </p:val>
                                        </p:tav>
                                      </p:tavLst>
                                    </p:anim>
                                  </p:childTnLst>
                                </p:cTn>
                              </p:par>
                              <p:par>
                                <p:cTn id="9" presetID="17" presetClass="entr" presetSubtype="10" fill="hold" nodeType="withEffect">
                                  <p:stCondLst>
                                    <p:cond delay="0"/>
                                  </p:stCondLst>
                                  <p:childTnLst>
                                    <p:set>
                                      <p:cBhvr>
                                        <p:cTn id="10" dur="1" fill="hold">
                                          <p:stCondLst>
                                            <p:cond delay="0"/>
                                          </p:stCondLst>
                                        </p:cTn>
                                        <p:tgtEl>
                                          <p:spTgt spid="4"/>
                                        </p:tgtEl>
                                        <p:attrNameLst>
                                          <p:attrName>style.visibility</p:attrName>
                                        </p:attrNameLst>
                                      </p:cBhvr>
                                      <p:to>
                                        <p:strVal val="visible"/>
                                      </p:to>
                                    </p:set>
                                    <p:anim calcmode="lin" valueType="num">
                                      <p:cBhvr>
                                        <p:cTn id="11" dur="500" fill="hold"/>
                                        <p:tgtEl>
                                          <p:spTgt spid="4"/>
                                        </p:tgtEl>
                                        <p:attrNameLst>
                                          <p:attrName>ppt_w</p:attrName>
                                        </p:attrNameLst>
                                      </p:cBhvr>
                                      <p:tavLst>
                                        <p:tav tm="0">
                                          <p:val>
                                            <p:fltVal val="0"/>
                                          </p:val>
                                        </p:tav>
                                        <p:tav tm="100000">
                                          <p:val>
                                            <p:strVal val="#ppt_w"/>
                                          </p:val>
                                        </p:tav>
                                      </p:tavLst>
                                    </p:anim>
                                    <p:anim calcmode="lin" valueType="num">
                                      <p:cBhvr>
                                        <p:cTn id="12" dur="500" fill="hold"/>
                                        <p:tgtEl>
                                          <p:spTgt spid="4"/>
                                        </p:tgtEl>
                                        <p:attrNameLst>
                                          <p:attrName>ppt_h</p:attrName>
                                        </p:attrNameLst>
                                      </p:cBhvr>
                                      <p:tavLst>
                                        <p:tav tm="0">
                                          <p:val>
                                            <p:strVal val="#ppt_h"/>
                                          </p:val>
                                        </p:tav>
                                        <p:tav tm="100000">
                                          <p:val>
                                            <p:strVal val="#ppt_h"/>
                                          </p:val>
                                        </p:tav>
                                      </p:tavLst>
                                    </p:anim>
                                  </p:childTnLst>
                                </p:cTn>
                              </p:par>
                              <p:par>
                                <p:cTn id="13" presetID="17" presetClass="entr" presetSubtype="10" fill="hold" grpId="0" nodeType="withEffect">
                                  <p:stCondLst>
                                    <p:cond delay="0"/>
                                  </p:stCondLst>
                                  <p:childTnLst>
                                    <p:set>
                                      <p:cBhvr>
                                        <p:cTn id="14" dur="1" fill="hold">
                                          <p:stCondLst>
                                            <p:cond delay="0"/>
                                          </p:stCondLst>
                                        </p:cTn>
                                        <p:tgtEl>
                                          <p:spTgt spid="34"/>
                                        </p:tgtEl>
                                        <p:attrNameLst>
                                          <p:attrName>style.visibility</p:attrName>
                                        </p:attrNameLst>
                                      </p:cBhvr>
                                      <p:to>
                                        <p:strVal val="visible"/>
                                      </p:to>
                                    </p:set>
                                    <p:anim calcmode="lin" valueType="num">
                                      <p:cBhvr>
                                        <p:cTn id="15" dur="500" fill="hold"/>
                                        <p:tgtEl>
                                          <p:spTgt spid="34"/>
                                        </p:tgtEl>
                                        <p:attrNameLst>
                                          <p:attrName>ppt_w</p:attrName>
                                        </p:attrNameLst>
                                      </p:cBhvr>
                                      <p:tavLst>
                                        <p:tav tm="0">
                                          <p:val>
                                            <p:fltVal val="0"/>
                                          </p:val>
                                        </p:tav>
                                        <p:tav tm="100000">
                                          <p:val>
                                            <p:strVal val="#ppt_w"/>
                                          </p:val>
                                        </p:tav>
                                      </p:tavLst>
                                    </p:anim>
                                    <p:anim calcmode="lin" valueType="num">
                                      <p:cBhvr>
                                        <p:cTn id="16" dur="500" fill="hold"/>
                                        <p:tgtEl>
                                          <p:spTgt spid="34"/>
                                        </p:tgtEl>
                                        <p:attrNameLst>
                                          <p:attrName>ppt_h</p:attrName>
                                        </p:attrNameLst>
                                      </p:cBhvr>
                                      <p:tavLst>
                                        <p:tav tm="0">
                                          <p:val>
                                            <p:strVal val="#ppt_h"/>
                                          </p:val>
                                        </p:tav>
                                        <p:tav tm="100000">
                                          <p:val>
                                            <p:strVal val="#ppt_h"/>
                                          </p:val>
                                        </p:tav>
                                      </p:tavLst>
                                    </p:anim>
                                  </p:childTnLst>
                                </p:cTn>
                              </p:par>
                              <p:par>
                                <p:cTn id="17" presetID="10" presetClass="entr" presetSubtype="0" fill="hold" nodeType="withEffect">
                                  <p:stCondLst>
                                    <p:cond delay="0"/>
                                  </p:stCondLst>
                                  <p:childTnLst>
                                    <p:set>
                                      <p:cBhvr>
                                        <p:cTn id="18" dur="1" fill="hold">
                                          <p:stCondLst>
                                            <p:cond delay="0"/>
                                          </p:stCondLst>
                                        </p:cTn>
                                        <p:tgtEl>
                                          <p:spTgt spid="37"/>
                                        </p:tgtEl>
                                        <p:attrNameLst>
                                          <p:attrName>style.visibility</p:attrName>
                                        </p:attrNameLst>
                                      </p:cBhvr>
                                      <p:to>
                                        <p:strVal val="visible"/>
                                      </p:to>
                                    </p:set>
                                    <p:animEffect transition="in" filter="fade">
                                      <p:cBhvr>
                                        <p:cTn id="19" dur="500"/>
                                        <p:tgtEl>
                                          <p:spTgt spid="37"/>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0" nodeType="clickEffect">
                                  <p:stCondLst>
                                    <p:cond delay="0"/>
                                  </p:stCondLst>
                                  <p:childTnLst>
                                    <p:set>
                                      <p:cBhvr>
                                        <p:cTn id="23" dur="1" fill="hold">
                                          <p:stCondLst>
                                            <p:cond delay="0"/>
                                          </p:stCondLst>
                                        </p:cTn>
                                        <p:tgtEl>
                                          <p:spTgt spid="32"/>
                                        </p:tgtEl>
                                        <p:attrNameLst>
                                          <p:attrName>style.visibility</p:attrName>
                                        </p:attrNameLst>
                                      </p:cBhvr>
                                      <p:to>
                                        <p:strVal val="visible"/>
                                      </p:to>
                                    </p:set>
                                    <p:anim calcmode="lin" valueType="num">
                                      <p:cBhvr>
                                        <p:cTn id="24" dur="500" fill="hold"/>
                                        <p:tgtEl>
                                          <p:spTgt spid="32"/>
                                        </p:tgtEl>
                                        <p:attrNameLst>
                                          <p:attrName>ppt_w</p:attrName>
                                        </p:attrNameLst>
                                      </p:cBhvr>
                                      <p:tavLst>
                                        <p:tav tm="0">
                                          <p:val>
                                            <p:strVal val="#ppt_w+.3"/>
                                          </p:val>
                                        </p:tav>
                                        <p:tav tm="100000">
                                          <p:val>
                                            <p:strVal val="#ppt_w"/>
                                          </p:val>
                                        </p:tav>
                                      </p:tavLst>
                                    </p:anim>
                                    <p:anim calcmode="lin" valueType="num">
                                      <p:cBhvr>
                                        <p:cTn id="25" dur="500" fill="hold"/>
                                        <p:tgtEl>
                                          <p:spTgt spid="32"/>
                                        </p:tgtEl>
                                        <p:attrNameLst>
                                          <p:attrName>ppt_h</p:attrName>
                                        </p:attrNameLst>
                                      </p:cBhvr>
                                      <p:tavLst>
                                        <p:tav tm="0">
                                          <p:val>
                                            <p:strVal val="#ppt_h"/>
                                          </p:val>
                                        </p:tav>
                                        <p:tav tm="100000">
                                          <p:val>
                                            <p:strVal val="#ppt_h"/>
                                          </p:val>
                                        </p:tav>
                                      </p:tavLst>
                                    </p:anim>
                                    <p:animEffect transition="in" filter="fade">
                                      <p:cBhvr>
                                        <p:cTn id="26" dur="500"/>
                                        <p:tgtEl>
                                          <p:spTgt spid="32"/>
                                        </p:tgtEl>
                                      </p:cBhvr>
                                    </p:animEffect>
                                  </p:childTnLst>
                                </p:cTn>
                              </p:par>
                              <p:par>
                                <p:cTn id="27" presetID="50" presetClass="entr" presetSubtype="0" decel="100000" fill="hold" nodeType="withEffect">
                                  <p:stCondLst>
                                    <p:cond delay="0"/>
                                  </p:stCondLst>
                                  <p:childTnLst>
                                    <p:set>
                                      <p:cBhvr>
                                        <p:cTn id="28" dur="1" fill="hold">
                                          <p:stCondLst>
                                            <p:cond delay="0"/>
                                          </p:stCondLst>
                                        </p:cTn>
                                        <p:tgtEl>
                                          <p:spTgt spid="8"/>
                                        </p:tgtEl>
                                        <p:attrNameLst>
                                          <p:attrName>style.visibility</p:attrName>
                                        </p:attrNameLst>
                                      </p:cBhvr>
                                      <p:to>
                                        <p:strVal val="visible"/>
                                      </p:to>
                                    </p:set>
                                    <p:anim calcmode="lin" valueType="num">
                                      <p:cBhvr>
                                        <p:cTn id="29" dur="500" fill="hold"/>
                                        <p:tgtEl>
                                          <p:spTgt spid="8"/>
                                        </p:tgtEl>
                                        <p:attrNameLst>
                                          <p:attrName>ppt_w</p:attrName>
                                        </p:attrNameLst>
                                      </p:cBhvr>
                                      <p:tavLst>
                                        <p:tav tm="0">
                                          <p:val>
                                            <p:strVal val="#ppt_w+.3"/>
                                          </p:val>
                                        </p:tav>
                                        <p:tav tm="100000">
                                          <p:val>
                                            <p:strVal val="#ppt_w"/>
                                          </p:val>
                                        </p:tav>
                                      </p:tavLst>
                                    </p:anim>
                                    <p:anim calcmode="lin" valueType="num">
                                      <p:cBhvr>
                                        <p:cTn id="30" dur="500" fill="hold"/>
                                        <p:tgtEl>
                                          <p:spTgt spid="8"/>
                                        </p:tgtEl>
                                        <p:attrNameLst>
                                          <p:attrName>ppt_h</p:attrName>
                                        </p:attrNameLst>
                                      </p:cBhvr>
                                      <p:tavLst>
                                        <p:tav tm="0">
                                          <p:val>
                                            <p:strVal val="#ppt_h"/>
                                          </p:val>
                                        </p:tav>
                                        <p:tav tm="100000">
                                          <p:val>
                                            <p:strVal val="#ppt_h"/>
                                          </p:val>
                                        </p:tav>
                                      </p:tavLst>
                                    </p:anim>
                                    <p:animEffect transition="in" filter="fade">
                                      <p:cBhvr>
                                        <p:cTn id="31" dur="500"/>
                                        <p:tgtEl>
                                          <p:spTgt spid="8"/>
                                        </p:tgtEl>
                                      </p:cBhvr>
                                    </p:animEffect>
                                  </p:childTnLst>
                                </p:cTn>
                              </p:par>
                              <p:par>
                                <p:cTn id="32" presetID="50" presetClass="entr" presetSubtype="0" decel="100000" fill="hold" grpId="0" nodeType="withEffect">
                                  <p:stCondLst>
                                    <p:cond delay="0"/>
                                  </p:stCondLst>
                                  <p:childTnLst>
                                    <p:set>
                                      <p:cBhvr>
                                        <p:cTn id="33" dur="1" fill="hold">
                                          <p:stCondLst>
                                            <p:cond delay="0"/>
                                          </p:stCondLst>
                                        </p:cTn>
                                        <p:tgtEl>
                                          <p:spTgt spid="35"/>
                                        </p:tgtEl>
                                        <p:attrNameLst>
                                          <p:attrName>style.visibility</p:attrName>
                                        </p:attrNameLst>
                                      </p:cBhvr>
                                      <p:to>
                                        <p:strVal val="visible"/>
                                      </p:to>
                                    </p:set>
                                    <p:anim calcmode="lin" valueType="num">
                                      <p:cBhvr>
                                        <p:cTn id="34" dur="500" fill="hold"/>
                                        <p:tgtEl>
                                          <p:spTgt spid="35"/>
                                        </p:tgtEl>
                                        <p:attrNameLst>
                                          <p:attrName>ppt_w</p:attrName>
                                        </p:attrNameLst>
                                      </p:cBhvr>
                                      <p:tavLst>
                                        <p:tav tm="0">
                                          <p:val>
                                            <p:strVal val="#ppt_w+.3"/>
                                          </p:val>
                                        </p:tav>
                                        <p:tav tm="100000">
                                          <p:val>
                                            <p:strVal val="#ppt_w"/>
                                          </p:val>
                                        </p:tav>
                                      </p:tavLst>
                                    </p:anim>
                                    <p:anim calcmode="lin" valueType="num">
                                      <p:cBhvr>
                                        <p:cTn id="35" dur="500" fill="hold"/>
                                        <p:tgtEl>
                                          <p:spTgt spid="35"/>
                                        </p:tgtEl>
                                        <p:attrNameLst>
                                          <p:attrName>ppt_h</p:attrName>
                                        </p:attrNameLst>
                                      </p:cBhvr>
                                      <p:tavLst>
                                        <p:tav tm="0">
                                          <p:val>
                                            <p:strVal val="#ppt_h"/>
                                          </p:val>
                                        </p:tav>
                                        <p:tav tm="100000">
                                          <p:val>
                                            <p:strVal val="#ppt_h"/>
                                          </p:val>
                                        </p:tav>
                                      </p:tavLst>
                                    </p:anim>
                                    <p:animEffect transition="in" filter="fade">
                                      <p:cBhvr>
                                        <p:cTn id="36" dur="500"/>
                                        <p:tgtEl>
                                          <p:spTgt spid="35"/>
                                        </p:tgtEl>
                                      </p:cBhvr>
                                    </p:animEffect>
                                  </p:childTnLst>
                                </p:cTn>
                              </p:par>
                            </p:childTnLst>
                          </p:cTn>
                        </p:par>
                      </p:childTnLst>
                    </p:cTn>
                  </p:par>
                  <p:par>
                    <p:cTn id="37" fill="hold">
                      <p:stCondLst>
                        <p:cond delay="indefinite"/>
                      </p:stCondLst>
                      <p:childTnLst>
                        <p:par>
                          <p:cTn id="38" fill="hold">
                            <p:stCondLst>
                              <p:cond delay="0"/>
                            </p:stCondLst>
                            <p:childTnLst>
                              <p:par>
                                <p:cTn id="39" presetID="17" presetClass="entr" presetSubtype="10" fill="hold" grpId="0" nodeType="clickEffect">
                                  <p:stCondLst>
                                    <p:cond delay="0"/>
                                  </p:stCondLst>
                                  <p:childTnLst>
                                    <p:set>
                                      <p:cBhvr>
                                        <p:cTn id="40" dur="1" fill="hold">
                                          <p:stCondLst>
                                            <p:cond delay="0"/>
                                          </p:stCondLst>
                                        </p:cTn>
                                        <p:tgtEl>
                                          <p:spTgt spid="33"/>
                                        </p:tgtEl>
                                        <p:attrNameLst>
                                          <p:attrName>style.visibility</p:attrName>
                                        </p:attrNameLst>
                                      </p:cBhvr>
                                      <p:to>
                                        <p:strVal val="visible"/>
                                      </p:to>
                                    </p:set>
                                    <p:anim calcmode="lin" valueType="num">
                                      <p:cBhvr>
                                        <p:cTn id="41" dur="500" fill="hold"/>
                                        <p:tgtEl>
                                          <p:spTgt spid="33"/>
                                        </p:tgtEl>
                                        <p:attrNameLst>
                                          <p:attrName>ppt_w</p:attrName>
                                        </p:attrNameLst>
                                      </p:cBhvr>
                                      <p:tavLst>
                                        <p:tav tm="0">
                                          <p:val>
                                            <p:fltVal val="0"/>
                                          </p:val>
                                        </p:tav>
                                        <p:tav tm="100000">
                                          <p:val>
                                            <p:strVal val="#ppt_w"/>
                                          </p:val>
                                        </p:tav>
                                      </p:tavLst>
                                    </p:anim>
                                    <p:anim calcmode="lin" valueType="num">
                                      <p:cBhvr>
                                        <p:cTn id="42" dur="500" fill="hold"/>
                                        <p:tgtEl>
                                          <p:spTgt spid="33"/>
                                        </p:tgtEl>
                                        <p:attrNameLst>
                                          <p:attrName>ppt_h</p:attrName>
                                        </p:attrNameLst>
                                      </p:cBhvr>
                                      <p:tavLst>
                                        <p:tav tm="0">
                                          <p:val>
                                            <p:strVal val="#ppt_h"/>
                                          </p:val>
                                        </p:tav>
                                        <p:tav tm="100000">
                                          <p:val>
                                            <p:strVal val="#ppt_h"/>
                                          </p:val>
                                        </p:tav>
                                      </p:tavLst>
                                    </p:anim>
                                  </p:childTnLst>
                                </p:cTn>
                              </p:par>
                              <p:par>
                                <p:cTn id="43" presetID="17" presetClass="entr" presetSubtype="10" fill="hold" grpId="0" nodeType="withEffect">
                                  <p:stCondLst>
                                    <p:cond delay="0"/>
                                  </p:stCondLst>
                                  <p:childTnLst>
                                    <p:set>
                                      <p:cBhvr>
                                        <p:cTn id="44" dur="1" fill="hold">
                                          <p:stCondLst>
                                            <p:cond delay="0"/>
                                          </p:stCondLst>
                                        </p:cTn>
                                        <p:tgtEl>
                                          <p:spTgt spid="36"/>
                                        </p:tgtEl>
                                        <p:attrNameLst>
                                          <p:attrName>style.visibility</p:attrName>
                                        </p:attrNameLst>
                                      </p:cBhvr>
                                      <p:to>
                                        <p:strVal val="visible"/>
                                      </p:to>
                                    </p:set>
                                    <p:anim calcmode="lin" valueType="num">
                                      <p:cBhvr>
                                        <p:cTn id="45" dur="500" fill="hold"/>
                                        <p:tgtEl>
                                          <p:spTgt spid="36"/>
                                        </p:tgtEl>
                                        <p:attrNameLst>
                                          <p:attrName>ppt_w</p:attrName>
                                        </p:attrNameLst>
                                      </p:cBhvr>
                                      <p:tavLst>
                                        <p:tav tm="0">
                                          <p:val>
                                            <p:fltVal val="0"/>
                                          </p:val>
                                        </p:tav>
                                        <p:tav tm="100000">
                                          <p:val>
                                            <p:strVal val="#ppt_w"/>
                                          </p:val>
                                        </p:tav>
                                      </p:tavLst>
                                    </p:anim>
                                    <p:anim calcmode="lin" valueType="num">
                                      <p:cBhvr>
                                        <p:cTn id="46" dur="500" fill="hold"/>
                                        <p:tgtEl>
                                          <p:spTgt spid="36"/>
                                        </p:tgtEl>
                                        <p:attrNameLst>
                                          <p:attrName>ppt_h</p:attrName>
                                        </p:attrNameLst>
                                      </p:cBhvr>
                                      <p:tavLst>
                                        <p:tav tm="0">
                                          <p:val>
                                            <p:strVal val="#ppt_h"/>
                                          </p:val>
                                        </p:tav>
                                        <p:tav tm="100000">
                                          <p:val>
                                            <p:strVal val="#ppt_h"/>
                                          </p:val>
                                        </p:tav>
                                      </p:tavLst>
                                    </p:anim>
                                  </p:childTnLst>
                                </p:cTn>
                              </p:par>
                              <p:par>
                                <p:cTn id="47" presetID="17" presetClass="entr" presetSubtype="10" fill="hold" nodeType="withEffect">
                                  <p:stCondLst>
                                    <p:cond delay="0"/>
                                  </p:stCondLst>
                                  <p:childTnLst>
                                    <p:set>
                                      <p:cBhvr>
                                        <p:cTn id="48" dur="1" fill="hold">
                                          <p:stCondLst>
                                            <p:cond delay="0"/>
                                          </p:stCondLst>
                                        </p:cTn>
                                        <p:tgtEl>
                                          <p:spTgt spid="12"/>
                                        </p:tgtEl>
                                        <p:attrNameLst>
                                          <p:attrName>style.visibility</p:attrName>
                                        </p:attrNameLst>
                                      </p:cBhvr>
                                      <p:to>
                                        <p:strVal val="visible"/>
                                      </p:to>
                                    </p:set>
                                    <p:anim calcmode="lin" valueType="num">
                                      <p:cBhvr>
                                        <p:cTn id="49" dur="500" fill="hold"/>
                                        <p:tgtEl>
                                          <p:spTgt spid="12"/>
                                        </p:tgtEl>
                                        <p:attrNameLst>
                                          <p:attrName>ppt_w</p:attrName>
                                        </p:attrNameLst>
                                      </p:cBhvr>
                                      <p:tavLst>
                                        <p:tav tm="0">
                                          <p:val>
                                            <p:fltVal val="0"/>
                                          </p:val>
                                        </p:tav>
                                        <p:tav tm="100000">
                                          <p:val>
                                            <p:strVal val="#ppt_w"/>
                                          </p:val>
                                        </p:tav>
                                      </p:tavLst>
                                    </p:anim>
                                    <p:anim calcmode="lin" valueType="num">
                                      <p:cBhvr>
                                        <p:cTn id="50" dur="500" fill="hold"/>
                                        <p:tgtEl>
                                          <p:spTgt spid="12"/>
                                        </p:tgtEl>
                                        <p:attrNameLst>
                                          <p:attrName>ppt_h</p:attrName>
                                        </p:attrNameLst>
                                      </p:cBhvr>
                                      <p:tavLst>
                                        <p:tav tm="0">
                                          <p:val>
                                            <p:strVal val="#ppt_h"/>
                                          </p:val>
                                        </p:tav>
                                        <p:tav tm="100000">
                                          <p:val>
                                            <p:strVal val="#ppt_h"/>
                                          </p:val>
                                        </p:tav>
                                      </p:tavLst>
                                    </p:anim>
                                  </p:childTnLst>
                                </p:cTn>
                              </p:par>
                              <p:par>
                                <p:cTn id="51" presetID="10" presetClass="entr" presetSubtype="0" fill="hold" nodeType="withEffect">
                                  <p:stCondLst>
                                    <p:cond delay="0"/>
                                  </p:stCondLst>
                                  <p:childTnLst>
                                    <p:set>
                                      <p:cBhvr>
                                        <p:cTn id="52" dur="1" fill="hold">
                                          <p:stCondLst>
                                            <p:cond delay="0"/>
                                          </p:stCondLst>
                                        </p:cTn>
                                        <p:tgtEl>
                                          <p:spTgt spid="38"/>
                                        </p:tgtEl>
                                        <p:attrNameLst>
                                          <p:attrName>style.visibility</p:attrName>
                                        </p:attrNameLst>
                                      </p:cBhvr>
                                      <p:to>
                                        <p:strVal val="visible"/>
                                      </p:to>
                                    </p:set>
                                    <p:animEffect transition="in" filter="fade">
                                      <p:cBhvr>
                                        <p:cTn id="53" dur="500"/>
                                        <p:tgtEl>
                                          <p:spTgt spid="3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animBg="1"/>
      <p:bldP spid="32" grpId="0" animBg="1"/>
      <p:bldP spid="33" grpId="0" animBg="1"/>
      <p:bldP spid="34" grpId="0"/>
      <p:bldP spid="35" grpId="0"/>
      <p:bldP spid="36" grpId="0"/>
    </p:bldLst>
  </p:timing>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DFD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47497">
            <a:off x="15856301" y="-938307"/>
            <a:ext cx="3709899" cy="2940095"/>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10100689">
            <a:off x="3844741" y="1440542"/>
            <a:ext cx="11410271" cy="7267576"/>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347471">
            <a:off x="-809340" y="7572694"/>
            <a:ext cx="7089475" cy="6823619"/>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365274" y="4823156"/>
            <a:ext cx="4687967" cy="5954693"/>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1991567">
            <a:off x="16055940" y="4615148"/>
            <a:ext cx="647480" cy="677022"/>
          </a:xfrm>
          <a:prstGeom prst="rect">
            <a:avLst/>
          </a:prstGeom>
        </p:spPr>
      </p:pic>
      <p:pic>
        <p:nvPicPr>
          <p:cNvPr id="8" name="Picture 8"/>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5763984" y="8120846"/>
            <a:ext cx="607353" cy="635065"/>
          </a:xfrm>
          <a:prstGeom prst="rect">
            <a:avLst/>
          </a:prstGeom>
        </p:spPr>
      </p:pic>
      <p:pic>
        <p:nvPicPr>
          <p:cNvPr id="9" name="Picture 9"/>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3015356" y="844389"/>
            <a:ext cx="807757" cy="844613"/>
          </a:xfrm>
          <a:prstGeom prst="rect">
            <a:avLst/>
          </a:prstGeom>
        </p:spPr>
      </p:pic>
      <p:pic>
        <p:nvPicPr>
          <p:cNvPr id="10" name="Picture 10"/>
          <p:cNvPicPr>
            <a:picLocks noChangeAspect="1"/>
          </p:cNvPicPr>
          <p:nvPr/>
        </p:nvPicPr>
        <p:blipFill>
          <a:blip r:embed="rId1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764528" y="3764187"/>
            <a:ext cx="728961" cy="728961"/>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3545348" y="8945805"/>
            <a:ext cx="624989" cy="624989"/>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3314582" y="1351391"/>
            <a:ext cx="417798" cy="417798"/>
          </a:xfrm>
          <a:prstGeom prst="rect">
            <a:avLst/>
          </a:prstGeom>
        </p:spPr>
      </p:pic>
      <p:sp>
        <p:nvSpPr>
          <p:cNvPr id="14" name="Rectangle 13"/>
          <p:cNvSpPr/>
          <p:nvPr/>
        </p:nvSpPr>
        <p:spPr>
          <a:xfrm>
            <a:off x="5159699" y="2923486"/>
            <a:ext cx="8780353" cy="3139321"/>
          </a:xfrm>
          <a:prstGeom prst="rect">
            <a:avLst/>
          </a:prstGeom>
        </p:spPr>
        <p:txBody>
          <a:bodyPr wrap="square">
            <a:spAutoFit/>
          </a:bodyPr>
          <a:lstStyle/>
          <a:p>
            <a:pPr algn="ctr">
              <a:lnSpc>
                <a:spcPct val="150000"/>
              </a:lnSpc>
            </a:pPr>
            <a:r>
              <a:rPr lang="en-US" sz="4400" dirty="0" err="1" smtClean="0">
                <a:latin typeface="Arial" panose="020B0604020202020204" pitchFamily="34" charset="0"/>
                <a:cs typeface="Arial" panose="020B0604020202020204" pitchFamily="34" charset="0"/>
              </a:rPr>
              <a:t>Em</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hãy</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dự</a:t>
            </a:r>
            <a:r>
              <a:rPr lang="en-US" sz="4400" dirty="0" smtClean="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đoán</a:t>
            </a:r>
            <a:r>
              <a:rPr lang="en-US" sz="4400"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số</a:t>
            </a:r>
            <a:r>
              <a:rPr lang="en-US" sz="4400" b="1" dirty="0">
                <a:latin typeface="Arial" panose="020B0604020202020204" pitchFamily="34" charset="0"/>
                <a:cs typeface="Arial" panose="020B0604020202020204" pitchFamily="34" charset="0"/>
              </a:rPr>
              <a:t> </a:t>
            </a:r>
            <a:r>
              <a:rPr lang="en-US" sz="4400" b="1" dirty="0" err="1">
                <a:latin typeface="Arial" panose="020B0604020202020204" pitchFamily="34" charset="0"/>
                <a:cs typeface="Arial" panose="020B0604020202020204" pitchFamily="34" charset="0"/>
              </a:rPr>
              <a:t>thực</a:t>
            </a:r>
            <a:r>
              <a:rPr lang="en-US" sz="4400" b="1"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giống</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khác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gì</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với</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các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tập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hợp</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đã</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học</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là</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nguyên</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số</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hữu</a:t>
            </a:r>
            <a:r>
              <a:rPr lang="en-US" sz="4400" dirty="0">
                <a:latin typeface="Arial" panose="020B0604020202020204" pitchFamily="34" charset="0"/>
                <a:cs typeface="Arial" panose="020B0604020202020204" pitchFamily="34" charset="0"/>
              </a:rPr>
              <a:t> </a:t>
            </a:r>
            <a:r>
              <a:rPr lang="en-US" sz="4400" dirty="0" err="1">
                <a:latin typeface="Arial" panose="020B0604020202020204" pitchFamily="34" charset="0"/>
                <a:cs typeface="Arial" panose="020B0604020202020204" pitchFamily="34" charset="0"/>
              </a:rPr>
              <a:t>tỉ</a:t>
            </a:r>
            <a:r>
              <a:rPr lang="en-US" sz="4400" dirty="0">
                <a:latin typeface="Arial" panose="020B0604020202020204" pitchFamily="34" charset="0"/>
                <a:cs typeface="Arial" panose="020B0604020202020204" pitchFamily="34" charset="0"/>
              </a:rPr>
              <a:t>, ....</a:t>
            </a:r>
          </a:p>
        </p:txBody>
      </p:sp>
      <p:pic>
        <p:nvPicPr>
          <p:cNvPr id="15" name="Picture 14"/>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5748880" y="681159"/>
            <a:ext cx="1822180" cy="2015686"/>
          </a:xfrm>
          <a:prstGeom prst="rect">
            <a:avLst/>
          </a:prstGeom>
        </p:spPr>
      </p:pic>
    </p:spTree>
  </p:cSld>
  <p:clrMapOvr>
    <a:masterClrMapping/>
  </p:clrMapOvr>
  <p:transition spd="med">
    <p:pull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strVal val="#ppt_w+.3"/>
                                          </p:val>
                                        </p:tav>
                                        <p:tav tm="100000">
                                          <p:val>
                                            <p:strVal val="#ppt_w"/>
                                          </p:val>
                                        </p:tav>
                                      </p:tavLst>
                                    </p:anim>
                                    <p:anim calcmode="lin" valueType="num">
                                      <p:cBhvr>
                                        <p:cTn id="8" dur="500" fill="hold"/>
                                        <p:tgtEl>
                                          <p:spTgt spid="3"/>
                                        </p:tgtEl>
                                        <p:attrNameLst>
                                          <p:attrName>ppt_h</p:attrName>
                                        </p:attrNameLst>
                                      </p:cBhvr>
                                      <p:tavLst>
                                        <p:tav tm="0">
                                          <p:val>
                                            <p:strVal val="#ppt_h"/>
                                          </p:val>
                                        </p:tav>
                                        <p:tav tm="100000">
                                          <p:val>
                                            <p:strVal val="#ppt_h"/>
                                          </p:val>
                                        </p:tav>
                                      </p:tavLst>
                                    </p:anim>
                                    <p:animEffect transition="in" filter="fade">
                                      <p:cBhvr>
                                        <p:cTn id="9" dur="500"/>
                                        <p:tgtEl>
                                          <p:spTgt spid="3"/>
                                        </p:tgtEl>
                                      </p:cBhvr>
                                    </p:animEffect>
                                  </p:childTnLst>
                                </p:cTn>
                              </p:par>
                              <p:par>
                                <p:cTn id="10" presetID="50" presetClass="entr" presetSubtype="0" decel="100000" fill="hold" grpId="0" nodeType="withEffect">
                                  <p:stCondLst>
                                    <p:cond delay="0"/>
                                  </p:stCondLst>
                                  <p:childTnLst>
                                    <p:set>
                                      <p:cBhvr>
                                        <p:cTn id="11" dur="1" fill="hold">
                                          <p:stCondLst>
                                            <p:cond delay="0"/>
                                          </p:stCondLst>
                                        </p:cTn>
                                        <p:tgtEl>
                                          <p:spTgt spid="14"/>
                                        </p:tgtEl>
                                        <p:attrNameLst>
                                          <p:attrName>style.visibility</p:attrName>
                                        </p:attrNameLst>
                                      </p:cBhvr>
                                      <p:to>
                                        <p:strVal val="visible"/>
                                      </p:to>
                                    </p:set>
                                    <p:anim calcmode="lin" valueType="num">
                                      <p:cBhvr>
                                        <p:cTn id="12" dur="500" fill="hold"/>
                                        <p:tgtEl>
                                          <p:spTgt spid="14"/>
                                        </p:tgtEl>
                                        <p:attrNameLst>
                                          <p:attrName>ppt_w</p:attrName>
                                        </p:attrNameLst>
                                      </p:cBhvr>
                                      <p:tavLst>
                                        <p:tav tm="0">
                                          <p:val>
                                            <p:strVal val="#ppt_w+.3"/>
                                          </p:val>
                                        </p:tav>
                                        <p:tav tm="100000">
                                          <p:val>
                                            <p:strVal val="#ppt_w"/>
                                          </p:val>
                                        </p:tav>
                                      </p:tavLst>
                                    </p:anim>
                                    <p:anim calcmode="lin" valueType="num">
                                      <p:cBhvr>
                                        <p:cTn id="13" dur="500" fill="hold"/>
                                        <p:tgtEl>
                                          <p:spTgt spid="14"/>
                                        </p:tgtEl>
                                        <p:attrNameLst>
                                          <p:attrName>ppt_h</p:attrName>
                                        </p:attrNameLst>
                                      </p:cBhvr>
                                      <p:tavLst>
                                        <p:tav tm="0">
                                          <p:val>
                                            <p:strVal val="#ppt_h"/>
                                          </p:val>
                                        </p:tav>
                                        <p:tav tm="100000">
                                          <p:val>
                                            <p:strVal val="#ppt_h"/>
                                          </p:val>
                                        </p:tav>
                                      </p:tavLst>
                                    </p:anim>
                                    <p:animEffect transition="in" filter="fade">
                                      <p:cBhvr>
                                        <p:cTn id="14" dur="500"/>
                                        <p:tgtEl>
                                          <p:spTgt spid="14"/>
                                        </p:tgtEl>
                                      </p:cBhvr>
                                    </p:animEffect>
                                  </p:childTnLst>
                                </p:cTn>
                              </p:par>
                              <p:par>
                                <p:cTn id="15" presetID="10" presetClass="entr" presetSubtype="0" fill="hold" nodeType="with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fade">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Lst>
  </p:timing>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DFDFB"/>
        </a:solidFill>
        <a:effectLst/>
      </p:bgPr>
    </p:bg>
    <p:spTree>
      <p:nvGrpSpPr>
        <p:cNvPr id="1" name=""/>
        <p:cNvGrpSpPr/>
        <p:nvPr/>
      </p:nvGrpSpPr>
      <p:grpSpPr>
        <a:xfrm>
          <a:off x="0" y="0"/>
          <a:ext cx="0" cy="0"/>
          <a:chOff x="0" y="0"/>
          <a:chExt cx="0" cy="0"/>
        </a:xfrm>
      </p:grpSpPr>
      <p:pic>
        <p:nvPicPr>
          <p:cNvPr id="4" name="Picture 4"/>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28934">
            <a:off x="-614964" y="5722282"/>
            <a:ext cx="10906799" cy="12812686"/>
          </a:xfrm>
          <a:prstGeom prst="rect">
            <a:avLst/>
          </a:prstGeom>
        </p:spPr>
      </p:pic>
      <p:pic>
        <p:nvPicPr>
          <p:cNvPr id="5" name="Picture 5"/>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618456">
            <a:off x="7700952" y="5701598"/>
            <a:ext cx="10830260" cy="12722773"/>
          </a:xfrm>
          <a:prstGeom prst="rect">
            <a:avLst/>
          </a:prstGeom>
        </p:spPr>
      </p:pic>
      <p:pic>
        <p:nvPicPr>
          <p:cNvPr id="20" name="Picture 20"/>
          <p:cNvPicPr>
            <a:picLocks noChangeAspect="1"/>
          </p:cNvPicPr>
          <p:nvPr/>
        </p:nvPicPr>
        <p:blipFill>
          <a:blip r:embed="rId4"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100617" y="3754042"/>
            <a:ext cx="366182" cy="527225"/>
          </a:xfrm>
          <a:prstGeom prst="rect">
            <a:avLst/>
          </a:prstGeom>
        </p:spPr>
      </p:pic>
      <p:pic>
        <p:nvPicPr>
          <p:cNvPr id="21" name="Picture 21"/>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547712" y="4241513"/>
            <a:ext cx="185132" cy="266552"/>
          </a:xfrm>
          <a:prstGeom prst="rect">
            <a:avLst/>
          </a:prstGeom>
        </p:spPr>
      </p:pic>
      <p:sp>
        <p:nvSpPr>
          <p:cNvPr id="24" name="TextBox 24"/>
          <p:cNvSpPr txBox="1"/>
          <p:nvPr/>
        </p:nvSpPr>
        <p:spPr>
          <a:xfrm>
            <a:off x="842784" y="1348100"/>
            <a:ext cx="16840199" cy="3231654"/>
          </a:xfrm>
          <a:prstGeom prst="rect">
            <a:avLst/>
          </a:prstGeom>
        </p:spPr>
        <p:txBody>
          <a:bodyPr wrap="square" lIns="0" tIns="0" rIns="0" bIns="0" rtlCol="0" anchor="t">
            <a:spAutoFit/>
          </a:bodyPr>
          <a:lstStyle/>
          <a:p>
            <a:pPr algn="ctr">
              <a:lnSpc>
                <a:spcPct val="150000"/>
              </a:lnSpc>
            </a:pPr>
            <a:r>
              <a:rPr lang="en-US" sz="7000" b="1" dirty="0" smtClean="0">
                <a:solidFill>
                  <a:srgbClr val="FF0000"/>
                </a:solidFill>
                <a:latin typeface="Arial" panose="020B0604020202020204" pitchFamily="34" charset="0"/>
                <a:cs typeface="Arial" panose="020B0604020202020204" pitchFamily="34" charset="0"/>
              </a:rPr>
              <a:t>TIẾT 25</a:t>
            </a:r>
          </a:p>
          <a:p>
            <a:pPr algn="ctr">
              <a:lnSpc>
                <a:spcPct val="150000"/>
              </a:lnSpc>
            </a:pPr>
            <a:r>
              <a:rPr lang="en-US" sz="7000" b="1" dirty="0" smtClean="0">
                <a:solidFill>
                  <a:srgbClr val="FF0000"/>
                </a:solidFill>
                <a:latin typeface="Arial" panose="020B0604020202020204" pitchFamily="34" charset="0"/>
                <a:cs typeface="Arial" panose="020B0604020202020204" pitchFamily="34" charset="0"/>
              </a:rPr>
              <a:t>BÀI 7: TẬP HỢP CÁC SỐ THỰC (</a:t>
            </a:r>
            <a:r>
              <a:rPr lang="en-US" sz="7000" b="1" dirty="0" err="1" smtClean="0">
                <a:solidFill>
                  <a:srgbClr val="FF0000"/>
                </a:solidFill>
                <a:latin typeface="Arial" panose="020B0604020202020204" pitchFamily="34" charset="0"/>
                <a:cs typeface="Arial" panose="020B0604020202020204" pitchFamily="34" charset="0"/>
              </a:rPr>
              <a:t>Tiết</a:t>
            </a:r>
            <a:r>
              <a:rPr lang="en-US" sz="7000" b="1" dirty="0" smtClean="0">
                <a:solidFill>
                  <a:srgbClr val="FF0000"/>
                </a:solidFill>
                <a:latin typeface="Arial" panose="020B0604020202020204" pitchFamily="34" charset="0"/>
                <a:cs typeface="Arial" panose="020B0604020202020204" pitchFamily="34" charset="0"/>
              </a:rPr>
              <a:t> 1)</a:t>
            </a:r>
            <a:endParaRPr lang="en-US" sz="7000" b="1" dirty="0">
              <a:solidFill>
                <a:srgbClr val="FF0000"/>
              </a:solidFill>
              <a:latin typeface="Arial" panose="020B0604020202020204" pitchFamily="34" charset="0"/>
              <a:cs typeface="Arial" panose="020B0604020202020204" pitchFamily="34" charset="0"/>
            </a:endParaRPr>
          </a:p>
        </p:txBody>
      </p:sp>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500">
        <p15:prstTrans prst="curtains"/>
      </p:transition>
    </mc:Choice>
    <mc:Fallback xmlns="">
      <p:transition spd="slow">
        <p:fade/>
      </p:transition>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DFDFB"/>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7752888">
            <a:off x="-2355636" y="8173703"/>
            <a:ext cx="5403192" cy="3124028"/>
          </a:xfrm>
          <a:prstGeom prst="rect">
            <a:avLst/>
          </a:prstGeom>
        </p:spPr>
      </p:pic>
      <p:pic>
        <p:nvPicPr>
          <p:cNvPr id="3" name="Picture 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301084">
            <a:off x="681178" y="8556367"/>
            <a:ext cx="1205023" cy="113422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16429454" y="-779456"/>
            <a:ext cx="3272835" cy="3130021"/>
          </a:xfrm>
          <a:prstGeom prst="rect">
            <a:avLst/>
          </a:prstGeom>
        </p:spPr>
      </p:pic>
      <p:pic>
        <p:nvPicPr>
          <p:cNvPr id="5" name="Picture 5"/>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3869451">
            <a:off x="16084231" y="319440"/>
            <a:ext cx="808704" cy="761193"/>
          </a:xfrm>
          <a:prstGeom prst="rect">
            <a:avLst/>
          </a:prstGeom>
        </p:spPr>
      </p:pic>
      <p:pic>
        <p:nvPicPr>
          <p:cNvPr id="6" name="Picture 6"/>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rot="9082256">
            <a:off x="11978863" y="7902866"/>
            <a:ext cx="10054702" cy="8976107"/>
          </a:xfrm>
          <a:prstGeom prst="rect">
            <a:avLst/>
          </a:prstGeom>
        </p:spPr>
      </p:pic>
      <p:pic>
        <p:nvPicPr>
          <p:cNvPr id="7" name="Picture 7"/>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295936">
            <a:off x="393113" y="516284"/>
            <a:ext cx="2203103" cy="2122990"/>
          </a:xfrm>
          <a:prstGeom prst="rect">
            <a:avLst/>
          </a:prstGeom>
        </p:spPr>
      </p:pic>
      <p:pic>
        <p:nvPicPr>
          <p:cNvPr id="10" name="Picture 10"/>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8428970">
            <a:off x="15327364" y="3793670"/>
            <a:ext cx="689545" cy="689545"/>
          </a:xfrm>
          <a:prstGeom prst="rect">
            <a:avLst/>
          </a:prstGeom>
        </p:spPr>
      </p:pic>
      <p:pic>
        <p:nvPicPr>
          <p:cNvPr id="11" name="Picture 11"/>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12855490" y="423395"/>
            <a:ext cx="420412" cy="605305"/>
          </a:xfrm>
          <a:prstGeom prst="rect">
            <a:avLst/>
          </a:prstGeom>
        </p:spPr>
      </p:pic>
      <p:pic>
        <p:nvPicPr>
          <p:cNvPr id="12" name="Picture 1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a:off x="4470894" y="8955647"/>
            <a:ext cx="420412" cy="605305"/>
          </a:xfrm>
          <a:prstGeom prst="rect">
            <a:avLst/>
          </a:prstGeom>
        </p:spPr>
      </p:pic>
      <p:pic>
        <p:nvPicPr>
          <p:cNvPr id="13" name="Picture 13"/>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rot="-1429189">
            <a:off x="1830382" y="5896455"/>
            <a:ext cx="959230" cy="313930"/>
          </a:xfrm>
          <a:prstGeom prst="rect">
            <a:avLst/>
          </a:prstGeom>
        </p:spPr>
      </p:pic>
      <p:grpSp>
        <p:nvGrpSpPr>
          <p:cNvPr id="14" name="Group 14"/>
          <p:cNvGrpSpPr/>
          <p:nvPr/>
        </p:nvGrpSpPr>
        <p:grpSpPr>
          <a:xfrm>
            <a:off x="705274" y="3533172"/>
            <a:ext cx="4674891" cy="4365909"/>
            <a:chOff x="0" y="0"/>
            <a:chExt cx="1470772" cy="1373563"/>
          </a:xfrm>
        </p:grpSpPr>
        <p:sp>
          <p:nvSpPr>
            <p:cNvPr id="15" name="Freeform 15"/>
            <p:cNvSpPr/>
            <p:nvPr/>
          </p:nvSpPr>
          <p:spPr>
            <a:xfrm>
              <a:off x="0" y="0"/>
              <a:ext cx="1470772" cy="1373563"/>
            </a:xfrm>
            <a:custGeom>
              <a:avLst/>
              <a:gdLst/>
              <a:ahLst/>
              <a:cxnLst/>
              <a:rect l="l" t="t" r="r" b="b"/>
              <a:pathLst>
                <a:path w="1470772" h="1373563">
                  <a:moveTo>
                    <a:pt x="1346312" y="1373563"/>
                  </a:moveTo>
                  <a:lnTo>
                    <a:pt x="124460" y="1373563"/>
                  </a:lnTo>
                  <a:cubicBezTo>
                    <a:pt x="55880" y="1373563"/>
                    <a:pt x="0" y="1317683"/>
                    <a:pt x="0" y="1249103"/>
                  </a:cubicBezTo>
                  <a:lnTo>
                    <a:pt x="0" y="124460"/>
                  </a:lnTo>
                  <a:cubicBezTo>
                    <a:pt x="0" y="55880"/>
                    <a:pt x="55880" y="0"/>
                    <a:pt x="124460" y="0"/>
                  </a:cubicBezTo>
                  <a:lnTo>
                    <a:pt x="1346312" y="0"/>
                  </a:lnTo>
                  <a:cubicBezTo>
                    <a:pt x="1414892" y="0"/>
                    <a:pt x="1470772" y="55880"/>
                    <a:pt x="1470772" y="124460"/>
                  </a:cubicBezTo>
                  <a:lnTo>
                    <a:pt x="1470772" y="1249103"/>
                  </a:lnTo>
                  <a:cubicBezTo>
                    <a:pt x="1470772" y="1317683"/>
                    <a:pt x="1414892" y="1373563"/>
                    <a:pt x="1346312" y="1373563"/>
                  </a:cubicBezTo>
                  <a:close/>
                </a:path>
              </a:pathLst>
            </a:custGeom>
            <a:solidFill>
              <a:srgbClr val="B6DBCB"/>
            </a:solidFill>
          </p:spPr>
        </p:sp>
      </p:grpSp>
      <p:grpSp>
        <p:nvGrpSpPr>
          <p:cNvPr id="16" name="Group 16"/>
          <p:cNvGrpSpPr/>
          <p:nvPr/>
        </p:nvGrpSpPr>
        <p:grpSpPr>
          <a:xfrm>
            <a:off x="6215662" y="3533172"/>
            <a:ext cx="4674891" cy="4365909"/>
            <a:chOff x="0" y="0"/>
            <a:chExt cx="1470772" cy="1373563"/>
          </a:xfrm>
        </p:grpSpPr>
        <p:sp>
          <p:nvSpPr>
            <p:cNvPr id="17" name="Freeform 17"/>
            <p:cNvSpPr/>
            <p:nvPr/>
          </p:nvSpPr>
          <p:spPr>
            <a:xfrm>
              <a:off x="0" y="0"/>
              <a:ext cx="1470772" cy="1373563"/>
            </a:xfrm>
            <a:custGeom>
              <a:avLst/>
              <a:gdLst/>
              <a:ahLst/>
              <a:cxnLst/>
              <a:rect l="l" t="t" r="r" b="b"/>
              <a:pathLst>
                <a:path w="1470772" h="1373563">
                  <a:moveTo>
                    <a:pt x="1346312" y="1373563"/>
                  </a:moveTo>
                  <a:lnTo>
                    <a:pt x="124460" y="1373563"/>
                  </a:lnTo>
                  <a:cubicBezTo>
                    <a:pt x="55880" y="1373563"/>
                    <a:pt x="0" y="1317683"/>
                    <a:pt x="0" y="1249103"/>
                  </a:cubicBezTo>
                  <a:lnTo>
                    <a:pt x="0" y="124460"/>
                  </a:lnTo>
                  <a:cubicBezTo>
                    <a:pt x="0" y="55880"/>
                    <a:pt x="55880" y="0"/>
                    <a:pt x="124460" y="0"/>
                  </a:cubicBezTo>
                  <a:lnTo>
                    <a:pt x="1346312" y="0"/>
                  </a:lnTo>
                  <a:cubicBezTo>
                    <a:pt x="1414892" y="0"/>
                    <a:pt x="1470772" y="55880"/>
                    <a:pt x="1470772" y="124460"/>
                  </a:cubicBezTo>
                  <a:lnTo>
                    <a:pt x="1470772" y="1249103"/>
                  </a:lnTo>
                  <a:cubicBezTo>
                    <a:pt x="1470772" y="1317683"/>
                    <a:pt x="1414892" y="1373563"/>
                    <a:pt x="1346312" y="1373563"/>
                  </a:cubicBezTo>
                  <a:close/>
                </a:path>
              </a:pathLst>
            </a:custGeom>
            <a:solidFill>
              <a:srgbClr val="B6DBCB"/>
            </a:solidFill>
          </p:spPr>
        </p:sp>
      </p:grpSp>
      <p:sp>
        <p:nvSpPr>
          <p:cNvPr id="21" name="TextBox 21"/>
          <p:cNvSpPr txBox="1"/>
          <p:nvPr/>
        </p:nvSpPr>
        <p:spPr>
          <a:xfrm>
            <a:off x="4681100" y="1725137"/>
            <a:ext cx="8816683" cy="625428"/>
          </a:xfrm>
          <a:prstGeom prst="rect">
            <a:avLst/>
          </a:prstGeom>
        </p:spPr>
        <p:txBody>
          <a:bodyPr lIns="0" tIns="0" rIns="0" bIns="0" rtlCol="0" anchor="t">
            <a:spAutoFit/>
          </a:bodyPr>
          <a:lstStyle/>
          <a:p>
            <a:pPr algn="ctr">
              <a:lnSpc>
                <a:spcPts val="4479"/>
              </a:lnSpc>
            </a:pPr>
            <a:r>
              <a:rPr lang="en-US" sz="6600" b="1" dirty="0" smtClean="0">
                <a:solidFill>
                  <a:schemeClr val="accent2">
                    <a:lumMod val="75000"/>
                  </a:schemeClr>
                </a:solidFill>
                <a:latin typeface="Arial" panose="020B0604020202020204" pitchFamily="34" charset="0"/>
                <a:cs typeface="Arial" panose="020B0604020202020204" pitchFamily="34" charset="0"/>
              </a:rPr>
              <a:t>NỘI DUNG BÀI HỌC</a:t>
            </a:r>
            <a:endParaRPr lang="en-US" sz="6600" b="1" dirty="0">
              <a:solidFill>
                <a:schemeClr val="accent2">
                  <a:lumMod val="75000"/>
                </a:schemeClr>
              </a:solidFill>
              <a:latin typeface="Arial" panose="020B0604020202020204" pitchFamily="34" charset="0"/>
              <a:cs typeface="Arial" panose="020B0604020202020204" pitchFamily="34" charset="0"/>
            </a:endParaRPr>
          </a:p>
        </p:txBody>
      </p:sp>
      <p:grpSp>
        <p:nvGrpSpPr>
          <p:cNvPr id="23" name="Group 16"/>
          <p:cNvGrpSpPr/>
          <p:nvPr/>
        </p:nvGrpSpPr>
        <p:grpSpPr>
          <a:xfrm>
            <a:off x="11754563" y="3533172"/>
            <a:ext cx="4674891" cy="4365909"/>
            <a:chOff x="0" y="0"/>
            <a:chExt cx="1470772" cy="1373563"/>
          </a:xfrm>
        </p:grpSpPr>
        <p:sp>
          <p:nvSpPr>
            <p:cNvPr id="24" name="Freeform 17"/>
            <p:cNvSpPr/>
            <p:nvPr/>
          </p:nvSpPr>
          <p:spPr>
            <a:xfrm>
              <a:off x="0" y="0"/>
              <a:ext cx="1470772" cy="1373563"/>
            </a:xfrm>
            <a:custGeom>
              <a:avLst/>
              <a:gdLst/>
              <a:ahLst/>
              <a:cxnLst/>
              <a:rect l="l" t="t" r="r" b="b"/>
              <a:pathLst>
                <a:path w="1470772" h="1373563">
                  <a:moveTo>
                    <a:pt x="1346312" y="1373563"/>
                  </a:moveTo>
                  <a:lnTo>
                    <a:pt x="124460" y="1373563"/>
                  </a:lnTo>
                  <a:cubicBezTo>
                    <a:pt x="55880" y="1373563"/>
                    <a:pt x="0" y="1317683"/>
                    <a:pt x="0" y="1249103"/>
                  </a:cubicBezTo>
                  <a:lnTo>
                    <a:pt x="0" y="124460"/>
                  </a:lnTo>
                  <a:cubicBezTo>
                    <a:pt x="0" y="55880"/>
                    <a:pt x="55880" y="0"/>
                    <a:pt x="124460" y="0"/>
                  </a:cubicBezTo>
                  <a:lnTo>
                    <a:pt x="1346312" y="0"/>
                  </a:lnTo>
                  <a:cubicBezTo>
                    <a:pt x="1414892" y="0"/>
                    <a:pt x="1470772" y="55880"/>
                    <a:pt x="1470772" y="124460"/>
                  </a:cubicBezTo>
                  <a:lnTo>
                    <a:pt x="1470772" y="1249103"/>
                  </a:lnTo>
                  <a:cubicBezTo>
                    <a:pt x="1470772" y="1317683"/>
                    <a:pt x="1414892" y="1373563"/>
                    <a:pt x="1346312" y="1373563"/>
                  </a:cubicBezTo>
                  <a:close/>
                </a:path>
              </a:pathLst>
            </a:custGeom>
            <a:solidFill>
              <a:srgbClr val="B6DBCB"/>
            </a:solidFill>
          </p:spPr>
        </p:sp>
      </p:grpSp>
      <p:pic>
        <p:nvPicPr>
          <p:cNvPr id="25" name="Picture 8"/>
          <p:cNvPicPr>
            <a:picLocks noChangeAspect="1"/>
          </p:cNvPicPr>
          <p:nvPr/>
        </p:nvPicPr>
        <p:blipFill>
          <a:blip r:embed="rId22">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4721464" y="7706166"/>
            <a:ext cx="3344407" cy="2426216"/>
          </a:xfrm>
          <a:prstGeom prst="rect">
            <a:avLst/>
          </a:prstGeom>
        </p:spPr>
      </p:pic>
      <p:pic>
        <p:nvPicPr>
          <p:cNvPr id="26" name="Picture 9"/>
          <p:cNvPicPr>
            <a:picLocks noChangeAspect="1"/>
          </p:cNvPicPr>
          <p:nvPr/>
        </p:nvPicPr>
        <p:blipFill>
          <a:blip r:embed="rId23"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5672137" y="6174228"/>
            <a:ext cx="1514634" cy="1923900"/>
          </a:xfrm>
          <a:prstGeom prst="rect">
            <a:avLst/>
          </a:prstGeom>
        </p:spPr>
      </p:pic>
      <p:sp>
        <p:nvSpPr>
          <p:cNvPr id="27" name="TextBox 26"/>
          <p:cNvSpPr txBox="1"/>
          <p:nvPr/>
        </p:nvSpPr>
        <p:spPr>
          <a:xfrm>
            <a:off x="1147296" y="4054117"/>
            <a:ext cx="3790846" cy="3013838"/>
          </a:xfrm>
          <a:prstGeom prst="rect">
            <a:avLst/>
          </a:prstGeom>
          <a:noFill/>
        </p:spPr>
        <p:txBody>
          <a:bodyPr wrap="square" rtlCol="0">
            <a:spAutoFit/>
          </a:bodyPr>
          <a:lstStyle/>
          <a:p>
            <a:pPr algn="ctr">
              <a:lnSpc>
                <a:spcPct val="150000"/>
              </a:lnSpc>
            </a:pPr>
            <a:r>
              <a:rPr lang="en-US" sz="4400" b="1" dirty="0" smtClean="0">
                <a:latin typeface="Arial" panose="020B0604020202020204" pitchFamily="34" charset="0"/>
                <a:cs typeface="Arial" panose="020B0604020202020204" pitchFamily="34" charset="0"/>
              </a:rPr>
              <a:t>1. </a:t>
            </a:r>
            <a:r>
              <a:rPr lang="en-US" sz="4400" b="1" dirty="0" err="1" smtClean="0">
                <a:latin typeface="Arial" panose="020B0604020202020204" pitchFamily="34" charset="0"/>
                <a:cs typeface="Arial" panose="020B0604020202020204" pitchFamily="34" charset="0"/>
              </a:rPr>
              <a:t>Khái</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niệm</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số</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thực</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và</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trục</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số</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thực</a:t>
            </a:r>
            <a:endParaRPr lang="en-US" sz="4400" b="1" dirty="0">
              <a:latin typeface="Arial" panose="020B0604020202020204" pitchFamily="34" charset="0"/>
              <a:cs typeface="Arial" panose="020B0604020202020204" pitchFamily="34" charset="0"/>
            </a:endParaRPr>
          </a:p>
        </p:txBody>
      </p:sp>
      <p:sp>
        <p:nvSpPr>
          <p:cNvPr id="28" name="TextBox 27"/>
          <p:cNvSpPr txBox="1"/>
          <p:nvPr/>
        </p:nvSpPr>
        <p:spPr>
          <a:xfrm>
            <a:off x="6525470" y="4034998"/>
            <a:ext cx="4091934" cy="3013838"/>
          </a:xfrm>
          <a:prstGeom prst="rect">
            <a:avLst/>
          </a:prstGeom>
          <a:noFill/>
        </p:spPr>
        <p:txBody>
          <a:bodyPr wrap="square" rtlCol="0">
            <a:spAutoFit/>
          </a:bodyPr>
          <a:lstStyle/>
          <a:p>
            <a:pPr algn="ctr">
              <a:lnSpc>
                <a:spcPct val="150000"/>
              </a:lnSpc>
            </a:pPr>
            <a:r>
              <a:rPr lang="en-US" sz="4400" b="1" dirty="0" smtClean="0">
                <a:latin typeface="Arial" panose="020B0604020202020204" pitchFamily="34" charset="0"/>
                <a:cs typeface="Arial" panose="020B0604020202020204" pitchFamily="34" charset="0"/>
              </a:rPr>
              <a:t>2. </a:t>
            </a:r>
            <a:r>
              <a:rPr lang="en-US" sz="4400" b="1" dirty="0" err="1" smtClean="0">
                <a:latin typeface="Arial" panose="020B0604020202020204" pitchFamily="34" charset="0"/>
                <a:cs typeface="Arial" panose="020B0604020202020204" pitchFamily="34" charset="0"/>
              </a:rPr>
              <a:t>Thứ</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tự</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trong</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tập</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hợp</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các</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số</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thực</a:t>
            </a:r>
            <a:endParaRPr lang="en-US" sz="4400" b="1" dirty="0">
              <a:latin typeface="Arial" panose="020B0604020202020204" pitchFamily="34" charset="0"/>
              <a:cs typeface="Arial" panose="020B0604020202020204" pitchFamily="34" charset="0"/>
            </a:endParaRPr>
          </a:p>
        </p:txBody>
      </p:sp>
      <p:sp>
        <p:nvSpPr>
          <p:cNvPr id="29" name="TextBox 28"/>
          <p:cNvSpPr txBox="1"/>
          <p:nvPr/>
        </p:nvSpPr>
        <p:spPr>
          <a:xfrm>
            <a:off x="12202977" y="4034998"/>
            <a:ext cx="3790846" cy="3139321"/>
          </a:xfrm>
          <a:prstGeom prst="rect">
            <a:avLst/>
          </a:prstGeom>
          <a:noFill/>
        </p:spPr>
        <p:txBody>
          <a:bodyPr wrap="square" rtlCol="0">
            <a:spAutoFit/>
          </a:bodyPr>
          <a:lstStyle/>
          <a:p>
            <a:pPr algn="ctr">
              <a:lnSpc>
                <a:spcPct val="150000"/>
              </a:lnSpc>
            </a:pPr>
            <a:r>
              <a:rPr lang="en-US" sz="4400" b="1" dirty="0" smtClean="0">
                <a:latin typeface="Arial" panose="020B0604020202020204" pitchFamily="34" charset="0"/>
                <a:cs typeface="Arial" panose="020B0604020202020204" pitchFamily="34" charset="0"/>
              </a:rPr>
              <a:t>3. </a:t>
            </a:r>
            <a:r>
              <a:rPr lang="en-US" sz="4400" b="1" dirty="0" err="1" smtClean="0">
                <a:latin typeface="Arial" panose="020B0604020202020204" pitchFamily="34" charset="0"/>
                <a:cs typeface="Arial" panose="020B0604020202020204" pitchFamily="34" charset="0"/>
              </a:rPr>
              <a:t>Giá</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trị</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tuyệt</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đối</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của</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một</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số</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thực</a:t>
            </a:r>
            <a:endParaRPr lang="en-US" sz="4400" b="1" dirty="0">
              <a:latin typeface="Arial" panose="020B0604020202020204" pitchFamily="34" charset="0"/>
              <a:cs typeface="Arial" panose="020B0604020202020204" pitchFamily="34" charset="0"/>
            </a:endParaRPr>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p:cTn id="7" dur="500" fill="hold"/>
                                        <p:tgtEl>
                                          <p:spTgt spid="14"/>
                                        </p:tgtEl>
                                        <p:attrNameLst>
                                          <p:attrName>ppt_w</p:attrName>
                                        </p:attrNameLst>
                                      </p:cBhvr>
                                      <p:tavLst>
                                        <p:tav tm="0">
                                          <p:val>
                                            <p:fltVal val="0"/>
                                          </p:val>
                                        </p:tav>
                                        <p:tav tm="100000">
                                          <p:val>
                                            <p:strVal val="#ppt_w"/>
                                          </p:val>
                                        </p:tav>
                                      </p:tavLst>
                                    </p:anim>
                                    <p:anim calcmode="lin" valueType="num">
                                      <p:cBhvr>
                                        <p:cTn id="8" dur="500" fill="hold"/>
                                        <p:tgtEl>
                                          <p:spTgt spid="14"/>
                                        </p:tgtEl>
                                        <p:attrNameLst>
                                          <p:attrName>ppt_h</p:attrName>
                                        </p:attrNameLst>
                                      </p:cBhvr>
                                      <p:tavLst>
                                        <p:tav tm="0">
                                          <p:val>
                                            <p:strVal val="#ppt_h"/>
                                          </p:val>
                                        </p:tav>
                                        <p:tav tm="100000">
                                          <p:val>
                                            <p:strVal val="#ppt_h"/>
                                          </p:val>
                                        </p:tav>
                                      </p:tavLst>
                                    </p:anim>
                                  </p:childTnLst>
                                </p:cTn>
                              </p:par>
                              <p:par>
                                <p:cTn id="9" presetID="17" presetClass="entr" presetSubtype="10" fill="hold" grpId="0" nodeType="withEffect">
                                  <p:stCondLst>
                                    <p:cond delay="0"/>
                                  </p:stCondLst>
                                  <p:childTnLst>
                                    <p:set>
                                      <p:cBhvr>
                                        <p:cTn id="10" dur="1" fill="hold">
                                          <p:stCondLst>
                                            <p:cond delay="0"/>
                                          </p:stCondLst>
                                        </p:cTn>
                                        <p:tgtEl>
                                          <p:spTgt spid="27"/>
                                        </p:tgtEl>
                                        <p:attrNameLst>
                                          <p:attrName>style.visibility</p:attrName>
                                        </p:attrNameLst>
                                      </p:cBhvr>
                                      <p:to>
                                        <p:strVal val="visible"/>
                                      </p:to>
                                    </p:set>
                                    <p:anim calcmode="lin" valueType="num">
                                      <p:cBhvr>
                                        <p:cTn id="11" dur="500" fill="hold"/>
                                        <p:tgtEl>
                                          <p:spTgt spid="27"/>
                                        </p:tgtEl>
                                        <p:attrNameLst>
                                          <p:attrName>ppt_w</p:attrName>
                                        </p:attrNameLst>
                                      </p:cBhvr>
                                      <p:tavLst>
                                        <p:tav tm="0">
                                          <p:val>
                                            <p:fltVal val="0"/>
                                          </p:val>
                                        </p:tav>
                                        <p:tav tm="100000">
                                          <p:val>
                                            <p:strVal val="#ppt_w"/>
                                          </p:val>
                                        </p:tav>
                                      </p:tavLst>
                                    </p:anim>
                                    <p:anim calcmode="lin" valueType="num">
                                      <p:cBhvr>
                                        <p:cTn id="12" dur="500" fill="hold"/>
                                        <p:tgtEl>
                                          <p:spTgt spid="27"/>
                                        </p:tgtEl>
                                        <p:attrNameLst>
                                          <p:attrName>ppt_h</p:attrName>
                                        </p:attrNameLst>
                                      </p:cBhvr>
                                      <p:tavLst>
                                        <p:tav tm="0">
                                          <p:val>
                                            <p:strVal val="#ppt_h"/>
                                          </p:val>
                                        </p:tav>
                                        <p:tav tm="100000">
                                          <p:val>
                                            <p:strVal val="#ppt_h"/>
                                          </p:val>
                                        </p:tav>
                                      </p:tavLst>
                                    </p:anim>
                                  </p:childTnLst>
                                </p:cTn>
                              </p:par>
                            </p:childTnLst>
                          </p:cTn>
                        </p:par>
                      </p:childTnLst>
                    </p:cTn>
                  </p:par>
                  <p:par>
                    <p:cTn id="13" fill="hold">
                      <p:stCondLst>
                        <p:cond delay="indefinite"/>
                      </p:stCondLst>
                      <p:childTnLst>
                        <p:par>
                          <p:cTn id="14" fill="hold">
                            <p:stCondLst>
                              <p:cond delay="0"/>
                            </p:stCondLst>
                            <p:childTnLst>
                              <p:par>
                                <p:cTn id="15" presetID="50" presetClass="entr" presetSubtype="0" decel="100000" fill="hold" grpId="0" nodeType="clickEffect">
                                  <p:stCondLst>
                                    <p:cond delay="0"/>
                                  </p:stCondLst>
                                  <p:childTnLst>
                                    <p:set>
                                      <p:cBhvr>
                                        <p:cTn id="16" dur="1" fill="hold">
                                          <p:stCondLst>
                                            <p:cond delay="0"/>
                                          </p:stCondLst>
                                        </p:cTn>
                                        <p:tgtEl>
                                          <p:spTgt spid="28"/>
                                        </p:tgtEl>
                                        <p:attrNameLst>
                                          <p:attrName>style.visibility</p:attrName>
                                        </p:attrNameLst>
                                      </p:cBhvr>
                                      <p:to>
                                        <p:strVal val="visible"/>
                                      </p:to>
                                    </p:set>
                                    <p:anim calcmode="lin" valueType="num">
                                      <p:cBhvr>
                                        <p:cTn id="17" dur="500" fill="hold"/>
                                        <p:tgtEl>
                                          <p:spTgt spid="28"/>
                                        </p:tgtEl>
                                        <p:attrNameLst>
                                          <p:attrName>ppt_w</p:attrName>
                                        </p:attrNameLst>
                                      </p:cBhvr>
                                      <p:tavLst>
                                        <p:tav tm="0">
                                          <p:val>
                                            <p:strVal val="#ppt_w+.3"/>
                                          </p:val>
                                        </p:tav>
                                        <p:tav tm="100000">
                                          <p:val>
                                            <p:strVal val="#ppt_w"/>
                                          </p:val>
                                        </p:tav>
                                      </p:tavLst>
                                    </p:anim>
                                    <p:anim calcmode="lin" valueType="num">
                                      <p:cBhvr>
                                        <p:cTn id="18" dur="500" fill="hold"/>
                                        <p:tgtEl>
                                          <p:spTgt spid="28"/>
                                        </p:tgtEl>
                                        <p:attrNameLst>
                                          <p:attrName>ppt_h</p:attrName>
                                        </p:attrNameLst>
                                      </p:cBhvr>
                                      <p:tavLst>
                                        <p:tav tm="0">
                                          <p:val>
                                            <p:strVal val="#ppt_h"/>
                                          </p:val>
                                        </p:tav>
                                        <p:tav tm="100000">
                                          <p:val>
                                            <p:strVal val="#ppt_h"/>
                                          </p:val>
                                        </p:tav>
                                      </p:tavLst>
                                    </p:anim>
                                    <p:animEffect transition="in" filter="fade">
                                      <p:cBhvr>
                                        <p:cTn id="19" dur="500"/>
                                        <p:tgtEl>
                                          <p:spTgt spid="28"/>
                                        </p:tgtEl>
                                      </p:cBhvr>
                                    </p:animEffect>
                                  </p:childTnLst>
                                </p:cTn>
                              </p:par>
                              <p:par>
                                <p:cTn id="20" presetID="50" presetClass="entr" presetSubtype="0" decel="100000" fill="hold" nodeType="withEffect">
                                  <p:stCondLst>
                                    <p:cond delay="0"/>
                                  </p:stCondLst>
                                  <p:childTnLst>
                                    <p:set>
                                      <p:cBhvr>
                                        <p:cTn id="21" dur="1" fill="hold">
                                          <p:stCondLst>
                                            <p:cond delay="0"/>
                                          </p:stCondLst>
                                        </p:cTn>
                                        <p:tgtEl>
                                          <p:spTgt spid="16"/>
                                        </p:tgtEl>
                                        <p:attrNameLst>
                                          <p:attrName>style.visibility</p:attrName>
                                        </p:attrNameLst>
                                      </p:cBhvr>
                                      <p:to>
                                        <p:strVal val="visible"/>
                                      </p:to>
                                    </p:set>
                                    <p:anim calcmode="lin" valueType="num">
                                      <p:cBhvr>
                                        <p:cTn id="22" dur="500" fill="hold"/>
                                        <p:tgtEl>
                                          <p:spTgt spid="16"/>
                                        </p:tgtEl>
                                        <p:attrNameLst>
                                          <p:attrName>ppt_w</p:attrName>
                                        </p:attrNameLst>
                                      </p:cBhvr>
                                      <p:tavLst>
                                        <p:tav tm="0">
                                          <p:val>
                                            <p:strVal val="#ppt_w+.3"/>
                                          </p:val>
                                        </p:tav>
                                        <p:tav tm="100000">
                                          <p:val>
                                            <p:strVal val="#ppt_w"/>
                                          </p:val>
                                        </p:tav>
                                      </p:tavLst>
                                    </p:anim>
                                    <p:anim calcmode="lin" valueType="num">
                                      <p:cBhvr>
                                        <p:cTn id="23" dur="500" fill="hold"/>
                                        <p:tgtEl>
                                          <p:spTgt spid="16"/>
                                        </p:tgtEl>
                                        <p:attrNameLst>
                                          <p:attrName>ppt_h</p:attrName>
                                        </p:attrNameLst>
                                      </p:cBhvr>
                                      <p:tavLst>
                                        <p:tav tm="0">
                                          <p:val>
                                            <p:strVal val="#ppt_h"/>
                                          </p:val>
                                        </p:tav>
                                        <p:tav tm="100000">
                                          <p:val>
                                            <p:strVal val="#ppt_h"/>
                                          </p:val>
                                        </p:tav>
                                      </p:tavLst>
                                    </p:anim>
                                    <p:animEffect transition="in" filter="fade">
                                      <p:cBhvr>
                                        <p:cTn id="24" dur="500"/>
                                        <p:tgtEl>
                                          <p:spTgt spid="16"/>
                                        </p:tgtEl>
                                      </p:cBhvr>
                                    </p:animEffect>
                                  </p:childTnLst>
                                </p:cTn>
                              </p:par>
                            </p:childTnLst>
                          </p:cTn>
                        </p:par>
                      </p:childTnLst>
                    </p:cTn>
                  </p:par>
                  <p:par>
                    <p:cTn id="25" fill="hold">
                      <p:stCondLst>
                        <p:cond delay="indefinite"/>
                      </p:stCondLst>
                      <p:childTnLst>
                        <p:par>
                          <p:cTn id="26" fill="hold">
                            <p:stCondLst>
                              <p:cond delay="0"/>
                            </p:stCondLst>
                            <p:childTnLst>
                              <p:par>
                                <p:cTn id="27" presetID="16" presetClass="entr" presetSubtype="37" fill="hold" grpId="0" nodeType="clickEffect">
                                  <p:stCondLst>
                                    <p:cond delay="0"/>
                                  </p:stCondLst>
                                  <p:childTnLst>
                                    <p:set>
                                      <p:cBhvr>
                                        <p:cTn id="28" dur="1" fill="hold">
                                          <p:stCondLst>
                                            <p:cond delay="0"/>
                                          </p:stCondLst>
                                        </p:cTn>
                                        <p:tgtEl>
                                          <p:spTgt spid="29"/>
                                        </p:tgtEl>
                                        <p:attrNameLst>
                                          <p:attrName>style.visibility</p:attrName>
                                        </p:attrNameLst>
                                      </p:cBhvr>
                                      <p:to>
                                        <p:strVal val="visible"/>
                                      </p:to>
                                    </p:set>
                                    <p:animEffect transition="in" filter="barn(outVertical)">
                                      <p:cBhvr>
                                        <p:cTn id="29" dur="500"/>
                                        <p:tgtEl>
                                          <p:spTgt spid="29"/>
                                        </p:tgtEl>
                                      </p:cBhvr>
                                    </p:animEffect>
                                  </p:childTnLst>
                                </p:cTn>
                              </p:par>
                              <p:par>
                                <p:cTn id="30" presetID="16" presetClass="entr" presetSubtype="37" fill="hold" nodeType="withEffect">
                                  <p:stCondLst>
                                    <p:cond delay="0"/>
                                  </p:stCondLst>
                                  <p:childTnLst>
                                    <p:set>
                                      <p:cBhvr>
                                        <p:cTn id="31" dur="1" fill="hold">
                                          <p:stCondLst>
                                            <p:cond delay="0"/>
                                          </p:stCondLst>
                                        </p:cTn>
                                        <p:tgtEl>
                                          <p:spTgt spid="23"/>
                                        </p:tgtEl>
                                        <p:attrNameLst>
                                          <p:attrName>style.visibility</p:attrName>
                                        </p:attrNameLst>
                                      </p:cBhvr>
                                      <p:to>
                                        <p:strVal val="visible"/>
                                      </p:to>
                                    </p:set>
                                    <p:animEffect transition="in" filter="barn(outVertical)">
                                      <p:cBhvr>
                                        <p:cTn id="32"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7" grpId="0"/>
      <p:bldP spid="28" grpId="0"/>
      <p:bldP spid="29"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DFEFF"/>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2173142">
            <a:off x="-3094528" y="-2728895"/>
            <a:ext cx="7243125" cy="5260320"/>
          </a:xfrm>
          <a:prstGeom prst="rect">
            <a:avLst/>
          </a:prstGeom>
        </p:spPr>
      </p:pic>
      <p:grpSp>
        <p:nvGrpSpPr>
          <p:cNvPr id="3" name="Group 3"/>
          <p:cNvGrpSpPr/>
          <p:nvPr/>
        </p:nvGrpSpPr>
        <p:grpSpPr>
          <a:xfrm>
            <a:off x="1354412" y="2644845"/>
            <a:ext cx="15579175" cy="6517413"/>
            <a:chOff x="0" y="0"/>
            <a:chExt cx="17720261" cy="7413117"/>
          </a:xfrm>
        </p:grpSpPr>
        <p:sp>
          <p:nvSpPr>
            <p:cNvPr id="4" name="Freeform 4"/>
            <p:cNvSpPr/>
            <p:nvPr/>
          </p:nvSpPr>
          <p:spPr>
            <a:xfrm>
              <a:off x="0" y="-4262"/>
              <a:ext cx="17728006" cy="7419603"/>
            </a:xfrm>
            <a:custGeom>
              <a:avLst/>
              <a:gdLst/>
              <a:ahLst/>
              <a:cxnLst/>
              <a:rect l="l" t="t" r="r" b="b"/>
              <a:pathLst>
                <a:path w="17728006" h="7419603">
                  <a:moveTo>
                    <a:pt x="16789107" y="7408415"/>
                  </a:moveTo>
                  <a:cubicBezTo>
                    <a:pt x="16789107" y="7408415"/>
                    <a:pt x="16369354" y="7419603"/>
                    <a:pt x="15906769" y="7416982"/>
                  </a:cubicBezTo>
                  <a:cubicBezTo>
                    <a:pt x="5432256" y="7414819"/>
                    <a:pt x="1057073" y="7406995"/>
                    <a:pt x="1057073" y="7406995"/>
                  </a:cubicBezTo>
                  <a:cubicBezTo>
                    <a:pt x="812931" y="7398160"/>
                    <a:pt x="565145" y="7381179"/>
                    <a:pt x="398404" y="7323001"/>
                  </a:cubicBezTo>
                  <a:cubicBezTo>
                    <a:pt x="120505" y="7226040"/>
                    <a:pt x="0" y="7048511"/>
                    <a:pt x="0" y="2367785"/>
                  </a:cubicBezTo>
                  <a:lnTo>
                    <a:pt x="0" y="2367732"/>
                  </a:lnTo>
                  <a:cubicBezTo>
                    <a:pt x="8536" y="440430"/>
                    <a:pt x="34263" y="311302"/>
                    <a:pt x="140291" y="225758"/>
                  </a:cubicBezTo>
                  <a:cubicBezTo>
                    <a:pt x="342602" y="62530"/>
                    <a:pt x="736658" y="7673"/>
                    <a:pt x="1155311" y="7673"/>
                  </a:cubicBezTo>
                  <a:cubicBezTo>
                    <a:pt x="1155311" y="7673"/>
                    <a:pt x="1551711" y="15681"/>
                    <a:pt x="12729211" y="7673"/>
                  </a:cubicBezTo>
                  <a:cubicBezTo>
                    <a:pt x="16150428" y="0"/>
                    <a:pt x="16614355" y="7673"/>
                    <a:pt x="16614355" y="7673"/>
                  </a:cubicBezTo>
                  <a:cubicBezTo>
                    <a:pt x="16982663" y="15152"/>
                    <a:pt x="17345975" y="84484"/>
                    <a:pt x="17543715" y="207066"/>
                  </a:cubicBezTo>
                  <a:cubicBezTo>
                    <a:pt x="17694732" y="300683"/>
                    <a:pt x="17728006" y="425358"/>
                    <a:pt x="17718866" y="2367785"/>
                  </a:cubicBezTo>
                  <a:lnTo>
                    <a:pt x="17718866" y="2367838"/>
                  </a:lnTo>
                  <a:cubicBezTo>
                    <a:pt x="17718866" y="7166477"/>
                    <a:pt x="17435869" y="7380575"/>
                    <a:pt x="16789107" y="7408415"/>
                  </a:cubicBezTo>
                  <a:close/>
                </a:path>
              </a:pathLst>
            </a:custGeom>
            <a:solidFill>
              <a:srgbClr val="FDB5A8"/>
            </a:solidFill>
          </p:spPr>
        </p:sp>
      </p:grpSp>
      <p:grpSp>
        <p:nvGrpSpPr>
          <p:cNvPr id="5" name="Group 5"/>
          <p:cNvGrpSpPr/>
          <p:nvPr/>
        </p:nvGrpSpPr>
        <p:grpSpPr>
          <a:xfrm>
            <a:off x="1763221" y="3022586"/>
            <a:ext cx="14739638" cy="5777098"/>
            <a:chOff x="0" y="0"/>
            <a:chExt cx="17950918" cy="7035737"/>
          </a:xfrm>
        </p:grpSpPr>
        <p:sp>
          <p:nvSpPr>
            <p:cNvPr id="6" name="Freeform 6"/>
            <p:cNvSpPr/>
            <p:nvPr/>
          </p:nvSpPr>
          <p:spPr>
            <a:xfrm>
              <a:off x="0" y="-4073"/>
              <a:ext cx="17957309" cy="7042339"/>
            </a:xfrm>
            <a:custGeom>
              <a:avLst/>
              <a:gdLst/>
              <a:ahLst/>
              <a:cxnLst/>
              <a:rect l="l" t="t" r="r" b="b"/>
              <a:pathLst>
                <a:path w="17957309" h="7042339">
                  <a:moveTo>
                    <a:pt x="17329531" y="6987862"/>
                  </a:moveTo>
                  <a:cubicBezTo>
                    <a:pt x="17329531" y="6987862"/>
                    <a:pt x="16598657" y="7042340"/>
                    <a:pt x="14120721" y="7039719"/>
                  </a:cubicBezTo>
                  <a:cubicBezTo>
                    <a:pt x="6433621" y="7037556"/>
                    <a:pt x="1057074" y="7029731"/>
                    <a:pt x="1057074" y="7029731"/>
                  </a:cubicBezTo>
                  <a:cubicBezTo>
                    <a:pt x="812932" y="7020897"/>
                    <a:pt x="449110" y="6999667"/>
                    <a:pt x="282371" y="6941489"/>
                  </a:cubicBezTo>
                  <a:cubicBezTo>
                    <a:pt x="4469" y="6844526"/>
                    <a:pt x="0" y="6671247"/>
                    <a:pt x="0" y="5441979"/>
                  </a:cubicBezTo>
                  <a:lnTo>
                    <a:pt x="0" y="5441920"/>
                  </a:lnTo>
                  <a:cubicBezTo>
                    <a:pt x="8536" y="491230"/>
                    <a:pt x="0" y="345608"/>
                    <a:pt x="77597" y="223930"/>
                  </a:cubicBezTo>
                  <a:cubicBezTo>
                    <a:pt x="217372" y="4759"/>
                    <a:pt x="519255" y="4073"/>
                    <a:pt x="937909" y="4073"/>
                  </a:cubicBezTo>
                  <a:cubicBezTo>
                    <a:pt x="937909" y="4073"/>
                    <a:pt x="3208189" y="15681"/>
                    <a:pt x="11286229" y="7673"/>
                  </a:cubicBezTo>
                  <a:cubicBezTo>
                    <a:pt x="16379729" y="0"/>
                    <a:pt x="17096462" y="6979"/>
                    <a:pt x="17096462" y="6979"/>
                  </a:cubicBezTo>
                  <a:cubicBezTo>
                    <a:pt x="17464770" y="14458"/>
                    <a:pt x="17603029" y="42638"/>
                    <a:pt x="17800769" y="165219"/>
                  </a:cubicBezTo>
                  <a:cubicBezTo>
                    <a:pt x="17951786" y="258836"/>
                    <a:pt x="17957309" y="476157"/>
                    <a:pt x="17948168" y="5441919"/>
                  </a:cubicBezTo>
                  <a:lnTo>
                    <a:pt x="17948168" y="5441979"/>
                  </a:lnTo>
                  <a:cubicBezTo>
                    <a:pt x="17948168" y="6789212"/>
                    <a:pt x="17905383" y="6937800"/>
                    <a:pt x="17329531" y="6987862"/>
                  </a:cubicBezTo>
                  <a:close/>
                </a:path>
              </a:pathLst>
            </a:custGeom>
            <a:solidFill>
              <a:srgbClr val="EEFFFE"/>
            </a:solidFill>
          </p:spPr>
        </p:sp>
      </p:gr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4195002">
            <a:off x="14307784" y="7597696"/>
            <a:ext cx="6230048" cy="5895183"/>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7987064">
            <a:off x="15958697" y="8362949"/>
            <a:ext cx="4211329" cy="3848102"/>
          </a:xfrm>
          <a:prstGeom prst="rect">
            <a:avLst/>
          </a:prstGeom>
        </p:spPr>
      </p:pic>
      <p:pic>
        <p:nvPicPr>
          <p:cNvPr id="9" name="Picture 9"/>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1525671">
            <a:off x="-2876147" y="-579603"/>
            <a:ext cx="4374440" cy="3997144"/>
          </a:xfrm>
          <a:prstGeom prst="rect">
            <a:avLst/>
          </a:prstGeom>
        </p:spPr>
      </p:pic>
      <p:pic>
        <p:nvPicPr>
          <p:cNvPr id="11" name="Picture 11"/>
          <p:cNvPicPr>
            <a:picLocks noChangeAspect="1"/>
          </p:cNvPicPr>
          <p:nvPr/>
        </p:nvPicPr>
        <p:blipFill>
          <a:blip r:embed="rId8"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6502859" y="586686"/>
            <a:ext cx="589992" cy="849465"/>
          </a:xfrm>
          <a:prstGeom prst="rect">
            <a:avLst/>
          </a:prstGeom>
        </p:spPr>
      </p:pic>
      <p:pic>
        <p:nvPicPr>
          <p:cNvPr id="12" name="Picture 12"/>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7308015" y="1849374"/>
            <a:ext cx="416425" cy="599565"/>
          </a:xfrm>
          <a:prstGeom prst="rect">
            <a:avLst/>
          </a:prstGeom>
        </p:spPr>
      </p:pic>
      <p:pic>
        <p:nvPicPr>
          <p:cNvPr id="13" name="Picture 13"/>
          <p:cNvPicPr>
            <a:picLocks noChangeAspect="1"/>
          </p:cNvPicPr>
          <p:nvPr/>
        </p:nvPicPr>
        <p:blipFill>
          <a:blip r:embed="rId11"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7422808" y="1068118"/>
            <a:ext cx="173567" cy="249900"/>
          </a:xfrm>
          <a:prstGeom prst="rect">
            <a:avLst/>
          </a:prstGeom>
        </p:spPr>
      </p:pic>
      <p:pic>
        <p:nvPicPr>
          <p:cNvPr id="14" name="Picture 14"/>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634606" y="8228827"/>
            <a:ext cx="504415" cy="726252"/>
          </a:xfrm>
          <a:prstGeom prst="rect">
            <a:avLst/>
          </a:prstGeom>
        </p:spPr>
      </p:pic>
      <p:pic>
        <p:nvPicPr>
          <p:cNvPr id="15" name="Picture 15"/>
          <p:cNvPicPr>
            <a:picLocks noChangeAspect="1"/>
          </p:cNvPicPr>
          <p:nvPr/>
        </p:nvPicPr>
        <p:blipFill>
          <a:blip r:embed="rId13"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007557" y="9485869"/>
            <a:ext cx="262929" cy="378563"/>
          </a:xfrm>
          <a:prstGeom prst="rect">
            <a:avLst/>
          </a:prstGeom>
        </p:spPr>
      </p:pic>
      <p:pic>
        <p:nvPicPr>
          <p:cNvPr id="16"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527035" y="9176109"/>
            <a:ext cx="215143" cy="309760"/>
          </a:xfrm>
          <a:prstGeom prst="rect">
            <a:avLst/>
          </a:prstGeom>
        </p:spPr>
      </p:pic>
      <p:sp>
        <p:nvSpPr>
          <p:cNvPr id="17" name="TextBox 10"/>
          <p:cNvSpPr txBox="1"/>
          <p:nvPr/>
        </p:nvSpPr>
        <p:spPr>
          <a:xfrm>
            <a:off x="1763221" y="1394724"/>
            <a:ext cx="12293713" cy="898259"/>
          </a:xfrm>
          <a:prstGeom prst="rect">
            <a:avLst/>
          </a:prstGeom>
        </p:spPr>
        <p:txBody>
          <a:bodyPr wrap="square" lIns="0" tIns="0" rIns="0" bIns="0" rtlCol="0" anchor="t">
            <a:spAutoFit/>
          </a:bodyPr>
          <a:lstStyle/>
          <a:p>
            <a:pPr>
              <a:lnSpc>
                <a:spcPts val="7669"/>
              </a:lnSpc>
            </a:pPr>
            <a:r>
              <a:rPr lang="en-US" sz="4800" b="1" dirty="0" smtClean="0">
                <a:solidFill>
                  <a:schemeClr val="accent4">
                    <a:lumMod val="50000"/>
                  </a:schemeClr>
                </a:solidFill>
                <a:latin typeface="Arial" panose="020B0604020202020204" pitchFamily="34" charset="0"/>
                <a:cs typeface="Arial" panose="020B0604020202020204" pitchFamily="34" charset="0"/>
              </a:rPr>
              <a:t>1. </a:t>
            </a:r>
            <a:r>
              <a:rPr lang="en-US" sz="4800" b="1" dirty="0" err="1" smtClean="0">
                <a:solidFill>
                  <a:schemeClr val="accent4">
                    <a:lumMod val="50000"/>
                  </a:schemeClr>
                </a:solidFill>
                <a:latin typeface="Arial" panose="020B0604020202020204" pitchFamily="34" charset="0"/>
                <a:cs typeface="Arial" panose="020B0604020202020204" pitchFamily="34" charset="0"/>
              </a:rPr>
              <a:t>Khái</a:t>
            </a:r>
            <a:r>
              <a:rPr lang="en-US" sz="4800" b="1" dirty="0" smtClean="0">
                <a:solidFill>
                  <a:schemeClr val="accent4">
                    <a:lumMod val="50000"/>
                  </a:schemeClr>
                </a:solidFill>
                <a:latin typeface="Arial" panose="020B0604020202020204" pitchFamily="34" charset="0"/>
                <a:cs typeface="Arial" panose="020B0604020202020204" pitchFamily="34" charset="0"/>
              </a:rPr>
              <a:t> </a:t>
            </a:r>
            <a:r>
              <a:rPr lang="en-US" sz="4800" b="1" dirty="0" err="1" smtClean="0">
                <a:solidFill>
                  <a:schemeClr val="accent4">
                    <a:lumMod val="50000"/>
                  </a:schemeClr>
                </a:solidFill>
                <a:latin typeface="Arial" panose="020B0604020202020204" pitchFamily="34" charset="0"/>
                <a:cs typeface="Arial" panose="020B0604020202020204" pitchFamily="34" charset="0"/>
              </a:rPr>
              <a:t>niệm</a:t>
            </a:r>
            <a:r>
              <a:rPr lang="en-US" sz="4800" b="1" dirty="0" smtClean="0">
                <a:solidFill>
                  <a:schemeClr val="accent4">
                    <a:lumMod val="50000"/>
                  </a:schemeClr>
                </a:solidFill>
                <a:latin typeface="Arial" panose="020B0604020202020204" pitchFamily="34" charset="0"/>
                <a:cs typeface="Arial" panose="020B0604020202020204" pitchFamily="34" charset="0"/>
              </a:rPr>
              <a:t> </a:t>
            </a:r>
            <a:r>
              <a:rPr lang="en-US" sz="4800" b="1" dirty="0" err="1" smtClean="0">
                <a:solidFill>
                  <a:schemeClr val="accent4">
                    <a:lumMod val="50000"/>
                  </a:schemeClr>
                </a:solidFill>
                <a:latin typeface="Arial" panose="020B0604020202020204" pitchFamily="34" charset="0"/>
                <a:cs typeface="Arial" panose="020B0604020202020204" pitchFamily="34" charset="0"/>
              </a:rPr>
              <a:t>số</a:t>
            </a:r>
            <a:r>
              <a:rPr lang="en-US" sz="4800" b="1" dirty="0" smtClean="0">
                <a:solidFill>
                  <a:schemeClr val="accent4">
                    <a:lumMod val="50000"/>
                  </a:schemeClr>
                </a:solidFill>
                <a:latin typeface="Arial" panose="020B0604020202020204" pitchFamily="34" charset="0"/>
                <a:cs typeface="Arial" panose="020B0604020202020204" pitchFamily="34" charset="0"/>
              </a:rPr>
              <a:t> </a:t>
            </a:r>
            <a:r>
              <a:rPr lang="en-US" sz="4800" b="1" dirty="0" err="1" smtClean="0">
                <a:solidFill>
                  <a:schemeClr val="accent4">
                    <a:lumMod val="50000"/>
                  </a:schemeClr>
                </a:solidFill>
                <a:latin typeface="Arial" panose="020B0604020202020204" pitchFamily="34" charset="0"/>
                <a:cs typeface="Arial" panose="020B0604020202020204" pitchFamily="34" charset="0"/>
              </a:rPr>
              <a:t>thực</a:t>
            </a:r>
            <a:r>
              <a:rPr lang="en-US" sz="4800" b="1" dirty="0" smtClean="0">
                <a:solidFill>
                  <a:schemeClr val="accent4">
                    <a:lumMod val="50000"/>
                  </a:schemeClr>
                </a:solidFill>
                <a:latin typeface="Arial" panose="020B0604020202020204" pitchFamily="34" charset="0"/>
                <a:cs typeface="Arial" panose="020B0604020202020204" pitchFamily="34" charset="0"/>
              </a:rPr>
              <a:t> </a:t>
            </a:r>
            <a:r>
              <a:rPr lang="en-US" sz="4800" b="1" dirty="0" err="1" smtClean="0">
                <a:solidFill>
                  <a:schemeClr val="accent4">
                    <a:lumMod val="50000"/>
                  </a:schemeClr>
                </a:solidFill>
                <a:latin typeface="Arial" panose="020B0604020202020204" pitchFamily="34" charset="0"/>
                <a:cs typeface="Arial" panose="020B0604020202020204" pitchFamily="34" charset="0"/>
              </a:rPr>
              <a:t>và</a:t>
            </a:r>
            <a:r>
              <a:rPr lang="en-US" sz="4800" b="1" dirty="0" smtClean="0">
                <a:solidFill>
                  <a:schemeClr val="accent4">
                    <a:lumMod val="50000"/>
                  </a:schemeClr>
                </a:solidFill>
                <a:latin typeface="Arial" panose="020B0604020202020204" pitchFamily="34" charset="0"/>
                <a:cs typeface="Arial" panose="020B0604020202020204" pitchFamily="34" charset="0"/>
              </a:rPr>
              <a:t> </a:t>
            </a:r>
            <a:r>
              <a:rPr lang="en-US" sz="4800" b="1" dirty="0" err="1" smtClean="0">
                <a:solidFill>
                  <a:schemeClr val="accent4">
                    <a:lumMod val="50000"/>
                  </a:schemeClr>
                </a:solidFill>
                <a:latin typeface="Arial" panose="020B0604020202020204" pitchFamily="34" charset="0"/>
                <a:cs typeface="Arial" panose="020B0604020202020204" pitchFamily="34" charset="0"/>
              </a:rPr>
              <a:t>trục</a:t>
            </a:r>
            <a:r>
              <a:rPr lang="en-US" sz="4800" b="1" dirty="0" smtClean="0">
                <a:solidFill>
                  <a:schemeClr val="accent4">
                    <a:lumMod val="50000"/>
                  </a:schemeClr>
                </a:solidFill>
                <a:latin typeface="Arial" panose="020B0604020202020204" pitchFamily="34" charset="0"/>
                <a:cs typeface="Arial" panose="020B0604020202020204" pitchFamily="34" charset="0"/>
              </a:rPr>
              <a:t> </a:t>
            </a:r>
            <a:r>
              <a:rPr lang="en-US" sz="4800" b="1" dirty="0" err="1" smtClean="0">
                <a:solidFill>
                  <a:schemeClr val="accent4">
                    <a:lumMod val="50000"/>
                  </a:schemeClr>
                </a:solidFill>
                <a:latin typeface="Arial" panose="020B0604020202020204" pitchFamily="34" charset="0"/>
                <a:cs typeface="Arial" panose="020B0604020202020204" pitchFamily="34" charset="0"/>
              </a:rPr>
              <a:t>số</a:t>
            </a:r>
            <a:r>
              <a:rPr lang="en-US" sz="4800" b="1" dirty="0" smtClean="0">
                <a:solidFill>
                  <a:schemeClr val="accent4">
                    <a:lumMod val="50000"/>
                  </a:schemeClr>
                </a:solidFill>
                <a:latin typeface="Arial" panose="020B0604020202020204" pitchFamily="34" charset="0"/>
                <a:cs typeface="Arial" panose="020B0604020202020204" pitchFamily="34" charset="0"/>
              </a:rPr>
              <a:t> </a:t>
            </a:r>
            <a:r>
              <a:rPr lang="en-US" sz="4800" b="1" dirty="0" err="1" smtClean="0">
                <a:solidFill>
                  <a:schemeClr val="accent4">
                    <a:lumMod val="50000"/>
                  </a:schemeClr>
                </a:solidFill>
                <a:latin typeface="Arial" panose="020B0604020202020204" pitchFamily="34" charset="0"/>
                <a:cs typeface="Arial" panose="020B0604020202020204" pitchFamily="34" charset="0"/>
              </a:rPr>
              <a:t>thực</a:t>
            </a:r>
            <a:endParaRPr lang="en-US" sz="4800" b="1" dirty="0">
              <a:solidFill>
                <a:schemeClr val="accent4">
                  <a:lumMod val="50000"/>
                </a:schemeClr>
              </a:solidFill>
              <a:latin typeface="Arial" panose="020B0604020202020204" pitchFamily="34" charset="0"/>
              <a:cs typeface="Arial" panose="020B0604020202020204" pitchFamily="34" charset="0"/>
            </a:endParaRPr>
          </a:p>
        </p:txBody>
      </p:sp>
      <p:pic>
        <p:nvPicPr>
          <p:cNvPr id="18" name="Picture 4"/>
          <p:cNvPicPr>
            <a:picLocks noChangeAspect="1"/>
          </p:cNvPicPr>
          <p:nvPr/>
        </p:nvPicPr>
        <p:blipFill>
          <a:blip r:embed="rId15">
            <a:extLst>
              <a:ext uri="{28A0092B-C50C-407E-A947-70E740481C1C}">
                <a14:useLocalDpi xmlns:a14="http://schemas.microsoft.com/office/drawing/2010/main" val="0"/>
              </a:ext>
              <a:ext uri="{96DAC541-7B7A-43D3-8B79-37D633B846F1}">
                <asvg:svgBlip xmlns="" xmlns:asvg="http://schemas.microsoft.com/office/drawing/2016/SVG/main" r:embed="rId16"/>
              </a:ext>
            </a:extLst>
          </a:blip>
          <a:srcRect/>
          <a:stretch>
            <a:fillRect/>
          </a:stretch>
        </p:blipFill>
        <p:spPr>
          <a:xfrm rot="2547817">
            <a:off x="16902472" y="4683632"/>
            <a:ext cx="1042020" cy="730716"/>
          </a:xfrm>
          <a:prstGeom prst="rect">
            <a:avLst/>
          </a:prstGeom>
        </p:spPr>
      </p:pic>
      <p:pic>
        <p:nvPicPr>
          <p:cNvPr id="19" name="Picture 5"/>
          <p:cNvPicPr>
            <a:picLocks noChangeAspect="1"/>
          </p:cNvPicPr>
          <p:nvPr/>
        </p:nvPicPr>
        <p:blipFill>
          <a:blip r:embed="rId17">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3529439" y="5305935"/>
            <a:ext cx="4241161" cy="5049002"/>
          </a:xfrm>
          <a:prstGeom prst="rect">
            <a:avLst/>
          </a:prstGeom>
        </p:spPr>
      </p:pic>
      <p:sp>
        <p:nvSpPr>
          <p:cNvPr id="21" name="TextBox 20"/>
          <p:cNvSpPr txBox="1"/>
          <p:nvPr/>
        </p:nvSpPr>
        <p:spPr>
          <a:xfrm>
            <a:off x="7555090" y="3393628"/>
            <a:ext cx="3200400" cy="769441"/>
          </a:xfrm>
          <a:prstGeom prst="rect">
            <a:avLst/>
          </a:prstGeom>
          <a:noFill/>
        </p:spPr>
        <p:txBody>
          <a:bodyPr wrap="square" rtlCol="0">
            <a:spAutoFit/>
          </a:bodyPr>
          <a:lstStyle/>
          <a:p>
            <a:pPr algn="ctr"/>
            <a:r>
              <a:rPr lang="en-US" sz="4400" b="1" dirty="0" err="1" smtClean="0">
                <a:solidFill>
                  <a:srgbClr val="C00000"/>
                </a:solidFill>
                <a:latin typeface="Arial" panose="020B0604020202020204" pitchFamily="34" charset="0"/>
                <a:cs typeface="Arial" panose="020B0604020202020204" pitchFamily="34" charset="0"/>
              </a:rPr>
              <a:t>Khái</a:t>
            </a:r>
            <a:r>
              <a:rPr lang="en-US" sz="4400" b="1" dirty="0" smtClean="0">
                <a:solidFill>
                  <a:srgbClr val="C00000"/>
                </a:solidFill>
                <a:latin typeface="Arial" panose="020B0604020202020204" pitchFamily="34" charset="0"/>
                <a:cs typeface="Arial" panose="020B0604020202020204" pitchFamily="34" charset="0"/>
              </a:rPr>
              <a:t> </a:t>
            </a:r>
            <a:r>
              <a:rPr lang="en-US" sz="4400" b="1" dirty="0" err="1" smtClean="0">
                <a:solidFill>
                  <a:srgbClr val="C00000"/>
                </a:solidFill>
                <a:latin typeface="Arial" panose="020B0604020202020204" pitchFamily="34" charset="0"/>
                <a:cs typeface="Arial" panose="020B0604020202020204" pitchFamily="34" charset="0"/>
              </a:rPr>
              <a:t>niệm</a:t>
            </a:r>
            <a:endParaRPr lang="en-US" sz="4400" b="1" dirty="0">
              <a:solidFill>
                <a:srgbClr val="C0000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2" name="Rectangle 21"/>
              <p:cNvSpPr/>
              <p:nvPr/>
            </p:nvSpPr>
            <p:spPr>
              <a:xfrm>
                <a:off x="3598269" y="4340840"/>
                <a:ext cx="10941093" cy="3139321"/>
              </a:xfrm>
              <a:prstGeom prst="rect">
                <a:avLst/>
              </a:prstGeom>
            </p:spPr>
            <p:txBody>
              <a:bodyPr wrap="square">
                <a:spAutoFit/>
              </a:bodyPr>
              <a:lstStyle/>
              <a:p>
                <a:pPr marL="571500" indent="-571500" algn="just">
                  <a:lnSpc>
                    <a:spcPct val="150000"/>
                  </a:lnSpc>
                  <a:buFont typeface="Arial" panose="020B0604020202020204" pitchFamily="34" charset="0"/>
                  <a:buChar char="•"/>
                </a:pPr>
                <a:r>
                  <a:rPr lang="vi-VN" sz="4400" dirty="0">
                    <a:latin typeface="Arial" panose="020B0604020202020204" pitchFamily="34" charset="0"/>
                    <a:cs typeface="Arial" panose="020B0604020202020204" pitchFamily="34" charset="0"/>
                  </a:rPr>
                  <a:t>Số hữu tỉ và số vô tỉ được gọi chung là số thực.</a:t>
                </a:r>
              </a:p>
              <a:p>
                <a:pPr marL="571500" indent="-571500" algn="just">
                  <a:lnSpc>
                    <a:spcPct val="150000"/>
                  </a:lnSpc>
                  <a:buFont typeface="Arial" panose="020B0604020202020204" pitchFamily="34" charset="0"/>
                  <a:buChar char="•"/>
                </a:pPr>
                <a:r>
                  <a:rPr lang="vi-VN" sz="4400" dirty="0" smtClean="0">
                    <a:latin typeface="Arial" panose="020B0604020202020204" pitchFamily="34" charset="0"/>
                    <a:cs typeface="Arial" panose="020B0604020202020204" pitchFamily="34" charset="0"/>
                  </a:rPr>
                  <a:t>Tập </a:t>
                </a:r>
                <a:r>
                  <a:rPr lang="vi-VN" sz="4400" dirty="0">
                    <a:latin typeface="Arial" panose="020B0604020202020204" pitchFamily="34" charset="0"/>
                    <a:cs typeface="Arial" panose="020B0604020202020204" pitchFamily="34" charset="0"/>
                  </a:rPr>
                  <a:t>hợp các số thực được kí hiệu là </a:t>
                </a:r>
                <a14:m>
                  <m:oMath xmlns:m="http://schemas.openxmlformats.org/officeDocument/2006/math">
                    <m:r>
                      <a:rPr lang="vi-VN" sz="4400" i="1" smtClean="0">
                        <a:latin typeface="Cambria Math" panose="02040503050406030204" pitchFamily="18" charset="0"/>
                        <a:ea typeface="Cambria Math" panose="02040503050406030204" pitchFamily="18" charset="0"/>
                        <a:cs typeface="Arial" panose="020B0604020202020204" pitchFamily="34" charset="0"/>
                      </a:rPr>
                      <m:t>ℝ</m:t>
                    </m:r>
                  </m:oMath>
                </a14:m>
                <a:r>
                  <a:rPr lang="vi-VN" sz="4400" dirty="0" smtClean="0">
                    <a:latin typeface="Arial" panose="020B0604020202020204" pitchFamily="34" charset="0"/>
                    <a:cs typeface="Arial" panose="020B0604020202020204" pitchFamily="34" charset="0"/>
                  </a:rPr>
                  <a:t>.</a:t>
                </a:r>
                <a:endParaRPr lang="vi-VN" sz="4400" dirty="0">
                  <a:latin typeface="Arial" panose="020B0604020202020204" pitchFamily="34" charset="0"/>
                  <a:cs typeface="Arial" panose="020B0604020202020204" pitchFamily="34" charset="0"/>
                </a:endParaRPr>
              </a:p>
            </p:txBody>
          </p:sp>
        </mc:Choice>
        <mc:Fallback xmlns="">
          <p:sp>
            <p:nvSpPr>
              <p:cNvPr id="22" name="Rectangle 21"/>
              <p:cNvSpPr>
                <a:spLocks noRot="1" noChangeAspect="1" noMove="1" noResize="1" noEditPoints="1" noAdjustHandles="1" noChangeArrowheads="1" noChangeShapeType="1" noTextEdit="1"/>
              </p:cNvSpPr>
              <p:nvPr/>
            </p:nvSpPr>
            <p:spPr>
              <a:xfrm>
                <a:off x="3598269" y="4340840"/>
                <a:ext cx="10941093" cy="3139321"/>
              </a:xfrm>
              <a:prstGeom prst="rect">
                <a:avLst/>
              </a:prstGeom>
              <a:blipFill rotWithShape="0">
                <a:blip r:embed="rId19"/>
                <a:stretch>
                  <a:fillRect l="-2006" r="-2284" b="-4272"/>
                </a:stretch>
              </a:blipFill>
            </p:spPr>
            <p:txBody>
              <a:bodyPr/>
              <a:lstStyle/>
              <a:p>
                <a:r>
                  <a:rPr lang="en-US">
                    <a:noFill/>
                  </a:rPr>
                  <a:t> </a:t>
                </a:r>
              </a:p>
            </p:txBody>
          </p:sp>
        </mc:Fallback>
      </mc:AlternateContent>
    </p:spTree>
    <p:extLst>
      <p:ext uri="{BB962C8B-B14F-4D97-AF65-F5344CB8AC3E}">
        <p14:creationId xmlns:p14="http://schemas.microsoft.com/office/powerpoint/2010/main" val="1966504185"/>
      </p:ext>
    </p:extLst>
  </p:cSld>
  <p:clrMapOvr>
    <a:masterClrMapping/>
  </p:clrMapOvr>
  <p:transition spd="slow">
    <p:wedg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500"/>
                                        <p:tgtEl>
                                          <p:spTgt spid="17"/>
                                        </p:tgtEl>
                                      </p:cBhvr>
                                    </p:animEffect>
                                    <p:anim calcmode="lin" valueType="num">
                                      <p:cBhvr>
                                        <p:cTn id="8" dur="500" fill="hold"/>
                                        <p:tgtEl>
                                          <p:spTgt spid="17"/>
                                        </p:tgtEl>
                                        <p:attrNameLst>
                                          <p:attrName>ppt_x</p:attrName>
                                        </p:attrNameLst>
                                      </p:cBhvr>
                                      <p:tavLst>
                                        <p:tav tm="0">
                                          <p:val>
                                            <p:strVal val="#ppt_x"/>
                                          </p:val>
                                        </p:tav>
                                        <p:tav tm="100000">
                                          <p:val>
                                            <p:strVal val="#ppt_x"/>
                                          </p:val>
                                        </p:tav>
                                      </p:tavLst>
                                    </p:anim>
                                    <p:anim calcmode="lin" valueType="num">
                                      <p:cBhvr>
                                        <p:cTn id="9" dur="500" fill="hold"/>
                                        <p:tgtEl>
                                          <p:spTgt spid="17"/>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53" presetClass="entr" presetSubtype="16" fill="hold" grpId="0" nodeType="clickEffect">
                                  <p:stCondLst>
                                    <p:cond delay="0"/>
                                  </p:stCondLst>
                                  <p:childTnLst>
                                    <p:set>
                                      <p:cBhvr>
                                        <p:cTn id="13" dur="1" fill="hold">
                                          <p:stCondLst>
                                            <p:cond delay="0"/>
                                          </p:stCondLst>
                                        </p:cTn>
                                        <p:tgtEl>
                                          <p:spTgt spid="21"/>
                                        </p:tgtEl>
                                        <p:attrNameLst>
                                          <p:attrName>style.visibility</p:attrName>
                                        </p:attrNameLst>
                                      </p:cBhvr>
                                      <p:to>
                                        <p:strVal val="visible"/>
                                      </p:to>
                                    </p:set>
                                    <p:anim calcmode="lin" valueType="num">
                                      <p:cBhvr>
                                        <p:cTn id="14" dur="500" fill="hold"/>
                                        <p:tgtEl>
                                          <p:spTgt spid="21"/>
                                        </p:tgtEl>
                                        <p:attrNameLst>
                                          <p:attrName>ppt_w</p:attrName>
                                        </p:attrNameLst>
                                      </p:cBhvr>
                                      <p:tavLst>
                                        <p:tav tm="0">
                                          <p:val>
                                            <p:fltVal val="0"/>
                                          </p:val>
                                        </p:tav>
                                        <p:tav tm="100000">
                                          <p:val>
                                            <p:strVal val="#ppt_w"/>
                                          </p:val>
                                        </p:tav>
                                      </p:tavLst>
                                    </p:anim>
                                    <p:anim calcmode="lin" valueType="num">
                                      <p:cBhvr>
                                        <p:cTn id="15" dur="500" fill="hold"/>
                                        <p:tgtEl>
                                          <p:spTgt spid="21"/>
                                        </p:tgtEl>
                                        <p:attrNameLst>
                                          <p:attrName>ppt_h</p:attrName>
                                        </p:attrNameLst>
                                      </p:cBhvr>
                                      <p:tavLst>
                                        <p:tav tm="0">
                                          <p:val>
                                            <p:fltVal val="0"/>
                                          </p:val>
                                        </p:tav>
                                        <p:tav tm="100000">
                                          <p:val>
                                            <p:strVal val="#ppt_h"/>
                                          </p:val>
                                        </p:tav>
                                      </p:tavLst>
                                    </p:anim>
                                    <p:animEffect transition="in" filter="fade">
                                      <p:cBhvr>
                                        <p:cTn id="16" dur="500"/>
                                        <p:tgtEl>
                                          <p:spTgt spid="21"/>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22">
                                            <p:txEl>
                                              <p:pRg st="0" end="0"/>
                                            </p:txEl>
                                          </p:spTgt>
                                        </p:tgtEl>
                                        <p:attrNameLst>
                                          <p:attrName>style.visibility</p:attrName>
                                        </p:attrNameLst>
                                      </p:cBhvr>
                                      <p:to>
                                        <p:strVal val="visible"/>
                                      </p:to>
                                    </p:set>
                                    <p:anim calcmode="lin" valueType="num">
                                      <p:cBhvr additive="base">
                                        <p:cTn id="21" dur="500"/>
                                        <p:tgtEl>
                                          <p:spTgt spid="22">
                                            <p:txEl>
                                              <p:pRg st="0" end="0"/>
                                            </p:txEl>
                                          </p:spTgt>
                                        </p:tgtEl>
                                        <p:attrNameLst>
                                          <p:attrName>ppt_y</p:attrName>
                                        </p:attrNameLst>
                                      </p:cBhvr>
                                      <p:tavLst>
                                        <p:tav tm="0">
                                          <p:val>
                                            <p:strVal val="#ppt_y+#ppt_h*1.125000"/>
                                          </p:val>
                                        </p:tav>
                                        <p:tav tm="100000">
                                          <p:val>
                                            <p:strVal val="#ppt_y"/>
                                          </p:val>
                                        </p:tav>
                                      </p:tavLst>
                                    </p:anim>
                                    <p:animEffect transition="in" filter="wipe(up)">
                                      <p:cBhvr>
                                        <p:cTn id="22" dur="500"/>
                                        <p:tgtEl>
                                          <p:spTgt spid="22">
                                            <p:txEl>
                                              <p:pRg st="0" end="0"/>
                                            </p:txEl>
                                          </p:spTgt>
                                        </p:tgtEl>
                                      </p:cBhvr>
                                    </p:animEffect>
                                  </p:childTnLst>
                                </p:cTn>
                              </p:par>
                              <p:par>
                                <p:cTn id="23" presetID="12" presetClass="entr" presetSubtype="4" fill="hold" nodeType="withEffect">
                                  <p:stCondLst>
                                    <p:cond delay="0"/>
                                  </p:stCondLst>
                                  <p:childTnLst>
                                    <p:set>
                                      <p:cBhvr>
                                        <p:cTn id="24" dur="1" fill="hold">
                                          <p:stCondLst>
                                            <p:cond delay="0"/>
                                          </p:stCondLst>
                                        </p:cTn>
                                        <p:tgtEl>
                                          <p:spTgt spid="22">
                                            <p:txEl>
                                              <p:pRg st="1" end="1"/>
                                            </p:txEl>
                                          </p:spTgt>
                                        </p:tgtEl>
                                        <p:attrNameLst>
                                          <p:attrName>style.visibility</p:attrName>
                                        </p:attrNameLst>
                                      </p:cBhvr>
                                      <p:to>
                                        <p:strVal val="visible"/>
                                      </p:to>
                                    </p:set>
                                    <p:anim calcmode="lin" valueType="num">
                                      <p:cBhvr additive="base">
                                        <p:cTn id="25" dur="500"/>
                                        <p:tgtEl>
                                          <p:spTgt spid="22">
                                            <p:txEl>
                                              <p:pRg st="1" end="1"/>
                                            </p:txEl>
                                          </p:spTgt>
                                        </p:tgtEl>
                                        <p:attrNameLst>
                                          <p:attrName>ppt_y</p:attrName>
                                        </p:attrNameLst>
                                      </p:cBhvr>
                                      <p:tavLst>
                                        <p:tav tm="0">
                                          <p:val>
                                            <p:strVal val="#ppt_y+#ppt_h*1.125000"/>
                                          </p:val>
                                        </p:tav>
                                        <p:tav tm="100000">
                                          <p:val>
                                            <p:strVal val="#ppt_y"/>
                                          </p:val>
                                        </p:tav>
                                      </p:tavLst>
                                    </p:anim>
                                    <p:animEffect transition="in" filter="wipe(up)">
                                      <p:cBhvr>
                                        <p:cTn id="26" dur="500"/>
                                        <p:tgtEl>
                                          <p:spTgt spid="22">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21" grpId="0"/>
    </p:bldLst>
  </p:timing>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DFDFB"/>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591837">
            <a:off x="253724" y="4107905"/>
            <a:ext cx="6413857" cy="6343888"/>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2116037">
            <a:off x="642076" y="2211761"/>
            <a:ext cx="2203450" cy="2261003"/>
          </a:xfrm>
          <a:prstGeom prst="rect">
            <a:avLst/>
          </a:prstGeom>
        </p:spPr>
      </p:pic>
      <p:grpSp>
        <p:nvGrpSpPr>
          <p:cNvPr id="6" name="Group 6"/>
          <p:cNvGrpSpPr/>
          <p:nvPr/>
        </p:nvGrpSpPr>
        <p:grpSpPr>
          <a:xfrm>
            <a:off x="7540417" y="1477462"/>
            <a:ext cx="9136457" cy="3132638"/>
            <a:chOff x="0" y="0"/>
            <a:chExt cx="9336045" cy="2510846"/>
          </a:xfrm>
        </p:grpSpPr>
        <p:sp>
          <p:nvSpPr>
            <p:cNvPr id="7" name="Freeform 7"/>
            <p:cNvSpPr/>
            <p:nvPr/>
          </p:nvSpPr>
          <p:spPr>
            <a:xfrm>
              <a:off x="-9098" y="-6509"/>
              <a:ext cx="9350375" cy="2542899"/>
            </a:xfrm>
            <a:custGeom>
              <a:avLst/>
              <a:gdLst/>
              <a:ahLst/>
              <a:cxnLst/>
              <a:rect l="l" t="t" r="r" b="b"/>
              <a:pathLst>
                <a:path w="9350375" h="2542899">
                  <a:moveTo>
                    <a:pt x="63030" y="1949346"/>
                  </a:moveTo>
                  <a:cubicBezTo>
                    <a:pt x="63030" y="1949346"/>
                    <a:pt x="0" y="1702782"/>
                    <a:pt x="10218" y="1214762"/>
                  </a:cubicBezTo>
                  <a:cubicBezTo>
                    <a:pt x="18651" y="990971"/>
                    <a:pt x="65033" y="645332"/>
                    <a:pt x="65033" y="645332"/>
                  </a:cubicBezTo>
                  <a:cubicBezTo>
                    <a:pt x="82233" y="502466"/>
                    <a:pt x="56685" y="337866"/>
                    <a:pt x="181385" y="223925"/>
                  </a:cubicBezTo>
                  <a:cubicBezTo>
                    <a:pt x="346794" y="72788"/>
                    <a:pt x="621643" y="0"/>
                    <a:pt x="8457302" y="6965"/>
                  </a:cubicBezTo>
                  <a:lnTo>
                    <a:pt x="8457303" y="6965"/>
                  </a:lnTo>
                  <a:cubicBezTo>
                    <a:pt x="8674050" y="16819"/>
                    <a:pt x="8878365" y="36481"/>
                    <a:pt x="9012554" y="101690"/>
                  </a:cubicBezTo>
                  <a:cubicBezTo>
                    <a:pt x="9268599" y="226120"/>
                    <a:pt x="9350375" y="459160"/>
                    <a:pt x="9344887" y="704684"/>
                  </a:cubicBezTo>
                  <a:cubicBezTo>
                    <a:pt x="9344887" y="704684"/>
                    <a:pt x="9301599" y="1013073"/>
                    <a:pt x="9309033" y="1248607"/>
                  </a:cubicBezTo>
                  <a:cubicBezTo>
                    <a:pt x="9316156" y="1691147"/>
                    <a:pt x="9323312" y="1886750"/>
                    <a:pt x="9323312" y="1886750"/>
                  </a:cubicBezTo>
                  <a:cubicBezTo>
                    <a:pt x="9306631" y="2102482"/>
                    <a:pt x="9191987" y="2313094"/>
                    <a:pt x="8995118" y="2424718"/>
                  </a:cubicBezTo>
                  <a:cubicBezTo>
                    <a:pt x="8844766" y="2509967"/>
                    <a:pt x="8646735" y="2525065"/>
                    <a:pt x="6874210" y="2514323"/>
                  </a:cubicBezTo>
                  <a:lnTo>
                    <a:pt x="6874112" y="2514323"/>
                  </a:lnTo>
                  <a:cubicBezTo>
                    <a:pt x="645952" y="2509046"/>
                    <a:pt x="384604" y="2542899"/>
                    <a:pt x="254278" y="2433742"/>
                  </a:cubicBezTo>
                  <a:cubicBezTo>
                    <a:pt x="145767" y="2342857"/>
                    <a:pt x="81795" y="2149545"/>
                    <a:pt x="63030" y="1949346"/>
                  </a:cubicBezTo>
                  <a:close/>
                </a:path>
              </a:pathLst>
            </a:custGeom>
            <a:solidFill>
              <a:srgbClr val="FFE8E5"/>
            </a:solidFill>
          </p:spPr>
        </p:sp>
      </p:grpSp>
      <p:grpSp>
        <p:nvGrpSpPr>
          <p:cNvPr id="8" name="Group 8"/>
          <p:cNvGrpSpPr/>
          <p:nvPr/>
        </p:nvGrpSpPr>
        <p:grpSpPr>
          <a:xfrm>
            <a:off x="7501033" y="5508769"/>
            <a:ext cx="9136457" cy="3327426"/>
            <a:chOff x="0" y="0"/>
            <a:chExt cx="17556646" cy="2216503"/>
          </a:xfrm>
        </p:grpSpPr>
        <p:sp>
          <p:nvSpPr>
            <p:cNvPr id="9" name="Freeform 9"/>
            <p:cNvSpPr/>
            <p:nvPr/>
          </p:nvSpPr>
          <p:spPr>
            <a:xfrm>
              <a:off x="-9098" y="-6509"/>
              <a:ext cx="17570977" cy="2248556"/>
            </a:xfrm>
            <a:custGeom>
              <a:avLst/>
              <a:gdLst/>
              <a:ahLst/>
              <a:cxnLst/>
              <a:rect l="l" t="t" r="r" b="b"/>
              <a:pathLst>
                <a:path w="17570977" h="2248556">
                  <a:moveTo>
                    <a:pt x="63030" y="1655003"/>
                  </a:moveTo>
                  <a:cubicBezTo>
                    <a:pt x="63030" y="1655003"/>
                    <a:pt x="0" y="1408439"/>
                    <a:pt x="10218" y="1214762"/>
                  </a:cubicBezTo>
                  <a:cubicBezTo>
                    <a:pt x="18651" y="990971"/>
                    <a:pt x="65033" y="645332"/>
                    <a:pt x="65033" y="645332"/>
                  </a:cubicBezTo>
                  <a:cubicBezTo>
                    <a:pt x="82233" y="502466"/>
                    <a:pt x="56685" y="337866"/>
                    <a:pt x="181385" y="223925"/>
                  </a:cubicBezTo>
                  <a:cubicBezTo>
                    <a:pt x="346794" y="72788"/>
                    <a:pt x="621643" y="0"/>
                    <a:pt x="16677904" y="6965"/>
                  </a:cubicBezTo>
                  <a:lnTo>
                    <a:pt x="16677904" y="6965"/>
                  </a:lnTo>
                  <a:cubicBezTo>
                    <a:pt x="16894652" y="16819"/>
                    <a:pt x="17098966" y="36481"/>
                    <a:pt x="17233155" y="101690"/>
                  </a:cubicBezTo>
                  <a:cubicBezTo>
                    <a:pt x="17489202" y="226120"/>
                    <a:pt x="17570976" y="459160"/>
                    <a:pt x="17565488" y="704684"/>
                  </a:cubicBezTo>
                  <a:cubicBezTo>
                    <a:pt x="17565488" y="704684"/>
                    <a:pt x="17522201" y="1013073"/>
                    <a:pt x="17529633" y="1248607"/>
                  </a:cubicBezTo>
                  <a:cubicBezTo>
                    <a:pt x="17536757" y="1396804"/>
                    <a:pt x="17543913" y="1592407"/>
                    <a:pt x="17543913" y="1592407"/>
                  </a:cubicBezTo>
                  <a:cubicBezTo>
                    <a:pt x="17527232" y="1808139"/>
                    <a:pt x="17412588" y="2018751"/>
                    <a:pt x="17215719" y="2130375"/>
                  </a:cubicBezTo>
                  <a:cubicBezTo>
                    <a:pt x="17065367" y="2215624"/>
                    <a:pt x="16867337" y="2230722"/>
                    <a:pt x="13421096" y="2219980"/>
                  </a:cubicBezTo>
                  <a:lnTo>
                    <a:pt x="13420893" y="2219980"/>
                  </a:lnTo>
                  <a:cubicBezTo>
                    <a:pt x="645952" y="2214703"/>
                    <a:pt x="384604" y="2248556"/>
                    <a:pt x="254278" y="2139399"/>
                  </a:cubicBezTo>
                  <a:cubicBezTo>
                    <a:pt x="145767" y="2048514"/>
                    <a:pt x="81795" y="1855202"/>
                    <a:pt x="63030" y="1655003"/>
                  </a:cubicBezTo>
                  <a:close/>
                </a:path>
              </a:pathLst>
            </a:custGeom>
            <a:solidFill>
              <a:srgbClr val="B6DBCB"/>
            </a:solidFill>
          </p:spPr>
        </p:sp>
      </p:grpSp>
      <p:pic>
        <p:nvPicPr>
          <p:cNvPr id="10" name="Picture 10"/>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rot="5626919">
            <a:off x="-1729861" y="-2624402"/>
            <a:ext cx="5013059" cy="3972849"/>
          </a:xfrm>
          <a:prstGeom prst="rect">
            <a:avLst/>
          </a:prstGeom>
        </p:spPr>
      </p:pic>
      <p:pic>
        <p:nvPicPr>
          <p:cNvPr id="11" name="Picture 11"/>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395545" y="6672667"/>
            <a:ext cx="499815" cy="499815"/>
          </a:xfrm>
          <a:prstGeom prst="rect">
            <a:avLst/>
          </a:prstGeom>
        </p:spPr>
      </p:pic>
      <p:pic>
        <p:nvPicPr>
          <p:cNvPr id="12" name="Picture 12"/>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a:off x="16355794" y="879866"/>
            <a:ext cx="597596" cy="597596"/>
          </a:xfrm>
          <a:prstGeom prst="rect">
            <a:avLst/>
          </a:prstGeom>
        </p:spPr>
      </p:pic>
      <p:pic>
        <p:nvPicPr>
          <p:cNvPr id="13" name="Picture 13"/>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rot="8100000">
            <a:off x="6684986" y="9481907"/>
            <a:ext cx="479381" cy="479381"/>
          </a:xfrm>
          <a:prstGeom prst="rect">
            <a:avLst/>
          </a:prstGeom>
        </p:spPr>
      </p:pic>
      <p:pic>
        <p:nvPicPr>
          <p:cNvPr id="14" name="Picture 14"/>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1417658">
            <a:off x="16984321" y="6290370"/>
            <a:ext cx="903490" cy="343326"/>
          </a:xfrm>
          <a:prstGeom prst="rect">
            <a:avLst/>
          </a:prstGeom>
        </p:spPr>
      </p:pic>
      <p:pic>
        <p:nvPicPr>
          <p:cNvPr id="15" name="Picture 15"/>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1"/>
              </a:ext>
            </a:extLst>
          </a:blip>
          <a:srcRect/>
          <a:stretch>
            <a:fillRect/>
          </a:stretch>
        </p:blipFill>
        <p:spPr>
          <a:xfrm rot="-899766">
            <a:off x="5340740" y="2706046"/>
            <a:ext cx="850899" cy="278476"/>
          </a:xfrm>
          <a:prstGeom prst="rect">
            <a:avLst/>
          </a:prstGeom>
        </p:spPr>
      </p:pic>
      <p:pic>
        <p:nvPicPr>
          <p:cNvPr id="19" name="Picture 18"/>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rot="20885332">
            <a:off x="922314" y="2520776"/>
            <a:ext cx="1642973" cy="1642973"/>
          </a:xfrm>
          <a:prstGeom prst="rect">
            <a:avLst/>
          </a:prstGeom>
        </p:spPr>
      </p:pic>
      <p:sp>
        <p:nvSpPr>
          <p:cNvPr id="20" name="Rectangle 19"/>
          <p:cNvSpPr/>
          <p:nvPr/>
        </p:nvSpPr>
        <p:spPr>
          <a:xfrm>
            <a:off x="8236313" y="1994119"/>
            <a:ext cx="8004639" cy="1938992"/>
          </a:xfrm>
          <a:prstGeom prst="rect">
            <a:avLst/>
          </a:prstGeom>
        </p:spPr>
        <p:txBody>
          <a:bodyPr wrap="square">
            <a:spAutoFit/>
          </a:bodyPr>
          <a:lstStyle/>
          <a:p>
            <a:pPr algn="just">
              <a:lnSpc>
                <a:spcPct val="150000"/>
              </a:lnSpc>
            </a:pPr>
            <a:r>
              <a:rPr lang="en-US" sz="4000" dirty="0" err="1">
                <a:latin typeface="Arial" panose="020B0604020202020204" pitchFamily="34" charset="0"/>
                <a:cs typeface="Arial" panose="020B0604020202020204" pitchFamily="34" charset="0"/>
              </a:rPr>
              <a:t>Các</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em</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đã</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biết</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những</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loại</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số</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thập</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phân</a:t>
            </a:r>
            <a:r>
              <a:rPr lang="en-US" sz="4000" dirty="0">
                <a:latin typeface="Arial" panose="020B0604020202020204" pitchFamily="34" charset="0"/>
                <a:cs typeface="Arial" panose="020B0604020202020204" pitchFamily="34" charset="0"/>
              </a:rPr>
              <a:t> </a:t>
            </a:r>
            <a:r>
              <a:rPr lang="en-US" sz="4000" dirty="0" err="1">
                <a:latin typeface="Arial" panose="020B0604020202020204" pitchFamily="34" charset="0"/>
                <a:cs typeface="Arial" panose="020B0604020202020204" pitchFamily="34" charset="0"/>
              </a:rPr>
              <a:t>nào</a:t>
            </a:r>
            <a:r>
              <a:rPr lang="en-US" sz="4000" dirty="0" smtClean="0">
                <a:latin typeface="Arial" panose="020B0604020202020204" pitchFamily="34" charset="0"/>
                <a:cs typeface="Arial" panose="020B0604020202020204" pitchFamily="34" charset="0"/>
              </a:rPr>
              <a:t>? Cho </a:t>
            </a:r>
            <a:r>
              <a:rPr lang="en-US" sz="4000" dirty="0" err="1" smtClean="0">
                <a:latin typeface="Arial" panose="020B0604020202020204" pitchFamily="34" charset="0"/>
                <a:cs typeface="Arial" panose="020B0604020202020204" pitchFamily="34" charset="0"/>
              </a:rPr>
              <a:t>ví</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dụ</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về</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số</a:t>
            </a:r>
            <a:r>
              <a:rPr lang="en-US" sz="4000" dirty="0" smtClean="0">
                <a:latin typeface="Arial" panose="020B0604020202020204" pitchFamily="34" charset="0"/>
                <a:cs typeface="Arial" panose="020B0604020202020204" pitchFamily="34" charset="0"/>
              </a:rPr>
              <a:t> </a:t>
            </a:r>
            <a:r>
              <a:rPr lang="en-US" sz="4000" dirty="0" err="1" smtClean="0">
                <a:latin typeface="Arial" panose="020B0604020202020204" pitchFamily="34" charset="0"/>
                <a:cs typeface="Arial" panose="020B0604020202020204" pitchFamily="34" charset="0"/>
              </a:rPr>
              <a:t>thực</a:t>
            </a:r>
            <a:r>
              <a:rPr lang="en-US" sz="4000" dirty="0" smtClean="0">
                <a:latin typeface="Arial" panose="020B0604020202020204" pitchFamily="34" charset="0"/>
                <a:cs typeface="Arial" panose="020B0604020202020204" pitchFamily="34" charset="0"/>
              </a:rPr>
              <a:t>.</a:t>
            </a:r>
            <a:endParaRPr lang="en-US" sz="4000" dirty="0">
              <a:latin typeface="Arial" panose="020B0604020202020204" pitchFamily="34" charset="0"/>
              <a:cs typeface="Arial" panose="020B0604020202020204" pitchFamily="34" charset="0"/>
            </a:endParaRPr>
          </a:p>
        </p:txBody>
      </p:sp>
      <p:sp>
        <p:nvSpPr>
          <p:cNvPr id="21" name="Rectangle 20"/>
          <p:cNvSpPr/>
          <p:nvPr/>
        </p:nvSpPr>
        <p:spPr>
          <a:xfrm>
            <a:off x="8353984" y="5755609"/>
            <a:ext cx="7886967" cy="2862322"/>
          </a:xfrm>
          <a:prstGeom prst="rect">
            <a:avLst/>
          </a:prstGeom>
        </p:spPr>
        <p:txBody>
          <a:bodyPr wrap="square">
            <a:spAutoFit/>
          </a:bodyPr>
          <a:lstStyle/>
          <a:p>
            <a:pPr algn="just">
              <a:lnSpc>
                <a:spcPct val="150000"/>
              </a:lnSpc>
            </a:pPr>
            <a:r>
              <a:rPr lang="vi-VN" sz="4000" dirty="0"/>
              <a:t>Hãy viết số đối của các số thực đã chọn ở trên, viết các phép toán tổng hiệu tích thương.</a:t>
            </a:r>
            <a:endParaRPr lang="en-US" sz="4000" dirty="0"/>
          </a:p>
        </p:txBody>
      </p:sp>
    </p:spTree>
  </p:cSld>
  <p:clrMapOvr>
    <a:masterClrMapping/>
  </p:clrMapOvr>
  <p:transition spd="slow">
    <p:wip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nodeType="with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anim calcmode="lin" valueType="num">
                                      <p:cBhvr>
                                        <p:cTn id="13" dur="500" fill="hold"/>
                                        <p:tgtEl>
                                          <p:spTgt spid="4"/>
                                        </p:tgtEl>
                                        <p:attrNameLst>
                                          <p:attrName>ppt_x</p:attrName>
                                        </p:attrNameLst>
                                      </p:cBhvr>
                                      <p:tavLst>
                                        <p:tav tm="0">
                                          <p:val>
                                            <p:strVal val="#ppt_x"/>
                                          </p:val>
                                        </p:tav>
                                        <p:tav tm="100000">
                                          <p:val>
                                            <p:strVal val="#ppt_x"/>
                                          </p:val>
                                        </p:tav>
                                      </p:tavLst>
                                    </p:anim>
                                    <p:anim calcmode="lin" valueType="num">
                                      <p:cBhvr>
                                        <p:cTn id="14" dur="500" fill="hold"/>
                                        <p:tgtEl>
                                          <p:spTgt spid="4"/>
                                        </p:tgtEl>
                                        <p:attrNameLst>
                                          <p:attrName>ppt_y</p:attrName>
                                        </p:attrNameLst>
                                      </p:cBhvr>
                                      <p:tavLst>
                                        <p:tav tm="0">
                                          <p:val>
                                            <p:strVal val="#ppt_y+.1"/>
                                          </p:val>
                                        </p:tav>
                                        <p:tav tm="100000">
                                          <p:val>
                                            <p:strVal val="#ppt_y"/>
                                          </p:val>
                                        </p:tav>
                                      </p:tavLst>
                                    </p:anim>
                                  </p:childTnLst>
                                </p:cTn>
                              </p:par>
                              <p:par>
                                <p:cTn id="15" presetID="10" presetClass="entr" presetSubtype="0" fill="hold" nodeType="with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5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wipe(left)">
                                      <p:cBhvr>
                                        <p:cTn id="22" dur="500"/>
                                        <p:tgtEl>
                                          <p:spTgt spid="6"/>
                                        </p:tgtEl>
                                      </p:cBhvr>
                                    </p:animEffect>
                                  </p:childTnLst>
                                </p:cTn>
                              </p:par>
                              <p:par>
                                <p:cTn id="23" presetID="22" presetClass="entr" presetSubtype="8" fill="hold" grpId="0" nodeType="withEffect">
                                  <p:stCondLst>
                                    <p:cond delay="0"/>
                                  </p:stCondLst>
                                  <p:childTnLst>
                                    <p:set>
                                      <p:cBhvr>
                                        <p:cTn id="24" dur="1" fill="hold">
                                          <p:stCondLst>
                                            <p:cond delay="0"/>
                                          </p:stCondLst>
                                        </p:cTn>
                                        <p:tgtEl>
                                          <p:spTgt spid="20"/>
                                        </p:tgtEl>
                                        <p:attrNameLst>
                                          <p:attrName>style.visibility</p:attrName>
                                        </p:attrNameLst>
                                      </p:cBhvr>
                                      <p:to>
                                        <p:strVal val="visible"/>
                                      </p:to>
                                    </p:set>
                                    <p:animEffect transition="in" filter="wipe(left)">
                                      <p:cBhvr>
                                        <p:cTn id="25" dur="500"/>
                                        <p:tgtEl>
                                          <p:spTgt spid="20"/>
                                        </p:tgtEl>
                                      </p:cBhvr>
                                    </p:animEffect>
                                  </p:childTnLst>
                                </p:cTn>
                              </p:par>
                            </p:childTnLst>
                          </p:cTn>
                        </p:par>
                      </p:childTnLst>
                    </p:cTn>
                  </p:par>
                  <p:par>
                    <p:cTn id="26" fill="hold">
                      <p:stCondLst>
                        <p:cond delay="indefinite"/>
                      </p:stCondLst>
                      <p:childTnLst>
                        <p:par>
                          <p:cTn id="27" fill="hold">
                            <p:stCondLst>
                              <p:cond delay="0"/>
                            </p:stCondLst>
                            <p:childTnLst>
                              <p:par>
                                <p:cTn id="28" presetID="18" presetClass="entr" presetSubtype="6" fill="hold" grpId="0" nodeType="clickEffect">
                                  <p:stCondLst>
                                    <p:cond delay="0"/>
                                  </p:stCondLst>
                                  <p:childTnLst>
                                    <p:set>
                                      <p:cBhvr>
                                        <p:cTn id="29" dur="1" fill="hold">
                                          <p:stCondLst>
                                            <p:cond delay="0"/>
                                          </p:stCondLst>
                                        </p:cTn>
                                        <p:tgtEl>
                                          <p:spTgt spid="21"/>
                                        </p:tgtEl>
                                        <p:attrNameLst>
                                          <p:attrName>style.visibility</p:attrName>
                                        </p:attrNameLst>
                                      </p:cBhvr>
                                      <p:to>
                                        <p:strVal val="visible"/>
                                      </p:to>
                                    </p:set>
                                    <p:animEffect transition="in" filter="strips(downRight)">
                                      <p:cBhvr>
                                        <p:cTn id="30" dur="500"/>
                                        <p:tgtEl>
                                          <p:spTgt spid="21"/>
                                        </p:tgtEl>
                                      </p:cBhvr>
                                    </p:animEffect>
                                  </p:childTnLst>
                                </p:cTn>
                              </p:par>
                              <p:par>
                                <p:cTn id="31" presetID="18" presetClass="entr" presetSubtype="6" fill="hold" nodeType="withEffect">
                                  <p:stCondLst>
                                    <p:cond delay="0"/>
                                  </p:stCondLst>
                                  <p:childTnLst>
                                    <p:set>
                                      <p:cBhvr>
                                        <p:cTn id="32" dur="1" fill="hold">
                                          <p:stCondLst>
                                            <p:cond delay="0"/>
                                          </p:stCondLst>
                                        </p:cTn>
                                        <p:tgtEl>
                                          <p:spTgt spid="8"/>
                                        </p:tgtEl>
                                        <p:attrNameLst>
                                          <p:attrName>style.visibility</p:attrName>
                                        </p:attrNameLst>
                                      </p:cBhvr>
                                      <p:to>
                                        <p:strVal val="visible"/>
                                      </p:to>
                                    </p:set>
                                    <p:animEffect transition="in" filter="strips(downRight)">
                                      <p:cBhvr>
                                        <p:cTn id="33"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DFDFB"/>
        </a:solidFill>
        <a:effectLst/>
      </p:bgPr>
    </p:bg>
    <p:spTree>
      <p:nvGrpSpPr>
        <p:cNvPr id="1" name=""/>
        <p:cNvGrpSpPr/>
        <p:nvPr/>
      </p:nvGrpSpPr>
      <p:grpSpPr>
        <a:xfrm>
          <a:off x="0" y="0"/>
          <a:ext cx="0" cy="0"/>
          <a:chOff x="0" y="0"/>
          <a:chExt cx="0" cy="0"/>
        </a:xfrm>
      </p:grpSpPr>
      <p:grpSp>
        <p:nvGrpSpPr>
          <p:cNvPr id="2" name="Group 2"/>
          <p:cNvGrpSpPr/>
          <p:nvPr/>
        </p:nvGrpSpPr>
        <p:grpSpPr>
          <a:xfrm>
            <a:off x="2718978" y="1661228"/>
            <a:ext cx="12717949" cy="6837273"/>
            <a:chOff x="0" y="0"/>
            <a:chExt cx="8815460" cy="4894548"/>
          </a:xfrm>
        </p:grpSpPr>
        <p:sp>
          <p:nvSpPr>
            <p:cNvPr id="3" name="Freeform 3"/>
            <p:cNvSpPr/>
            <p:nvPr/>
          </p:nvSpPr>
          <p:spPr>
            <a:xfrm>
              <a:off x="-4213" y="0"/>
              <a:ext cx="8819672" cy="4894548"/>
            </a:xfrm>
            <a:custGeom>
              <a:avLst/>
              <a:gdLst/>
              <a:ahLst/>
              <a:cxnLst/>
              <a:rect l="l" t="t" r="r" b="b"/>
              <a:pathLst>
                <a:path w="8819672" h="4894548">
                  <a:moveTo>
                    <a:pt x="278431" y="16918"/>
                  </a:moveTo>
                  <a:cubicBezTo>
                    <a:pt x="278431" y="16918"/>
                    <a:pt x="604014" y="12258"/>
                    <a:pt x="1027124" y="12454"/>
                  </a:cubicBezTo>
                  <a:cubicBezTo>
                    <a:pt x="7065745" y="12671"/>
                    <a:pt x="8545604" y="0"/>
                    <a:pt x="8545604" y="0"/>
                  </a:cubicBezTo>
                  <a:cubicBezTo>
                    <a:pt x="8613067" y="0"/>
                    <a:pt x="8689005" y="0"/>
                    <a:pt x="8767778" y="85073"/>
                  </a:cubicBezTo>
                  <a:cubicBezTo>
                    <a:pt x="8810756" y="131488"/>
                    <a:pt x="8811824" y="240224"/>
                    <a:pt x="8812229" y="320281"/>
                  </a:cubicBezTo>
                  <a:cubicBezTo>
                    <a:pt x="8812229" y="320281"/>
                    <a:pt x="8810525" y="3427200"/>
                    <a:pt x="8810525" y="4131964"/>
                  </a:cubicBezTo>
                  <a:cubicBezTo>
                    <a:pt x="8810525" y="4346123"/>
                    <a:pt x="8819673" y="4645302"/>
                    <a:pt x="8819673" y="4645302"/>
                  </a:cubicBezTo>
                  <a:cubicBezTo>
                    <a:pt x="8819673" y="4773971"/>
                    <a:pt x="8815503" y="4894548"/>
                    <a:pt x="8562665" y="4886414"/>
                  </a:cubicBezTo>
                  <a:cubicBezTo>
                    <a:pt x="8562665" y="4886414"/>
                    <a:pt x="8186193" y="4866115"/>
                    <a:pt x="7282005" y="4873714"/>
                  </a:cubicBezTo>
                  <a:cubicBezTo>
                    <a:pt x="2183461" y="4881848"/>
                    <a:pt x="304023" y="4894548"/>
                    <a:pt x="304023" y="4894548"/>
                  </a:cubicBezTo>
                  <a:cubicBezTo>
                    <a:pt x="132548" y="4894548"/>
                    <a:pt x="4213" y="4793479"/>
                    <a:pt x="8532" y="4590932"/>
                  </a:cubicBezTo>
                  <a:cubicBezTo>
                    <a:pt x="8532" y="4590932"/>
                    <a:pt x="9630" y="4092391"/>
                    <a:pt x="4815" y="1357400"/>
                  </a:cubicBezTo>
                  <a:cubicBezTo>
                    <a:pt x="0" y="663668"/>
                    <a:pt x="25592" y="330596"/>
                    <a:pt x="25592" y="330596"/>
                  </a:cubicBezTo>
                  <a:cubicBezTo>
                    <a:pt x="27224" y="150571"/>
                    <a:pt x="143504" y="16918"/>
                    <a:pt x="278431" y="16918"/>
                  </a:cubicBezTo>
                  <a:close/>
                </a:path>
              </a:pathLst>
            </a:custGeom>
            <a:solidFill>
              <a:srgbClr val="B6DBCB"/>
            </a:solidFill>
          </p:spPr>
        </p:sp>
      </p:grpSp>
      <p:grpSp>
        <p:nvGrpSpPr>
          <p:cNvPr id="4" name="Group 4"/>
          <p:cNvGrpSpPr/>
          <p:nvPr/>
        </p:nvGrpSpPr>
        <p:grpSpPr>
          <a:xfrm>
            <a:off x="3380065" y="2163117"/>
            <a:ext cx="11277301" cy="1118618"/>
            <a:chOff x="0" y="-282355"/>
            <a:chExt cx="14223626" cy="1410869"/>
          </a:xfrm>
        </p:grpSpPr>
        <p:sp>
          <p:nvSpPr>
            <p:cNvPr id="5" name="Freeform 5"/>
            <p:cNvSpPr/>
            <p:nvPr/>
          </p:nvSpPr>
          <p:spPr>
            <a:xfrm>
              <a:off x="0" y="-282355"/>
              <a:ext cx="14223626" cy="1410869"/>
            </a:xfrm>
            <a:custGeom>
              <a:avLst/>
              <a:gdLst/>
              <a:ahLst/>
              <a:cxnLst/>
              <a:rect l="l" t="t" r="r" b="b"/>
              <a:pathLst>
                <a:path w="14223626" h="1132586">
                  <a:moveTo>
                    <a:pt x="13595848" y="1078108"/>
                  </a:moveTo>
                  <a:cubicBezTo>
                    <a:pt x="13595848" y="1078108"/>
                    <a:pt x="12864974" y="1132586"/>
                    <a:pt x="10922891" y="1129965"/>
                  </a:cubicBezTo>
                  <a:cubicBezTo>
                    <a:pt x="5178180" y="1127802"/>
                    <a:pt x="1057074" y="1119977"/>
                    <a:pt x="1057074" y="1119977"/>
                  </a:cubicBezTo>
                  <a:cubicBezTo>
                    <a:pt x="812932" y="1111143"/>
                    <a:pt x="449110" y="1089913"/>
                    <a:pt x="282371" y="1031735"/>
                  </a:cubicBezTo>
                  <a:cubicBezTo>
                    <a:pt x="4469" y="934772"/>
                    <a:pt x="0" y="761493"/>
                    <a:pt x="0" y="576043"/>
                  </a:cubicBezTo>
                  <a:lnTo>
                    <a:pt x="0" y="576043"/>
                  </a:lnTo>
                  <a:cubicBezTo>
                    <a:pt x="8536" y="491230"/>
                    <a:pt x="0" y="345608"/>
                    <a:pt x="77597" y="223930"/>
                  </a:cubicBezTo>
                  <a:cubicBezTo>
                    <a:pt x="217372" y="4759"/>
                    <a:pt x="519255" y="4073"/>
                    <a:pt x="937909" y="4073"/>
                  </a:cubicBezTo>
                  <a:cubicBezTo>
                    <a:pt x="937909" y="4073"/>
                    <a:pt x="2767756" y="15681"/>
                    <a:pt x="8804623" y="7673"/>
                  </a:cubicBezTo>
                  <a:cubicBezTo>
                    <a:pt x="12646046" y="0"/>
                    <a:pt x="13362780" y="6979"/>
                    <a:pt x="13362780" y="6979"/>
                  </a:cubicBezTo>
                  <a:cubicBezTo>
                    <a:pt x="13731087" y="14458"/>
                    <a:pt x="13869347" y="42638"/>
                    <a:pt x="14067087" y="165219"/>
                  </a:cubicBezTo>
                  <a:cubicBezTo>
                    <a:pt x="14218104" y="258836"/>
                    <a:pt x="14223626" y="476157"/>
                    <a:pt x="14214486" y="576043"/>
                  </a:cubicBezTo>
                  <a:lnTo>
                    <a:pt x="14214486" y="576043"/>
                  </a:lnTo>
                  <a:cubicBezTo>
                    <a:pt x="14214484" y="879459"/>
                    <a:pt x="14171701" y="1028046"/>
                    <a:pt x="13595848" y="1078108"/>
                  </a:cubicBezTo>
                  <a:close/>
                </a:path>
              </a:pathLst>
            </a:custGeom>
            <a:solidFill>
              <a:srgbClr val="FDFDFB"/>
            </a:solidFill>
          </p:spPr>
        </p:sp>
      </p:grpSp>
      <p:grpSp>
        <p:nvGrpSpPr>
          <p:cNvPr id="6" name="Group 6"/>
          <p:cNvGrpSpPr/>
          <p:nvPr/>
        </p:nvGrpSpPr>
        <p:grpSpPr>
          <a:xfrm>
            <a:off x="3139170" y="3847487"/>
            <a:ext cx="11872229" cy="4024095"/>
            <a:chOff x="0" y="0"/>
            <a:chExt cx="14217235" cy="3705331"/>
          </a:xfrm>
        </p:grpSpPr>
        <p:sp>
          <p:nvSpPr>
            <p:cNvPr id="7" name="Freeform 7"/>
            <p:cNvSpPr/>
            <p:nvPr/>
          </p:nvSpPr>
          <p:spPr>
            <a:xfrm>
              <a:off x="0" y="-4073"/>
              <a:ext cx="14223626" cy="3711934"/>
            </a:xfrm>
            <a:custGeom>
              <a:avLst/>
              <a:gdLst/>
              <a:ahLst/>
              <a:cxnLst/>
              <a:rect l="l" t="t" r="r" b="b"/>
              <a:pathLst>
                <a:path w="14223626" h="3711934">
                  <a:moveTo>
                    <a:pt x="13595848" y="3657456"/>
                  </a:moveTo>
                  <a:cubicBezTo>
                    <a:pt x="13595848" y="3657456"/>
                    <a:pt x="12864974" y="3711934"/>
                    <a:pt x="10922891" y="3709313"/>
                  </a:cubicBezTo>
                  <a:cubicBezTo>
                    <a:pt x="5178180" y="3707150"/>
                    <a:pt x="1057074" y="3699325"/>
                    <a:pt x="1057074" y="3699325"/>
                  </a:cubicBezTo>
                  <a:cubicBezTo>
                    <a:pt x="812932" y="3690491"/>
                    <a:pt x="449110" y="3669261"/>
                    <a:pt x="282371" y="3611083"/>
                  </a:cubicBezTo>
                  <a:cubicBezTo>
                    <a:pt x="4469" y="3514120"/>
                    <a:pt x="0" y="3340841"/>
                    <a:pt x="0" y="2699811"/>
                  </a:cubicBezTo>
                  <a:lnTo>
                    <a:pt x="0" y="2699784"/>
                  </a:lnTo>
                  <a:cubicBezTo>
                    <a:pt x="8536" y="491230"/>
                    <a:pt x="0" y="345608"/>
                    <a:pt x="77597" y="223930"/>
                  </a:cubicBezTo>
                  <a:cubicBezTo>
                    <a:pt x="217372" y="4759"/>
                    <a:pt x="519255" y="4073"/>
                    <a:pt x="937909" y="4073"/>
                  </a:cubicBezTo>
                  <a:cubicBezTo>
                    <a:pt x="937909" y="4073"/>
                    <a:pt x="2767756" y="15681"/>
                    <a:pt x="8804623" y="7673"/>
                  </a:cubicBezTo>
                  <a:cubicBezTo>
                    <a:pt x="12646046" y="0"/>
                    <a:pt x="13362780" y="6979"/>
                    <a:pt x="13362780" y="6979"/>
                  </a:cubicBezTo>
                  <a:cubicBezTo>
                    <a:pt x="13731087" y="14458"/>
                    <a:pt x="13869347" y="42638"/>
                    <a:pt x="14067087" y="165219"/>
                  </a:cubicBezTo>
                  <a:cubicBezTo>
                    <a:pt x="14218104" y="258836"/>
                    <a:pt x="14223626" y="476157"/>
                    <a:pt x="14214486" y="2699784"/>
                  </a:cubicBezTo>
                  <a:lnTo>
                    <a:pt x="14214486" y="2699810"/>
                  </a:lnTo>
                  <a:cubicBezTo>
                    <a:pt x="14214484" y="3458806"/>
                    <a:pt x="14171701" y="3607394"/>
                    <a:pt x="13595848" y="3657456"/>
                  </a:cubicBezTo>
                  <a:close/>
                </a:path>
              </a:pathLst>
            </a:custGeom>
            <a:solidFill>
              <a:srgbClr val="FDFDFB"/>
            </a:solidFill>
          </p:spPr>
        </p:sp>
      </p:grpSp>
      <p:sp>
        <p:nvSpPr>
          <p:cNvPr id="9" name="TextBox 9"/>
          <p:cNvSpPr txBox="1"/>
          <p:nvPr/>
        </p:nvSpPr>
        <p:spPr>
          <a:xfrm>
            <a:off x="4230607" y="2562031"/>
            <a:ext cx="9670077" cy="447880"/>
          </a:xfrm>
          <a:prstGeom prst="rect">
            <a:avLst/>
          </a:prstGeom>
        </p:spPr>
        <p:txBody>
          <a:bodyPr lIns="0" tIns="0" rIns="0" bIns="0" rtlCol="0" anchor="t">
            <a:spAutoFit/>
          </a:bodyPr>
          <a:lstStyle/>
          <a:p>
            <a:pPr marL="0" lvl="0" indent="0" algn="ctr">
              <a:lnSpc>
                <a:spcPts val="3199"/>
              </a:lnSpc>
            </a:pPr>
            <a:r>
              <a:rPr lang="en-US" sz="4800" b="1" dirty="0" err="1" smtClean="0">
                <a:solidFill>
                  <a:srgbClr val="C00000"/>
                </a:solidFill>
                <a:latin typeface="Arial" panose="020B0604020202020204" pitchFamily="34" charset="0"/>
                <a:cs typeface="Arial" panose="020B0604020202020204" pitchFamily="34" charset="0"/>
              </a:rPr>
              <a:t>Chú</a:t>
            </a:r>
            <a:r>
              <a:rPr lang="en-US" sz="4800" b="1" dirty="0" smtClean="0">
                <a:solidFill>
                  <a:srgbClr val="C00000"/>
                </a:solidFill>
                <a:latin typeface="Arial" panose="020B0604020202020204" pitchFamily="34" charset="0"/>
                <a:cs typeface="Arial" panose="020B0604020202020204" pitchFamily="34" charset="0"/>
              </a:rPr>
              <a:t> ý</a:t>
            </a:r>
            <a:endParaRPr lang="en-US" sz="4800" b="1" dirty="0">
              <a:solidFill>
                <a:srgbClr val="C00000"/>
              </a:solidFill>
              <a:latin typeface="Arial" panose="020B0604020202020204" pitchFamily="34" charset="0"/>
              <a:cs typeface="Arial" panose="020B0604020202020204" pitchFamily="34" charset="0"/>
            </a:endParaRPr>
          </a:p>
        </p:txBody>
      </p:sp>
      <p:pic>
        <p:nvPicPr>
          <p:cNvPr id="11" name="Picture 11"/>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6728934">
            <a:off x="-3452602" y="6212741"/>
            <a:ext cx="11002687" cy="12925330"/>
          </a:xfrm>
          <a:prstGeom prst="rect">
            <a:avLst/>
          </a:prstGeom>
        </p:spPr>
      </p:pic>
      <p:pic>
        <p:nvPicPr>
          <p:cNvPr id="12" name="Picture 1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9355025">
            <a:off x="14350017" y="-3219411"/>
            <a:ext cx="4174190" cy="4903601"/>
          </a:xfrm>
          <a:prstGeom prst="rect">
            <a:avLst/>
          </a:prstGeom>
        </p:spPr>
      </p:pic>
      <p:pic>
        <p:nvPicPr>
          <p:cNvPr id="13" name="Picture 13"/>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364113" y="6343748"/>
            <a:ext cx="1684629" cy="3522988"/>
          </a:xfrm>
          <a:prstGeom prst="rect">
            <a:avLst/>
          </a:prstGeom>
        </p:spPr>
      </p:pic>
      <p:pic>
        <p:nvPicPr>
          <p:cNvPr id="14" name="Picture 14"/>
          <p:cNvPicPr>
            <a:picLocks noChangeAspect="1"/>
          </p:cNvPicPr>
          <p:nvPr/>
        </p:nvPicPr>
        <p:blipFill>
          <a:blip r:embed="rId6" cstate="print">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a:off x="2103916" y="8274324"/>
            <a:ext cx="2070512" cy="1592412"/>
          </a:xfrm>
          <a:prstGeom prst="rect">
            <a:avLst/>
          </a:prstGeom>
        </p:spPr>
      </p:pic>
      <p:pic>
        <p:nvPicPr>
          <p:cNvPr id="15" name="Picture 1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4494367" y="374944"/>
            <a:ext cx="3225768" cy="3114333"/>
          </a:xfrm>
          <a:prstGeom prst="rect">
            <a:avLst/>
          </a:prstGeom>
        </p:spPr>
      </p:pic>
      <p:pic>
        <p:nvPicPr>
          <p:cNvPr id="16" name="Picture 16"/>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623068" y="4432868"/>
            <a:ext cx="583359" cy="583359"/>
          </a:xfrm>
          <a:prstGeom prst="rect">
            <a:avLst/>
          </a:prstGeom>
        </p:spPr>
      </p:pic>
      <p:pic>
        <p:nvPicPr>
          <p:cNvPr id="17" name="Picture 17"/>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rot="-8428970">
            <a:off x="12264180" y="8913527"/>
            <a:ext cx="689545" cy="689545"/>
          </a:xfrm>
          <a:prstGeom prst="rect">
            <a:avLst/>
          </a:prstGeom>
        </p:spPr>
      </p:pic>
      <p:pic>
        <p:nvPicPr>
          <p:cNvPr id="18" name="Picture 18"/>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5"/>
              </a:ext>
            </a:extLst>
          </a:blip>
          <a:srcRect/>
          <a:stretch>
            <a:fillRect/>
          </a:stretch>
        </p:blipFill>
        <p:spPr>
          <a:xfrm rot="1531952">
            <a:off x="3166164" y="1276876"/>
            <a:ext cx="1243793" cy="407059"/>
          </a:xfrm>
          <a:prstGeom prst="rect">
            <a:avLst/>
          </a:prstGeom>
        </p:spPr>
      </p:pic>
      <p:grpSp>
        <p:nvGrpSpPr>
          <p:cNvPr id="19" name="Group 19"/>
          <p:cNvGrpSpPr>
            <a:grpSpLocks noChangeAspect="1"/>
          </p:cNvGrpSpPr>
          <p:nvPr/>
        </p:nvGrpSpPr>
        <p:grpSpPr>
          <a:xfrm rot="-2560680">
            <a:off x="16167888" y="5439797"/>
            <a:ext cx="538448" cy="466296"/>
            <a:chOff x="0" y="0"/>
            <a:chExt cx="6350000" cy="5499100"/>
          </a:xfrm>
        </p:grpSpPr>
        <p:sp>
          <p:nvSpPr>
            <p:cNvPr id="20" name="Freeform 20"/>
            <p:cNvSpPr/>
            <p:nvPr/>
          </p:nvSpPr>
          <p:spPr>
            <a:xfrm>
              <a:off x="0" y="0"/>
              <a:ext cx="6350000" cy="5499100"/>
            </a:xfrm>
            <a:custGeom>
              <a:avLst/>
              <a:gdLst/>
              <a:ahLst/>
              <a:cxnLst/>
              <a:rect l="l" t="t" r="r" b="b"/>
              <a:pathLst>
                <a:path w="6350000" h="5499100">
                  <a:moveTo>
                    <a:pt x="0" y="5499100"/>
                  </a:moveTo>
                  <a:lnTo>
                    <a:pt x="3175000" y="0"/>
                  </a:lnTo>
                  <a:lnTo>
                    <a:pt x="6350000" y="5499100"/>
                  </a:lnTo>
                  <a:lnTo>
                    <a:pt x="0" y="5499100"/>
                  </a:lnTo>
                  <a:close/>
                </a:path>
              </a:pathLst>
            </a:custGeom>
            <a:solidFill>
              <a:srgbClr val="F59921"/>
            </a:solidFill>
          </p:spPr>
        </p:sp>
      </p:grpSp>
      <p:sp>
        <p:nvSpPr>
          <p:cNvPr id="21" name="Rectangle 20"/>
          <p:cNvSpPr/>
          <p:nvPr/>
        </p:nvSpPr>
        <p:spPr>
          <a:xfrm>
            <a:off x="3491003" y="4004819"/>
            <a:ext cx="11219023" cy="3785652"/>
          </a:xfrm>
          <a:prstGeom prst="rect">
            <a:avLst/>
          </a:prstGeom>
        </p:spPr>
        <p:txBody>
          <a:bodyPr wrap="square">
            <a:spAutoFit/>
          </a:bodyPr>
          <a:lstStyle/>
          <a:p>
            <a:pPr marL="742950" indent="-742950" algn="just">
              <a:lnSpc>
                <a:spcPct val="150000"/>
              </a:lnSpc>
              <a:buFont typeface="Arial" panose="020B0604020202020204" pitchFamily="34" charset="0"/>
              <a:buChar char="•"/>
            </a:pPr>
            <a:r>
              <a:rPr lang="vi-VN" sz="4000" dirty="0" smtClean="0">
                <a:latin typeface="Arial" panose="020B0604020202020204" pitchFamily="34" charset="0"/>
                <a:cs typeface="Arial" panose="020B0604020202020204" pitchFamily="34" charset="0"/>
              </a:rPr>
              <a:t>Cũng </a:t>
            </a:r>
            <a:r>
              <a:rPr lang="vi-VN" sz="4000" dirty="0">
                <a:latin typeface="Arial" panose="020B0604020202020204" pitchFamily="34" charset="0"/>
                <a:cs typeface="Arial" panose="020B0604020202020204" pitchFamily="34" charset="0"/>
              </a:rPr>
              <a:t>như số hữu tỉ, mỗi số thực a đều có một số đối kí hiệu là </a:t>
            </a:r>
            <a:r>
              <a:rPr lang="vi-VN" sz="4000" dirty="0">
                <a:solidFill>
                  <a:srgbClr val="C00000"/>
                </a:solidFill>
                <a:latin typeface="Arial" panose="020B0604020202020204" pitchFamily="34" charset="0"/>
                <a:cs typeface="Arial" panose="020B0604020202020204" pitchFamily="34" charset="0"/>
              </a:rPr>
              <a:t>– a</a:t>
            </a:r>
            <a:r>
              <a:rPr lang="vi-VN" sz="4000" dirty="0">
                <a:latin typeface="Arial" panose="020B0604020202020204" pitchFamily="34" charset="0"/>
                <a:cs typeface="Arial" panose="020B0604020202020204" pitchFamily="34" charset="0"/>
              </a:rPr>
              <a:t>.</a:t>
            </a:r>
          </a:p>
          <a:p>
            <a:pPr marL="742950" indent="-742950" algn="just">
              <a:lnSpc>
                <a:spcPct val="150000"/>
              </a:lnSpc>
              <a:buFont typeface="Arial" panose="020B0604020202020204" pitchFamily="34" charset="0"/>
              <a:buChar char="•"/>
            </a:pPr>
            <a:r>
              <a:rPr lang="vi-VN" sz="4000" dirty="0" smtClean="0">
                <a:latin typeface="Arial" panose="020B0604020202020204" pitchFamily="34" charset="0"/>
                <a:cs typeface="Arial" panose="020B0604020202020204" pitchFamily="34" charset="0"/>
              </a:rPr>
              <a:t>Trong </a:t>
            </a:r>
            <a:r>
              <a:rPr lang="vi-VN" sz="4000" dirty="0">
                <a:latin typeface="Arial" panose="020B0604020202020204" pitchFamily="34" charset="0"/>
                <a:cs typeface="Arial" panose="020B0604020202020204" pitchFamily="34" charset="0"/>
              </a:rPr>
              <a:t>tập hợp số thực cũng có các phép toán với các tính chất như trong tập số hữu tỉ.</a:t>
            </a:r>
          </a:p>
        </p:txBody>
      </p:sp>
    </p:spTree>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3" presetClass="entr" presetSubtype="16"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par>
                    <p:cTn id="10" fill="hold">
                      <p:stCondLst>
                        <p:cond delay="indefinite"/>
                      </p:stCondLst>
                      <p:childTnLst>
                        <p:par>
                          <p:cTn id="11" fill="hold">
                            <p:stCondLst>
                              <p:cond delay="0"/>
                            </p:stCondLst>
                            <p:childTnLst>
                              <p:par>
                                <p:cTn id="12" presetID="22" presetClass="entr" presetSubtype="8" fill="hold" nodeType="clickEffect">
                                  <p:stCondLst>
                                    <p:cond delay="0"/>
                                  </p:stCondLst>
                                  <p:childTnLst>
                                    <p:set>
                                      <p:cBhvr>
                                        <p:cTn id="13" dur="1" fill="hold">
                                          <p:stCondLst>
                                            <p:cond delay="0"/>
                                          </p:stCondLst>
                                        </p:cTn>
                                        <p:tgtEl>
                                          <p:spTgt spid="21">
                                            <p:txEl>
                                              <p:pRg st="0" end="0"/>
                                            </p:txEl>
                                          </p:spTgt>
                                        </p:tgtEl>
                                        <p:attrNameLst>
                                          <p:attrName>style.visibility</p:attrName>
                                        </p:attrNameLst>
                                      </p:cBhvr>
                                      <p:to>
                                        <p:strVal val="visible"/>
                                      </p:to>
                                    </p:set>
                                    <p:animEffect transition="in" filter="wipe(left)">
                                      <p:cBhvr>
                                        <p:cTn id="14" dur="500"/>
                                        <p:tgtEl>
                                          <p:spTgt spid="21">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21">
                                            <p:txEl>
                                              <p:pRg st="1" end="1"/>
                                            </p:txEl>
                                          </p:spTgt>
                                        </p:tgtEl>
                                        <p:attrNameLst>
                                          <p:attrName>style.visibility</p:attrName>
                                        </p:attrNameLst>
                                      </p:cBhvr>
                                      <p:to>
                                        <p:strVal val="visible"/>
                                      </p:to>
                                    </p:set>
                                    <p:animEffect transition="in" filter="barn(inVertical)">
                                      <p:cBhvr>
                                        <p:cTn id="19" dur="500"/>
                                        <p:tgtEl>
                                          <p:spTgt spid="2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C9EDEC"/>
        </a:solidFill>
        <a:effectLst/>
      </p:bgPr>
    </p:bg>
    <p:spTree>
      <p:nvGrpSpPr>
        <p:cNvPr id="1" name=""/>
        <p:cNvGrpSpPr/>
        <p:nvPr/>
      </p:nvGrpSpPr>
      <p:grpSpPr>
        <a:xfrm>
          <a:off x="0" y="0"/>
          <a:ext cx="0" cy="0"/>
          <a:chOff x="0" y="0"/>
          <a:chExt cx="0" cy="0"/>
        </a:xfrm>
      </p:grpSpPr>
      <p:pic>
        <p:nvPicPr>
          <p:cNvPr id="2" name="Picture 2"/>
          <p:cNvPicPr>
            <a:picLocks noChangeAspect="1"/>
          </p:cNvPicPr>
          <p:nvPr/>
        </p:nvPicPr>
        <p:blipFill>
          <a:blip r:embed="rId2">
            <a:extLst>
              <a:ext uri="{28A0092B-C50C-407E-A947-70E740481C1C}">
                <a14:useLocalDpi xmlns:a14="http://schemas.microsoft.com/office/drawing/2010/main" val="0"/>
              </a:ext>
              <a:ext uri="{96DAC541-7B7A-43D3-8B79-37D633B846F1}">
                <asvg:svgBlip xmlns="" xmlns:asvg="http://schemas.microsoft.com/office/drawing/2016/SVG/main" r:embed="rId3"/>
              </a:ext>
            </a:extLst>
          </a:blip>
          <a:srcRect/>
          <a:stretch>
            <a:fillRect/>
          </a:stretch>
        </p:blipFill>
        <p:spPr>
          <a:xfrm rot="3293921">
            <a:off x="16045601" y="7651267"/>
            <a:ext cx="4484796" cy="4114800"/>
          </a:xfrm>
          <a:prstGeom prst="rect">
            <a:avLst/>
          </a:prstGeom>
        </p:spPr>
      </p:pic>
      <p:grpSp>
        <p:nvGrpSpPr>
          <p:cNvPr id="3" name="Group 3"/>
          <p:cNvGrpSpPr/>
          <p:nvPr/>
        </p:nvGrpSpPr>
        <p:grpSpPr>
          <a:xfrm>
            <a:off x="1282700" y="1145117"/>
            <a:ext cx="15722600" cy="7996767"/>
            <a:chOff x="0" y="0"/>
            <a:chExt cx="18808135" cy="9566119"/>
          </a:xfrm>
        </p:grpSpPr>
        <p:sp>
          <p:nvSpPr>
            <p:cNvPr id="4" name="Freeform 4"/>
            <p:cNvSpPr/>
            <p:nvPr/>
          </p:nvSpPr>
          <p:spPr>
            <a:xfrm>
              <a:off x="-1" y="0"/>
              <a:ext cx="18815794" cy="9566119"/>
            </a:xfrm>
            <a:custGeom>
              <a:avLst/>
              <a:gdLst/>
              <a:ahLst/>
              <a:cxnLst/>
              <a:rect l="l" t="t" r="r" b="b"/>
              <a:pathLst>
                <a:path w="18815794" h="9566119">
                  <a:moveTo>
                    <a:pt x="18309355" y="9549200"/>
                  </a:moveTo>
                  <a:cubicBezTo>
                    <a:pt x="18309355" y="9549200"/>
                    <a:pt x="18072358" y="9539231"/>
                    <a:pt x="17710219" y="9552675"/>
                  </a:cubicBezTo>
                  <a:cubicBezTo>
                    <a:pt x="17348082" y="9566119"/>
                    <a:pt x="490924" y="9566119"/>
                    <a:pt x="490924" y="9566119"/>
                  </a:cubicBezTo>
                  <a:cubicBezTo>
                    <a:pt x="245502" y="9566119"/>
                    <a:pt x="32509" y="9468851"/>
                    <a:pt x="31032" y="9308737"/>
                  </a:cubicBezTo>
                  <a:cubicBezTo>
                    <a:pt x="31032" y="9308737"/>
                    <a:pt x="0" y="6641218"/>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8262806" y="0"/>
                    <a:pt x="18262806" y="0"/>
                  </a:cubicBezTo>
                  <a:cubicBezTo>
                    <a:pt x="18574708" y="0"/>
                    <a:pt x="18808135" y="101069"/>
                    <a:pt x="18800278" y="303616"/>
                  </a:cubicBezTo>
                  <a:cubicBezTo>
                    <a:pt x="18800278" y="303616"/>
                    <a:pt x="18798283" y="6104304"/>
                    <a:pt x="18807038" y="8609150"/>
                  </a:cubicBezTo>
                  <a:cubicBezTo>
                    <a:pt x="18815794" y="8902451"/>
                    <a:pt x="18769246" y="9235523"/>
                    <a:pt x="18769246" y="9235523"/>
                  </a:cubicBezTo>
                  <a:cubicBezTo>
                    <a:pt x="18766280" y="9415548"/>
                    <a:pt x="18554777" y="9549200"/>
                    <a:pt x="18309355" y="9549200"/>
                  </a:cubicBezTo>
                  <a:close/>
                </a:path>
              </a:pathLst>
            </a:custGeom>
            <a:solidFill>
              <a:srgbClr val="FDB5A8"/>
            </a:solidFill>
          </p:spPr>
        </p:sp>
      </p:grpSp>
      <p:grpSp>
        <p:nvGrpSpPr>
          <p:cNvPr id="5" name="Group 5"/>
          <p:cNvGrpSpPr/>
          <p:nvPr/>
        </p:nvGrpSpPr>
        <p:grpSpPr>
          <a:xfrm>
            <a:off x="1574229" y="3198283"/>
            <a:ext cx="15139542" cy="5583767"/>
            <a:chOff x="0" y="0"/>
            <a:chExt cx="18110652" cy="6679572"/>
          </a:xfrm>
        </p:grpSpPr>
        <p:sp>
          <p:nvSpPr>
            <p:cNvPr id="6" name="Freeform 6"/>
            <p:cNvSpPr/>
            <p:nvPr/>
          </p:nvSpPr>
          <p:spPr>
            <a:xfrm>
              <a:off x="-1" y="0"/>
              <a:ext cx="18118312" cy="6679572"/>
            </a:xfrm>
            <a:custGeom>
              <a:avLst/>
              <a:gdLst/>
              <a:ahLst/>
              <a:cxnLst/>
              <a:rect l="l" t="t" r="r" b="b"/>
              <a:pathLst>
                <a:path w="18118312" h="6679572">
                  <a:moveTo>
                    <a:pt x="17611873" y="6662653"/>
                  </a:moveTo>
                  <a:cubicBezTo>
                    <a:pt x="17611873" y="6662653"/>
                    <a:pt x="17374877" y="6652683"/>
                    <a:pt x="17012738" y="6666128"/>
                  </a:cubicBezTo>
                  <a:cubicBezTo>
                    <a:pt x="16650600" y="6679572"/>
                    <a:pt x="490924" y="6679572"/>
                    <a:pt x="490924" y="6679572"/>
                  </a:cubicBezTo>
                  <a:cubicBezTo>
                    <a:pt x="245502" y="6679572"/>
                    <a:pt x="32509" y="6582304"/>
                    <a:pt x="31032" y="6422190"/>
                  </a:cubicBezTo>
                  <a:cubicBezTo>
                    <a:pt x="31032" y="6422190"/>
                    <a:pt x="0" y="4405308"/>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7565324" y="0"/>
                    <a:pt x="17565324" y="0"/>
                  </a:cubicBezTo>
                  <a:cubicBezTo>
                    <a:pt x="17877225" y="0"/>
                    <a:pt x="18110654" y="101069"/>
                    <a:pt x="18102795" y="303616"/>
                  </a:cubicBezTo>
                  <a:cubicBezTo>
                    <a:pt x="18102795" y="303616"/>
                    <a:pt x="18100800" y="4067370"/>
                    <a:pt x="18109556" y="5722603"/>
                  </a:cubicBezTo>
                  <a:cubicBezTo>
                    <a:pt x="18118312" y="6015904"/>
                    <a:pt x="18071763" y="6348976"/>
                    <a:pt x="18071763" y="6348976"/>
                  </a:cubicBezTo>
                  <a:cubicBezTo>
                    <a:pt x="18068799" y="6529001"/>
                    <a:pt x="17857296" y="6662653"/>
                    <a:pt x="17611873" y="6662653"/>
                  </a:cubicBezTo>
                  <a:close/>
                </a:path>
              </a:pathLst>
            </a:custGeom>
            <a:solidFill>
              <a:srgbClr val="FDFEFF"/>
            </a:solidFill>
          </p:spPr>
        </p:sp>
      </p:grpSp>
      <p:pic>
        <p:nvPicPr>
          <p:cNvPr id="7" name="Picture 7"/>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8100000">
            <a:off x="15260443" y="8937882"/>
            <a:ext cx="3997714" cy="3023726"/>
          </a:xfrm>
          <a:prstGeom prst="rect">
            <a:avLst/>
          </a:prstGeom>
        </p:spPr>
      </p:pic>
      <p:pic>
        <p:nvPicPr>
          <p:cNvPr id="8" name="Picture 8"/>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5058585">
            <a:off x="-1570363" y="-1505491"/>
            <a:ext cx="4859459" cy="4409959"/>
          </a:xfrm>
          <a:prstGeom prst="rect">
            <a:avLst/>
          </a:prstGeom>
        </p:spPr>
      </p:pic>
      <p:grpSp>
        <p:nvGrpSpPr>
          <p:cNvPr id="9" name="Group 9"/>
          <p:cNvGrpSpPr/>
          <p:nvPr/>
        </p:nvGrpSpPr>
        <p:grpSpPr>
          <a:xfrm>
            <a:off x="1574229" y="1438453"/>
            <a:ext cx="15139542" cy="1485545"/>
            <a:chOff x="0" y="0"/>
            <a:chExt cx="18110652" cy="1777080"/>
          </a:xfrm>
        </p:grpSpPr>
        <p:sp>
          <p:nvSpPr>
            <p:cNvPr id="10" name="Freeform 10"/>
            <p:cNvSpPr/>
            <p:nvPr/>
          </p:nvSpPr>
          <p:spPr>
            <a:xfrm>
              <a:off x="-1" y="0"/>
              <a:ext cx="18118312" cy="1777080"/>
            </a:xfrm>
            <a:custGeom>
              <a:avLst/>
              <a:gdLst/>
              <a:ahLst/>
              <a:cxnLst/>
              <a:rect l="l" t="t" r="r" b="b"/>
              <a:pathLst>
                <a:path w="18118312" h="1777080">
                  <a:moveTo>
                    <a:pt x="17611873" y="1760162"/>
                  </a:moveTo>
                  <a:cubicBezTo>
                    <a:pt x="17611873" y="1760162"/>
                    <a:pt x="17374877" y="1750192"/>
                    <a:pt x="17012738" y="1763636"/>
                  </a:cubicBezTo>
                  <a:cubicBezTo>
                    <a:pt x="16650600" y="1777080"/>
                    <a:pt x="490924" y="1777080"/>
                    <a:pt x="490924" y="1777080"/>
                  </a:cubicBezTo>
                  <a:cubicBezTo>
                    <a:pt x="245502" y="1777080"/>
                    <a:pt x="32509" y="1679812"/>
                    <a:pt x="31032" y="1519699"/>
                  </a:cubicBezTo>
                  <a:cubicBezTo>
                    <a:pt x="31032" y="1519699"/>
                    <a:pt x="0" y="607854"/>
                    <a:pt x="0" y="606979"/>
                  </a:cubicBezTo>
                  <a:cubicBezTo>
                    <a:pt x="0" y="392820"/>
                    <a:pt x="15517" y="249246"/>
                    <a:pt x="15517" y="249246"/>
                  </a:cubicBezTo>
                  <a:cubicBezTo>
                    <a:pt x="15518" y="120578"/>
                    <a:pt x="1" y="0"/>
                    <a:pt x="459892" y="8134"/>
                  </a:cubicBezTo>
                  <a:cubicBezTo>
                    <a:pt x="459892" y="8134"/>
                    <a:pt x="1144663" y="28433"/>
                    <a:pt x="1627778" y="20834"/>
                  </a:cubicBezTo>
                  <a:cubicBezTo>
                    <a:pt x="2144992" y="12700"/>
                    <a:pt x="17565324" y="0"/>
                    <a:pt x="17565324" y="0"/>
                  </a:cubicBezTo>
                  <a:cubicBezTo>
                    <a:pt x="17877225" y="0"/>
                    <a:pt x="18110654" y="101069"/>
                    <a:pt x="18102795" y="303616"/>
                  </a:cubicBezTo>
                  <a:cubicBezTo>
                    <a:pt x="18102795" y="303616"/>
                    <a:pt x="18100800" y="607854"/>
                    <a:pt x="18109556" y="820111"/>
                  </a:cubicBezTo>
                  <a:cubicBezTo>
                    <a:pt x="18118312" y="1113413"/>
                    <a:pt x="18071763" y="1446484"/>
                    <a:pt x="18071763" y="1446484"/>
                  </a:cubicBezTo>
                  <a:cubicBezTo>
                    <a:pt x="18068799" y="1626509"/>
                    <a:pt x="17857296" y="1760162"/>
                    <a:pt x="17611873" y="1760162"/>
                  </a:cubicBezTo>
                  <a:close/>
                </a:path>
              </a:pathLst>
            </a:custGeom>
            <a:solidFill>
              <a:srgbClr val="FDFEFF"/>
            </a:solidFill>
          </p:spPr>
        </p:sp>
      </p:grpSp>
      <p:pic>
        <p:nvPicPr>
          <p:cNvPr id="11" name="Picture 11"/>
          <p:cNvPicPr>
            <a:picLocks noChangeAspect="1"/>
          </p:cNvPicPr>
          <p:nvPr/>
        </p:nvPicPr>
        <p:blipFill>
          <a:blip r:embed="rId4">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rot="-6882827">
            <a:off x="-1998857" y="-483163"/>
            <a:ext cx="3997714" cy="3023726"/>
          </a:xfrm>
          <a:prstGeom prst="rect">
            <a:avLst/>
          </a:prstGeom>
        </p:spPr>
      </p:pic>
      <p:pic>
        <p:nvPicPr>
          <p:cNvPr id="12" name="Picture 12"/>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17259300" y="-159663"/>
            <a:ext cx="1857441" cy="1997249"/>
          </a:xfrm>
          <a:prstGeom prst="rect">
            <a:avLst/>
          </a:prstGeom>
        </p:spPr>
      </p:pic>
      <p:pic>
        <p:nvPicPr>
          <p:cNvPr id="13" name="Picture 13"/>
          <p:cNvPicPr>
            <a:picLocks noChangeAspect="1"/>
          </p:cNvPicPr>
          <p:nvPr/>
        </p:nvPicPr>
        <p:blipFill>
          <a:blip r:embed="rId10">
            <a:extLst>
              <a:ext uri="{28A0092B-C50C-407E-A947-70E740481C1C}">
                <a14:useLocalDpi xmlns:a14="http://schemas.microsoft.com/office/drawing/2010/main" val="0"/>
              </a:ext>
              <a:ext uri="{96DAC541-7B7A-43D3-8B79-37D633B846F1}">
                <asvg:svgBlip xmlns="" xmlns:asvg="http://schemas.microsoft.com/office/drawing/2016/SVG/main" r:embed="rId11"/>
              </a:ext>
            </a:extLst>
          </a:blip>
          <a:srcRect/>
          <a:stretch>
            <a:fillRect/>
          </a:stretch>
        </p:blipFill>
        <p:spPr>
          <a:xfrm>
            <a:off x="-809558" y="8782050"/>
            <a:ext cx="2092258" cy="2165338"/>
          </a:xfrm>
          <a:prstGeom prst="rect">
            <a:avLst/>
          </a:prstGeom>
        </p:spPr>
      </p:pic>
      <p:sp>
        <p:nvSpPr>
          <p:cNvPr id="14" name="TextBox 14"/>
          <p:cNvSpPr txBox="1"/>
          <p:nvPr/>
        </p:nvSpPr>
        <p:spPr>
          <a:xfrm>
            <a:off x="2209082" y="1780540"/>
            <a:ext cx="14166023" cy="872034"/>
          </a:xfrm>
          <a:prstGeom prst="rect">
            <a:avLst/>
          </a:prstGeom>
        </p:spPr>
        <p:txBody>
          <a:bodyPr wrap="square" lIns="0" tIns="0" rIns="0" bIns="0" rtlCol="0" anchor="t">
            <a:spAutoFit/>
          </a:bodyPr>
          <a:lstStyle/>
          <a:p>
            <a:pPr>
              <a:lnSpc>
                <a:spcPts val="6800"/>
              </a:lnSpc>
              <a:spcBef>
                <a:spcPct val="0"/>
              </a:spcBef>
            </a:pPr>
            <a:r>
              <a:rPr lang="en-US" sz="4400" b="1" dirty="0" err="1" smtClean="0">
                <a:latin typeface="Arial" panose="020B0604020202020204" pitchFamily="34" charset="0"/>
                <a:cs typeface="Arial" panose="020B0604020202020204" pitchFamily="34" charset="0"/>
              </a:rPr>
              <a:t>Luyện</a:t>
            </a:r>
            <a:r>
              <a:rPr lang="en-US" sz="4400" b="1" dirty="0" smtClean="0">
                <a:latin typeface="Arial" panose="020B0604020202020204" pitchFamily="34" charset="0"/>
                <a:cs typeface="Arial" panose="020B0604020202020204" pitchFamily="34" charset="0"/>
              </a:rPr>
              <a:t> </a:t>
            </a:r>
            <a:r>
              <a:rPr lang="en-US" sz="4400" b="1" dirty="0" err="1" smtClean="0">
                <a:latin typeface="Arial" panose="020B0604020202020204" pitchFamily="34" charset="0"/>
                <a:cs typeface="Arial" panose="020B0604020202020204" pitchFamily="34" charset="0"/>
              </a:rPr>
              <a:t>tập</a:t>
            </a:r>
            <a:r>
              <a:rPr lang="en-US" sz="4400" b="1" dirty="0" smtClean="0">
                <a:latin typeface="Arial" panose="020B0604020202020204" pitchFamily="34" charset="0"/>
                <a:cs typeface="Arial" panose="020B0604020202020204" pitchFamily="34" charset="0"/>
              </a:rPr>
              <a:t> 1</a:t>
            </a:r>
            <a:endParaRPr lang="en-US" sz="4400" b="1" dirty="0">
              <a:latin typeface="Arial" panose="020B0604020202020204" pitchFamily="34" charset="0"/>
              <a:cs typeface="Arial" panose="020B0604020202020204" pitchFamily="34" charset="0"/>
            </a:endParaRPr>
          </a:p>
        </p:txBody>
      </p:sp>
      <p:pic>
        <p:nvPicPr>
          <p:cNvPr id="15" name="Picture 15"/>
          <p:cNvPicPr>
            <a:picLocks noChangeAspect="1"/>
          </p:cNvPicPr>
          <p:nvPr/>
        </p:nvPicPr>
        <p:blipFill>
          <a:blip r:embed="rId12"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431889" y="5810250"/>
            <a:ext cx="596811" cy="859283"/>
          </a:xfrm>
          <a:prstGeom prst="rect">
            <a:avLst/>
          </a:prstGeom>
        </p:spPr>
      </p:pic>
      <p:pic>
        <p:nvPicPr>
          <p:cNvPr id="16" name="Picture 16"/>
          <p:cNvPicPr>
            <a:picLocks noChangeAspect="1"/>
          </p:cNvPicPr>
          <p:nvPr/>
        </p:nvPicPr>
        <p:blipFill>
          <a:blip r:embed="rId14"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981075" y="6656917"/>
            <a:ext cx="398959" cy="574418"/>
          </a:xfrm>
          <a:prstGeom prst="rect">
            <a:avLst/>
          </a:prstGeom>
        </p:spPr>
      </p:pic>
      <p:pic>
        <p:nvPicPr>
          <p:cNvPr id="17" name="Picture 17"/>
          <p:cNvPicPr>
            <a:picLocks noChangeAspect="1"/>
          </p:cNvPicPr>
          <p:nvPr/>
        </p:nvPicPr>
        <p:blipFill>
          <a:blip r:embed="rId15"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7425193" y="3769887"/>
            <a:ext cx="313611" cy="451535"/>
          </a:xfrm>
          <a:prstGeom prst="rect">
            <a:avLst/>
          </a:prstGeom>
        </p:spPr>
      </p:pic>
      <p:pic>
        <p:nvPicPr>
          <p:cNvPr id="18" name="Picture 18"/>
          <p:cNvPicPr>
            <a:picLocks noChangeAspect="1"/>
          </p:cNvPicPr>
          <p:nvPr/>
        </p:nvPicPr>
        <p:blipFill>
          <a:blip r:embed="rId16" cstate="print">
            <a:extLst>
              <a:ext uri="{28A0092B-C50C-407E-A947-70E740481C1C}">
                <a14:useLocalDpi xmlns:a14="http://schemas.microsoft.com/office/drawing/2010/main" val="0"/>
              </a:ext>
              <a:ext uri="{96DAC541-7B7A-43D3-8B79-37D633B846F1}">
                <asvg:svgBlip xmlns="" xmlns:asvg="http://schemas.microsoft.com/office/drawing/2016/SVG/main" r:embed="rId13"/>
              </a:ext>
            </a:extLst>
          </a:blip>
          <a:srcRect/>
          <a:stretch>
            <a:fillRect/>
          </a:stretch>
        </p:blipFill>
        <p:spPr>
          <a:xfrm>
            <a:off x="16819295" y="4221422"/>
            <a:ext cx="605899" cy="872367"/>
          </a:xfrm>
          <a:prstGeom prst="rect">
            <a:avLst/>
          </a:prstGeom>
        </p:spPr>
      </p:pic>
      <mc:AlternateContent xmlns:mc="http://schemas.openxmlformats.org/markup-compatibility/2006" xmlns:a14="http://schemas.microsoft.com/office/drawing/2010/main">
        <mc:Choice Requires="a14">
          <p:sp>
            <p:nvSpPr>
              <p:cNvPr id="19" name="TextBox 18"/>
              <p:cNvSpPr txBox="1"/>
              <p:nvPr/>
            </p:nvSpPr>
            <p:spPr>
              <a:xfrm>
                <a:off x="1912896" y="4063638"/>
                <a:ext cx="14241504" cy="2175852"/>
              </a:xfrm>
              <a:prstGeom prst="rect">
                <a:avLst/>
              </a:prstGeom>
              <a:noFill/>
            </p:spPr>
            <p:txBody>
              <a:bodyPr wrap="square" rtlCol="0">
                <a:spAutoFit/>
              </a:bodyPr>
              <a:lstStyle/>
              <a:p>
                <a:pPr marL="742950" indent="-742950">
                  <a:lnSpc>
                    <a:spcPct val="150000"/>
                  </a:lnSpc>
                  <a:buAutoNum type="alphaLcParenR"/>
                </a:pPr>
                <a:r>
                  <a:rPr lang="en-US" sz="4400" dirty="0" smtClean="0">
                    <a:latin typeface="Arial" panose="020B0604020202020204" pitchFamily="34" charset="0"/>
                    <a:cs typeface="Arial" panose="020B0604020202020204" pitchFamily="34" charset="0"/>
                  </a:rPr>
                  <a:t>Cách </a:t>
                </a:r>
                <a:r>
                  <a:rPr lang="en-US" sz="4400" dirty="0" err="1" smtClean="0">
                    <a:latin typeface="Arial" panose="020B0604020202020204" pitchFamily="34" charset="0"/>
                    <a:cs typeface="Arial" panose="020B0604020202020204" pitchFamily="34" charset="0"/>
                  </a:rPr>
                  <a:t>viết</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nào</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sau</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đây</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là</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đúng</a:t>
                </a:r>
                <a:r>
                  <a:rPr lang="en-US" sz="4400" dirty="0" smtClean="0">
                    <a:latin typeface="Arial" panose="020B0604020202020204" pitchFamily="34" charset="0"/>
                    <a:cs typeface="Arial" panose="020B0604020202020204" pitchFamily="34" charset="0"/>
                  </a:rPr>
                  <a:t> </a:t>
                </a:r>
                <a14:m>
                  <m:oMath xmlns:m="http://schemas.openxmlformats.org/officeDocument/2006/math">
                    <m:rad>
                      <m:radPr>
                        <m:degHide m:val="on"/>
                        <m:ctrlPr>
                          <a:rPr lang="en-US" sz="4400" i="1" smtClean="0">
                            <a:latin typeface="Cambria Math" panose="02040503050406030204" pitchFamily="18" charset="0"/>
                            <a:cs typeface="Arial" panose="020B0604020202020204" pitchFamily="34" charset="0"/>
                          </a:rPr>
                        </m:ctrlPr>
                      </m:radPr>
                      <m:deg/>
                      <m:e>
                        <m:r>
                          <a:rPr lang="en-US" sz="4400" b="0" i="1" smtClean="0">
                            <a:latin typeface="Cambria Math" panose="02040503050406030204" pitchFamily="18" charset="0"/>
                            <a:cs typeface="Arial" panose="020B0604020202020204" pitchFamily="34" charset="0"/>
                          </a:rPr>
                          <m:t>2</m:t>
                        </m:r>
                      </m:e>
                    </m:rad>
                    <m:r>
                      <a:rPr lang="en-US" sz="4400" b="0" i="1" smtClean="0">
                        <a:latin typeface="Cambria Math" panose="02040503050406030204" pitchFamily="18" charset="0"/>
                        <a:ea typeface="Cambria Math" panose="02040503050406030204" pitchFamily="18" charset="0"/>
                        <a:cs typeface="Arial" panose="020B0604020202020204" pitchFamily="34" charset="0"/>
                      </a:rPr>
                      <m:t>∈</m:t>
                    </m:r>
                    <m:r>
                      <a:rPr lang="en-US" sz="4400" b="0" i="1" smtClean="0">
                        <a:latin typeface="Cambria Math" panose="02040503050406030204" pitchFamily="18" charset="0"/>
                        <a:ea typeface="Cambria Math" panose="02040503050406030204" pitchFamily="18" charset="0"/>
                        <a:cs typeface="Arial" panose="020B0604020202020204" pitchFamily="34" charset="0"/>
                      </a:rPr>
                      <m:t>ℚ</m:t>
                    </m:r>
                  </m:oMath>
                </a14:m>
                <a:r>
                  <a:rPr lang="en-US" sz="4400" dirty="0" smtClean="0">
                    <a:latin typeface="Arial" panose="020B0604020202020204" pitchFamily="34" charset="0"/>
                    <a:cs typeface="Arial" panose="020B0604020202020204" pitchFamily="34" charset="0"/>
                  </a:rPr>
                  <a:t>; </a:t>
                </a:r>
                <a14:m>
                  <m:oMath xmlns:m="http://schemas.openxmlformats.org/officeDocument/2006/math">
                    <m:r>
                      <m:rPr>
                        <m:sty m:val="p"/>
                      </m:rPr>
                      <a:rPr lang="en-US" sz="4400" i="0" smtClean="0">
                        <a:latin typeface="Cambria Math" panose="02040503050406030204" pitchFamily="18" charset="0"/>
                        <a:ea typeface="Cambria Math" panose="02040503050406030204" pitchFamily="18" charset="0"/>
                        <a:cs typeface="Arial" panose="020B0604020202020204" pitchFamily="34" charset="0"/>
                      </a:rPr>
                      <m:t>π</m:t>
                    </m:r>
                    <m:r>
                      <a:rPr lang="en-US" sz="4400" b="0" i="1" smtClean="0">
                        <a:latin typeface="Cambria Math" panose="02040503050406030204" pitchFamily="18" charset="0"/>
                        <a:ea typeface="Cambria Math" panose="02040503050406030204" pitchFamily="18" charset="0"/>
                        <a:cs typeface="Arial" panose="020B0604020202020204" pitchFamily="34" charset="0"/>
                      </a:rPr>
                      <m:t>∈</m:t>
                    </m:r>
                    <m:r>
                      <a:rPr lang="en-US" sz="4400" b="0" i="1" smtClean="0">
                        <a:latin typeface="Cambria Math" panose="02040503050406030204" pitchFamily="18" charset="0"/>
                        <a:ea typeface="Cambria Math" panose="02040503050406030204" pitchFamily="18" charset="0"/>
                        <a:cs typeface="Arial" panose="020B0604020202020204" pitchFamily="34" charset="0"/>
                      </a:rPr>
                      <m:t>𝕀</m:t>
                    </m:r>
                  </m:oMath>
                </a14:m>
                <a:r>
                  <a:rPr lang="en-US" sz="4400" dirty="0" smtClean="0">
                    <a:latin typeface="Arial" panose="020B0604020202020204" pitchFamily="34" charset="0"/>
                    <a:cs typeface="Arial" panose="020B0604020202020204" pitchFamily="34" charset="0"/>
                  </a:rPr>
                  <a:t>; 15 </a:t>
                </a:r>
                <a14:m>
                  <m:oMath xmlns:m="http://schemas.openxmlformats.org/officeDocument/2006/math">
                    <m:r>
                      <a:rPr lang="en-US" sz="4400" i="1" smtClean="0">
                        <a:latin typeface="Cambria Math" panose="02040503050406030204" pitchFamily="18" charset="0"/>
                        <a:ea typeface="Cambria Math" panose="02040503050406030204" pitchFamily="18" charset="0"/>
                        <a:cs typeface="Arial" panose="020B0604020202020204" pitchFamily="34" charset="0"/>
                      </a:rPr>
                      <m:t>∈</m:t>
                    </m:r>
                  </m:oMath>
                </a14:m>
                <a:r>
                  <a:rPr lang="en-US" sz="4400" dirty="0" smtClean="0">
                    <a:latin typeface="Arial" panose="020B0604020202020204" pitchFamily="34" charset="0"/>
                    <a:cs typeface="Arial" panose="020B0604020202020204" pitchFamily="34" charset="0"/>
                  </a:rPr>
                  <a:t> </a:t>
                </a:r>
                <a14:m>
                  <m:oMath xmlns:m="http://schemas.openxmlformats.org/officeDocument/2006/math">
                    <m:r>
                      <a:rPr lang="en-US" sz="4400" i="1" dirty="0" smtClean="0">
                        <a:latin typeface="Cambria Math" panose="02040503050406030204" pitchFamily="18" charset="0"/>
                        <a:ea typeface="Cambria Math" panose="02040503050406030204" pitchFamily="18" charset="0"/>
                        <a:cs typeface="Arial" panose="020B0604020202020204" pitchFamily="34" charset="0"/>
                      </a:rPr>
                      <m:t>ℝ</m:t>
                    </m:r>
                  </m:oMath>
                </a14:m>
                <a:r>
                  <a:rPr lang="en-US" sz="4400" dirty="0" smtClean="0">
                    <a:latin typeface="Arial" panose="020B0604020202020204" pitchFamily="34" charset="0"/>
                    <a:cs typeface="Arial" panose="020B0604020202020204" pitchFamily="34" charset="0"/>
                  </a:rPr>
                  <a:t>?</a:t>
                </a:r>
              </a:p>
              <a:p>
                <a:pPr marL="742950" indent="-742950">
                  <a:lnSpc>
                    <a:spcPct val="150000"/>
                  </a:lnSpc>
                  <a:buAutoNum type="alphaLcParenR"/>
                </a:pPr>
                <a:r>
                  <a:rPr lang="en-US" sz="4400" dirty="0" err="1" smtClean="0">
                    <a:latin typeface="Arial" panose="020B0604020202020204" pitchFamily="34" charset="0"/>
                    <a:cs typeface="Arial" panose="020B0604020202020204" pitchFamily="34" charset="0"/>
                  </a:rPr>
                  <a:t>Viết</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số</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đối</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của</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các</a:t>
                </a:r>
                <a:r>
                  <a:rPr lang="en-US" sz="4400" dirty="0" smtClean="0">
                    <a:latin typeface="Arial" panose="020B0604020202020204" pitchFamily="34" charset="0"/>
                    <a:cs typeface="Arial" panose="020B0604020202020204" pitchFamily="34" charset="0"/>
                  </a:rPr>
                  <a:t> </a:t>
                </a:r>
                <a:r>
                  <a:rPr lang="en-US" sz="4400" dirty="0" err="1" smtClean="0">
                    <a:latin typeface="Arial" panose="020B0604020202020204" pitchFamily="34" charset="0"/>
                    <a:cs typeface="Arial" panose="020B0604020202020204" pitchFamily="34" charset="0"/>
                  </a:rPr>
                  <a:t>số</a:t>
                </a:r>
                <a:r>
                  <a:rPr lang="en-US" sz="4400" dirty="0" smtClean="0">
                    <a:latin typeface="Arial" panose="020B0604020202020204" pitchFamily="34" charset="0"/>
                    <a:cs typeface="Arial" panose="020B0604020202020204" pitchFamily="34" charset="0"/>
                  </a:rPr>
                  <a:t> 5,08(299); </a:t>
                </a:r>
                <a14:m>
                  <m:oMath xmlns:m="http://schemas.openxmlformats.org/officeDocument/2006/math">
                    <m:r>
                      <a:rPr lang="en-US" sz="4400" b="0" i="0" smtClean="0">
                        <a:latin typeface="Cambria Math" panose="02040503050406030204" pitchFamily="18" charset="0"/>
                        <a:cs typeface="Arial" panose="020B0604020202020204" pitchFamily="34" charset="0"/>
                      </a:rPr>
                      <m:t>−</m:t>
                    </m:r>
                    <m:rad>
                      <m:radPr>
                        <m:degHide m:val="on"/>
                        <m:ctrlPr>
                          <a:rPr lang="en-US" sz="4400" i="1" smtClean="0">
                            <a:latin typeface="Cambria Math" panose="02040503050406030204" pitchFamily="18" charset="0"/>
                            <a:cs typeface="Arial" panose="020B0604020202020204" pitchFamily="34" charset="0"/>
                          </a:rPr>
                        </m:ctrlPr>
                      </m:radPr>
                      <m:deg/>
                      <m:e>
                        <m:r>
                          <a:rPr lang="en-US" sz="4400" b="0" i="1" smtClean="0">
                            <a:latin typeface="Cambria Math" panose="02040503050406030204" pitchFamily="18" charset="0"/>
                            <a:cs typeface="Arial" panose="020B0604020202020204" pitchFamily="34" charset="0"/>
                          </a:rPr>
                          <m:t>5</m:t>
                        </m:r>
                      </m:e>
                    </m:rad>
                  </m:oMath>
                </a14:m>
                <a:r>
                  <a:rPr lang="en-US" sz="4400" dirty="0" smtClean="0">
                    <a:latin typeface="Arial" panose="020B0604020202020204" pitchFamily="34" charset="0"/>
                    <a:cs typeface="Arial" panose="020B0604020202020204" pitchFamily="34" charset="0"/>
                  </a:rPr>
                  <a:t>   </a:t>
                </a:r>
                <a:endParaRPr lang="en-US" sz="4400" dirty="0">
                  <a:latin typeface="Arial" panose="020B0604020202020204" pitchFamily="34" charset="0"/>
                  <a:cs typeface="Arial" panose="020B0604020202020204" pitchFamily="34" charset="0"/>
                </a:endParaRPr>
              </a:p>
            </p:txBody>
          </p:sp>
        </mc:Choice>
        <mc:Fallback xmlns="">
          <p:sp>
            <p:nvSpPr>
              <p:cNvPr id="19" name="TextBox 18"/>
              <p:cNvSpPr txBox="1">
                <a:spLocks noRot="1" noChangeAspect="1" noMove="1" noResize="1" noEditPoints="1" noAdjustHandles="1" noChangeArrowheads="1" noChangeShapeType="1" noTextEdit="1"/>
              </p:cNvSpPr>
              <p:nvPr/>
            </p:nvSpPr>
            <p:spPr>
              <a:xfrm>
                <a:off x="1912896" y="4063638"/>
                <a:ext cx="14241504" cy="2175852"/>
              </a:xfrm>
              <a:prstGeom prst="rect">
                <a:avLst/>
              </a:prstGeom>
              <a:blipFill rotWithShape="0">
                <a:blip r:embed="rId17"/>
                <a:stretch>
                  <a:fillRect l="-1584" r="-1627" b="-12325"/>
                </a:stretch>
              </a:blipFill>
            </p:spPr>
            <p:txBody>
              <a:bodyPr/>
              <a:lstStyle/>
              <a:p>
                <a:r>
                  <a:rPr lang="en-US">
                    <a:noFill/>
                  </a:rPr>
                  <a:t> </a:t>
                </a:r>
              </a:p>
            </p:txBody>
          </p:sp>
        </mc:Fallback>
      </mc:AlternateContent>
      <p:pic>
        <p:nvPicPr>
          <p:cNvPr id="20" name="Picture 19"/>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3122034" y="3571689"/>
            <a:ext cx="967209" cy="976042"/>
          </a:xfrm>
          <a:prstGeom prst="rect">
            <a:avLst/>
          </a:prstGeom>
        </p:spPr>
      </p:pic>
      <p:pic>
        <p:nvPicPr>
          <p:cNvPr id="21" name="Picture 20"/>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15161736" y="3517929"/>
            <a:ext cx="967209" cy="976042"/>
          </a:xfrm>
          <a:prstGeom prst="rect">
            <a:avLst/>
          </a:prstGeom>
        </p:spPr>
      </p:pic>
      <p:cxnSp>
        <p:nvCxnSpPr>
          <p:cNvPr id="23" name="Straight Arrow Connector 22"/>
          <p:cNvCxnSpPr/>
          <p:nvPr/>
        </p:nvCxnSpPr>
        <p:spPr>
          <a:xfrm>
            <a:off x="9448800" y="6239490"/>
            <a:ext cx="0" cy="70463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cxnSp>
        <p:nvCxnSpPr>
          <p:cNvPr id="25" name="Straight Arrow Connector 24"/>
          <p:cNvCxnSpPr/>
          <p:nvPr/>
        </p:nvCxnSpPr>
        <p:spPr>
          <a:xfrm>
            <a:off x="11811000" y="6229607"/>
            <a:ext cx="0" cy="704636"/>
          </a:xfrm>
          <a:prstGeom prst="straightConnector1">
            <a:avLst/>
          </a:prstGeom>
          <a:ln w="57150">
            <a:solidFill>
              <a:srgbClr val="C00000"/>
            </a:solidFill>
            <a:tailEnd type="triangle"/>
          </a:ln>
        </p:spPr>
        <p:style>
          <a:lnRef idx="1">
            <a:schemeClr val="accent1"/>
          </a:lnRef>
          <a:fillRef idx="0">
            <a:schemeClr val="accent1"/>
          </a:fillRef>
          <a:effectRef idx="0">
            <a:schemeClr val="accent1"/>
          </a:effectRef>
          <a:fontRef idx="minor">
            <a:schemeClr val="tx1"/>
          </a:fontRef>
        </p:style>
      </p:cxnSp>
      <p:sp>
        <p:nvSpPr>
          <p:cNvPr id="26" name="TextBox 25"/>
          <p:cNvSpPr txBox="1"/>
          <p:nvPr/>
        </p:nvSpPr>
        <p:spPr>
          <a:xfrm>
            <a:off x="8082122" y="7365206"/>
            <a:ext cx="2971800" cy="769441"/>
          </a:xfrm>
          <a:prstGeom prst="rect">
            <a:avLst/>
          </a:prstGeom>
          <a:noFill/>
        </p:spPr>
        <p:txBody>
          <a:bodyPr wrap="square" rtlCol="0">
            <a:spAutoFit/>
          </a:bodyPr>
          <a:lstStyle/>
          <a:p>
            <a:r>
              <a:rPr lang="en-US" sz="4400" dirty="0" smtClean="0">
                <a:solidFill>
                  <a:srgbClr val="0070C0"/>
                </a:solidFill>
                <a:latin typeface="Arial" panose="020B0604020202020204" pitchFamily="34" charset="0"/>
                <a:cs typeface="Arial" panose="020B0604020202020204" pitchFamily="34" charset="0"/>
              </a:rPr>
              <a:t>-5,08(299)</a:t>
            </a:r>
            <a:endParaRPr lang="en-US" sz="4400" dirty="0">
              <a:solidFill>
                <a:srgbClr val="0070C0"/>
              </a:solidFill>
              <a:latin typeface="Arial" panose="020B0604020202020204" pitchFamily="34" charset="0"/>
              <a:cs typeface="Arial" panose="020B0604020202020204" pitchFamily="34" charset="0"/>
            </a:endParaRPr>
          </a:p>
        </p:txBody>
      </p:sp>
      <mc:AlternateContent xmlns:mc="http://schemas.openxmlformats.org/markup-compatibility/2006" xmlns:a14="http://schemas.microsoft.com/office/drawing/2010/main">
        <mc:Choice Requires="a14">
          <p:sp>
            <p:nvSpPr>
              <p:cNvPr id="27" name="TextBox 26"/>
              <p:cNvSpPr txBox="1"/>
              <p:nvPr/>
            </p:nvSpPr>
            <p:spPr>
              <a:xfrm>
                <a:off x="11212171" y="7318493"/>
                <a:ext cx="1262819" cy="862865"/>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rad>
                        <m:radPr>
                          <m:degHide m:val="on"/>
                          <m:ctrlPr>
                            <a:rPr lang="en-US" sz="4400" i="1" smtClean="0">
                              <a:solidFill>
                                <a:srgbClr val="0070C0"/>
                              </a:solidFill>
                              <a:latin typeface="Cambria Math" panose="02040503050406030204" pitchFamily="18" charset="0"/>
                              <a:cs typeface="Arial" panose="020B0604020202020204" pitchFamily="34" charset="0"/>
                            </a:rPr>
                          </m:ctrlPr>
                        </m:radPr>
                        <m:deg/>
                        <m:e>
                          <m:r>
                            <a:rPr lang="en-US" sz="4400" b="0" i="1" smtClean="0">
                              <a:solidFill>
                                <a:srgbClr val="0070C0"/>
                              </a:solidFill>
                              <a:latin typeface="Cambria Math" panose="02040503050406030204" pitchFamily="18" charset="0"/>
                              <a:cs typeface="Arial" panose="020B0604020202020204" pitchFamily="34" charset="0"/>
                            </a:rPr>
                            <m:t>5</m:t>
                          </m:r>
                        </m:e>
                      </m:rad>
                    </m:oMath>
                  </m:oMathPara>
                </a14:m>
                <a:endParaRPr lang="en-US" sz="4400" dirty="0">
                  <a:latin typeface="Arial" panose="020B0604020202020204" pitchFamily="34" charset="0"/>
                  <a:cs typeface="Arial" panose="020B0604020202020204" pitchFamily="34" charset="0"/>
                </a:endParaRPr>
              </a:p>
            </p:txBody>
          </p:sp>
        </mc:Choice>
        <mc:Fallback xmlns="">
          <p:sp>
            <p:nvSpPr>
              <p:cNvPr id="27" name="TextBox 26"/>
              <p:cNvSpPr txBox="1">
                <a:spLocks noRot="1" noChangeAspect="1" noMove="1" noResize="1" noEditPoints="1" noAdjustHandles="1" noChangeArrowheads="1" noChangeShapeType="1" noTextEdit="1"/>
              </p:cNvSpPr>
              <p:nvPr/>
            </p:nvSpPr>
            <p:spPr>
              <a:xfrm>
                <a:off x="11212171" y="7318493"/>
                <a:ext cx="1262819" cy="862865"/>
              </a:xfrm>
              <a:prstGeom prst="rect">
                <a:avLst/>
              </a:prstGeom>
              <a:blipFill rotWithShape="0">
                <a:blip r:embed="rId19"/>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2903197979"/>
      </p:ext>
    </p:extLst>
  </p:cSld>
  <p:clrMapOvr>
    <a:masterClrMapping/>
  </p:clrMapOvr>
  <p:transition spd="slow">
    <p:blinds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2" presetClass="entr" presetSubtype="4" fill="hold" grpId="0" nodeType="clickEffect">
                                  <p:stCondLst>
                                    <p:cond delay="0"/>
                                  </p:stCondLst>
                                  <p:childTnLst>
                                    <p:set>
                                      <p:cBhvr>
                                        <p:cTn id="6" dur="1" fill="hold">
                                          <p:stCondLst>
                                            <p:cond delay="0"/>
                                          </p:stCondLst>
                                        </p:cTn>
                                        <p:tgtEl>
                                          <p:spTgt spid="14"/>
                                        </p:tgtEl>
                                        <p:attrNameLst>
                                          <p:attrName>style.visibility</p:attrName>
                                        </p:attrNameLst>
                                      </p:cBhvr>
                                      <p:to>
                                        <p:strVal val="visible"/>
                                      </p:to>
                                    </p:set>
                                    <p:anim calcmode="lin" valueType="num">
                                      <p:cBhvr additive="base">
                                        <p:cTn id="7" dur="500"/>
                                        <p:tgtEl>
                                          <p:spTgt spid="14"/>
                                        </p:tgtEl>
                                        <p:attrNameLst>
                                          <p:attrName>ppt_y</p:attrName>
                                        </p:attrNameLst>
                                      </p:cBhvr>
                                      <p:tavLst>
                                        <p:tav tm="0">
                                          <p:val>
                                            <p:strVal val="#ppt_y+#ppt_h*1.125000"/>
                                          </p:val>
                                        </p:tav>
                                        <p:tav tm="100000">
                                          <p:val>
                                            <p:strVal val="#ppt_y"/>
                                          </p:val>
                                        </p:tav>
                                      </p:tavLst>
                                    </p:anim>
                                    <p:animEffect transition="in" filter="wipe(up)">
                                      <p:cBhvr>
                                        <p:cTn id="8" dur="500"/>
                                        <p:tgtEl>
                                          <p:spTgt spid="14"/>
                                        </p:tgtEl>
                                      </p:cBhvr>
                                    </p:animEffect>
                                  </p:childTnLst>
                                </p:cTn>
                              </p:par>
                            </p:childTnLst>
                          </p:cTn>
                        </p:par>
                      </p:childTnLst>
                    </p:cTn>
                  </p:par>
                  <p:par>
                    <p:cTn id="9" fill="hold">
                      <p:stCondLst>
                        <p:cond delay="indefinite"/>
                      </p:stCondLst>
                      <p:childTnLst>
                        <p:par>
                          <p:cTn id="10" fill="hold">
                            <p:stCondLst>
                              <p:cond delay="0"/>
                            </p:stCondLst>
                            <p:childTnLst>
                              <p:par>
                                <p:cTn id="11" presetID="22" presetClass="entr" presetSubtype="8" fill="hold" nodeType="clickEffect">
                                  <p:stCondLst>
                                    <p:cond delay="0"/>
                                  </p:stCondLst>
                                  <p:childTnLst>
                                    <p:set>
                                      <p:cBhvr>
                                        <p:cTn id="12" dur="1" fill="hold">
                                          <p:stCondLst>
                                            <p:cond delay="0"/>
                                          </p:stCondLst>
                                        </p:cTn>
                                        <p:tgtEl>
                                          <p:spTgt spid="19">
                                            <p:txEl>
                                              <p:pRg st="0" end="0"/>
                                            </p:txEl>
                                          </p:spTgt>
                                        </p:tgtEl>
                                        <p:attrNameLst>
                                          <p:attrName>style.visibility</p:attrName>
                                        </p:attrNameLst>
                                      </p:cBhvr>
                                      <p:to>
                                        <p:strVal val="visible"/>
                                      </p:to>
                                    </p:set>
                                    <p:animEffect transition="in" filter="wipe(left)">
                                      <p:cBhvr>
                                        <p:cTn id="13" dur="500"/>
                                        <p:tgtEl>
                                          <p:spTgt spid="19">
                                            <p:txEl>
                                              <p:pRg st="0" end="0"/>
                                            </p:txEl>
                                          </p:spTgt>
                                        </p:tgtEl>
                                      </p:cBhvr>
                                    </p:animEffect>
                                  </p:childTnLst>
                                </p:cTn>
                              </p:par>
                              <p:par>
                                <p:cTn id="14" presetID="22" presetClass="entr" presetSubtype="8" fill="hold" nodeType="withEffect">
                                  <p:stCondLst>
                                    <p:cond delay="0"/>
                                  </p:stCondLst>
                                  <p:childTnLst>
                                    <p:set>
                                      <p:cBhvr>
                                        <p:cTn id="15" dur="1" fill="hold">
                                          <p:stCondLst>
                                            <p:cond delay="0"/>
                                          </p:stCondLst>
                                        </p:cTn>
                                        <p:tgtEl>
                                          <p:spTgt spid="19">
                                            <p:txEl>
                                              <p:pRg st="1" end="1"/>
                                            </p:txEl>
                                          </p:spTgt>
                                        </p:tgtEl>
                                        <p:attrNameLst>
                                          <p:attrName>style.visibility</p:attrName>
                                        </p:attrNameLst>
                                      </p:cBhvr>
                                      <p:to>
                                        <p:strVal val="visible"/>
                                      </p:to>
                                    </p:set>
                                    <p:animEffect transition="in" filter="wipe(left)">
                                      <p:cBhvr>
                                        <p:cTn id="16" dur="500"/>
                                        <p:tgtEl>
                                          <p:spTgt spid="19">
                                            <p:txEl>
                                              <p:pRg st="1" end="1"/>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2" presetClass="entr" presetSubtype="4" fill="hold" nodeType="clickEffect">
                                  <p:stCondLst>
                                    <p:cond delay="0"/>
                                  </p:stCondLst>
                                  <p:childTnLst>
                                    <p:set>
                                      <p:cBhvr>
                                        <p:cTn id="20" dur="1" fill="hold">
                                          <p:stCondLst>
                                            <p:cond delay="0"/>
                                          </p:stCondLst>
                                        </p:cTn>
                                        <p:tgtEl>
                                          <p:spTgt spid="20"/>
                                        </p:tgtEl>
                                        <p:attrNameLst>
                                          <p:attrName>style.visibility</p:attrName>
                                        </p:attrNameLst>
                                      </p:cBhvr>
                                      <p:to>
                                        <p:strVal val="visible"/>
                                      </p:to>
                                    </p:set>
                                    <p:anim calcmode="lin" valueType="num">
                                      <p:cBhvr additive="base">
                                        <p:cTn id="21" dur="500"/>
                                        <p:tgtEl>
                                          <p:spTgt spid="20"/>
                                        </p:tgtEl>
                                        <p:attrNameLst>
                                          <p:attrName>ppt_y</p:attrName>
                                        </p:attrNameLst>
                                      </p:cBhvr>
                                      <p:tavLst>
                                        <p:tav tm="0">
                                          <p:val>
                                            <p:strVal val="#ppt_y+#ppt_h*1.125000"/>
                                          </p:val>
                                        </p:tav>
                                        <p:tav tm="100000">
                                          <p:val>
                                            <p:strVal val="#ppt_y"/>
                                          </p:val>
                                        </p:tav>
                                      </p:tavLst>
                                    </p:anim>
                                    <p:animEffect transition="in" filter="wipe(up)">
                                      <p:cBhvr>
                                        <p:cTn id="22" dur="500"/>
                                        <p:tgtEl>
                                          <p:spTgt spid="20"/>
                                        </p:tgtEl>
                                      </p:cBhvr>
                                    </p:animEffect>
                                  </p:childTnLst>
                                </p:cTn>
                              </p:par>
                              <p:par>
                                <p:cTn id="23" presetID="12" presetClass="entr" presetSubtype="4" fill="hold" nodeType="withEffect">
                                  <p:stCondLst>
                                    <p:cond delay="0"/>
                                  </p:stCondLst>
                                  <p:childTnLst>
                                    <p:set>
                                      <p:cBhvr>
                                        <p:cTn id="24" dur="1" fill="hold">
                                          <p:stCondLst>
                                            <p:cond delay="0"/>
                                          </p:stCondLst>
                                        </p:cTn>
                                        <p:tgtEl>
                                          <p:spTgt spid="21"/>
                                        </p:tgtEl>
                                        <p:attrNameLst>
                                          <p:attrName>style.visibility</p:attrName>
                                        </p:attrNameLst>
                                      </p:cBhvr>
                                      <p:to>
                                        <p:strVal val="visible"/>
                                      </p:to>
                                    </p:set>
                                    <p:anim calcmode="lin" valueType="num">
                                      <p:cBhvr additive="base">
                                        <p:cTn id="25" dur="500"/>
                                        <p:tgtEl>
                                          <p:spTgt spid="21"/>
                                        </p:tgtEl>
                                        <p:attrNameLst>
                                          <p:attrName>ppt_y</p:attrName>
                                        </p:attrNameLst>
                                      </p:cBhvr>
                                      <p:tavLst>
                                        <p:tav tm="0">
                                          <p:val>
                                            <p:strVal val="#ppt_y+#ppt_h*1.125000"/>
                                          </p:val>
                                        </p:tav>
                                        <p:tav tm="100000">
                                          <p:val>
                                            <p:strVal val="#ppt_y"/>
                                          </p:val>
                                        </p:tav>
                                      </p:tavLst>
                                    </p:anim>
                                    <p:animEffect transition="in" filter="wipe(up)">
                                      <p:cBhvr>
                                        <p:cTn id="26" dur="500"/>
                                        <p:tgtEl>
                                          <p:spTgt spid="21"/>
                                        </p:tgtEl>
                                      </p:cBhvr>
                                    </p:animEffect>
                                  </p:childTnLst>
                                </p:cTn>
                              </p:par>
                            </p:childTnLst>
                          </p:cTn>
                        </p:par>
                      </p:childTnLst>
                    </p:cTn>
                  </p:par>
                  <p:par>
                    <p:cTn id="27" fill="hold">
                      <p:stCondLst>
                        <p:cond delay="indefinite"/>
                      </p:stCondLst>
                      <p:childTnLst>
                        <p:par>
                          <p:cTn id="28" fill="hold">
                            <p:stCondLst>
                              <p:cond delay="0"/>
                            </p:stCondLst>
                            <p:childTnLst>
                              <p:par>
                                <p:cTn id="29" presetID="12" presetClass="entr" presetSubtype="1" fill="hold" nodeType="clickEffect">
                                  <p:stCondLst>
                                    <p:cond delay="0"/>
                                  </p:stCondLst>
                                  <p:childTnLst>
                                    <p:set>
                                      <p:cBhvr>
                                        <p:cTn id="30" dur="1" fill="hold">
                                          <p:stCondLst>
                                            <p:cond delay="0"/>
                                          </p:stCondLst>
                                        </p:cTn>
                                        <p:tgtEl>
                                          <p:spTgt spid="23"/>
                                        </p:tgtEl>
                                        <p:attrNameLst>
                                          <p:attrName>style.visibility</p:attrName>
                                        </p:attrNameLst>
                                      </p:cBhvr>
                                      <p:to>
                                        <p:strVal val="visible"/>
                                      </p:to>
                                    </p:set>
                                    <p:anim calcmode="lin" valueType="num">
                                      <p:cBhvr additive="base">
                                        <p:cTn id="31" dur="500"/>
                                        <p:tgtEl>
                                          <p:spTgt spid="23"/>
                                        </p:tgtEl>
                                        <p:attrNameLst>
                                          <p:attrName>ppt_y</p:attrName>
                                        </p:attrNameLst>
                                      </p:cBhvr>
                                      <p:tavLst>
                                        <p:tav tm="0">
                                          <p:val>
                                            <p:strVal val="#ppt_y-#ppt_h*1.125000"/>
                                          </p:val>
                                        </p:tav>
                                        <p:tav tm="100000">
                                          <p:val>
                                            <p:strVal val="#ppt_y"/>
                                          </p:val>
                                        </p:tav>
                                      </p:tavLst>
                                    </p:anim>
                                    <p:animEffect transition="in" filter="wipe(down)">
                                      <p:cBhvr>
                                        <p:cTn id="32" dur="500"/>
                                        <p:tgtEl>
                                          <p:spTgt spid="23"/>
                                        </p:tgtEl>
                                      </p:cBhvr>
                                    </p:animEffect>
                                  </p:childTnLst>
                                </p:cTn>
                              </p:par>
                            </p:childTnLst>
                          </p:cTn>
                        </p:par>
                      </p:childTnLst>
                    </p:cTn>
                  </p:par>
                  <p:par>
                    <p:cTn id="33" fill="hold">
                      <p:stCondLst>
                        <p:cond delay="indefinite"/>
                      </p:stCondLst>
                      <p:childTnLst>
                        <p:par>
                          <p:cTn id="34" fill="hold">
                            <p:stCondLst>
                              <p:cond delay="0"/>
                            </p:stCondLst>
                            <p:childTnLst>
                              <p:par>
                                <p:cTn id="35" presetID="17" presetClass="entr" presetSubtype="10"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p:cTn id="37" dur="500" fill="hold"/>
                                        <p:tgtEl>
                                          <p:spTgt spid="26"/>
                                        </p:tgtEl>
                                        <p:attrNameLst>
                                          <p:attrName>ppt_w</p:attrName>
                                        </p:attrNameLst>
                                      </p:cBhvr>
                                      <p:tavLst>
                                        <p:tav tm="0">
                                          <p:val>
                                            <p:fltVal val="0"/>
                                          </p:val>
                                        </p:tav>
                                        <p:tav tm="100000">
                                          <p:val>
                                            <p:strVal val="#ppt_w"/>
                                          </p:val>
                                        </p:tav>
                                      </p:tavLst>
                                    </p:anim>
                                    <p:anim calcmode="lin" valueType="num">
                                      <p:cBhvr>
                                        <p:cTn id="38" dur="500" fill="hold"/>
                                        <p:tgtEl>
                                          <p:spTgt spid="26"/>
                                        </p:tgtEl>
                                        <p:attrNameLst>
                                          <p:attrName>ppt_h</p:attrName>
                                        </p:attrNameLst>
                                      </p:cBhvr>
                                      <p:tavLst>
                                        <p:tav tm="0">
                                          <p:val>
                                            <p:strVal val="#ppt_h"/>
                                          </p:val>
                                        </p:tav>
                                        <p:tav tm="100000">
                                          <p:val>
                                            <p:strVal val="#ppt_h"/>
                                          </p:val>
                                        </p:tav>
                                      </p:tavLst>
                                    </p:anim>
                                  </p:childTnLst>
                                </p:cTn>
                              </p:par>
                            </p:childTnLst>
                          </p:cTn>
                        </p:par>
                      </p:childTnLst>
                    </p:cTn>
                  </p:par>
                  <p:par>
                    <p:cTn id="39" fill="hold">
                      <p:stCondLst>
                        <p:cond delay="indefinite"/>
                      </p:stCondLst>
                      <p:childTnLst>
                        <p:par>
                          <p:cTn id="40" fill="hold">
                            <p:stCondLst>
                              <p:cond delay="0"/>
                            </p:stCondLst>
                            <p:childTnLst>
                              <p:par>
                                <p:cTn id="41" presetID="22" presetClass="entr" presetSubtype="1" fill="hold" nodeType="clickEffect">
                                  <p:stCondLst>
                                    <p:cond delay="0"/>
                                  </p:stCondLst>
                                  <p:childTnLst>
                                    <p:set>
                                      <p:cBhvr>
                                        <p:cTn id="42" dur="1" fill="hold">
                                          <p:stCondLst>
                                            <p:cond delay="0"/>
                                          </p:stCondLst>
                                        </p:cTn>
                                        <p:tgtEl>
                                          <p:spTgt spid="25"/>
                                        </p:tgtEl>
                                        <p:attrNameLst>
                                          <p:attrName>style.visibility</p:attrName>
                                        </p:attrNameLst>
                                      </p:cBhvr>
                                      <p:to>
                                        <p:strVal val="visible"/>
                                      </p:to>
                                    </p:set>
                                    <p:animEffect transition="in" filter="wipe(up)">
                                      <p:cBhvr>
                                        <p:cTn id="43" dur="500"/>
                                        <p:tgtEl>
                                          <p:spTgt spid="25"/>
                                        </p:tgtEl>
                                      </p:cBhvr>
                                    </p:animEffect>
                                  </p:childTnLst>
                                </p:cTn>
                              </p:par>
                            </p:childTnLst>
                          </p:cTn>
                        </p:par>
                      </p:childTnLst>
                    </p:cTn>
                  </p:par>
                  <p:par>
                    <p:cTn id="44" fill="hold">
                      <p:stCondLst>
                        <p:cond delay="indefinite"/>
                      </p:stCondLst>
                      <p:childTnLst>
                        <p:par>
                          <p:cTn id="45" fill="hold">
                            <p:stCondLst>
                              <p:cond delay="0"/>
                            </p:stCondLst>
                            <p:childTnLst>
                              <p:par>
                                <p:cTn id="46" presetID="53" presetClass="entr" presetSubtype="16" fill="hold" grpId="0" nodeType="clickEffect">
                                  <p:stCondLst>
                                    <p:cond delay="0"/>
                                  </p:stCondLst>
                                  <p:childTnLst>
                                    <p:set>
                                      <p:cBhvr>
                                        <p:cTn id="47" dur="1" fill="hold">
                                          <p:stCondLst>
                                            <p:cond delay="0"/>
                                          </p:stCondLst>
                                        </p:cTn>
                                        <p:tgtEl>
                                          <p:spTgt spid="27"/>
                                        </p:tgtEl>
                                        <p:attrNameLst>
                                          <p:attrName>style.visibility</p:attrName>
                                        </p:attrNameLst>
                                      </p:cBhvr>
                                      <p:to>
                                        <p:strVal val="visible"/>
                                      </p:to>
                                    </p:set>
                                    <p:anim calcmode="lin" valueType="num">
                                      <p:cBhvr>
                                        <p:cTn id="48" dur="500" fill="hold"/>
                                        <p:tgtEl>
                                          <p:spTgt spid="27"/>
                                        </p:tgtEl>
                                        <p:attrNameLst>
                                          <p:attrName>ppt_w</p:attrName>
                                        </p:attrNameLst>
                                      </p:cBhvr>
                                      <p:tavLst>
                                        <p:tav tm="0">
                                          <p:val>
                                            <p:fltVal val="0"/>
                                          </p:val>
                                        </p:tav>
                                        <p:tav tm="100000">
                                          <p:val>
                                            <p:strVal val="#ppt_w"/>
                                          </p:val>
                                        </p:tav>
                                      </p:tavLst>
                                    </p:anim>
                                    <p:anim calcmode="lin" valueType="num">
                                      <p:cBhvr>
                                        <p:cTn id="49" dur="500" fill="hold"/>
                                        <p:tgtEl>
                                          <p:spTgt spid="27"/>
                                        </p:tgtEl>
                                        <p:attrNameLst>
                                          <p:attrName>ppt_h</p:attrName>
                                        </p:attrNameLst>
                                      </p:cBhvr>
                                      <p:tavLst>
                                        <p:tav tm="0">
                                          <p:val>
                                            <p:fltVal val="0"/>
                                          </p:val>
                                        </p:tav>
                                        <p:tav tm="100000">
                                          <p:val>
                                            <p:strVal val="#ppt_h"/>
                                          </p:val>
                                        </p:tav>
                                      </p:tavLst>
                                    </p:anim>
                                    <p:animEffect transition="in" filter="fade">
                                      <p:cBhvr>
                                        <p:cTn id="50" dur="500"/>
                                        <p:tgtEl>
                                          <p:spTgt spid="2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4" grpId="0"/>
      <p:bldP spid="26" grpId="0"/>
      <p:bldP spid="27" grpId="0"/>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DFDFB"/>
        </a:solidFill>
        <a:effectLst/>
      </p:bgPr>
    </p:bg>
    <p:spTree>
      <p:nvGrpSpPr>
        <p:cNvPr id="1" name=""/>
        <p:cNvGrpSpPr/>
        <p:nvPr/>
      </p:nvGrpSpPr>
      <p:grpSpPr>
        <a:xfrm>
          <a:off x="0" y="0"/>
          <a:ext cx="0" cy="0"/>
          <a:chOff x="0" y="0"/>
          <a:chExt cx="0" cy="0"/>
        </a:xfrm>
      </p:grpSpPr>
      <p:pic>
        <p:nvPicPr>
          <p:cNvPr id="3" name="Picture 3"/>
          <p:cNvPicPr>
            <a:picLocks noChangeAspect="1"/>
          </p:cNvPicPr>
          <p:nvPr/>
        </p:nvPicPr>
        <p:blipFill>
          <a:blip r:embed="rId2" cstate="print">
            <a:extLst>
              <a:ext uri="{28A0092B-C50C-407E-A947-70E740481C1C}">
                <a14:useLocalDpi xmlns:a14="http://schemas.microsoft.com/office/drawing/2010/main" val="0"/>
              </a:ext>
              <a:ext uri="{96DAC541-7B7A-43D3-8B79-37D633B846F1}">
                <asvg:svgBlip xmlns="" xmlns:asvg="http://schemas.microsoft.com/office/drawing/2016/SVG/main" r:embed="rId5"/>
              </a:ext>
            </a:extLst>
          </a:blip>
          <a:srcRect/>
          <a:stretch>
            <a:fillRect/>
          </a:stretch>
        </p:blipFill>
        <p:spPr>
          <a:xfrm>
            <a:off x="343171" y="7911915"/>
            <a:ext cx="1839823" cy="1880860"/>
          </a:xfrm>
          <a:prstGeom prst="rect">
            <a:avLst/>
          </a:prstGeom>
        </p:spPr>
      </p:pic>
      <p:pic>
        <p:nvPicPr>
          <p:cNvPr id="4" name="Picture 4"/>
          <p:cNvPicPr>
            <a:picLocks noChangeAspect="1"/>
          </p:cNvPicPr>
          <p:nvPr/>
        </p:nvPicPr>
        <p:blipFill>
          <a:blip r:embed="rId6">
            <a:extLst>
              <a:ext uri="{28A0092B-C50C-407E-A947-70E740481C1C}">
                <a14:useLocalDpi xmlns:a14="http://schemas.microsoft.com/office/drawing/2010/main" val="0"/>
              </a:ext>
              <a:ext uri="{96DAC541-7B7A-43D3-8B79-37D633B846F1}">
                <asvg:svgBlip xmlns="" xmlns:asvg="http://schemas.microsoft.com/office/drawing/2016/SVG/main" r:embed="rId7"/>
              </a:ext>
            </a:extLst>
          </a:blip>
          <a:srcRect/>
          <a:stretch>
            <a:fillRect/>
          </a:stretch>
        </p:blipFill>
        <p:spPr>
          <a:xfrm rot="-90611">
            <a:off x="506551" y="1095009"/>
            <a:ext cx="4112814" cy="3312685"/>
          </a:xfrm>
          <a:prstGeom prst="rect">
            <a:avLst/>
          </a:prstGeom>
        </p:spPr>
      </p:pic>
      <p:pic>
        <p:nvPicPr>
          <p:cNvPr id="5" name="Picture 5"/>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9"/>
              </a:ext>
            </a:extLst>
          </a:blip>
          <a:srcRect/>
          <a:stretch>
            <a:fillRect/>
          </a:stretch>
        </p:blipFill>
        <p:spPr>
          <a:xfrm>
            <a:off x="-228600" y="4235597"/>
            <a:ext cx="6976310" cy="3389181"/>
          </a:xfrm>
          <a:prstGeom prst="rect">
            <a:avLst/>
          </a:prstGeom>
        </p:spPr>
      </p:pic>
      <p:pic>
        <p:nvPicPr>
          <p:cNvPr id="11" name="Picture 11"/>
          <p:cNvPicPr>
            <a:picLocks noChangeAspect="1"/>
          </p:cNvPicPr>
          <p:nvPr/>
        </p:nvPicPr>
        <p:blipFill>
          <a:blip r:embed="rId10" cstate="print">
            <a:extLst>
              <a:ext uri="{28A0092B-C50C-407E-A947-70E740481C1C}">
                <a14:useLocalDpi xmlns:a14="http://schemas.microsoft.com/office/drawing/2010/main" val="0"/>
              </a:ext>
              <a:ext uri="{96DAC541-7B7A-43D3-8B79-37D633B846F1}">
                <asvg:svgBlip xmlns="" xmlns:asvg="http://schemas.microsoft.com/office/drawing/2016/SVG/main" r:embed="rId17"/>
              </a:ext>
            </a:extLst>
          </a:blip>
          <a:srcRect/>
          <a:stretch>
            <a:fillRect/>
          </a:stretch>
        </p:blipFill>
        <p:spPr>
          <a:xfrm>
            <a:off x="2107456" y="8861321"/>
            <a:ext cx="522365" cy="522365"/>
          </a:xfrm>
          <a:prstGeom prst="rect">
            <a:avLst/>
          </a:prstGeom>
        </p:spPr>
      </p:pic>
      <p:pic>
        <p:nvPicPr>
          <p:cNvPr id="12" name="Picture 12"/>
          <p:cNvPicPr>
            <a:picLocks noChangeAspect="1"/>
          </p:cNvPicPr>
          <p:nvPr/>
        </p:nvPicPr>
        <p:blipFill>
          <a:blip r:embed="rId18" cstate="print">
            <a:extLst>
              <a:ext uri="{28A0092B-C50C-407E-A947-70E740481C1C}">
                <a14:useLocalDpi xmlns:a14="http://schemas.microsoft.com/office/drawing/2010/main" val="0"/>
              </a:ext>
              <a:ext uri="{96DAC541-7B7A-43D3-8B79-37D633B846F1}">
                <asvg:svgBlip xmlns="" xmlns:asvg="http://schemas.microsoft.com/office/drawing/2016/SVG/main" r:embed="rId19"/>
              </a:ext>
            </a:extLst>
          </a:blip>
          <a:srcRect/>
          <a:stretch>
            <a:fillRect/>
          </a:stretch>
        </p:blipFill>
        <p:spPr>
          <a:xfrm rot="3614937">
            <a:off x="849619" y="965823"/>
            <a:ext cx="211525" cy="622133"/>
          </a:xfrm>
          <a:prstGeom prst="rect">
            <a:avLst/>
          </a:prstGeom>
        </p:spPr>
      </p:pic>
      <p:pic>
        <p:nvPicPr>
          <p:cNvPr id="17" name="Picture 17"/>
          <p:cNvPicPr>
            <a:picLocks noChangeAspect="1"/>
          </p:cNvPicPr>
          <p:nvPr/>
        </p:nvPicPr>
        <p:blipFill>
          <a:blip r:embed="rId20"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3780590" y="803836"/>
            <a:ext cx="309456" cy="309456"/>
          </a:xfrm>
          <a:prstGeom prst="rect">
            <a:avLst/>
          </a:prstGeom>
        </p:spPr>
      </p:pic>
      <p:pic>
        <p:nvPicPr>
          <p:cNvPr id="18" name="Picture 18"/>
          <p:cNvPicPr>
            <a:picLocks noChangeAspect="1"/>
          </p:cNvPicPr>
          <p:nvPr/>
        </p:nvPicPr>
        <p:blipFill>
          <a:blip r:embed="rId24" cstate="print">
            <a:extLst>
              <a:ext uri="{28A0092B-C50C-407E-A947-70E740481C1C}">
                <a14:useLocalDpi xmlns:a14="http://schemas.microsoft.com/office/drawing/2010/main" val="0"/>
              </a:ext>
              <a:ext uri="{96DAC541-7B7A-43D3-8B79-37D633B846F1}">
                <asvg:svgBlip xmlns="" xmlns:asvg="http://schemas.microsoft.com/office/drawing/2016/SVG/main" r:embed="rId23"/>
              </a:ext>
            </a:extLst>
          </a:blip>
          <a:srcRect/>
          <a:stretch>
            <a:fillRect/>
          </a:stretch>
        </p:blipFill>
        <p:spPr>
          <a:xfrm>
            <a:off x="4125311" y="1166064"/>
            <a:ext cx="399084" cy="399084"/>
          </a:xfrm>
          <a:prstGeom prst="rect">
            <a:avLst/>
          </a:prstGeom>
        </p:spPr>
      </p:pic>
      <p:pic>
        <p:nvPicPr>
          <p:cNvPr id="19" name="Picture 18"/>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5198027" y="3512405"/>
            <a:ext cx="850422" cy="1284223"/>
          </a:xfrm>
          <a:prstGeom prst="rect">
            <a:avLst/>
          </a:prstGeom>
        </p:spPr>
      </p:pic>
      <mc:AlternateContent xmlns:mc="http://schemas.openxmlformats.org/markup-compatibility/2006" xmlns:a14="http://schemas.microsoft.com/office/drawing/2010/main">
        <mc:Choice Requires="a14">
          <p:sp>
            <p:nvSpPr>
              <p:cNvPr id="20" name="Rectangle 19"/>
              <p:cNvSpPr/>
              <p:nvPr/>
            </p:nvSpPr>
            <p:spPr>
              <a:xfrm>
                <a:off x="118103" y="4796628"/>
                <a:ext cx="6629607" cy="1891928"/>
              </a:xfrm>
              <a:prstGeom prst="rect">
                <a:avLst/>
              </a:prstGeom>
            </p:spPr>
            <p:txBody>
              <a:bodyPr wrap="square">
                <a:spAutoFit/>
              </a:bodyPr>
              <a:lstStyle/>
              <a:p>
                <a:pPr algn="ctr">
                  <a:lnSpc>
                    <a:spcPct val="150000"/>
                  </a:lnSpc>
                </a:pPr>
                <a:r>
                  <a:rPr lang="en-US" sz="4000" dirty="0" err="1">
                    <a:latin typeface="Arial" panose="020B0604020202020204" pitchFamily="34" charset="0"/>
                    <a:ea typeface="Calibri" panose="020F0502020204030204" pitchFamily="34" charset="0"/>
                    <a:cs typeface="Arial" panose="020B0604020202020204" pitchFamily="34" charset="0"/>
                  </a:rPr>
                  <a:t>Làm</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thế</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nào</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để</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biểu</a:t>
                </a:r>
                <a:r>
                  <a:rPr lang="en-US" sz="4000" dirty="0">
                    <a:latin typeface="Arial" panose="020B0604020202020204" pitchFamily="34" charset="0"/>
                    <a:ea typeface="Calibri" panose="020F0502020204030204" pitchFamily="34" charset="0"/>
                    <a:cs typeface="Arial" panose="020B0604020202020204" pitchFamily="34" charset="0"/>
                  </a:rPr>
                  <a:t> </a:t>
                </a:r>
                <a:r>
                  <a:rPr lang="en-US" sz="4000" dirty="0" err="1">
                    <a:latin typeface="Arial" panose="020B0604020202020204" pitchFamily="34" charset="0"/>
                    <a:ea typeface="Calibri" panose="020F0502020204030204" pitchFamily="34" charset="0"/>
                    <a:cs typeface="Arial" panose="020B0604020202020204" pitchFamily="34" charset="0"/>
                  </a:rPr>
                  <a:t>diễn</a:t>
                </a:r>
                <a:r>
                  <a:rPr lang="en-US" sz="4000" dirty="0">
                    <a:latin typeface="Arial" panose="020B0604020202020204" pitchFamily="34" charset="0"/>
                    <a:ea typeface="Calibri" panose="020F0502020204030204" pitchFamily="34" charset="0"/>
                    <a:cs typeface="Arial" panose="020B0604020202020204" pitchFamily="34" charset="0"/>
                  </a:rPr>
                  <a:t> </a:t>
                </a:r>
                <a14:m>
                  <m:oMath xmlns:m="http://schemas.openxmlformats.org/officeDocument/2006/math">
                    <m:rad>
                      <m:radPr>
                        <m:degHide m:val="on"/>
                        <m:ctrlPr>
                          <a:rPr lang="en-US" sz="4000" i="1">
                            <a:effectLst/>
                            <a:latin typeface="Cambria Math" panose="02040503050406030204" pitchFamily="18" charset="0"/>
                            <a:ea typeface="Times New Roman" panose="02020603050405020304" pitchFamily="18" charset="0"/>
                            <a:cs typeface="Times New Roman" panose="02020603050405020304" pitchFamily="18" charset="0"/>
                          </a:rPr>
                        </m:ctrlPr>
                      </m:radPr>
                      <m:deg/>
                      <m:e>
                        <m:r>
                          <a:rPr lang="nl-NL" sz="4000" i="1">
                            <a:effectLst/>
                            <a:latin typeface="Cambria Math" panose="02040503050406030204" pitchFamily="18" charset="0"/>
                            <a:ea typeface="Times New Roman" panose="02020603050405020304" pitchFamily="18" charset="0"/>
                            <a:cs typeface="Times New Roman" panose="02020603050405020304" pitchFamily="18" charset="0"/>
                          </a:rPr>
                          <m:t>2</m:t>
                        </m:r>
                      </m:e>
                    </m:rad>
                  </m:oMath>
                </a14:m>
                <a:r>
                  <a:rPr lang="nl-NL" sz="4000" dirty="0">
                    <a:effectLst/>
                    <a:latin typeface="Arial" panose="020B0604020202020204" pitchFamily="34" charset="0"/>
                    <a:ea typeface="Times New Roman" panose="02020603050405020304" pitchFamily="18" charset="0"/>
                    <a:cs typeface="Arial" panose="020B0604020202020204" pitchFamily="34" charset="0"/>
                  </a:rPr>
                  <a:t> trên trục số?</a:t>
                </a:r>
                <a:endParaRPr lang="en-US" sz="4000" dirty="0">
                  <a:latin typeface="Arial" panose="020B0604020202020204" pitchFamily="34" charset="0"/>
                  <a:cs typeface="Arial" panose="020B0604020202020204" pitchFamily="34" charset="0"/>
                </a:endParaRPr>
              </a:p>
            </p:txBody>
          </p:sp>
        </mc:Choice>
        <mc:Fallback xmlns="">
          <p:sp>
            <p:nvSpPr>
              <p:cNvPr id="20" name="Rectangle 19"/>
              <p:cNvSpPr>
                <a:spLocks noRot="1" noChangeAspect="1" noMove="1" noResize="1" noEditPoints="1" noAdjustHandles="1" noChangeArrowheads="1" noChangeShapeType="1" noTextEdit="1"/>
              </p:cNvSpPr>
              <p:nvPr/>
            </p:nvSpPr>
            <p:spPr>
              <a:xfrm>
                <a:off x="118103" y="4796628"/>
                <a:ext cx="6629607" cy="1891928"/>
              </a:xfrm>
              <a:prstGeom prst="rect">
                <a:avLst/>
              </a:prstGeom>
              <a:blipFill rotWithShape="0">
                <a:blip r:embed="rId26"/>
                <a:stretch>
                  <a:fillRect b="-12903"/>
                </a:stretch>
              </a:blipFill>
            </p:spPr>
            <p:txBody>
              <a:bodyPr/>
              <a:lstStyle/>
              <a:p>
                <a:r>
                  <a:rPr lang="en-US">
                    <a:noFill/>
                  </a:rPr>
                  <a:t> </a:t>
                </a:r>
              </a:p>
            </p:txBody>
          </p:sp>
        </mc:Fallback>
      </mc:AlternateContent>
      <p:sp>
        <p:nvSpPr>
          <p:cNvPr id="21" name="TextBox 20"/>
          <p:cNvSpPr txBox="1"/>
          <p:nvPr/>
        </p:nvSpPr>
        <p:spPr>
          <a:xfrm>
            <a:off x="7693570" y="1388808"/>
            <a:ext cx="6909638" cy="2585323"/>
          </a:xfrm>
          <a:prstGeom prst="rect">
            <a:avLst/>
          </a:prstGeom>
          <a:noFill/>
        </p:spPr>
        <p:txBody>
          <a:bodyPr wrap="square" rtlCol="0">
            <a:spAutoFit/>
          </a:bodyPr>
          <a:lstStyle/>
          <a:p>
            <a:pPr algn="just">
              <a:lnSpc>
                <a:spcPct val="150000"/>
              </a:lnSpc>
            </a:pPr>
            <a:r>
              <a:rPr lang="en-US" sz="3600" dirty="0" err="1" smtClean="0">
                <a:latin typeface="Arial" panose="020B0604020202020204" pitchFamily="34" charset="0"/>
                <a:cs typeface="Arial" panose="020B0604020202020204" pitchFamily="34" charset="0"/>
              </a:rPr>
              <a:t>Vẽ</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hình</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vuông</a:t>
            </a:r>
            <a:r>
              <a:rPr lang="en-US" sz="3600" dirty="0" smtClean="0">
                <a:latin typeface="Arial" panose="020B0604020202020204" pitchFamily="34" charset="0"/>
                <a:cs typeface="Arial" panose="020B0604020202020204" pitchFamily="34" charset="0"/>
              </a:rPr>
              <a:t> MNPQ </a:t>
            </a:r>
            <a:r>
              <a:rPr lang="en-US" sz="3600" dirty="0" err="1" smtClean="0">
                <a:latin typeface="Arial" panose="020B0604020202020204" pitchFamily="34" charset="0"/>
                <a:cs typeface="Arial" panose="020B0604020202020204" pitchFamily="34" charset="0"/>
              </a:rPr>
              <a:t>với</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cạnh</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bằng</a:t>
            </a:r>
            <a:r>
              <a:rPr lang="en-US" sz="3600" dirty="0" smtClean="0">
                <a:latin typeface="Arial" panose="020B0604020202020204" pitchFamily="34" charset="0"/>
                <a:cs typeface="Arial" panose="020B0604020202020204" pitchFamily="34" charset="0"/>
              </a:rPr>
              <a:t> 2. </a:t>
            </a:r>
            <a:r>
              <a:rPr lang="en-US" sz="3600" dirty="0" err="1" smtClean="0">
                <a:latin typeface="Arial" panose="020B0604020202020204" pitchFamily="34" charset="0"/>
                <a:cs typeface="Arial" panose="020B0604020202020204" pitchFamily="34" charset="0"/>
              </a:rPr>
              <a:t>Gọi</a:t>
            </a:r>
            <a:r>
              <a:rPr lang="en-US" sz="3600" dirty="0" smtClean="0">
                <a:latin typeface="Arial" panose="020B0604020202020204" pitchFamily="34" charset="0"/>
                <a:cs typeface="Arial" panose="020B0604020202020204" pitchFamily="34" charset="0"/>
              </a:rPr>
              <a:t> E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giao</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điểm</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hai</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đường</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chéo</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của</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hình</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vuông</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này</a:t>
            </a:r>
            <a:r>
              <a:rPr lang="en-US" sz="3600" dirty="0" smtClean="0">
                <a:latin typeface="Arial" panose="020B0604020202020204" pitchFamily="34" charset="0"/>
                <a:cs typeface="Arial" panose="020B0604020202020204" pitchFamily="34" charset="0"/>
              </a:rPr>
              <a:t>.</a:t>
            </a:r>
            <a:endParaRPr lang="en-US" sz="3600" dirty="0">
              <a:latin typeface="Arial" panose="020B0604020202020204" pitchFamily="34" charset="0"/>
              <a:cs typeface="Arial" panose="020B0604020202020204" pitchFamily="34" charset="0"/>
            </a:endParaRPr>
          </a:p>
        </p:txBody>
      </p:sp>
      <p:pic>
        <p:nvPicPr>
          <p:cNvPr id="22" name="Picture 21"/>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3944599" y="390342"/>
            <a:ext cx="4909409" cy="4406286"/>
          </a:xfrm>
          <a:prstGeom prst="rect">
            <a:avLst/>
          </a:prstGeom>
        </p:spPr>
      </p:pic>
      <mc:AlternateContent xmlns:mc="http://schemas.openxmlformats.org/markup-compatibility/2006" xmlns:a14="http://schemas.microsoft.com/office/drawing/2010/main">
        <mc:Choice Requires="a14">
          <p:sp>
            <p:nvSpPr>
              <p:cNvPr id="23" name="TextBox 22"/>
              <p:cNvSpPr txBox="1"/>
              <p:nvPr/>
            </p:nvSpPr>
            <p:spPr>
              <a:xfrm>
                <a:off x="11128373" y="4794074"/>
                <a:ext cx="6627446" cy="4328429"/>
              </a:xfrm>
              <a:prstGeom prst="rect">
                <a:avLst/>
              </a:prstGeom>
              <a:noFill/>
            </p:spPr>
            <p:txBody>
              <a:bodyPr wrap="square" rtlCol="0">
                <a:spAutoFit/>
              </a:bodyPr>
              <a:lstStyle/>
              <a:p>
                <a:pPr algn="just">
                  <a:lnSpc>
                    <a:spcPct val="150000"/>
                  </a:lnSpc>
                </a:pPr>
                <a:r>
                  <a:rPr lang="en-US" sz="3600" dirty="0" smtClean="0">
                    <a:latin typeface="Arial" panose="020B0604020202020204" pitchFamily="34" charset="0"/>
                    <a:cs typeface="Arial" panose="020B0604020202020204" pitchFamily="34" charset="0"/>
                  </a:rPr>
                  <a:t>Vẽ </a:t>
                </a:r>
                <a:r>
                  <a:rPr lang="en-US" sz="3600" dirty="0" err="1" smtClean="0">
                    <a:latin typeface="Arial" panose="020B0604020202020204" pitchFamily="34" charset="0"/>
                    <a:cs typeface="Arial" panose="020B0604020202020204" pitchFamily="34" charset="0"/>
                  </a:rPr>
                  <a:t>đường</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tròn</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tâm</a:t>
                </a:r>
                <a:r>
                  <a:rPr lang="en-US" sz="3600" dirty="0" smtClean="0">
                    <a:latin typeface="Arial" panose="020B0604020202020204" pitchFamily="34" charset="0"/>
                    <a:cs typeface="Arial" panose="020B0604020202020204" pitchFamily="34" charset="0"/>
                  </a:rPr>
                  <a:t> O (</a:t>
                </a:r>
                <a:r>
                  <a:rPr lang="en-US" sz="3600" dirty="0" err="1" smtClean="0">
                    <a:latin typeface="Arial" panose="020B0604020202020204" pitchFamily="34" charset="0"/>
                    <a:cs typeface="Arial" panose="020B0604020202020204" pitchFamily="34" charset="0"/>
                  </a:rPr>
                  <a:t>gốc</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của</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trục</a:t>
                </a:r>
                <a:r>
                  <a:rPr lang="en-US" sz="3600" dirty="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số</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bán</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kính</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bằng</a:t>
                </a:r>
                <a:r>
                  <a:rPr lang="en-US" sz="3600" dirty="0" smtClean="0">
                    <a:latin typeface="Arial" panose="020B0604020202020204" pitchFamily="34" charset="0"/>
                    <a:cs typeface="Arial" panose="020B0604020202020204" pitchFamily="34" charset="0"/>
                  </a:rPr>
                  <a:t> ME. </a:t>
                </a:r>
                <a:r>
                  <a:rPr lang="en-US" sz="3600" dirty="0" err="1" smtClean="0">
                    <a:latin typeface="Arial" panose="020B0604020202020204" pitchFamily="34" charset="0"/>
                    <a:cs typeface="Arial" panose="020B0604020202020204" pitchFamily="34" charset="0"/>
                  </a:rPr>
                  <a:t>Giao</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điểm</a:t>
                </a:r>
                <a:r>
                  <a:rPr lang="en-US" sz="3600" dirty="0" smtClean="0">
                    <a:latin typeface="Arial" panose="020B0604020202020204" pitchFamily="34" charset="0"/>
                    <a:cs typeface="Arial" panose="020B0604020202020204" pitchFamily="34" charset="0"/>
                  </a:rPr>
                  <a:t> A </a:t>
                </a:r>
                <a:r>
                  <a:rPr lang="en-US" sz="3600" dirty="0" err="1" smtClean="0">
                    <a:latin typeface="Arial" panose="020B0604020202020204" pitchFamily="34" charset="0"/>
                    <a:cs typeface="Arial" panose="020B0604020202020204" pitchFamily="34" charset="0"/>
                  </a:rPr>
                  <a:t>của</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đường</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tròn</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vừa</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vẽ</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với</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tia</a:t>
                </a:r>
                <a:r>
                  <a:rPr lang="en-US" sz="3600" dirty="0" smtClean="0">
                    <a:latin typeface="Arial" panose="020B0604020202020204" pitchFamily="34" charset="0"/>
                    <a:cs typeface="Arial" panose="020B0604020202020204" pitchFamily="34" charset="0"/>
                  </a:rPr>
                  <a:t> Ox </a:t>
                </a:r>
                <a:r>
                  <a:rPr lang="en-US" sz="3600" dirty="0" err="1" smtClean="0">
                    <a:latin typeface="Arial" panose="020B0604020202020204" pitchFamily="34" charset="0"/>
                    <a:cs typeface="Arial" panose="020B0604020202020204" pitchFamily="34" charset="0"/>
                  </a:rPr>
                  <a:t>chính</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là</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điểm</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biểu</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diễn</a:t>
                </a:r>
                <a:r>
                  <a:rPr lang="en-US" sz="3600" dirty="0" smtClean="0">
                    <a:latin typeface="Arial" panose="020B0604020202020204" pitchFamily="34" charset="0"/>
                    <a:cs typeface="Arial" panose="020B0604020202020204" pitchFamily="34" charset="0"/>
                  </a:rPr>
                  <a:t> </a:t>
                </a:r>
                <a:r>
                  <a:rPr lang="en-US" sz="3600" dirty="0" err="1" smtClean="0">
                    <a:latin typeface="Arial" panose="020B0604020202020204" pitchFamily="34" charset="0"/>
                    <a:cs typeface="Arial" panose="020B0604020202020204" pitchFamily="34" charset="0"/>
                  </a:rPr>
                  <a:t>số</a:t>
                </a:r>
                <a:r>
                  <a:rPr lang="en-US" sz="3600" dirty="0" smtClean="0">
                    <a:latin typeface="Arial" panose="020B0604020202020204" pitchFamily="34" charset="0"/>
                    <a:cs typeface="Arial" panose="020B0604020202020204" pitchFamily="34" charset="0"/>
                  </a:rPr>
                  <a:t> </a:t>
                </a:r>
                <a14:m>
                  <m:oMath xmlns:m="http://schemas.openxmlformats.org/officeDocument/2006/math">
                    <m:rad>
                      <m:radPr>
                        <m:degHide m:val="on"/>
                        <m:ctrlPr>
                          <a:rPr lang="en-US" sz="3600" i="1" smtClean="0">
                            <a:latin typeface="Cambria Math" panose="02040503050406030204" pitchFamily="18" charset="0"/>
                            <a:cs typeface="Arial" panose="020B0604020202020204" pitchFamily="34" charset="0"/>
                          </a:rPr>
                        </m:ctrlPr>
                      </m:radPr>
                      <m:deg/>
                      <m:e>
                        <m:r>
                          <a:rPr lang="en-US" sz="3600" b="0" i="1" smtClean="0">
                            <a:latin typeface="Cambria Math" panose="02040503050406030204" pitchFamily="18" charset="0"/>
                            <a:cs typeface="Arial" panose="020B0604020202020204" pitchFamily="34" charset="0"/>
                          </a:rPr>
                          <m:t>2</m:t>
                        </m:r>
                      </m:e>
                    </m:rad>
                  </m:oMath>
                </a14:m>
                <a:r>
                  <a:rPr lang="en-US" sz="3600" dirty="0" smtClean="0">
                    <a:latin typeface="Arial" panose="020B0604020202020204" pitchFamily="34" charset="0"/>
                    <a:cs typeface="Arial" panose="020B0604020202020204" pitchFamily="34" charset="0"/>
                  </a:rPr>
                  <a:t>.</a:t>
                </a:r>
                <a:endParaRPr lang="en-US" sz="3600" dirty="0">
                  <a:latin typeface="Arial" panose="020B0604020202020204" pitchFamily="34" charset="0"/>
                  <a:cs typeface="Arial" panose="020B0604020202020204" pitchFamily="34" charset="0"/>
                </a:endParaRPr>
              </a:p>
            </p:txBody>
          </p:sp>
        </mc:Choice>
        <mc:Fallback xmlns="">
          <p:sp>
            <p:nvSpPr>
              <p:cNvPr id="23" name="TextBox 22"/>
              <p:cNvSpPr txBox="1">
                <a:spLocks noRot="1" noChangeAspect="1" noMove="1" noResize="1" noEditPoints="1" noAdjustHandles="1" noChangeArrowheads="1" noChangeShapeType="1" noTextEdit="1"/>
              </p:cNvSpPr>
              <p:nvPr/>
            </p:nvSpPr>
            <p:spPr>
              <a:xfrm>
                <a:off x="11128373" y="4794074"/>
                <a:ext cx="6627446" cy="4328429"/>
              </a:xfrm>
              <a:prstGeom prst="rect">
                <a:avLst/>
              </a:prstGeom>
              <a:blipFill rotWithShape="0">
                <a:blip r:embed="rId28"/>
                <a:stretch>
                  <a:fillRect l="-2852" r="-2760" b="-1549"/>
                </a:stretch>
              </a:blipFill>
            </p:spPr>
            <p:txBody>
              <a:bodyPr/>
              <a:lstStyle/>
              <a:p>
                <a:r>
                  <a:rPr lang="en-US">
                    <a:noFill/>
                  </a:rPr>
                  <a:t> </a:t>
                </a:r>
              </a:p>
            </p:txBody>
          </p:sp>
        </mc:Fallback>
      </mc:AlternateContent>
      <p:pic>
        <p:nvPicPr>
          <p:cNvPr id="24" name="Picture 23"/>
          <p:cNvPicPr>
            <a:picLocks noChangeAspect="1"/>
          </p:cNvPicPr>
          <p:nvPr/>
        </p:nvPicPr>
        <p:blipFill rotWithShape="1">
          <a:blip r:embed="rId29" cstate="print">
            <a:extLst>
              <a:ext uri="{28A0092B-C50C-407E-A947-70E740481C1C}">
                <a14:useLocalDpi xmlns:a14="http://schemas.microsoft.com/office/drawing/2010/main" val="0"/>
              </a:ext>
            </a:extLst>
          </a:blip>
          <a:srcRect l="27189" t="7891" r="9754" b="18518"/>
          <a:stretch/>
        </p:blipFill>
        <p:spPr>
          <a:xfrm>
            <a:off x="5775970" y="5105991"/>
            <a:ext cx="5472049" cy="3755330"/>
          </a:xfrm>
          <a:prstGeom prst="rect">
            <a:avLst/>
          </a:prstGeom>
        </p:spPr>
      </p:pic>
      <p:pic>
        <p:nvPicPr>
          <p:cNvPr id="25" name="Picture 24"/>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6980963" y="1388808"/>
            <a:ext cx="425356" cy="1053262"/>
          </a:xfrm>
          <a:prstGeom prst="rect">
            <a:avLst/>
          </a:prstGeom>
        </p:spPr>
      </p:pic>
      <p:pic>
        <p:nvPicPr>
          <p:cNvPr id="26" name="Picture 25"/>
          <p:cNvPicPr>
            <a:picLocks noChangeAspect="1"/>
          </p:cNvPicPr>
          <p:nvPr/>
        </p:nvPicPr>
        <p:blipFill>
          <a:blip r:embed="rId30" cstate="print">
            <a:extLst>
              <a:ext uri="{28A0092B-C50C-407E-A947-70E740481C1C}">
                <a14:useLocalDpi xmlns:a14="http://schemas.microsoft.com/office/drawing/2010/main" val="0"/>
              </a:ext>
            </a:extLst>
          </a:blip>
          <a:stretch>
            <a:fillRect/>
          </a:stretch>
        </p:blipFill>
        <p:spPr>
          <a:xfrm>
            <a:off x="10616952" y="4760049"/>
            <a:ext cx="425356" cy="1053262"/>
          </a:xfrm>
          <a:prstGeom prst="rect">
            <a:avLst/>
          </a:prstGeom>
        </p:spPr>
      </p:pic>
    </p:spTree>
  </p:cSld>
  <p:clrMapOvr>
    <a:masterClrMapping/>
  </p:clrMapOvr>
  <p:transition spd="slow">
    <p:plus/>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fade">
                                      <p:cBhvr>
                                        <p:cTn id="7" dur="500"/>
                                        <p:tgtEl>
                                          <p:spTgt spid="19"/>
                                        </p:tgtEl>
                                      </p:cBhvr>
                                    </p:animEffect>
                                    <p:anim calcmode="lin" valueType="num">
                                      <p:cBhvr>
                                        <p:cTn id="8" dur="500" fill="hold"/>
                                        <p:tgtEl>
                                          <p:spTgt spid="19"/>
                                        </p:tgtEl>
                                        <p:attrNameLst>
                                          <p:attrName>ppt_x</p:attrName>
                                        </p:attrNameLst>
                                      </p:cBhvr>
                                      <p:tavLst>
                                        <p:tav tm="0">
                                          <p:val>
                                            <p:strVal val="#ppt_x"/>
                                          </p:val>
                                        </p:tav>
                                        <p:tav tm="100000">
                                          <p:val>
                                            <p:strVal val="#ppt_x"/>
                                          </p:val>
                                        </p:tav>
                                      </p:tavLst>
                                    </p:anim>
                                    <p:anim calcmode="lin" valueType="num">
                                      <p:cBhvr>
                                        <p:cTn id="9" dur="500" fill="hold"/>
                                        <p:tgtEl>
                                          <p:spTgt spid="19"/>
                                        </p:tgtEl>
                                        <p:attrNameLst>
                                          <p:attrName>ppt_y</p:attrName>
                                        </p:attrNameLst>
                                      </p:cBhvr>
                                      <p:tavLst>
                                        <p:tav tm="0">
                                          <p:val>
                                            <p:strVal val="#ppt_y+.1"/>
                                          </p:val>
                                        </p:tav>
                                        <p:tav tm="100000">
                                          <p:val>
                                            <p:strVal val="#ppt_y"/>
                                          </p:val>
                                        </p:tav>
                                      </p:tavLst>
                                    </p:anim>
                                  </p:childTnLst>
                                </p:cTn>
                              </p:par>
                              <p:par>
                                <p:cTn id="10" presetID="42" presetClass="entr" presetSubtype="0" fill="hold" grpId="0" nodeType="with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anim calcmode="lin" valueType="num">
                                      <p:cBhvr>
                                        <p:cTn id="13" dur="500" fill="hold"/>
                                        <p:tgtEl>
                                          <p:spTgt spid="20"/>
                                        </p:tgtEl>
                                        <p:attrNameLst>
                                          <p:attrName>ppt_x</p:attrName>
                                        </p:attrNameLst>
                                      </p:cBhvr>
                                      <p:tavLst>
                                        <p:tav tm="0">
                                          <p:val>
                                            <p:strVal val="#ppt_x"/>
                                          </p:val>
                                        </p:tav>
                                        <p:tav tm="100000">
                                          <p:val>
                                            <p:strVal val="#ppt_x"/>
                                          </p:val>
                                        </p:tav>
                                      </p:tavLst>
                                    </p:anim>
                                    <p:anim calcmode="lin" valueType="num">
                                      <p:cBhvr>
                                        <p:cTn id="14" dur="500" fill="hold"/>
                                        <p:tgtEl>
                                          <p:spTgt spid="20"/>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nodeType="clickEffect">
                                  <p:stCondLst>
                                    <p:cond delay="0"/>
                                  </p:stCondLst>
                                  <p:childTnLst>
                                    <p:set>
                                      <p:cBhvr>
                                        <p:cTn id="18" dur="1" fill="hold">
                                          <p:stCondLst>
                                            <p:cond delay="0"/>
                                          </p:stCondLst>
                                        </p:cTn>
                                        <p:tgtEl>
                                          <p:spTgt spid="25"/>
                                        </p:tgtEl>
                                        <p:attrNameLst>
                                          <p:attrName>style.visibility</p:attrName>
                                        </p:attrNameLst>
                                      </p:cBhvr>
                                      <p:to>
                                        <p:strVal val="visible"/>
                                      </p:to>
                                    </p:set>
                                    <p:animEffect transition="in" filter="fade">
                                      <p:cBhvr>
                                        <p:cTn id="19" dur="500"/>
                                        <p:tgtEl>
                                          <p:spTgt spid="25"/>
                                        </p:tgtEl>
                                      </p:cBhvr>
                                    </p:animEffect>
                                  </p:childTnLst>
                                </p:cTn>
                              </p:par>
                              <p:par>
                                <p:cTn id="20" presetID="22" presetClass="entr" presetSubtype="8" fill="hold" grpId="0" nodeType="withEffect">
                                  <p:stCondLst>
                                    <p:cond delay="0"/>
                                  </p:stCondLst>
                                  <p:childTnLst>
                                    <p:set>
                                      <p:cBhvr>
                                        <p:cTn id="21" dur="1" fill="hold">
                                          <p:stCondLst>
                                            <p:cond delay="0"/>
                                          </p:stCondLst>
                                        </p:cTn>
                                        <p:tgtEl>
                                          <p:spTgt spid="21"/>
                                        </p:tgtEl>
                                        <p:attrNameLst>
                                          <p:attrName>style.visibility</p:attrName>
                                        </p:attrNameLst>
                                      </p:cBhvr>
                                      <p:to>
                                        <p:strVal val="visible"/>
                                      </p:to>
                                    </p:set>
                                    <p:animEffect transition="in" filter="wipe(left)">
                                      <p:cBhvr>
                                        <p:cTn id="22" dur="500"/>
                                        <p:tgtEl>
                                          <p:spTgt spid="21"/>
                                        </p:tgtEl>
                                      </p:cBhvr>
                                    </p:animEffect>
                                  </p:childTnLst>
                                </p:cTn>
                              </p:par>
                              <p:par>
                                <p:cTn id="23" presetID="14" presetClass="entr" presetSubtype="10" fill="hold" nodeType="with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randombar(horizontal)">
                                      <p:cBhvr>
                                        <p:cTn id="25" dur="500"/>
                                        <p:tgtEl>
                                          <p:spTgt spid="22"/>
                                        </p:tgtEl>
                                      </p:cBhvr>
                                    </p:animEffect>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6"/>
                                        </p:tgtEl>
                                        <p:attrNameLst>
                                          <p:attrName>style.visibility</p:attrName>
                                        </p:attrNameLst>
                                      </p:cBhvr>
                                      <p:to>
                                        <p:strVal val="visible"/>
                                      </p:to>
                                    </p:set>
                                    <p:animEffect transition="in" filter="fade">
                                      <p:cBhvr>
                                        <p:cTn id="30" dur="500"/>
                                        <p:tgtEl>
                                          <p:spTgt spid="26"/>
                                        </p:tgtEl>
                                      </p:cBhvr>
                                    </p:animEffect>
                                  </p:childTnLst>
                                </p:cTn>
                              </p:par>
                              <p:par>
                                <p:cTn id="31" presetID="16" presetClass="entr" presetSubtype="21" fill="hold" grpId="0" nodeType="withEffect">
                                  <p:stCondLst>
                                    <p:cond delay="0"/>
                                  </p:stCondLst>
                                  <p:childTnLst>
                                    <p:set>
                                      <p:cBhvr>
                                        <p:cTn id="32" dur="1" fill="hold">
                                          <p:stCondLst>
                                            <p:cond delay="0"/>
                                          </p:stCondLst>
                                        </p:cTn>
                                        <p:tgtEl>
                                          <p:spTgt spid="23"/>
                                        </p:tgtEl>
                                        <p:attrNameLst>
                                          <p:attrName>style.visibility</p:attrName>
                                        </p:attrNameLst>
                                      </p:cBhvr>
                                      <p:to>
                                        <p:strVal val="visible"/>
                                      </p:to>
                                    </p:set>
                                    <p:animEffect transition="in" filter="barn(inVertical)">
                                      <p:cBhvr>
                                        <p:cTn id="33" dur="500"/>
                                        <p:tgtEl>
                                          <p:spTgt spid="23"/>
                                        </p:tgtEl>
                                      </p:cBhvr>
                                    </p:animEffect>
                                  </p:childTnLst>
                                </p:cTn>
                              </p:par>
                              <p:par>
                                <p:cTn id="34" presetID="10" presetClass="entr" presetSubtype="0" fill="hold" nodeType="withEffect">
                                  <p:stCondLst>
                                    <p:cond delay="0"/>
                                  </p:stCondLst>
                                  <p:childTnLst>
                                    <p:set>
                                      <p:cBhvr>
                                        <p:cTn id="35" dur="1" fill="hold">
                                          <p:stCondLst>
                                            <p:cond delay="0"/>
                                          </p:stCondLst>
                                        </p:cTn>
                                        <p:tgtEl>
                                          <p:spTgt spid="24"/>
                                        </p:tgtEl>
                                        <p:attrNameLst>
                                          <p:attrName>style.visibility</p:attrName>
                                        </p:attrNameLst>
                                      </p:cBhvr>
                                      <p:to>
                                        <p:strVal val="visible"/>
                                      </p:to>
                                    </p:set>
                                    <p:animEffect transition="in" filter="fade">
                                      <p:cBhvr>
                                        <p:cTn id="36"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3" grpId="0"/>
    </p:bld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464</TotalTime>
  <Words>593</Words>
  <Application>Microsoft Office PowerPoint</Application>
  <PresentationFormat>Custom</PresentationFormat>
  <Paragraphs>61</Paragraphs>
  <Slides>17</Slides>
  <Notes>0</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Calibri</vt:lpstr>
      <vt:lpstr>Times New Roman</vt:lpstr>
      <vt:lpstr>Wingdings</vt:lpstr>
      <vt:lpstr>Arial</vt:lpstr>
      <vt:lpstr>Cambria Math</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User</dc:creator>
  <cp:lastModifiedBy>Microsoft account</cp:lastModifiedBy>
  <cp:revision>41</cp:revision>
  <dcterms:created xsi:type="dcterms:W3CDTF">2006-08-16T00:00:00Z</dcterms:created>
  <dcterms:modified xsi:type="dcterms:W3CDTF">2022-10-18T09:30:36Z</dcterms:modified>
  <dc:identifier>DAFCm-7J2_Y</dc:identifier>
</cp:coreProperties>
</file>