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9" r:id="rId3"/>
    <p:sldId id="279" r:id="rId4"/>
    <p:sldId id="273" r:id="rId5"/>
    <p:sldId id="257" r:id="rId6"/>
    <p:sldId id="262" r:id="rId7"/>
    <p:sldId id="282" r:id="rId8"/>
    <p:sldId id="265" r:id="rId9"/>
    <p:sldId id="283" r:id="rId10"/>
    <p:sldId id="264" r:id="rId11"/>
    <p:sldId id="267" r:id="rId12"/>
    <p:sldId id="280" r:id="rId13"/>
    <p:sldId id="270" r:id="rId14"/>
  </p:sldIdLst>
  <p:sldSz cx="18288000" cy="10287000"/>
  <p:notesSz cx="6858000" cy="9144000"/>
  <p:embeddedFontLst>
    <p:embeddedFont>
      <p:font typeface="Cambria Math" panose="02040503050406030204" pitchFamily="18" charset="0"/>
      <p:regular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F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22" autoAdjust="0"/>
  </p:normalViewPr>
  <p:slideViewPr>
    <p:cSldViewPr>
      <p:cViewPr varScale="1">
        <p:scale>
          <a:sx n="49" d="100"/>
          <a:sy n="49" d="100"/>
        </p:scale>
        <p:origin x="316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1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4.png"/><Relationship Id="rId4" Type="http://schemas.openxmlformats.org/officeDocument/2006/relationships/image" Target="../media/image2.png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79.png"/><Relationship Id="rId18" Type="http://schemas.openxmlformats.org/officeDocument/2006/relationships/image" Target="../media/image183.png"/><Relationship Id="rId3" Type="http://schemas.openxmlformats.org/officeDocument/2006/relationships/image" Target="../media/image106.svg"/><Relationship Id="rId7" Type="http://schemas.openxmlformats.org/officeDocument/2006/relationships/image" Target="../media/image66.svg"/><Relationship Id="rId12" Type="http://schemas.openxmlformats.org/officeDocument/2006/relationships/image" Target="../media/image78.png"/><Relationship Id="rId17" Type="http://schemas.openxmlformats.org/officeDocument/2006/relationships/image" Target="../media/image81.png"/><Relationship Id="rId2" Type="http://schemas.openxmlformats.org/officeDocument/2006/relationships/image" Target="../media/image72.png"/><Relationship Id="rId16" Type="http://schemas.openxmlformats.org/officeDocument/2006/relationships/image" Target="../media/image11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11" Type="http://schemas.openxmlformats.org/officeDocument/2006/relationships/image" Target="../media/image77.png"/><Relationship Id="rId5" Type="http://schemas.openxmlformats.org/officeDocument/2006/relationships/image" Target="../media/image108.svg"/><Relationship Id="rId15" Type="http://schemas.openxmlformats.org/officeDocument/2006/relationships/image" Target="../media/image80.png"/><Relationship Id="rId10" Type="http://schemas.openxmlformats.org/officeDocument/2006/relationships/image" Target="../media/image76.png"/><Relationship Id="rId19" Type="http://schemas.openxmlformats.org/officeDocument/2006/relationships/image" Target="../media/image184.png"/><Relationship Id="rId4" Type="http://schemas.openxmlformats.org/officeDocument/2006/relationships/image" Target="../media/image73.png"/><Relationship Id="rId9" Type="http://schemas.openxmlformats.org/officeDocument/2006/relationships/image" Target="../media/image12.svg"/><Relationship Id="rId14" Type="http://schemas.openxmlformats.org/officeDocument/2006/relationships/image" Target="../media/image110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40.svg"/><Relationship Id="rId3" Type="http://schemas.openxmlformats.org/officeDocument/2006/relationships/image" Target="../media/image144.svg"/><Relationship Id="rId7" Type="http://schemas.openxmlformats.org/officeDocument/2006/relationships/image" Target="../media/image146.svg"/><Relationship Id="rId12" Type="http://schemas.openxmlformats.org/officeDocument/2006/relationships/image" Target="../media/image8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148.svg"/><Relationship Id="rId5" Type="http://schemas.openxmlformats.org/officeDocument/2006/relationships/image" Target="../media/image42.svg"/><Relationship Id="rId10" Type="http://schemas.openxmlformats.org/officeDocument/2006/relationships/image" Target="../media/image56.png"/><Relationship Id="rId4" Type="http://schemas.openxmlformats.org/officeDocument/2006/relationships/image" Target="../media/image9.png"/><Relationship Id="rId9" Type="http://schemas.openxmlformats.org/officeDocument/2006/relationships/image" Target="../media/image64.svg"/><Relationship Id="rId14" Type="http://schemas.openxmlformats.org/officeDocument/2006/relationships/image" Target="../media/image18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13" Type="http://schemas.openxmlformats.org/officeDocument/2006/relationships/image" Target="../media/image91.png"/><Relationship Id="rId18" Type="http://schemas.openxmlformats.org/officeDocument/2006/relationships/image" Target="../media/image94.png"/><Relationship Id="rId3" Type="http://schemas.openxmlformats.org/officeDocument/2006/relationships/image" Target="NULL"/><Relationship Id="rId7" Type="http://schemas.openxmlformats.org/officeDocument/2006/relationships/image" Target="NULL"/><Relationship Id="rId12" Type="http://schemas.openxmlformats.org/officeDocument/2006/relationships/image" Target="../media/image90.png"/><Relationship Id="rId17" Type="http://schemas.openxmlformats.org/officeDocument/2006/relationships/image" Target="../media/image93.png"/><Relationship Id="rId2" Type="http://schemas.openxmlformats.org/officeDocument/2006/relationships/image" Target="../media/image83.png"/><Relationship Id="rId16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11" Type="http://schemas.openxmlformats.org/officeDocument/2006/relationships/image" Target="../media/image89.png"/><Relationship Id="rId5" Type="http://schemas.openxmlformats.org/officeDocument/2006/relationships/image" Target="NULL"/><Relationship Id="rId15" Type="http://schemas.openxmlformats.org/officeDocument/2006/relationships/image" Target="../media/image92.png"/><Relationship Id="rId10" Type="http://schemas.openxmlformats.org/officeDocument/2006/relationships/image" Target="../media/image88.png"/><Relationship Id="rId4" Type="http://schemas.openxmlformats.org/officeDocument/2006/relationships/image" Target="../media/image84.png"/><Relationship Id="rId9" Type="http://schemas.openxmlformats.org/officeDocument/2006/relationships/image" Target="../media/image87.png"/><Relationship Id="rId14" Type="http://schemas.openxmlformats.org/officeDocument/2006/relationships/image" Target="NUL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image" Target="../media/image97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6.png"/><Relationship Id="rId5" Type="http://schemas.openxmlformats.org/officeDocument/2006/relationships/image" Target="../media/image6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8" Type="http://schemas.openxmlformats.org/officeDocument/2006/relationships/image" Target="../media/image13.png"/><Relationship Id="rId13" Type="http://schemas.openxmlformats.org/officeDocument/2006/relationships/image" Target="../media/image48.svg"/><Relationship Id="rId3" Type="http://schemas.openxmlformats.org/officeDocument/2006/relationships/image" Target="../media/image38.svg"/><Relationship Id="rId21" Type="http://schemas.openxmlformats.org/officeDocument/2006/relationships/image" Target="../media/image56.svg"/><Relationship Id="rId7" Type="http://schemas.openxmlformats.org/officeDocument/2006/relationships/image" Target="../media/image42.svg"/><Relationship Id="rId12" Type="http://schemas.openxmlformats.org/officeDocument/2006/relationships/image" Target="../media/image12.png"/><Relationship Id="rId17" Type="http://schemas.openxmlformats.org/officeDocument/2006/relationships/image" Target="../media/image52.svg"/><Relationship Id="rId2" Type="http://schemas.openxmlformats.org/officeDocument/2006/relationships/image" Target="../media/image7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23" Type="http://schemas.openxmlformats.org/officeDocument/2006/relationships/image" Target="../media/image16.png"/><Relationship Id="rId15" Type="http://schemas.openxmlformats.org/officeDocument/2006/relationships/image" Target="../media/image50.svg"/><Relationship Id="rId10" Type="http://schemas.openxmlformats.org/officeDocument/2006/relationships/image" Target="../media/image11.png"/><Relationship Id="rId19" Type="http://schemas.openxmlformats.org/officeDocument/2006/relationships/image" Target="../media/image54.svg"/><Relationship Id="rId4" Type="http://schemas.openxmlformats.org/officeDocument/2006/relationships/image" Target="../media/image8.png"/><Relationship Id="rId9" Type="http://schemas.openxmlformats.org/officeDocument/2006/relationships/image" Target="../media/image44.svg"/><Relationship Id="rId2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NULL"/><Relationship Id="rId18" Type="http://schemas.openxmlformats.org/officeDocument/2006/relationships/image" Target="../media/image25.png"/><Relationship Id="rId3" Type="http://schemas.openxmlformats.org/officeDocument/2006/relationships/image" Target="NULL"/><Relationship Id="rId21" Type="http://schemas.openxmlformats.org/officeDocument/2006/relationships/image" Target="../media/image27.png"/><Relationship Id="rId7" Type="http://schemas.openxmlformats.org/officeDocument/2006/relationships/image" Target="NULL"/><Relationship Id="rId17" Type="http://schemas.openxmlformats.org/officeDocument/2006/relationships/image" Target="../media/image24.png"/><Relationship Id="rId2" Type="http://schemas.openxmlformats.org/officeDocument/2006/relationships/image" Target="../media/image17.png"/><Relationship Id="rId16" Type="http://schemas.openxmlformats.org/officeDocument/2006/relationships/image" Target="../media/image23.png"/><Relationship Id="rId20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NULL"/><Relationship Id="rId15" Type="http://schemas.openxmlformats.org/officeDocument/2006/relationships/image" Target="NULL"/><Relationship Id="rId23" Type="http://schemas.openxmlformats.org/officeDocument/2006/relationships/image" Target="../media/image29.png"/><Relationship Id="rId10" Type="http://schemas.openxmlformats.org/officeDocument/2006/relationships/image" Target="../media/image21.png"/><Relationship Id="rId19" Type="http://schemas.openxmlformats.org/officeDocument/2006/relationships/image" Target="../media/image26.png"/><Relationship Id="rId4" Type="http://schemas.openxmlformats.org/officeDocument/2006/relationships/image" Target="../media/image18.png"/><Relationship Id="rId9" Type="http://schemas.openxmlformats.org/officeDocument/2006/relationships/image" Target="NULL"/><Relationship Id="rId14" Type="http://schemas.openxmlformats.org/officeDocument/2006/relationships/image" Target="../media/image22.png"/><Relationship Id="rId22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5.png"/><Relationship Id="rId18" Type="http://schemas.openxmlformats.org/officeDocument/2006/relationships/image" Target="../media/image38.png"/><Relationship Id="rId3" Type="http://schemas.openxmlformats.org/officeDocument/2006/relationships/image" Target="NULL"/><Relationship Id="rId21" Type="http://schemas.openxmlformats.org/officeDocument/2006/relationships/image" Target="../media/image143.png"/><Relationship Id="rId7" Type="http://schemas.openxmlformats.org/officeDocument/2006/relationships/image" Target="NULL"/><Relationship Id="rId12" Type="http://schemas.openxmlformats.org/officeDocument/2006/relationships/image" Target="../media/image34.png"/><Relationship Id="rId17" Type="http://schemas.openxmlformats.org/officeDocument/2006/relationships/image" Target="NULL"/><Relationship Id="rId2" Type="http://schemas.openxmlformats.org/officeDocument/2006/relationships/image" Target="../media/image30.png"/><Relationship Id="rId16" Type="http://schemas.openxmlformats.org/officeDocument/2006/relationships/image" Target="../media/image37.png"/><Relationship Id="rId20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9" Type="http://schemas.openxmlformats.org/officeDocument/2006/relationships/image" Target="../media/image39.png"/><Relationship Id="rId4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4.png"/><Relationship Id="rId3" Type="http://schemas.openxmlformats.org/officeDocument/2006/relationships/image" Target="../media/image16.svg"/><Relationship Id="rId12" Type="http://schemas.openxmlformats.org/officeDocument/2006/relationships/image" Target="../media/image43.png"/><Relationship Id="rId17" Type="http://schemas.openxmlformats.org/officeDocument/2006/relationships/image" Target="../media/image45.png"/><Relationship Id="rId2" Type="http://schemas.openxmlformats.org/officeDocument/2006/relationships/image" Target="../media/image40.png"/><Relationship Id="rId16" Type="http://schemas.openxmlformats.org/officeDocument/2006/relationships/image" Target="../media/image1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5" Type="http://schemas.openxmlformats.org/officeDocument/2006/relationships/image" Target="../media/image150.png"/><Relationship Id="rId4" Type="http://schemas.openxmlformats.org/officeDocument/2006/relationships/image" Target="../media/image41.png"/><Relationship Id="rId14" Type="http://schemas.openxmlformats.org/officeDocument/2006/relationships/image" Target="../media/image14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1.png"/><Relationship Id="rId3" Type="http://schemas.openxmlformats.org/officeDocument/2006/relationships/image" Target="../media/image2.svg"/><Relationship Id="rId7" Type="http://schemas.openxmlformats.org/officeDocument/2006/relationships/image" Target="../media/image94.svg"/><Relationship Id="rId12" Type="http://schemas.openxmlformats.org/officeDocument/2006/relationships/image" Target="../media/image50.png"/><Relationship Id="rId17" Type="http://schemas.microsoft.com/office/2007/relationships/hdphoto" Target="../media/hdphoto1.wdp"/><Relationship Id="rId2" Type="http://schemas.openxmlformats.org/officeDocument/2006/relationships/image" Target="../media/image1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98.svg"/><Relationship Id="rId5" Type="http://schemas.openxmlformats.org/officeDocument/2006/relationships/image" Target="../media/image92.svg"/><Relationship Id="rId15" Type="http://schemas.openxmlformats.org/officeDocument/2006/relationships/image" Target="../media/image52.png"/><Relationship Id="rId10" Type="http://schemas.openxmlformats.org/officeDocument/2006/relationships/image" Target="../media/image49.png"/><Relationship Id="rId4" Type="http://schemas.openxmlformats.org/officeDocument/2006/relationships/image" Target="../media/image46.png"/><Relationship Id="rId9" Type="http://schemas.openxmlformats.org/officeDocument/2006/relationships/image" Target="../media/image96.svg"/><Relationship Id="rId14" Type="http://schemas.openxmlformats.org/officeDocument/2006/relationships/image" Target="../media/image34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40.svg"/><Relationship Id="rId7" Type="http://schemas.openxmlformats.org/officeDocument/2006/relationships/image" Target="../media/image146.svg"/><Relationship Id="rId12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11" Type="http://schemas.openxmlformats.org/officeDocument/2006/relationships/image" Target="../media/image148.svg"/><Relationship Id="rId5" Type="http://schemas.openxmlformats.org/officeDocument/2006/relationships/image" Target="../media/image42.svg"/><Relationship Id="rId15" Type="http://schemas.openxmlformats.org/officeDocument/2006/relationships/image" Target="../media/image164.png"/><Relationship Id="rId10" Type="http://schemas.openxmlformats.org/officeDocument/2006/relationships/image" Target="../media/image56.png"/><Relationship Id="rId9" Type="http://schemas.openxmlformats.org/officeDocument/2006/relationships/image" Target="../media/image64.svg"/><Relationship Id="rId14" Type="http://schemas.openxmlformats.org/officeDocument/2006/relationships/image" Target="../media/image5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34.svg"/><Relationship Id="rId18" Type="http://schemas.openxmlformats.org/officeDocument/2006/relationships/image" Target="../media/image61.png"/><Relationship Id="rId3" Type="http://schemas.openxmlformats.org/officeDocument/2006/relationships/image" Target="../media/image114.svg"/><Relationship Id="rId21" Type="http://schemas.openxmlformats.org/officeDocument/2006/relationships/image" Target="../media/image126.svg"/><Relationship Id="rId7" Type="http://schemas.openxmlformats.org/officeDocument/2006/relationships/image" Target="../media/image18.svg"/><Relationship Id="rId17" Type="http://schemas.openxmlformats.org/officeDocument/2006/relationships/image" Target="../media/image122.svg"/><Relationship Id="rId2" Type="http://schemas.openxmlformats.org/officeDocument/2006/relationships/image" Target="../media/image58.png"/><Relationship Id="rId16" Type="http://schemas.openxmlformats.org/officeDocument/2006/relationships/image" Target="../media/image60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24" Type="http://schemas.openxmlformats.org/officeDocument/2006/relationships/image" Target="../media/image39.png"/><Relationship Id="rId5" Type="http://schemas.openxmlformats.org/officeDocument/2006/relationships/image" Target="../media/image16.svg"/><Relationship Id="rId15" Type="http://schemas.openxmlformats.org/officeDocument/2006/relationships/image" Target="../media/image120.svg"/><Relationship Id="rId23" Type="http://schemas.openxmlformats.org/officeDocument/2006/relationships/image" Target="../media/image64.png"/><Relationship Id="rId19" Type="http://schemas.openxmlformats.org/officeDocument/2006/relationships/image" Target="../media/image124.svg"/><Relationship Id="rId4" Type="http://schemas.openxmlformats.org/officeDocument/2006/relationships/image" Target="../media/image40.png"/><Relationship Id="rId14" Type="http://schemas.openxmlformats.org/officeDocument/2006/relationships/image" Target="../media/image59.png"/><Relationship Id="rId22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160.svg"/><Relationship Id="rId3" Type="http://schemas.openxmlformats.org/officeDocument/2006/relationships/image" Target="../media/image150.svg"/><Relationship Id="rId7" Type="http://schemas.openxmlformats.org/officeDocument/2006/relationships/image" Target="../media/image154.svg"/><Relationship Id="rId12" Type="http://schemas.openxmlformats.org/officeDocument/2006/relationships/image" Target="../media/image70.png"/><Relationship Id="rId2" Type="http://schemas.openxmlformats.org/officeDocument/2006/relationships/image" Target="../media/image65.png"/><Relationship Id="rId16" Type="http://schemas.openxmlformats.org/officeDocument/2006/relationships/image" Target="../media/image1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158.svg"/><Relationship Id="rId5" Type="http://schemas.openxmlformats.org/officeDocument/2006/relationships/image" Target="../media/image152.svg"/><Relationship Id="rId15" Type="http://schemas.openxmlformats.org/officeDocument/2006/relationships/image" Target="../media/image66.svg"/><Relationship Id="rId10" Type="http://schemas.openxmlformats.org/officeDocument/2006/relationships/image" Target="../media/image69.png"/><Relationship Id="rId4" Type="http://schemas.openxmlformats.org/officeDocument/2006/relationships/image" Target="../media/image66.png"/><Relationship Id="rId9" Type="http://schemas.openxmlformats.org/officeDocument/2006/relationships/image" Target="../media/image156.svg"/><Relationship Id="rId14" Type="http://schemas.openxmlformats.org/officeDocument/2006/relationships/image" Target="../media/image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728934">
            <a:off x="-614964" y="5722282"/>
            <a:ext cx="10906799" cy="1281268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618456">
            <a:off x="7662356" y="5767238"/>
            <a:ext cx="10830260" cy="1272277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690797" y="5290245"/>
            <a:ext cx="504123" cy="72583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8758761" y="8173526"/>
            <a:ext cx="504123" cy="725832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262884" y="7966111"/>
            <a:ext cx="216005" cy="311001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363278" y="4941656"/>
            <a:ext cx="341358" cy="491484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100617" y="3754042"/>
            <a:ext cx="366182" cy="527225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547712" y="4241513"/>
            <a:ext cx="185132" cy="266552"/>
          </a:xfrm>
          <a:prstGeom prst="rect">
            <a:avLst/>
          </a:prstGeom>
        </p:spPr>
      </p:pic>
      <p:sp>
        <p:nvSpPr>
          <p:cNvPr id="24" name="TextBox 24"/>
          <p:cNvSpPr txBox="1"/>
          <p:nvPr/>
        </p:nvSpPr>
        <p:spPr>
          <a:xfrm>
            <a:off x="855653" y="2161598"/>
            <a:ext cx="17051347" cy="32316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7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26:</a:t>
            </a:r>
          </a:p>
          <a:p>
            <a:pPr algn="ctr">
              <a:lnSpc>
                <a:spcPct val="150000"/>
              </a:lnSpc>
            </a:pPr>
            <a:r>
              <a:rPr lang="en-US" sz="7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7: TẬP HỢP CÁC SỐ THỰC (</a:t>
            </a:r>
            <a:r>
              <a:rPr lang="en-US" sz="7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7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2)</a:t>
            </a:r>
            <a:endParaRPr lang="en-US" sz="7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81479" y="698208"/>
            <a:ext cx="14748142" cy="9029563"/>
            <a:chOff x="0" y="0"/>
            <a:chExt cx="7783945" cy="5030101"/>
          </a:xfrm>
        </p:grpSpPr>
        <p:sp>
          <p:nvSpPr>
            <p:cNvPr id="3" name="Freeform 3"/>
            <p:cNvSpPr/>
            <p:nvPr/>
          </p:nvSpPr>
          <p:spPr>
            <a:xfrm>
              <a:off x="-4213" y="0"/>
              <a:ext cx="7788158" cy="5030101"/>
            </a:xfrm>
            <a:custGeom>
              <a:avLst/>
              <a:gdLst/>
              <a:ahLst/>
              <a:cxnLst/>
              <a:rect l="l" t="t" r="r" b="b"/>
              <a:pathLst>
                <a:path w="7788158" h="5030101">
                  <a:moveTo>
                    <a:pt x="278431" y="16918"/>
                  </a:moveTo>
                  <a:cubicBezTo>
                    <a:pt x="278431" y="16918"/>
                    <a:pt x="604014" y="12258"/>
                    <a:pt x="1008759" y="12454"/>
                  </a:cubicBezTo>
                  <a:cubicBezTo>
                    <a:pt x="6164698" y="12671"/>
                    <a:pt x="7514089" y="0"/>
                    <a:pt x="7514089" y="0"/>
                  </a:cubicBezTo>
                  <a:cubicBezTo>
                    <a:pt x="7581554" y="0"/>
                    <a:pt x="7657491" y="0"/>
                    <a:pt x="7736264" y="85073"/>
                  </a:cubicBezTo>
                  <a:cubicBezTo>
                    <a:pt x="7779242" y="131488"/>
                    <a:pt x="7780310" y="240224"/>
                    <a:pt x="7780715" y="320281"/>
                  </a:cubicBezTo>
                  <a:cubicBezTo>
                    <a:pt x="7780715" y="320281"/>
                    <a:pt x="7779011" y="3539354"/>
                    <a:pt x="7779011" y="4267517"/>
                  </a:cubicBezTo>
                  <a:cubicBezTo>
                    <a:pt x="7779011" y="4481676"/>
                    <a:pt x="7788158" y="4780855"/>
                    <a:pt x="7788158" y="4780855"/>
                  </a:cubicBezTo>
                  <a:cubicBezTo>
                    <a:pt x="7788158" y="4909524"/>
                    <a:pt x="7783989" y="5030101"/>
                    <a:pt x="7531151" y="5021967"/>
                  </a:cubicBezTo>
                  <a:cubicBezTo>
                    <a:pt x="7531151" y="5021967"/>
                    <a:pt x="7154679" y="5001669"/>
                    <a:pt x="6349347" y="5009267"/>
                  </a:cubicBezTo>
                  <a:cubicBezTo>
                    <a:pt x="1996071" y="5017401"/>
                    <a:pt x="304023" y="5030101"/>
                    <a:pt x="304023" y="5030101"/>
                  </a:cubicBezTo>
                  <a:cubicBezTo>
                    <a:pt x="132548" y="5030101"/>
                    <a:pt x="4213" y="4929032"/>
                    <a:pt x="8532" y="4726485"/>
                  </a:cubicBezTo>
                  <a:cubicBezTo>
                    <a:pt x="8532" y="4726485"/>
                    <a:pt x="9630" y="4227944"/>
                    <a:pt x="4815" y="1376498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E8E5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785312" y="1167928"/>
            <a:ext cx="13835688" cy="1543160"/>
            <a:chOff x="0" y="0"/>
            <a:chExt cx="12273445" cy="1125983"/>
          </a:xfrm>
        </p:grpSpPr>
        <p:sp>
          <p:nvSpPr>
            <p:cNvPr id="5" name="Freeform 5"/>
            <p:cNvSpPr/>
            <p:nvPr/>
          </p:nvSpPr>
          <p:spPr>
            <a:xfrm>
              <a:off x="0" y="-4073"/>
              <a:ext cx="12279835" cy="1132586"/>
            </a:xfrm>
            <a:custGeom>
              <a:avLst/>
              <a:gdLst/>
              <a:ahLst/>
              <a:cxnLst/>
              <a:rect l="l" t="t" r="r" b="b"/>
              <a:pathLst>
                <a:path w="12279835" h="1132586">
                  <a:moveTo>
                    <a:pt x="11652058" y="1078108"/>
                  </a:moveTo>
                  <a:cubicBezTo>
                    <a:pt x="11652058" y="1078108"/>
                    <a:pt x="10921183" y="1132586"/>
                    <a:pt x="9258069" y="1129965"/>
                  </a:cubicBezTo>
                  <a:cubicBezTo>
                    <a:pt x="4524586" y="1127802"/>
                    <a:pt x="1057074" y="1119977"/>
                    <a:pt x="1057074" y="1119977"/>
                  </a:cubicBezTo>
                  <a:cubicBezTo>
                    <a:pt x="812932" y="1111143"/>
                    <a:pt x="449110" y="1089913"/>
                    <a:pt x="282371" y="1031735"/>
                  </a:cubicBezTo>
                  <a:cubicBezTo>
                    <a:pt x="4469" y="934772"/>
                    <a:pt x="0" y="761493"/>
                    <a:pt x="0" y="576043"/>
                  </a:cubicBezTo>
                  <a:lnTo>
                    <a:pt x="0" y="57604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538463" y="15681"/>
                    <a:pt x="7512675" y="7673"/>
                  </a:cubicBezTo>
                  <a:cubicBezTo>
                    <a:pt x="10702255" y="0"/>
                    <a:pt x="11418988" y="6979"/>
                    <a:pt x="11418988" y="6979"/>
                  </a:cubicBezTo>
                  <a:cubicBezTo>
                    <a:pt x="11787296" y="14458"/>
                    <a:pt x="11925556" y="42638"/>
                    <a:pt x="12123296" y="165219"/>
                  </a:cubicBezTo>
                  <a:cubicBezTo>
                    <a:pt x="12274314" y="258836"/>
                    <a:pt x="12279835" y="476157"/>
                    <a:pt x="12270695" y="576043"/>
                  </a:cubicBezTo>
                  <a:lnTo>
                    <a:pt x="12270695" y="576043"/>
                  </a:lnTo>
                  <a:cubicBezTo>
                    <a:pt x="12270694" y="879459"/>
                    <a:pt x="12227910" y="1028046"/>
                    <a:pt x="11652058" y="1078108"/>
                  </a:cubicBezTo>
                  <a:close/>
                </a:path>
              </a:pathLst>
            </a:custGeom>
            <a:solidFill>
              <a:srgbClr val="B6DBCB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785312" y="3000910"/>
            <a:ext cx="13690664" cy="6257390"/>
            <a:chOff x="0" y="0"/>
            <a:chExt cx="12273445" cy="4084877"/>
          </a:xfrm>
        </p:grpSpPr>
        <p:sp>
          <p:nvSpPr>
            <p:cNvPr id="7" name="Freeform 7"/>
            <p:cNvSpPr/>
            <p:nvPr/>
          </p:nvSpPr>
          <p:spPr>
            <a:xfrm>
              <a:off x="0" y="-4073"/>
              <a:ext cx="12279835" cy="4091479"/>
            </a:xfrm>
            <a:custGeom>
              <a:avLst/>
              <a:gdLst/>
              <a:ahLst/>
              <a:cxnLst/>
              <a:rect l="l" t="t" r="r" b="b"/>
              <a:pathLst>
                <a:path w="12279835" h="4091479">
                  <a:moveTo>
                    <a:pt x="11652058" y="4037001"/>
                  </a:moveTo>
                  <a:cubicBezTo>
                    <a:pt x="11652058" y="4037001"/>
                    <a:pt x="10921183" y="4091479"/>
                    <a:pt x="9258069" y="4088858"/>
                  </a:cubicBezTo>
                  <a:cubicBezTo>
                    <a:pt x="4524586" y="4086695"/>
                    <a:pt x="1057074" y="4078871"/>
                    <a:pt x="1057074" y="4078871"/>
                  </a:cubicBezTo>
                  <a:cubicBezTo>
                    <a:pt x="812932" y="4070037"/>
                    <a:pt x="449110" y="4048806"/>
                    <a:pt x="282371" y="3990629"/>
                  </a:cubicBezTo>
                  <a:cubicBezTo>
                    <a:pt x="4469" y="3893665"/>
                    <a:pt x="0" y="3720386"/>
                    <a:pt x="0" y="3012318"/>
                  </a:cubicBezTo>
                  <a:lnTo>
                    <a:pt x="0" y="3012288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538463" y="15681"/>
                    <a:pt x="7512675" y="7673"/>
                  </a:cubicBezTo>
                  <a:cubicBezTo>
                    <a:pt x="10702255" y="0"/>
                    <a:pt x="11418988" y="6979"/>
                    <a:pt x="11418988" y="6979"/>
                  </a:cubicBezTo>
                  <a:cubicBezTo>
                    <a:pt x="11787296" y="14458"/>
                    <a:pt x="11925556" y="42638"/>
                    <a:pt x="12123296" y="165219"/>
                  </a:cubicBezTo>
                  <a:cubicBezTo>
                    <a:pt x="12274314" y="258836"/>
                    <a:pt x="12279835" y="476157"/>
                    <a:pt x="12270695" y="3012288"/>
                  </a:cubicBezTo>
                  <a:lnTo>
                    <a:pt x="12270695" y="3012318"/>
                  </a:lnTo>
                  <a:cubicBezTo>
                    <a:pt x="12270694" y="3838352"/>
                    <a:pt x="12227910" y="3986939"/>
                    <a:pt x="11652058" y="4037001"/>
                  </a:cubicBezTo>
                  <a:close/>
                </a:path>
              </a:pathLst>
            </a:custGeom>
            <a:solidFill>
              <a:srgbClr val="FDFDFB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627091" y="4469971"/>
            <a:ext cx="4206240" cy="5257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266200">
            <a:off x="-2643610" y="-1759626"/>
            <a:ext cx="4204138" cy="41148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159195">
            <a:off x="641112" y="2258139"/>
            <a:ext cx="1480734" cy="48460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3616931" y="698208"/>
            <a:ext cx="420412" cy="60530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463859" y="2485063"/>
            <a:ext cx="276702" cy="3983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21966" y="8707599"/>
            <a:ext cx="276702" cy="39839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51998" y="7953849"/>
            <a:ext cx="439705" cy="633084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71851" y="8906796"/>
            <a:ext cx="716407" cy="103147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6973787" y="6687154"/>
            <a:ext cx="571026" cy="580525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1916822">
            <a:off x="16520781" y="743711"/>
            <a:ext cx="635878" cy="56997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61659">
            <a:off x="15157231" y="9259877"/>
            <a:ext cx="4204138" cy="41148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119" y="815640"/>
            <a:ext cx="678761" cy="1024998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319200" y="1615284"/>
            <a:ext cx="76545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|-2,5| = - 2,5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ight Arrow 23"/>
          <p:cNvSpPr/>
          <p:nvPr/>
        </p:nvSpPr>
        <p:spPr>
          <a:xfrm>
            <a:off x="10055177" y="1730051"/>
            <a:ext cx="457200" cy="41679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10626134" y="1649627"/>
            <a:ext cx="5058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Sửa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|-2,5| = 2,5.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ound Same Side Corner Rectangle 25"/>
          <p:cNvSpPr/>
          <p:nvPr/>
        </p:nvSpPr>
        <p:spPr>
          <a:xfrm flipH="1" flipV="1">
            <a:off x="2319200" y="3000098"/>
            <a:ext cx="3624400" cy="1260835"/>
          </a:xfrm>
          <a:prstGeom prst="round2SameRect">
            <a:avLst>
              <a:gd name="adj1" fmla="val 28035"/>
              <a:gd name="adj2" fmla="val 0"/>
            </a:avLst>
          </a:prstGeom>
          <a:solidFill>
            <a:srgbClr val="FFC00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2615742" y="3276572"/>
            <a:ext cx="3031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4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647648" y="4090961"/>
                <a:ext cx="11973120" cy="17424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Tính: a) |-2,3|;         b)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        c) |-11|;        d) |-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e>
                    </m:ra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|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7648" y="4090961"/>
                <a:ext cx="11973120" cy="1742400"/>
              </a:xfrm>
              <a:prstGeom prst="rect">
                <a:avLst/>
              </a:prstGeom>
              <a:blipFill rotWithShape="0">
                <a:blip r:embed="rId18"/>
                <a:stretch>
                  <a:fillRect l="-17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/>
          <p:cNvSpPr txBox="1"/>
          <p:nvPr/>
        </p:nvSpPr>
        <p:spPr>
          <a:xfrm>
            <a:off x="7341859" y="5917713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309914" y="6420477"/>
                <a:ext cx="9028659" cy="2752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a) |-2,3| = 2,3;                 b)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c) |-11| = 11;                    d) |-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e>
                    </m:ra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|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e>
                    </m:rad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9914" y="6420477"/>
                <a:ext cx="9028659" cy="2752805"/>
              </a:xfrm>
              <a:prstGeom prst="rect">
                <a:avLst/>
              </a:prstGeom>
              <a:blipFill rotWithShape="0">
                <a:blip r:embed="rId19"/>
                <a:stretch>
                  <a:fillRect l="-2363" b="-35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5" grpId="0"/>
      <p:bldP spid="26" grpId="0" animBg="1"/>
      <p:bldP spid="27" grpId="0"/>
      <p:bldP spid="28" grpId="0"/>
      <p:bldP spid="29" grpId="0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85124" y="4066776"/>
            <a:ext cx="5229876" cy="57875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735320" y="-2869413"/>
            <a:ext cx="13305954" cy="1212241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295507" y="-2744869"/>
            <a:ext cx="4395804" cy="420398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363072" y="9503873"/>
            <a:ext cx="3084951" cy="29503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452006" y="4066776"/>
            <a:ext cx="648291" cy="84151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5987886" y="7886700"/>
            <a:ext cx="648291" cy="84151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398695" y="2429558"/>
            <a:ext cx="737993" cy="73799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4447606">
            <a:off x="16269325" y="9067477"/>
            <a:ext cx="555293" cy="5552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875016">
            <a:off x="-226811" y="657994"/>
            <a:ext cx="1423870" cy="134021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439660" y="1283540"/>
            <a:ext cx="3959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thách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429500" y="2078302"/>
                <a:ext cx="7848600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Liệt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kê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phần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tử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tập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hợp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= {x| x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ℤ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|x| &lt; 5}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500" y="2078302"/>
                <a:ext cx="7848600" cy="1938992"/>
              </a:xfrm>
              <a:prstGeom prst="rect">
                <a:avLst/>
              </a:prstGeom>
              <a:blipFill rotWithShape="0">
                <a:blip r:embed="rId14"/>
                <a:stretch>
                  <a:fillRect l="-2797"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10978597" y="4383431"/>
            <a:ext cx="2819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780412" y="5466598"/>
            <a:ext cx="76443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4400" dirty="0">
                <a:latin typeface="Arial" panose="020B0604020202020204" pitchFamily="34" charset="0"/>
                <a:cs typeface="Arial" panose="020B0604020202020204" pitchFamily="34" charset="0"/>
              </a:rPr>
              <a:t>A = {-4; -3; -2; -1; 0; 1; 2; 3; 4}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21520">
            <a:off x="14264217" y="6242850"/>
            <a:ext cx="4973993" cy="554978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396514">
            <a:off x="-798917" y="-2188764"/>
            <a:ext cx="4172437" cy="52983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483857" y="1769086"/>
            <a:ext cx="736489" cy="106039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192754" y="949641"/>
            <a:ext cx="279468" cy="4023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96563" y="7442362"/>
            <a:ext cx="626733" cy="90236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080156" y="476464"/>
            <a:ext cx="449115" cy="64663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17952" y="8816231"/>
            <a:ext cx="740511" cy="10661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96563" y="8868205"/>
            <a:ext cx="334157" cy="48111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9750617">
            <a:off x="-1577455" y="-3110768"/>
            <a:ext cx="7672596" cy="438035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511225">
            <a:off x="13557003" y="7701327"/>
            <a:ext cx="6226091" cy="3894137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1130720" y="949641"/>
            <a:ext cx="16166680" cy="8399679"/>
            <a:chOff x="0" y="0"/>
            <a:chExt cx="17120745" cy="8105397"/>
          </a:xfrm>
        </p:grpSpPr>
        <p:sp>
          <p:nvSpPr>
            <p:cNvPr id="13" name="Freeform 13"/>
            <p:cNvSpPr/>
            <p:nvPr/>
          </p:nvSpPr>
          <p:spPr>
            <a:xfrm>
              <a:off x="0" y="-4262"/>
              <a:ext cx="17128491" cy="8111883"/>
            </a:xfrm>
            <a:custGeom>
              <a:avLst/>
              <a:gdLst/>
              <a:ahLst/>
              <a:cxnLst/>
              <a:rect l="l" t="t" r="r" b="b"/>
              <a:pathLst>
                <a:path w="17128491" h="8111883">
                  <a:moveTo>
                    <a:pt x="16189590" y="8100695"/>
                  </a:moveTo>
                  <a:cubicBezTo>
                    <a:pt x="16189590" y="8100695"/>
                    <a:pt x="15769837" y="8111883"/>
                    <a:pt x="15307253" y="8109261"/>
                  </a:cubicBezTo>
                  <a:cubicBezTo>
                    <a:pt x="5270785" y="8107098"/>
                    <a:pt x="1057073" y="8099274"/>
                    <a:pt x="1057073" y="8099274"/>
                  </a:cubicBezTo>
                  <a:cubicBezTo>
                    <a:pt x="812931" y="8090440"/>
                    <a:pt x="565145" y="8073459"/>
                    <a:pt x="398404" y="8015281"/>
                  </a:cubicBezTo>
                  <a:cubicBezTo>
                    <a:pt x="120505" y="7918319"/>
                    <a:pt x="0" y="7740791"/>
                    <a:pt x="0" y="2565333"/>
                  </a:cubicBezTo>
                  <a:lnTo>
                    <a:pt x="0" y="2565274"/>
                  </a:lnTo>
                  <a:cubicBezTo>
                    <a:pt x="8536" y="440430"/>
                    <a:pt x="34263" y="311302"/>
                    <a:pt x="140291" y="225758"/>
                  </a:cubicBezTo>
                  <a:cubicBezTo>
                    <a:pt x="342602" y="62530"/>
                    <a:pt x="736658" y="7673"/>
                    <a:pt x="1155311" y="7673"/>
                  </a:cubicBezTo>
                  <a:cubicBezTo>
                    <a:pt x="1155311" y="7673"/>
                    <a:pt x="1551711" y="15681"/>
                    <a:pt x="12261498" y="7673"/>
                  </a:cubicBezTo>
                  <a:cubicBezTo>
                    <a:pt x="15550911" y="0"/>
                    <a:pt x="16014838" y="7673"/>
                    <a:pt x="16014838" y="7673"/>
                  </a:cubicBezTo>
                  <a:cubicBezTo>
                    <a:pt x="16383146" y="15152"/>
                    <a:pt x="16746458" y="84484"/>
                    <a:pt x="16944200" y="207066"/>
                  </a:cubicBezTo>
                  <a:cubicBezTo>
                    <a:pt x="17095217" y="300683"/>
                    <a:pt x="17128491" y="425358"/>
                    <a:pt x="17119350" y="2565333"/>
                  </a:cubicBezTo>
                  <a:lnTo>
                    <a:pt x="17119350" y="2565392"/>
                  </a:lnTo>
                  <a:cubicBezTo>
                    <a:pt x="17119350" y="7858756"/>
                    <a:pt x="16836354" y="8072854"/>
                    <a:pt x="16189590" y="8100695"/>
                  </a:cubicBezTo>
                  <a:close/>
                </a:path>
              </a:pathLst>
            </a:custGeom>
            <a:solidFill>
              <a:srgbClr val="FDB5A8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585729" y="2991760"/>
            <a:ext cx="7053040" cy="5824471"/>
            <a:chOff x="0" y="0"/>
            <a:chExt cx="7919193" cy="4714213"/>
          </a:xfrm>
          <a:solidFill>
            <a:srgbClr val="FDFEFF"/>
          </a:solidFill>
        </p:grpSpPr>
        <p:sp>
          <p:nvSpPr>
            <p:cNvPr id="15" name="Freeform 15"/>
            <p:cNvSpPr/>
            <p:nvPr/>
          </p:nvSpPr>
          <p:spPr>
            <a:xfrm>
              <a:off x="0" y="-4073"/>
              <a:ext cx="7925584" cy="4720816"/>
            </a:xfrm>
            <a:custGeom>
              <a:avLst/>
              <a:gdLst/>
              <a:ahLst/>
              <a:cxnLst/>
              <a:rect l="l" t="t" r="r" b="b"/>
              <a:pathLst>
                <a:path w="7925584" h="4720816">
                  <a:moveTo>
                    <a:pt x="7297806" y="4666338"/>
                  </a:moveTo>
                  <a:cubicBezTo>
                    <a:pt x="7297806" y="4666338"/>
                    <a:pt x="6566931" y="4720816"/>
                    <a:pt x="5528732" y="4718195"/>
                  </a:cubicBezTo>
                  <a:cubicBezTo>
                    <a:pt x="3060480" y="4716032"/>
                    <a:pt x="1057074" y="4708208"/>
                    <a:pt x="1057074" y="4708208"/>
                  </a:cubicBezTo>
                  <a:cubicBezTo>
                    <a:pt x="812932" y="4699374"/>
                    <a:pt x="449110" y="4678143"/>
                    <a:pt x="282371" y="4619966"/>
                  </a:cubicBezTo>
                  <a:cubicBezTo>
                    <a:pt x="4469" y="4523002"/>
                    <a:pt x="0" y="4349724"/>
                    <a:pt x="0" y="3530498"/>
                  </a:cubicBezTo>
                  <a:lnTo>
                    <a:pt x="0" y="35304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24826" y="15681"/>
                    <a:pt x="4618605" y="7673"/>
                  </a:cubicBezTo>
                  <a:cubicBezTo>
                    <a:pt x="6348004" y="0"/>
                    <a:pt x="7064737" y="6979"/>
                    <a:pt x="7064737" y="6979"/>
                  </a:cubicBezTo>
                  <a:cubicBezTo>
                    <a:pt x="7433045" y="14458"/>
                    <a:pt x="7571305" y="42638"/>
                    <a:pt x="7769044" y="165219"/>
                  </a:cubicBezTo>
                  <a:cubicBezTo>
                    <a:pt x="7920062" y="258836"/>
                    <a:pt x="7925584" y="476157"/>
                    <a:pt x="7916443" y="3530461"/>
                  </a:cubicBezTo>
                  <a:lnTo>
                    <a:pt x="7916443" y="3530497"/>
                  </a:lnTo>
                  <a:cubicBezTo>
                    <a:pt x="7916442" y="4467689"/>
                    <a:pt x="7873658" y="4616276"/>
                    <a:pt x="7297806" y="4666338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6" name="Group 16"/>
          <p:cNvGrpSpPr/>
          <p:nvPr/>
        </p:nvGrpSpPr>
        <p:grpSpPr>
          <a:xfrm>
            <a:off x="9105286" y="3011449"/>
            <a:ext cx="7658714" cy="5804781"/>
            <a:chOff x="0" y="0"/>
            <a:chExt cx="7919193" cy="4714213"/>
          </a:xfrm>
          <a:solidFill>
            <a:srgbClr val="FDFEFF"/>
          </a:solidFill>
        </p:grpSpPr>
        <p:sp>
          <p:nvSpPr>
            <p:cNvPr id="17" name="Freeform 17"/>
            <p:cNvSpPr/>
            <p:nvPr/>
          </p:nvSpPr>
          <p:spPr>
            <a:xfrm>
              <a:off x="0" y="-4073"/>
              <a:ext cx="7925584" cy="4720816"/>
            </a:xfrm>
            <a:custGeom>
              <a:avLst/>
              <a:gdLst/>
              <a:ahLst/>
              <a:cxnLst/>
              <a:rect l="l" t="t" r="r" b="b"/>
              <a:pathLst>
                <a:path w="7925584" h="4720816">
                  <a:moveTo>
                    <a:pt x="7297806" y="4666338"/>
                  </a:moveTo>
                  <a:cubicBezTo>
                    <a:pt x="7297806" y="4666338"/>
                    <a:pt x="6566931" y="4720816"/>
                    <a:pt x="5528732" y="4718195"/>
                  </a:cubicBezTo>
                  <a:cubicBezTo>
                    <a:pt x="3060480" y="4716032"/>
                    <a:pt x="1057074" y="4708208"/>
                    <a:pt x="1057074" y="4708208"/>
                  </a:cubicBezTo>
                  <a:cubicBezTo>
                    <a:pt x="812932" y="4699374"/>
                    <a:pt x="449110" y="4678143"/>
                    <a:pt x="282371" y="4619966"/>
                  </a:cubicBezTo>
                  <a:cubicBezTo>
                    <a:pt x="4469" y="4523002"/>
                    <a:pt x="0" y="4349724"/>
                    <a:pt x="0" y="3530498"/>
                  </a:cubicBezTo>
                  <a:lnTo>
                    <a:pt x="0" y="353046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024826" y="15681"/>
                    <a:pt x="4618605" y="7673"/>
                  </a:cubicBezTo>
                  <a:cubicBezTo>
                    <a:pt x="6348004" y="0"/>
                    <a:pt x="7064737" y="6979"/>
                    <a:pt x="7064737" y="6979"/>
                  </a:cubicBezTo>
                  <a:cubicBezTo>
                    <a:pt x="7433045" y="14458"/>
                    <a:pt x="7571305" y="42638"/>
                    <a:pt x="7769044" y="165219"/>
                  </a:cubicBezTo>
                  <a:cubicBezTo>
                    <a:pt x="7920062" y="258836"/>
                    <a:pt x="7925584" y="476157"/>
                    <a:pt x="7916443" y="3530461"/>
                  </a:cubicBezTo>
                  <a:lnTo>
                    <a:pt x="7916443" y="3530497"/>
                  </a:lnTo>
                  <a:cubicBezTo>
                    <a:pt x="7916442" y="4467689"/>
                    <a:pt x="7873658" y="4616276"/>
                    <a:pt x="7297806" y="4666338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18" name="Group 18"/>
          <p:cNvGrpSpPr/>
          <p:nvPr/>
        </p:nvGrpSpPr>
        <p:grpSpPr>
          <a:xfrm>
            <a:off x="2036035" y="1412815"/>
            <a:ext cx="13806911" cy="1292285"/>
            <a:chOff x="0" y="0"/>
            <a:chExt cx="16223388" cy="1985611"/>
          </a:xfrm>
        </p:grpSpPr>
        <p:sp>
          <p:nvSpPr>
            <p:cNvPr id="19" name="Freeform 19"/>
            <p:cNvSpPr/>
            <p:nvPr/>
          </p:nvSpPr>
          <p:spPr>
            <a:xfrm>
              <a:off x="0" y="-4073"/>
              <a:ext cx="16229778" cy="1992214"/>
            </a:xfrm>
            <a:custGeom>
              <a:avLst/>
              <a:gdLst/>
              <a:ahLst/>
              <a:cxnLst/>
              <a:rect l="l" t="t" r="r" b="b"/>
              <a:pathLst>
                <a:path w="16229778" h="1992214">
                  <a:moveTo>
                    <a:pt x="15602001" y="1937736"/>
                  </a:moveTo>
                  <a:cubicBezTo>
                    <a:pt x="15602001" y="1937736"/>
                    <a:pt x="14871126" y="1992214"/>
                    <a:pt x="12641124" y="1989592"/>
                  </a:cubicBezTo>
                  <a:cubicBezTo>
                    <a:pt x="5852744" y="1987429"/>
                    <a:pt x="1057074" y="1979605"/>
                    <a:pt x="1057074" y="1979605"/>
                  </a:cubicBezTo>
                  <a:cubicBezTo>
                    <a:pt x="812932" y="1970771"/>
                    <a:pt x="449110" y="1949540"/>
                    <a:pt x="282371" y="1891363"/>
                  </a:cubicBezTo>
                  <a:cubicBezTo>
                    <a:pt x="4469" y="1794400"/>
                    <a:pt x="0" y="1621121"/>
                    <a:pt x="0" y="1283838"/>
                  </a:cubicBezTo>
                  <a:lnTo>
                    <a:pt x="0" y="1283829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3004407" y="15681"/>
                    <a:pt x="10138020" y="7673"/>
                  </a:cubicBezTo>
                  <a:cubicBezTo>
                    <a:pt x="14652199" y="0"/>
                    <a:pt x="15368932" y="6979"/>
                    <a:pt x="15368932" y="6979"/>
                  </a:cubicBezTo>
                  <a:cubicBezTo>
                    <a:pt x="15737239" y="14458"/>
                    <a:pt x="15875499" y="42638"/>
                    <a:pt x="16073239" y="165219"/>
                  </a:cubicBezTo>
                  <a:cubicBezTo>
                    <a:pt x="16224256" y="258836"/>
                    <a:pt x="16229778" y="476157"/>
                    <a:pt x="16220638" y="1283829"/>
                  </a:cubicBezTo>
                  <a:lnTo>
                    <a:pt x="16220638" y="1283838"/>
                  </a:lnTo>
                  <a:cubicBezTo>
                    <a:pt x="16220638" y="1739086"/>
                    <a:pt x="16177853" y="1887674"/>
                    <a:pt x="15602001" y="1937736"/>
                  </a:cubicBezTo>
                  <a:close/>
                </a:path>
              </a:pathLst>
            </a:custGeom>
            <a:solidFill>
              <a:srgbClr val="FDFEFF"/>
            </a:solidFill>
          </p:spPr>
        </p:sp>
      </p:grpSp>
      <p:sp>
        <p:nvSpPr>
          <p:cNvPr id="20" name="TextBox 20"/>
          <p:cNvSpPr txBox="1"/>
          <p:nvPr/>
        </p:nvSpPr>
        <p:spPr>
          <a:xfrm>
            <a:off x="5726515" y="1621338"/>
            <a:ext cx="6757542" cy="9061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99"/>
              </a:lnSpc>
            </a:pPr>
            <a:r>
              <a:rPr lang="en-US" sz="60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0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88207" y="3309127"/>
            <a:ext cx="52451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2.17 (SGK - tr36)</a:t>
            </a:r>
            <a:endParaRPr lang="en-US" sz="4000" b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957034" y="3967259"/>
            <a:ext cx="626976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 = 1,25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 = -1,4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 = -1,414213562...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649412" y="4285085"/>
            <a:ext cx="682281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 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"+"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|a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| = 1,25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 b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“–"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|b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| = 4,1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c) c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 - 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| = 1,414213562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40743">
            <a:off x="8284504" y="2995263"/>
            <a:ext cx="2101255" cy="186539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4656" y="1500105"/>
            <a:ext cx="2925022" cy="286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49631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1486075" y="2970118"/>
            <a:ext cx="4713753" cy="4718807"/>
            <a:chOff x="0" y="0"/>
            <a:chExt cx="3529720" cy="2216503"/>
          </a:xfrm>
        </p:grpSpPr>
        <p:sp>
          <p:nvSpPr>
            <p:cNvPr id="5" name="Freeform 5"/>
            <p:cNvSpPr/>
            <p:nvPr/>
          </p:nvSpPr>
          <p:spPr>
            <a:xfrm>
              <a:off x="-9098" y="-6509"/>
              <a:ext cx="3544050" cy="2248556"/>
            </a:xfrm>
            <a:custGeom>
              <a:avLst/>
              <a:gdLst/>
              <a:ahLst/>
              <a:cxnLst/>
              <a:rect l="l" t="t" r="r" b="b"/>
              <a:pathLst>
                <a:path w="3544050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2650977" y="6965"/>
                  </a:cubicBezTo>
                  <a:lnTo>
                    <a:pt x="2650978" y="6965"/>
                  </a:lnTo>
                  <a:cubicBezTo>
                    <a:pt x="2867725" y="16819"/>
                    <a:pt x="3072040" y="36481"/>
                    <a:pt x="3206229" y="101690"/>
                  </a:cubicBezTo>
                  <a:cubicBezTo>
                    <a:pt x="3462275" y="226120"/>
                    <a:pt x="3544050" y="459160"/>
                    <a:pt x="3538562" y="704684"/>
                  </a:cubicBezTo>
                  <a:cubicBezTo>
                    <a:pt x="3538562" y="704684"/>
                    <a:pt x="3495274" y="1013073"/>
                    <a:pt x="3502708" y="1248607"/>
                  </a:cubicBezTo>
                  <a:cubicBezTo>
                    <a:pt x="3509831" y="1396804"/>
                    <a:pt x="3516987" y="1592407"/>
                    <a:pt x="3516987" y="1592407"/>
                  </a:cubicBezTo>
                  <a:cubicBezTo>
                    <a:pt x="3500306" y="1808139"/>
                    <a:pt x="3385662" y="2018751"/>
                    <a:pt x="3188793" y="2130375"/>
                  </a:cubicBezTo>
                  <a:cubicBezTo>
                    <a:pt x="3038441" y="2215624"/>
                    <a:pt x="2840410" y="2230722"/>
                    <a:pt x="2250053" y="2219980"/>
                  </a:cubicBezTo>
                  <a:lnTo>
                    <a:pt x="2250030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E8E5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6721244" y="2938596"/>
            <a:ext cx="4713753" cy="4773189"/>
            <a:chOff x="0" y="0"/>
            <a:chExt cx="3529720" cy="2216503"/>
          </a:xfrm>
        </p:grpSpPr>
        <p:sp>
          <p:nvSpPr>
            <p:cNvPr id="9" name="Freeform 9"/>
            <p:cNvSpPr/>
            <p:nvPr/>
          </p:nvSpPr>
          <p:spPr>
            <a:xfrm>
              <a:off x="-9098" y="-6509"/>
              <a:ext cx="3544050" cy="2248556"/>
            </a:xfrm>
            <a:custGeom>
              <a:avLst/>
              <a:gdLst/>
              <a:ahLst/>
              <a:cxnLst/>
              <a:rect l="l" t="t" r="r" b="b"/>
              <a:pathLst>
                <a:path w="3544050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2650977" y="6965"/>
                  </a:cubicBezTo>
                  <a:lnTo>
                    <a:pt x="2650978" y="6965"/>
                  </a:lnTo>
                  <a:cubicBezTo>
                    <a:pt x="2867725" y="16819"/>
                    <a:pt x="3072040" y="36481"/>
                    <a:pt x="3206229" y="101690"/>
                  </a:cubicBezTo>
                  <a:cubicBezTo>
                    <a:pt x="3462275" y="226120"/>
                    <a:pt x="3544050" y="459160"/>
                    <a:pt x="3538562" y="704684"/>
                  </a:cubicBezTo>
                  <a:cubicBezTo>
                    <a:pt x="3538562" y="704684"/>
                    <a:pt x="3495274" y="1013073"/>
                    <a:pt x="3502708" y="1248607"/>
                  </a:cubicBezTo>
                  <a:cubicBezTo>
                    <a:pt x="3509831" y="1396804"/>
                    <a:pt x="3516987" y="1592407"/>
                    <a:pt x="3516987" y="1592407"/>
                  </a:cubicBezTo>
                  <a:cubicBezTo>
                    <a:pt x="3500306" y="1808139"/>
                    <a:pt x="3385662" y="2018751"/>
                    <a:pt x="3188793" y="2130375"/>
                  </a:cubicBezTo>
                  <a:cubicBezTo>
                    <a:pt x="3038441" y="2215624"/>
                    <a:pt x="2840410" y="2230722"/>
                    <a:pt x="2250053" y="2219980"/>
                  </a:cubicBezTo>
                  <a:lnTo>
                    <a:pt x="2250030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E8E5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1963400" y="2883588"/>
            <a:ext cx="4713753" cy="4773189"/>
            <a:chOff x="0" y="0"/>
            <a:chExt cx="3529720" cy="2216503"/>
          </a:xfrm>
        </p:grpSpPr>
        <p:sp>
          <p:nvSpPr>
            <p:cNvPr id="13" name="Freeform 13"/>
            <p:cNvSpPr/>
            <p:nvPr/>
          </p:nvSpPr>
          <p:spPr>
            <a:xfrm>
              <a:off x="-9098" y="-6509"/>
              <a:ext cx="3544050" cy="2248556"/>
            </a:xfrm>
            <a:custGeom>
              <a:avLst/>
              <a:gdLst/>
              <a:ahLst/>
              <a:cxnLst/>
              <a:rect l="l" t="t" r="r" b="b"/>
              <a:pathLst>
                <a:path w="3544050" h="2248556">
                  <a:moveTo>
                    <a:pt x="63030" y="1655003"/>
                  </a:moveTo>
                  <a:cubicBezTo>
                    <a:pt x="63030" y="1655003"/>
                    <a:pt x="0" y="1408439"/>
                    <a:pt x="10218" y="1214762"/>
                  </a:cubicBezTo>
                  <a:cubicBezTo>
                    <a:pt x="18651" y="990971"/>
                    <a:pt x="65033" y="645332"/>
                    <a:pt x="65033" y="645332"/>
                  </a:cubicBezTo>
                  <a:cubicBezTo>
                    <a:pt x="82233" y="502466"/>
                    <a:pt x="56685" y="337866"/>
                    <a:pt x="181385" y="223925"/>
                  </a:cubicBezTo>
                  <a:cubicBezTo>
                    <a:pt x="346794" y="72788"/>
                    <a:pt x="621643" y="0"/>
                    <a:pt x="2650977" y="6965"/>
                  </a:cubicBezTo>
                  <a:lnTo>
                    <a:pt x="2650978" y="6965"/>
                  </a:lnTo>
                  <a:cubicBezTo>
                    <a:pt x="2867725" y="16819"/>
                    <a:pt x="3072040" y="36481"/>
                    <a:pt x="3206229" y="101690"/>
                  </a:cubicBezTo>
                  <a:cubicBezTo>
                    <a:pt x="3462275" y="226120"/>
                    <a:pt x="3544050" y="459160"/>
                    <a:pt x="3538562" y="704684"/>
                  </a:cubicBezTo>
                  <a:cubicBezTo>
                    <a:pt x="3538562" y="704684"/>
                    <a:pt x="3495274" y="1013073"/>
                    <a:pt x="3502708" y="1248607"/>
                  </a:cubicBezTo>
                  <a:cubicBezTo>
                    <a:pt x="3509831" y="1396804"/>
                    <a:pt x="3516987" y="1592407"/>
                    <a:pt x="3516987" y="1592407"/>
                  </a:cubicBezTo>
                  <a:cubicBezTo>
                    <a:pt x="3500306" y="1808139"/>
                    <a:pt x="3385662" y="2018751"/>
                    <a:pt x="3188793" y="2130375"/>
                  </a:cubicBezTo>
                  <a:cubicBezTo>
                    <a:pt x="3038441" y="2215624"/>
                    <a:pt x="2840410" y="2230722"/>
                    <a:pt x="2250053" y="2219980"/>
                  </a:cubicBezTo>
                  <a:lnTo>
                    <a:pt x="2250030" y="2219980"/>
                  </a:lnTo>
                  <a:cubicBezTo>
                    <a:pt x="645952" y="2214703"/>
                    <a:pt x="384604" y="2248556"/>
                    <a:pt x="254278" y="2139399"/>
                  </a:cubicBezTo>
                  <a:cubicBezTo>
                    <a:pt x="145767" y="2048514"/>
                    <a:pt x="81795" y="1855202"/>
                    <a:pt x="63030" y="1655003"/>
                  </a:cubicBezTo>
                  <a:close/>
                </a:path>
              </a:pathLst>
            </a:custGeom>
            <a:solidFill>
              <a:srgbClr val="FFE8E5"/>
            </a:solidFill>
          </p:spPr>
        </p:sp>
      </p:grpSp>
      <p:sp>
        <p:nvSpPr>
          <p:cNvPr id="16" name="TextBox 16"/>
          <p:cNvSpPr txBox="1"/>
          <p:nvPr/>
        </p:nvSpPr>
        <p:spPr>
          <a:xfrm>
            <a:off x="3078999" y="1387084"/>
            <a:ext cx="12126351" cy="78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40"/>
              </a:lnSpc>
              <a:spcBef>
                <a:spcPct val="0"/>
              </a:spcBef>
            </a:pPr>
            <a:r>
              <a:rPr lang="en-US" sz="6000" b="1" dirty="0" smtClean="0">
                <a:solidFill>
                  <a:srgbClr val="3F3A6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 </a:t>
            </a:r>
            <a:endParaRPr lang="en-US" sz="6000" b="1" dirty="0">
              <a:solidFill>
                <a:srgbClr val="3F3A6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869711" y="1337200"/>
            <a:ext cx="650685" cy="844623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5767604" y="1337200"/>
            <a:ext cx="650685" cy="844623"/>
          </a:xfrm>
          <a:prstGeom prst="rect">
            <a:avLst/>
          </a:prstGeom>
        </p:spPr>
      </p:pic>
      <p:sp>
        <p:nvSpPr>
          <p:cNvPr id="31" name="Oval 30"/>
          <p:cNvSpPr/>
          <p:nvPr/>
        </p:nvSpPr>
        <p:spPr>
          <a:xfrm>
            <a:off x="3421270" y="3238500"/>
            <a:ext cx="838200" cy="838200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val 31"/>
          <p:cNvSpPr/>
          <p:nvPr/>
        </p:nvSpPr>
        <p:spPr>
          <a:xfrm>
            <a:off x="8656439" y="3238500"/>
            <a:ext cx="838200" cy="8382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13898595" y="3312160"/>
            <a:ext cx="838200" cy="8382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99396" y="4533900"/>
            <a:ext cx="4281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963597" y="4534872"/>
            <a:ext cx="422388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1986453" y="4533900"/>
            <a:ext cx="469768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134" y="6520302"/>
            <a:ext cx="2426418" cy="306045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9932" y="6864052"/>
            <a:ext cx="2472441" cy="2512062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/>
      <p:bldP spid="35" grpId="0"/>
      <p:bldP spid="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7752888">
            <a:off x="-2355636" y="8173703"/>
            <a:ext cx="5403192" cy="312402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301084">
            <a:off x="681178" y="8556367"/>
            <a:ext cx="1205023" cy="113422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429454" y="-779456"/>
            <a:ext cx="3272835" cy="313002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869451">
            <a:off x="16084231" y="319440"/>
            <a:ext cx="808704" cy="7611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082256">
            <a:off x="11978863" y="7902866"/>
            <a:ext cx="10054702" cy="89761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95936">
            <a:off x="393113" y="516284"/>
            <a:ext cx="2203103" cy="212299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8428970">
            <a:off x="15327364" y="3793670"/>
            <a:ext cx="689545" cy="68954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2855490" y="423395"/>
            <a:ext cx="420412" cy="60530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4470894" y="8955647"/>
            <a:ext cx="420412" cy="60530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1429189">
            <a:off x="1830382" y="5896455"/>
            <a:ext cx="959230" cy="313930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705274" y="3533172"/>
            <a:ext cx="4674891" cy="4365909"/>
            <a:chOff x="0" y="0"/>
            <a:chExt cx="1470772" cy="137356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70772" cy="1373563"/>
            </a:xfrm>
            <a:custGeom>
              <a:avLst/>
              <a:gdLst/>
              <a:ahLst/>
              <a:cxnLst/>
              <a:rect l="l" t="t" r="r" b="b"/>
              <a:pathLst>
                <a:path w="1470772" h="1373563">
                  <a:moveTo>
                    <a:pt x="1346312" y="1373563"/>
                  </a:moveTo>
                  <a:lnTo>
                    <a:pt x="124460" y="1373563"/>
                  </a:lnTo>
                  <a:cubicBezTo>
                    <a:pt x="55880" y="1373563"/>
                    <a:pt x="0" y="1317683"/>
                    <a:pt x="0" y="124910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46312" y="0"/>
                  </a:lnTo>
                  <a:cubicBezTo>
                    <a:pt x="1414892" y="0"/>
                    <a:pt x="1470772" y="55880"/>
                    <a:pt x="1470772" y="124460"/>
                  </a:cubicBezTo>
                  <a:lnTo>
                    <a:pt x="1470772" y="1249103"/>
                  </a:lnTo>
                  <a:cubicBezTo>
                    <a:pt x="1470772" y="1317683"/>
                    <a:pt x="1414892" y="1373563"/>
                    <a:pt x="1346312" y="1373563"/>
                  </a:cubicBezTo>
                  <a:close/>
                </a:path>
              </a:pathLst>
            </a:custGeom>
            <a:solidFill>
              <a:srgbClr val="B6DBCB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6215662" y="3533172"/>
            <a:ext cx="4674891" cy="4365909"/>
            <a:chOff x="0" y="0"/>
            <a:chExt cx="1470772" cy="1373563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470772" cy="1373563"/>
            </a:xfrm>
            <a:custGeom>
              <a:avLst/>
              <a:gdLst/>
              <a:ahLst/>
              <a:cxnLst/>
              <a:rect l="l" t="t" r="r" b="b"/>
              <a:pathLst>
                <a:path w="1470772" h="1373563">
                  <a:moveTo>
                    <a:pt x="1346312" y="1373563"/>
                  </a:moveTo>
                  <a:lnTo>
                    <a:pt x="124460" y="1373563"/>
                  </a:lnTo>
                  <a:cubicBezTo>
                    <a:pt x="55880" y="1373563"/>
                    <a:pt x="0" y="1317683"/>
                    <a:pt x="0" y="124910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46312" y="0"/>
                  </a:lnTo>
                  <a:cubicBezTo>
                    <a:pt x="1414892" y="0"/>
                    <a:pt x="1470772" y="55880"/>
                    <a:pt x="1470772" y="124460"/>
                  </a:cubicBezTo>
                  <a:lnTo>
                    <a:pt x="1470772" y="1249103"/>
                  </a:lnTo>
                  <a:cubicBezTo>
                    <a:pt x="1470772" y="1317683"/>
                    <a:pt x="1414892" y="1373563"/>
                    <a:pt x="1346312" y="1373563"/>
                  </a:cubicBezTo>
                  <a:close/>
                </a:path>
              </a:pathLst>
            </a:custGeom>
            <a:solidFill>
              <a:srgbClr val="B6DBCB"/>
            </a:solidFill>
          </p:spPr>
        </p:sp>
      </p:grpSp>
      <p:sp>
        <p:nvSpPr>
          <p:cNvPr id="21" name="TextBox 21"/>
          <p:cNvSpPr txBox="1"/>
          <p:nvPr/>
        </p:nvSpPr>
        <p:spPr>
          <a:xfrm>
            <a:off x="4681100" y="1725137"/>
            <a:ext cx="8816683" cy="625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</a:pPr>
            <a:r>
              <a:rPr lang="en-US" sz="6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16"/>
          <p:cNvGrpSpPr/>
          <p:nvPr/>
        </p:nvGrpSpPr>
        <p:grpSpPr>
          <a:xfrm>
            <a:off x="11754563" y="3533172"/>
            <a:ext cx="4674891" cy="4365909"/>
            <a:chOff x="0" y="0"/>
            <a:chExt cx="1470772" cy="1373563"/>
          </a:xfrm>
        </p:grpSpPr>
        <p:sp>
          <p:nvSpPr>
            <p:cNvPr id="24" name="Freeform 17"/>
            <p:cNvSpPr/>
            <p:nvPr/>
          </p:nvSpPr>
          <p:spPr>
            <a:xfrm>
              <a:off x="0" y="0"/>
              <a:ext cx="1470772" cy="1373563"/>
            </a:xfrm>
            <a:custGeom>
              <a:avLst/>
              <a:gdLst/>
              <a:ahLst/>
              <a:cxnLst/>
              <a:rect l="l" t="t" r="r" b="b"/>
              <a:pathLst>
                <a:path w="1470772" h="1373563">
                  <a:moveTo>
                    <a:pt x="1346312" y="1373563"/>
                  </a:moveTo>
                  <a:lnTo>
                    <a:pt x="124460" y="1373563"/>
                  </a:lnTo>
                  <a:cubicBezTo>
                    <a:pt x="55880" y="1373563"/>
                    <a:pt x="0" y="1317683"/>
                    <a:pt x="0" y="124910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346312" y="0"/>
                  </a:lnTo>
                  <a:cubicBezTo>
                    <a:pt x="1414892" y="0"/>
                    <a:pt x="1470772" y="55880"/>
                    <a:pt x="1470772" y="124460"/>
                  </a:cubicBezTo>
                  <a:lnTo>
                    <a:pt x="1470772" y="1249103"/>
                  </a:lnTo>
                  <a:cubicBezTo>
                    <a:pt x="1470772" y="1317683"/>
                    <a:pt x="1414892" y="1373563"/>
                    <a:pt x="1346312" y="1373563"/>
                  </a:cubicBezTo>
                  <a:close/>
                </a:path>
              </a:pathLst>
            </a:custGeom>
            <a:solidFill>
              <a:srgbClr val="B6DBCB"/>
            </a:solidFill>
          </p:spPr>
        </p:sp>
      </p:grpSp>
      <p:pic>
        <p:nvPicPr>
          <p:cNvPr id="25" name="Picture 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4721464" y="7706166"/>
            <a:ext cx="3344407" cy="2426216"/>
          </a:xfrm>
          <a:prstGeom prst="rect">
            <a:avLst/>
          </a:prstGeom>
        </p:spPr>
      </p:pic>
      <p:pic>
        <p:nvPicPr>
          <p:cNvPr id="26" name="Picture 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5672137" y="6174228"/>
            <a:ext cx="1514634" cy="192390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147296" y="4054117"/>
            <a:ext cx="3790846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Khái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niệm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525470" y="4034998"/>
            <a:ext cx="4091934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2202977" y="4034998"/>
            <a:ext cx="379084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B5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697423">
            <a:off x="13353803" y="-1585148"/>
            <a:ext cx="5772412" cy="553102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876537" y="7152207"/>
            <a:ext cx="6363464" cy="469305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3201559" y="-1955839"/>
            <a:ext cx="7207452" cy="41148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372244">
            <a:off x="14850161" y="7673338"/>
            <a:ext cx="6029011" cy="4114800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028700" y="1028700"/>
            <a:ext cx="16230600" cy="8229600"/>
            <a:chOff x="0" y="0"/>
            <a:chExt cx="20471031" cy="10379678"/>
          </a:xfrm>
        </p:grpSpPr>
        <p:sp>
          <p:nvSpPr>
            <p:cNvPr id="7" name="Freeform 7"/>
            <p:cNvSpPr/>
            <p:nvPr/>
          </p:nvSpPr>
          <p:spPr>
            <a:xfrm>
              <a:off x="0" y="-4073"/>
              <a:ext cx="20477421" cy="10386280"/>
            </a:xfrm>
            <a:custGeom>
              <a:avLst/>
              <a:gdLst/>
              <a:ahLst/>
              <a:cxnLst/>
              <a:rect l="l" t="t" r="r" b="b"/>
              <a:pathLst>
                <a:path w="20477421" h="10386280">
                  <a:moveTo>
                    <a:pt x="19849644" y="10331802"/>
                  </a:moveTo>
                  <a:cubicBezTo>
                    <a:pt x="19849644" y="10331802"/>
                    <a:pt x="19118769" y="10386280"/>
                    <a:pt x="16279152" y="10383659"/>
                  </a:cubicBezTo>
                  <a:cubicBezTo>
                    <a:pt x="7281002" y="10381496"/>
                    <a:pt x="1057074" y="10373672"/>
                    <a:pt x="1057074" y="10373672"/>
                  </a:cubicBezTo>
                  <a:cubicBezTo>
                    <a:pt x="812932" y="10364837"/>
                    <a:pt x="449110" y="10343607"/>
                    <a:pt x="282371" y="10285430"/>
                  </a:cubicBezTo>
                  <a:cubicBezTo>
                    <a:pt x="4469" y="10188466"/>
                    <a:pt x="0" y="10015188"/>
                    <a:pt x="0" y="8195292"/>
                  </a:cubicBezTo>
                  <a:lnTo>
                    <a:pt x="0" y="8195199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3505467" y="15681"/>
                    <a:pt x="12961232" y="7673"/>
                  </a:cubicBezTo>
                  <a:cubicBezTo>
                    <a:pt x="18899842" y="0"/>
                    <a:pt x="19616575" y="6979"/>
                    <a:pt x="19616575" y="6979"/>
                  </a:cubicBezTo>
                  <a:cubicBezTo>
                    <a:pt x="19984882" y="14458"/>
                    <a:pt x="20123142" y="42638"/>
                    <a:pt x="20320882" y="165219"/>
                  </a:cubicBezTo>
                  <a:cubicBezTo>
                    <a:pt x="20471899" y="258836"/>
                    <a:pt x="20477421" y="476157"/>
                    <a:pt x="20468281" y="8195199"/>
                  </a:cubicBezTo>
                  <a:lnTo>
                    <a:pt x="20468281" y="8195292"/>
                  </a:lnTo>
                  <a:cubicBezTo>
                    <a:pt x="20468281" y="10133153"/>
                    <a:pt x="20425496" y="10281740"/>
                    <a:pt x="19849644" y="10331802"/>
                  </a:cubicBezTo>
                  <a:close/>
                </a:path>
              </a:pathLst>
            </a:custGeom>
            <a:solidFill>
              <a:srgbClr val="C9EDEC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79385" y="1366007"/>
            <a:ext cx="15529231" cy="7554986"/>
            <a:chOff x="0" y="0"/>
            <a:chExt cx="20753911" cy="10096797"/>
          </a:xfrm>
        </p:grpSpPr>
        <p:sp>
          <p:nvSpPr>
            <p:cNvPr id="9" name="Freeform 9"/>
            <p:cNvSpPr/>
            <p:nvPr/>
          </p:nvSpPr>
          <p:spPr>
            <a:xfrm>
              <a:off x="0" y="-4073"/>
              <a:ext cx="20760302" cy="10103400"/>
            </a:xfrm>
            <a:custGeom>
              <a:avLst/>
              <a:gdLst/>
              <a:ahLst/>
              <a:cxnLst/>
              <a:rect l="l" t="t" r="r" b="b"/>
              <a:pathLst>
                <a:path w="20760302" h="10103400">
                  <a:moveTo>
                    <a:pt x="20132525" y="10048922"/>
                  </a:moveTo>
                  <a:cubicBezTo>
                    <a:pt x="20132525" y="10048922"/>
                    <a:pt x="19401650" y="10103400"/>
                    <a:pt x="16521433" y="10100779"/>
                  </a:cubicBezTo>
                  <a:cubicBezTo>
                    <a:pt x="7376120" y="10098616"/>
                    <a:pt x="1057074" y="10090791"/>
                    <a:pt x="1057074" y="10090791"/>
                  </a:cubicBezTo>
                  <a:cubicBezTo>
                    <a:pt x="812932" y="10081958"/>
                    <a:pt x="449110" y="10060727"/>
                    <a:pt x="282371" y="10002550"/>
                  </a:cubicBezTo>
                  <a:cubicBezTo>
                    <a:pt x="4469" y="9905586"/>
                    <a:pt x="0" y="9732307"/>
                    <a:pt x="0" y="7962376"/>
                  </a:cubicBezTo>
                  <a:lnTo>
                    <a:pt x="0" y="7962286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3538836" y="15681"/>
                    <a:pt x="13149249" y="7673"/>
                  </a:cubicBezTo>
                  <a:cubicBezTo>
                    <a:pt x="19182722" y="0"/>
                    <a:pt x="19899455" y="6979"/>
                    <a:pt x="19899455" y="6979"/>
                  </a:cubicBezTo>
                  <a:cubicBezTo>
                    <a:pt x="20267763" y="14458"/>
                    <a:pt x="20406023" y="42638"/>
                    <a:pt x="20603763" y="165219"/>
                  </a:cubicBezTo>
                  <a:cubicBezTo>
                    <a:pt x="20754780" y="258836"/>
                    <a:pt x="20760302" y="476157"/>
                    <a:pt x="20751161" y="7962285"/>
                  </a:cubicBezTo>
                  <a:lnTo>
                    <a:pt x="20751161" y="7962376"/>
                  </a:lnTo>
                  <a:cubicBezTo>
                    <a:pt x="20751160" y="9850273"/>
                    <a:pt x="20708376" y="9998860"/>
                    <a:pt x="20132525" y="10048922"/>
                  </a:cubicBezTo>
                  <a:close/>
                </a:path>
              </a:pathLst>
            </a:custGeom>
            <a:solidFill>
              <a:srgbClr val="FDFEFF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flipH="1" flipV="1">
            <a:off x="17478442" y="2158961"/>
            <a:ext cx="1153450" cy="126578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697716" y="8913291"/>
            <a:ext cx="1489797" cy="163489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784743" y="1711221"/>
            <a:ext cx="12964861" cy="794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800"/>
              </a:lnSpc>
            </a:pP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402167" y="4046195"/>
            <a:ext cx="362255" cy="52157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8241149" y="9527296"/>
            <a:ext cx="282600" cy="406885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2078180" y="273595"/>
            <a:ext cx="322275" cy="46400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7478442" y="5734650"/>
            <a:ext cx="512775" cy="738288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6800647" y="8886600"/>
            <a:ext cx="284578" cy="409733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179164" y="548360"/>
            <a:ext cx="605579" cy="871908"/>
          </a:xfrm>
          <a:prstGeom prst="rect">
            <a:avLst/>
          </a:prstGeom>
        </p:spPr>
      </p:pic>
      <p:pic>
        <p:nvPicPr>
          <p:cNvPr id="24" name="Picture 2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6240009" y="458060"/>
            <a:ext cx="324110" cy="46665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587" y="3013633"/>
            <a:ext cx="1584392" cy="1451689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4660131" y="2894015"/>
            <a:ext cx="1007301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Ta c</a:t>
            </a:r>
            <a:r>
              <a:rPr lang="vi-VN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ó </a:t>
            </a:r>
            <a:r>
              <a:rPr lang="vi-VN" sz="4000" i="1" dirty="0">
                <a:latin typeface="Arial" panose="020B0604020202020204" pitchFamily="34" charset="0"/>
                <a:cs typeface="Arial" panose="020B0604020202020204" pitchFamily="34" charset="0"/>
              </a:rPr>
              <a:t>thể viết được số thực thành các số thập phân như thế nào? Giải thích?</a:t>
            </a:r>
            <a:endParaRPr lang="en-US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684234" y="5070543"/>
            <a:ext cx="100835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Nhắc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8" name="Right Arrow 27"/>
          <p:cNvSpPr/>
          <p:nvPr/>
        </p:nvSpPr>
        <p:spPr>
          <a:xfrm>
            <a:off x="2353641" y="6562916"/>
            <a:ext cx="1219200" cy="973694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953466" y="6076157"/>
            <a:ext cx="12285946" cy="1824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thập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phân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vô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hạn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4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444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6" grpId="0"/>
      <p:bldP spid="27" grpId="0"/>
      <p:bldP spid="28" grpId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B5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922089" y="-2063768"/>
            <a:ext cx="4849873" cy="377683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664900">
            <a:off x="15112097" y="8486627"/>
            <a:ext cx="4712790" cy="367008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6616683">
            <a:off x="13884882" y="-2613829"/>
            <a:ext cx="5446611" cy="6077111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5400000">
            <a:off x="7558908" y="-440037"/>
            <a:ext cx="7040928" cy="10881143"/>
            <a:chOff x="0" y="0"/>
            <a:chExt cx="3080402" cy="4409056"/>
          </a:xfrm>
        </p:grpSpPr>
        <p:sp>
          <p:nvSpPr>
            <p:cNvPr id="6" name="Freeform 6"/>
            <p:cNvSpPr/>
            <p:nvPr/>
          </p:nvSpPr>
          <p:spPr>
            <a:xfrm>
              <a:off x="-5580" y="-3142"/>
              <a:ext cx="3086424" cy="4418650"/>
            </a:xfrm>
            <a:custGeom>
              <a:avLst/>
              <a:gdLst/>
              <a:ahLst/>
              <a:cxnLst/>
              <a:rect l="l" t="t" r="r" b="b"/>
              <a:pathLst>
                <a:path w="3086424" h="4418650">
                  <a:moveTo>
                    <a:pt x="3085975" y="3735600"/>
                  </a:moveTo>
                  <a:cubicBezTo>
                    <a:pt x="3085528" y="3959812"/>
                    <a:pt x="3072989" y="4081905"/>
                    <a:pt x="3072989" y="4081905"/>
                  </a:cubicBezTo>
                  <a:cubicBezTo>
                    <a:pt x="3072720" y="4191350"/>
                    <a:pt x="3084705" y="4293943"/>
                    <a:pt x="2722002" y="4286131"/>
                  </a:cubicBezTo>
                  <a:cubicBezTo>
                    <a:pt x="2722002" y="4286131"/>
                    <a:pt x="2181957" y="4267538"/>
                    <a:pt x="1800905" y="4273065"/>
                  </a:cubicBezTo>
                  <a:cubicBezTo>
                    <a:pt x="1758971" y="4273674"/>
                    <a:pt x="1711137" y="4274308"/>
                    <a:pt x="1659185" y="4274958"/>
                  </a:cubicBezTo>
                  <a:cubicBezTo>
                    <a:pt x="1633611" y="4310906"/>
                    <a:pt x="1603561" y="4352154"/>
                    <a:pt x="1595244" y="4359459"/>
                  </a:cubicBezTo>
                  <a:cubicBezTo>
                    <a:pt x="1589217" y="4364754"/>
                    <a:pt x="1578738" y="4378559"/>
                    <a:pt x="1568277" y="4393309"/>
                  </a:cubicBezTo>
                  <a:cubicBezTo>
                    <a:pt x="1551308" y="4417232"/>
                    <a:pt x="1516305" y="4418650"/>
                    <a:pt x="1497318" y="4396297"/>
                  </a:cubicBezTo>
                  <a:cubicBezTo>
                    <a:pt x="1478257" y="4373856"/>
                    <a:pt x="1457170" y="4347557"/>
                    <a:pt x="1446450" y="4329283"/>
                  </a:cubicBezTo>
                  <a:cubicBezTo>
                    <a:pt x="1436312" y="4312002"/>
                    <a:pt x="1427269" y="4294075"/>
                    <a:pt x="1419656" y="4277754"/>
                  </a:cubicBezTo>
                  <a:cubicBezTo>
                    <a:pt x="976795" y="4282642"/>
                    <a:pt x="433245" y="4287425"/>
                    <a:pt x="433245" y="4287425"/>
                  </a:cubicBezTo>
                  <a:cubicBezTo>
                    <a:pt x="187246" y="4286820"/>
                    <a:pt x="3350" y="4200400"/>
                    <a:pt x="9970" y="4028130"/>
                  </a:cubicBezTo>
                  <a:cubicBezTo>
                    <a:pt x="9970" y="4028130"/>
                    <a:pt x="12587" y="1060658"/>
                    <a:pt x="6292" y="811162"/>
                  </a:cubicBezTo>
                  <a:cubicBezTo>
                    <a:pt x="0" y="561665"/>
                    <a:pt x="37410" y="278447"/>
                    <a:pt x="37410" y="278447"/>
                  </a:cubicBezTo>
                  <a:cubicBezTo>
                    <a:pt x="40125" y="125326"/>
                    <a:pt x="207220" y="12052"/>
                    <a:pt x="400787" y="12527"/>
                  </a:cubicBezTo>
                  <a:cubicBezTo>
                    <a:pt x="400787" y="12527"/>
                    <a:pt x="587688" y="21467"/>
                    <a:pt x="873338" y="10733"/>
                  </a:cubicBezTo>
                  <a:cubicBezTo>
                    <a:pt x="1158989" y="0"/>
                    <a:pt x="2701800" y="3791"/>
                    <a:pt x="2701800" y="3791"/>
                  </a:cubicBezTo>
                  <a:cubicBezTo>
                    <a:pt x="2895367" y="4266"/>
                    <a:pt x="3063152" y="87415"/>
                    <a:pt x="3063983" y="223609"/>
                  </a:cubicBezTo>
                  <a:cubicBezTo>
                    <a:pt x="3063983" y="223609"/>
                    <a:pt x="3086424" y="1052068"/>
                    <a:pt x="3085975" y="3735600"/>
                  </a:cubicBezTo>
                  <a:close/>
                </a:path>
              </a:pathLst>
            </a:custGeom>
            <a:solidFill>
              <a:srgbClr val="C9EDEC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6236356" y="1807381"/>
            <a:ext cx="9931442" cy="6386308"/>
            <a:chOff x="0" y="0"/>
            <a:chExt cx="6268383" cy="4435411"/>
          </a:xfrm>
        </p:grpSpPr>
        <p:sp>
          <p:nvSpPr>
            <p:cNvPr id="8" name="Freeform 8"/>
            <p:cNvSpPr/>
            <p:nvPr/>
          </p:nvSpPr>
          <p:spPr>
            <a:xfrm>
              <a:off x="-4213" y="0"/>
              <a:ext cx="6272596" cy="4435411"/>
            </a:xfrm>
            <a:custGeom>
              <a:avLst/>
              <a:gdLst/>
              <a:ahLst/>
              <a:cxnLst/>
              <a:rect l="l" t="t" r="r" b="b"/>
              <a:pathLst>
                <a:path w="6272596" h="4435411">
                  <a:moveTo>
                    <a:pt x="278431" y="16918"/>
                  </a:moveTo>
                  <a:cubicBezTo>
                    <a:pt x="278431" y="16918"/>
                    <a:pt x="604014" y="12258"/>
                    <a:pt x="981775" y="12454"/>
                  </a:cubicBezTo>
                  <a:cubicBezTo>
                    <a:pt x="4840828" y="12671"/>
                    <a:pt x="5998528" y="0"/>
                    <a:pt x="5998528" y="0"/>
                  </a:cubicBezTo>
                  <a:cubicBezTo>
                    <a:pt x="6065991" y="0"/>
                    <a:pt x="6141929" y="0"/>
                    <a:pt x="6220702" y="85073"/>
                  </a:cubicBezTo>
                  <a:cubicBezTo>
                    <a:pt x="6263680" y="131488"/>
                    <a:pt x="6264748" y="240224"/>
                    <a:pt x="6265153" y="320281"/>
                  </a:cubicBezTo>
                  <a:cubicBezTo>
                    <a:pt x="6265153" y="320281"/>
                    <a:pt x="6263448" y="3047318"/>
                    <a:pt x="6263448" y="3672827"/>
                  </a:cubicBezTo>
                  <a:cubicBezTo>
                    <a:pt x="6263448" y="3886985"/>
                    <a:pt x="6272596" y="4186164"/>
                    <a:pt x="6272596" y="4186164"/>
                  </a:cubicBezTo>
                  <a:cubicBezTo>
                    <a:pt x="6272596" y="4314833"/>
                    <a:pt x="6268427" y="4435411"/>
                    <a:pt x="6015589" y="4427276"/>
                  </a:cubicBezTo>
                  <a:cubicBezTo>
                    <a:pt x="6015589" y="4427276"/>
                    <a:pt x="5639117" y="4406978"/>
                    <a:pt x="4979031" y="4414576"/>
                  </a:cubicBezTo>
                  <a:cubicBezTo>
                    <a:pt x="1720746" y="4422711"/>
                    <a:pt x="304023" y="4435411"/>
                    <a:pt x="304023" y="4435411"/>
                  </a:cubicBezTo>
                  <a:cubicBezTo>
                    <a:pt x="132548" y="4435411"/>
                    <a:pt x="4213" y="4334342"/>
                    <a:pt x="8532" y="4131794"/>
                  </a:cubicBezTo>
                  <a:cubicBezTo>
                    <a:pt x="8532" y="4131794"/>
                    <a:pt x="9630" y="3633253"/>
                    <a:pt x="4815" y="1292711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DFEFF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306485">
            <a:off x="-2065637" y="5907245"/>
            <a:ext cx="6301890" cy="558003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220047" y="1703937"/>
            <a:ext cx="605031" cy="87111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515464" y="2580770"/>
            <a:ext cx="405879" cy="58438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403609" y="1843209"/>
            <a:ext cx="223710" cy="32209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553849" y="7188684"/>
            <a:ext cx="1582549" cy="1637826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3218087" y="-1164253"/>
            <a:ext cx="1606257" cy="17271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7403" y="2835514"/>
            <a:ext cx="7658569" cy="765856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800" y="2103668"/>
            <a:ext cx="1458794" cy="145879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8113139" y="2447734"/>
                <a:ext cx="7870860" cy="22294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0 &lt; a &lt;  b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em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nhận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xét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gì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về</a:t>
                </a:r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</m:e>
                    </m:rad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b</m:t>
                        </m:r>
                      </m:e>
                    </m:rad>
                  </m:oMath>
                </a14:m>
                <a:r>
                  <a:rPr lang="en-US" sz="4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3139" y="2447734"/>
                <a:ext cx="7870860" cy="2229456"/>
              </a:xfrm>
              <a:prstGeom prst="rect">
                <a:avLst/>
              </a:prstGeom>
              <a:blipFill rotWithShape="0">
                <a:blip r:embed="rId20"/>
                <a:stretch>
                  <a:fillRect l="-3176" r="-3098" b="-54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7836564" y="5384634"/>
                <a:ext cx="7062517" cy="1587871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 w="57150">
                <a:solidFill>
                  <a:schemeClr val="accent3">
                    <a:lumMod val="75000"/>
                  </a:schemeClr>
                </a:solidFill>
                <a:prstDash val="dash"/>
              </a:ln>
            </p:spPr>
            <p:txBody>
              <a:bodyPr wrap="square" anchor="t">
                <a:spAutoFit/>
              </a:bodyPr>
              <a:lstStyle/>
              <a:p>
                <a:pPr algn="ctr">
                  <a:lnSpc>
                    <a:spcPct val="200000"/>
                  </a:lnSpc>
                  <a:spcAft>
                    <a:spcPts val="800"/>
                  </a:spcAft>
                </a:pPr>
                <a:r>
                  <a:rPr lang="en-US" sz="4400" b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Nếu</a:t>
                </a:r>
                <a:r>
                  <a:rPr lang="en-US" sz="44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0 &lt; a &lt; b </a:t>
                </a:r>
                <a:r>
                  <a:rPr lang="en-US" sz="4400" b="1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400" b="1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nl-NL" sz="4400" b="1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𝐚</m:t>
                        </m:r>
                      </m:e>
                    </m:rad>
                    <m:r>
                      <a:rPr lang="nl-NL" sz="4400" b="1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&lt;</m:t>
                    </m:r>
                    <m:rad>
                      <m:radPr>
                        <m:degHide m:val="on"/>
                        <m:ctrlPr>
                          <a:rPr lang="en-US" sz="4400" b="1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nl-NL" sz="4400" b="1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𝐛</m:t>
                        </m:r>
                      </m:e>
                    </m:rad>
                  </m:oMath>
                </a14:m>
                <a:r>
                  <a:rPr lang="nl-NL" sz="4400" b="1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endParaRPr lang="en-US" sz="44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36564" y="5384634"/>
                <a:ext cx="7062517" cy="1587871"/>
              </a:xfrm>
              <a:prstGeom prst="rect">
                <a:avLst/>
              </a:prstGeom>
              <a:blipFill rotWithShape="0">
                <a:blip r:embed="rId21"/>
                <a:stretch>
                  <a:fillRect l="-2057" r="-1799"/>
                </a:stretch>
              </a:blipFill>
              <a:ln w="57150">
                <a:solidFill>
                  <a:schemeClr val="accent3">
                    <a:lumMod val="75000"/>
                  </a:schemeClr>
                </a:solidFill>
                <a:prstDash val="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2932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407103">
            <a:off x="6799311" y="5374071"/>
            <a:ext cx="14717302" cy="963983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8100000">
            <a:off x="-2811352" y="-358603"/>
            <a:ext cx="5622704" cy="368287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074617" y="2288240"/>
            <a:ext cx="369366" cy="3693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87513" y="9017113"/>
            <a:ext cx="482375" cy="4823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68831" y="967573"/>
            <a:ext cx="454625" cy="454625"/>
          </a:xfrm>
          <a:prstGeom prst="rect">
            <a:avLst/>
          </a:prstGeom>
        </p:spPr>
      </p:pic>
      <p:grpSp>
        <p:nvGrpSpPr>
          <p:cNvPr id="12" name="Group 6"/>
          <p:cNvGrpSpPr/>
          <p:nvPr/>
        </p:nvGrpSpPr>
        <p:grpSpPr>
          <a:xfrm>
            <a:off x="1575377" y="1191421"/>
            <a:ext cx="15485385" cy="8063415"/>
            <a:chOff x="0" y="0"/>
            <a:chExt cx="10279464" cy="3480769"/>
          </a:xfrm>
        </p:grpSpPr>
        <p:sp>
          <p:nvSpPr>
            <p:cNvPr id="13" name="Freeform 7"/>
            <p:cNvSpPr/>
            <p:nvPr/>
          </p:nvSpPr>
          <p:spPr>
            <a:xfrm>
              <a:off x="-1" y="0"/>
              <a:ext cx="10287124" cy="3480769"/>
            </a:xfrm>
            <a:custGeom>
              <a:avLst/>
              <a:gdLst/>
              <a:ahLst/>
              <a:cxnLst/>
              <a:rect l="l" t="t" r="r" b="b"/>
              <a:pathLst>
                <a:path w="10287124" h="3480769">
                  <a:moveTo>
                    <a:pt x="9780685" y="3463850"/>
                  </a:moveTo>
                  <a:cubicBezTo>
                    <a:pt x="9780685" y="3463850"/>
                    <a:pt x="9543688" y="3453880"/>
                    <a:pt x="9181549" y="3467325"/>
                  </a:cubicBezTo>
                  <a:cubicBezTo>
                    <a:pt x="8819412" y="3480769"/>
                    <a:pt x="490924" y="3480769"/>
                    <a:pt x="490924" y="3480769"/>
                  </a:cubicBezTo>
                  <a:cubicBezTo>
                    <a:pt x="245502" y="3480769"/>
                    <a:pt x="32509" y="3383501"/>
                    <a:pt x="31032" y="3223387"/>
                  </a:cubicBezTo>
                  <a:cubicBezTo>
                    <a:pt x="31032" y="3223387"/>
                    <a:pt x="0" y="1927526"/>
                    <a:pt x="0" y="606979"/>
                  </a:cubicBezTo>
                  <a:cubicBezTo>
                    <a:pt x="0" y="392820"/>
                    <a:pt x="15517" y="249246"/>
                    <a:pt x="15517" y="249246"/>
                  </a:cubicBezTo>
                  <a:cubicBezTo>
                    <a:pt x="15518" y="120578"/>
                    <a:pt x="1" y="0"/>
                    <a:pt x="459892" y="8134"/>
                  </a:cubicBezTo>
                  <a:cubicBezTo>
                    <a:pt x="459892" y="8134"/>
                    <a:pt x="1144663" y="28433"/>
                    <a:pt x="1627778" y="20834"/>
                  </a:cubicBezTo>
                  <a:cubicBezTo>
                    <a:pt x="2144992" y="12700"/>
                    <a:pt x="9734136" y="0"/>
                    <a:pt x="9734136" y="0"/>
                  </a:cubicBezTo>
                  <a:cubicBezTo>
                    <a:pt x="10046037" y="0"/>
                    <a:pt x="10279465" y="101069"/>
                    <a:pt x="10271607" y="303616"/>
                  </a:cubicBezTo>
                  <a:cubicBezTo>
                    <a:pt x="10271607" y="303616"/>
                    <a:pt x="10269613" y="1810087"/>
                    <a:pt x="10278368" y="2523800"/>
                  </a:cubicBezTo>
                  <a:cubicBezTo>
                    <a:pt x="10287123" y="2817101"/>
                    <a:pt x="10240575" y="3150172"/>
                    <a:pt x="10240575" y="3150172"/>
                  </a:cubicBezTo>
                  <a:cubicBezTo>
                    <a:pt x="10237610" y="3330198"/>
                    <a:pt x="10026107" y="3463850"/>
                    <a:pt x="9780685" y="3463850"/>
                  </a:cubicBezTo>
                  <a:close/>
                </a:path>
              </a:pathLst>
            </a:custGeom>
            <a:solidFill>
              <a:srgbClr val="B6DBCB"/>
            </a:solidFill>
          </p:spPr>
        </p:sp>
      </p:grpSp>
      <p:sp>
        <p:nvSpPr>
          <p:cNvPr id="14" name="Round Same Side Corner Rectangle 13"/>
          <p:cNvSpPr/>
          <p:nvPr/>
        </p:nvSpPr>
        <p:spPr>
          <a:xfrm flipH="1" flipV="1">
            <a:off x="2590800" y="1215663"/>
            <a:ext cx="4191000" cy="1260835"/>
          </a:xfrm>
          <a:prstGeom prst="round2SameRect">
            <a:avLst>
              <a:gd name="adj1" fmla="val 28035"/>
              <a:gd name="adj2" fmla="val 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933700" y="1461359"/>
            <a:ext cx="3505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011087" y="1422198"/>
            <a:ext cx="27425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So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590800" y="2690047"/>
                <a:ext cx="14481499" cy="20032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742950" indent="-742950">
                  <a:buAutoNum type="alphaLcParenR"/>
                </a:pP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1,313233...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1,(32)  </a:t>
                </a:r>
              </a:p>
              <a:p>
                <a:pPr marL="742950" indent="-742950">
                  <a:buAutoNum type="alphaLcParenR"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 smtClean="0"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và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2,36 (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thể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dùng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máy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cầm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tay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để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800" y="2690047"/>
                <a:ext cx="14481499" cy="2003241"/>
              </a:xfrm>
              <a:prstGeom prst="rect">
                <a:avLst/>
              </a:prstGeom>
              <a:blipFill rotWithShape="0">
                <a:blip r:embed="rId14"/>
                <a:stretch>
                  <a:fillRect l="-1473" t="-5471" b="-121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7696200" y="4906837"/>
            <a:ext cx="2819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2743200" y="5816160"/>
                <a:ext cx="9144000" cy="199933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a) 1,3132(3) &lt; 1,(32)</a:t>
                </a:r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b)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rad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=2,23606...&lt;2,36</m:t>
                    </m:r>
                  </m:oMath>
                </a14:m>
                <a:endParaRPr lang="en-US" sz="4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3200" y="5816160"/>
                <a:ext cx="9144000" cy="1999330"/>
              </a:xfrm>
              <a:prstGeom prst="rect">
                <a:avLst/>
              </a:prstGeom>
              <a:blipFill rotWithShape="0">
                <a:blip r:embed="rId15"/>
                <a:stretch>
                  <a:fillRect l="-2333" b="-121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10196888" y="5676278"/>
                <a:ext cx="6520304" cy="3262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b="1" dirty="0" err="1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Cách</a:t>
                </a:r>
                <a:r>
                  <a:rPr lang="en-US" sz="40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2: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sz="4000" dirty="0" err="1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2,36</a:t>
                </a:r>
                <a:r>
                  <a:rPr lang="en-US" sz="4000" baseline="30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5,5696 </a:t>
                </a:r>
                <a:r>
                  <a:rPr lang="en-US" sz="4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&gt; 5</a:t>
                </a:r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 xmlns:m="http://schemas.openxmlformats.org/officeDocument/2006/math"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⇒2,36=</m:t>
                    </m:r>
                    <m:rad>
                      <m:radPr>
                        <m:degHide m:val="on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2,3</m:t>
                        </m:r>
                        <m:sSup>
                          <m:sSupPr>
                            <m:ctrlP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6</m:t>
                            </m:r>
                          </m:e>
                          <m:sup>
                            <m:r>
                              <a:rPr lang="en-US" sz="40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40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&gt;</m:t>
                    </m:r>
                    <m:rad>
                      <m:radPr>
                        <m:degHide m:val="on"/>
                        <m:ctrlP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US" sz="4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6888" y="5676278"/>
                <a:ext cx="6520304" cy="3262368"/>
              </a:xfrm>
              <a:prstGeom prst="rect">
                <a:avLst/>
              </a:prstGeom>
              <a:blipFill rotWithShape="0">
                <a:blip r:embed="rId16"/>
                <a:stretch>
                  <a:fillRect l="-3368" b="-22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/>
          <p:nvPr/>
        </p:nvCxnSpPr>
        <p:spPr>
          <a:xfrm flipV="1">
            <a:off x="8915743" y="6345516"/>
            <a:ext cx="1217041" cy="98299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4162" y="677250"/>
            <a:ext cx="1790061" cy="240884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8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617689">
            <a:off x="14839254" y="6659581"/>
            <a:ext cx="5438286" cy="638858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2131679">
            <a:off x="-2188622" y="-4395875"/>
            <a:ext cx="5963888" cy="61722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125753" y="5802513"/>
            <a:ext cx="4172751" cy="405136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1230127">
            <a:off x="16729910" y="5557338"/>
            <a:ext cx="773772" cy="59228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752600" y="787736"/>
            <a:ext cx="370201" cy="37020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4125753" y="806579"/>
            <a:ext cx="592322" cy="592322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2474091" y="918000"/>
            <a:ext cx="9656247" cy="8497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479"/>
              </a:lnSpc>
            </a:pP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756867" y="8877300"/>
            <a:ext cx="453939" cy="47465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7331427" y="4465015"/>
            <a:ext cx="453939" cy="47465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124200" y="2272881"/>
            <a:ext cx="1242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đôi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36" y="2001930"/>
            <a:ext cx="1749704" cy="1249788"/>
          </a:xfrm>
          <a:prstGeom prst="rect">
            <a:avLst/>
          </a:prstGeom>
        </p:spPr>
      </p:pic>
      <p:sp>
        <p:nvSpPr>
          <p:cNvPr id="17" name="Round Same Side Corner Rectangle 16"/>
          <p:cNvSpPr/>
          <p:nvPr/>
        </p:nvSpPr>
        <p:spPr>
          <a:xfrm flipH="1" flipV="1">
            <a:off x="1660366" y="3685778"/>
            <a:ext cx="1876922" cy="1253172"/>
          </a:xfrm>
          <a:prstGeom prst="round2SameRect">
            <a:avLst>
              <a:gd name="adj1" fmla="val 28035"/>
              <a:gd name="adj2" fmla="val 0"/>
            </a:avLst>
          </a:prstGeom>
          <a:solidFill>
            <a:srgbClr val="FFC000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752600" y="3953989"/>
            <a:ext cx="1784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95457" y="3373846"/>
            <a:ext cx="12877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-2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12" t="24642" r="18719" b="46251"/>
          <a:stretch/>
        </p:blipFill>
        <p:spPr>
          <a:xfrm>
            <a:off x="1210806" y="5705917"/>
            <a:ext cx="12728759" cy="2437422"/>
          </a:xfrm>
          <a:prstGeom prst="rect">
            <a:avLst/>
          </a:prstGeom>
        </p:spPr>
      </p:pic>
      <p:sp>
        <p:nvSpPr>
          <p:cNvPr id="21" name="Left Brace 20"/>
          <p:cNvSpPr/>
          <p:nvPr/>
        </p:nvSpPr>
        <p:spPr>
          <a:xfrm rot="16200000">
            <a:off x="5017076" y="6559713"/>
            <a:ext cx="549142" cy="2536962"/>
          </a:xfrm>
          <a:prstGeom prst="leftBrace">
            <a:avLst>
              <a:gd name="adj1" fmla="val 38608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Brace 21"/>
          <p:cNvSpPr/>
          <p:nvPr/>
        </p:nvSpPr>
        <p:spPr>
          <a:xfrm rot="16200000">
            <a:off x="8349460" y="5952832"/>
            <a:ext cx="549142" cy="3783138"/>
          </a:xfrm>
          <a:prstGeom prst="leftBrace">
            <a:avLst>
              <a:gd name="adj1" fmla="val 38608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3523433" y="8416284"/>
            <a:ext cx="3596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21362" y="8391918"/>
            <a:ext cx="3596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3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endParaRPr lang="en-US" sz="3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  <p:bldP spid="17" grpId="0" animBg="1"/>
      <p:bldP spid="18" grpId="0"/>
      <p:bldP spid="19" grpId="0"/>
      <p:bldP spid="21" grpId="0" animBg="1"/>
      <p:bldP spid="22" grpId="0" animBg="1"/>
      <p:bldP spid="23" grpId="0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478000" y="-2564915"/>
            <a:ext cx="5363890" cy="512983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295507" y="-2744869"/>
            <a:ext cx="4395804" cy="420398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363072" y="9503873"/>
            <a:ext cx="3084951" cy="29503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555681" y="702848"/>
            <a:ext cx="648291" cy="84151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7257256" y="6667500"/>
            <a:ext cx="648291" cy="84151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03408" y="8810587"/>
            <a:ext cx="737993" cy="73799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4447606">
            <a:off x="16269325" y="9067477"/>
            <a:ext cx="555293" cy="5552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875016">
            <a:off x="-226811" y="657994"/>
            <a:ext cx="1423870" cy="1340217"/>
          </a:xfrm>
          <a:prstGeom prst="rect">
            <a:avLst/>
          </a:prstGeom>
        </p:spPr>
      </p:pic>
      <p:sp>
        <p:nvSpPr>
          <p:cNvPr id="14" name="Round Same Side Corner Rectangle 13"/>
          <p:cNvSpPr/>
          <p:nvPr/>
        </p:nvSpPr>
        <p:spPr>
          <a:xfrm flipH="1" flipV="1">
            <a:off x="2511524" y="1081525"/>
            <a:ext cx="1876922" cy="1253172"/>
          </a:xfrm>
          <a:prstGeom prst="round2SameRect">
            <a:avLst>
              <a:gd name="adj1" fmla="val 28035"/>
              <a:gd name="adj2" fmla="val 0"/>
            </a:avLst>
          </a:prstGeom>
          <a:solidFill>
            <a:schemeClr val="accent2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601594" y="1296366"/>
            <a:ext cx="1784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25122" y="780702"/>
            <a:ext cx="10363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O: -4; -1; 0; 1; 4.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645478" y="2707195"/>
            <a:ext cx="7620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-4 và 4 cùng cách O là 4 đơn vị.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-1 và 1 cùng cách O là 1 đơn vị.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7110" y="2436387"/>
            <a:ext cx="1563661" cy="1778948"/>
          </a:xfrm>
          <a:prstGeom prst="rect">
            <a:avLst/>
          </a:prstGeom>
        </p:spPr>
      </p:pic>
      <p:sp>
        <p:nvSpPr>
          <p:cNvPr id="19" name="Round Same Side Corner Rectangle 18"/>
          <p:cNvSpPr/>
          <p:nvPr/>
        </p:nvSpPr>
        <p:spPr>
          <a:xfrm rot="5400000">
            <a:off x="9327657" y="-46206"/>
            <a:ext cx="2130222" cy="12012972"/>
          </a:xfrm>
          <a:prstGeom prst="round2SameRect">
            <a:avLst>
              <a:gd name="adj1" fmla="val 23038"/>
              <a:gd name="adj2" fmla="val 0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732409" y="4990784"/>
            <a:ext cx="1113136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góc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kí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|a|.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13971" y="5109216"/>
            <a:ext cx="30992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Khái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niệm</a:t>
            </a:r>
            <a:r>
              <a:rPr lang="en-US" sz="4400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2537910" y="7509016"/>
            <a:ext cx="1219200" cy="77148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304329" y="7274373"/>
                <a:ext cx="12094925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71500" indent="-571500"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thì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có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giá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trị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tuyệt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đối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bằng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nhau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571500" indent="-571500" algn="just">
                  <a:lnSpc>
                    <a:spcPct val="150000"/>
                  </a:lnSpc>
                  <a:buFont typeface="Wingdings" panose="05000000000000000000" pitchFamily="2" charset="2"/>
                  <a:buChar char="§"/>
                </a:pP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chất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|a|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≥</m:t>
                    </m:r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0.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4329" y="7274373"/>
                <a:ext cx="12094925" cy="1938992"/>
              </a:xfrm>
              <a:prstGeom prst="rect">
                <a:avLst/>
              </a:prstGeom>
              <a:blipFill rotWithShape="0">
                <a:blip r:embed="rId15"/>
                <a:stretch>
                  <a:fillRect l="-1613" b="-69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3192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6" grpId="0"/>
      <p:bldP spid="19" grpId="0" animBg="1"/>
      <p:bldP spid="20" grpId="0"/>
      <p:bldP spid="21" grpId="0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628597" y="704292"/>
            <a:ext cx="3553003" cy="21899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411950">
            <a:off x="8911623" y="5436456"/>
            <a:ext cx="12520780" cy="820111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198488">
            <a:off x="-2751071" y="-3146485"/>
            <a:ext cx="6834823" cy="447680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37906">
            <a:off x="753999" y="395133"/>
            <a:ext cx="786939" cy="82284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37906">
            <a:off x="17315087" y="3653216"/>
            <a:ext cx="500814" cy="52366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1658600" y="8648700"/>
            <a:ext cx="8148959" cy="4084666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4040416" y="8135452"/>
            <a:ext cx="1944647" cy="1145574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5733079" y="7201838"/>
            <a:ext cx="2896002" cy="236945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3563600" y="575459"/>
            <a:ext cx="343257" cy="494218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7279056" y="2015513"/>
            <a:ext cx="482802" cy="6951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5781336" y="704292"/>
            <a:ext cx="10972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3; -2; 0; 4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-4.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066" y="1134770"/>
            <a:ext cx="880064" cy="132898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200400" y="3491735"/>
            <a:ext cx="130952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|3| = 3; 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|-</a:t>
            </a: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2| = 2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     </a:t>
            </a: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|0| = 0; 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|</a:t>
            </a: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4| = 4; 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|-</a:t>
            </a:r>
            <a:r>
              <a:rPr lang="en-US" sz="4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4| = 4.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10120341" y="2669813"/>
            <a:ext cx="509560" cy="629889"/>
          </a:xfrm>
          <a:prstGeom prst="downArrow">
            <a:avLst/>
          </a:prstGeom>
          <a:solidFill>
            <a:schemeClr val="accent5">
              <a:lumMod val="75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1296739" y="5594346"/>
            <a:ext cx="13716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= 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&gt; 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a?</a:t>
            </a:r>
          </a:p>
          <a:p>
            <a:pPr marL="571500" indent="-5715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 &lt; 0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hệ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a?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402017" y="4694428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0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478" y="4349949"/>
            <a:ext cx="1244397" cy="1244397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 animBg="1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18978" y="1333500"/>
            <a:ext cx="12717949" cy="7165001"/>
            <a:chOff x="0" y="0"/>
            <a:chExt cx="8815460" cy="4894548"/>
          </a:xfrm>
        </p:grpSpPr>
        <p:sp>
          <p:nvSpPr>
            <p:cNvPr id="3" name="Freeform 3"/>
            <p:cNvSpPr/>
            <p:nvPr/>
          </p:nvSpPr>
          <p:spPr>
            <a:xfrm>
              <a:off x="-4213" y="0"/>
              <a:ext cx="8819672" cy="4894548"/>
            </a:xfrm>
            <a:custGeom>
              <a:avLst/>
              <a:gdLst/>
              <a:ahLst/>
              <a:cxnLst/>
              <a:rect l="l" t="t" r="r" b="b"/>
              <a:pathLst>
                <a:path w="8819672" h="4894548">
                  <a:moveTo>
                    <a:pt x="278431" y="16918"/>
                  </a:moveTo>
                  <a:cubicBezTo>
                    <a:pt x="278431" y="16918"/>
                    <a:pt x="604014" y="12258"/>
                    <a:pt x="1027124" y="12454"/>
                  </a:cubicBezTo>
                  <a:cubicBezTo>
                    <a:pt x="7065745" y="12671"/>
                    <a:pt x="8545604" y="0"/>
                    <a:pt x="8545604" y="0"/>
                  </a:cubicBezTo>
                  <a:cubicBezTo>
                    <a:pt x="8613067" y="0"/>
                    <a:pt x="8689005" y="0"/>
                    <a:pt x="8767778" y="85073"/>
                  </a:cubicBezTo>
                  <a:cubicBezTo>
                    <a:pt x="8810756" y="131488"/>
                    <a:pt x="8811824" y="240224"/>
                    <a:pt x="8812229" y="320281"/>
                  </a:cubicBezTo>
                  <a:cubicBezTo>
                    <a:pt x="8812229" y="320281"/>
                    <a:pt x="8810525" y="3427200"/>
                    <a:pt x="8810525" y="4131964"/>
                  </a:cubicBezTo>
                  <a:cubicBezTo>
                    <a:pt x="8810525" y="4346123"/>
                    <a:pt x="8819673" y="4645302"/>
                    <a:pt x="8819673" y="4645302"/>
                  </a:cubicBezTo>
                  <a:cubicBezTo>
                    <a:pt x="8819673" y="4773971"/>
                    <a:pt x="8815503" y="4894548"/>
                    <a:pt x="8562665" y="4886414"/>
                  </a:cubicBezTo>
                  <a:cubicBezTo>
                    <a:pt x="8562665" y="4886414"/>
                    <a:pt x="8186193" y="4866115"/>
                    <a:pt x="7282005" y="4873714"/>
                  </a:cubicBezTo>
                  <a:cubicBezTo>
                    <a:pt x="2183461" y="4881848"/>
                    <a:pt x="304023" y="4894548"/>
                    <a:pt x="304023" y="4894548"/>
                  </a:cubicBezTo>
                  <a:cubicBezTo>
                    <a:pt x="132548" y="4894548"/>
                    <a:pt x="4213" y="4793479"/>
                    <a:pt x="8532" y="4590932"/>
                  </a:cubicBezTo>
                  <a:cubicBezTo>
                    <a:pt x="8532" y="4590932"/>
                    <a:pt x="9630" y="4092391"/>
                    <a:pt x="4815" y="1357400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B6DBCB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3345429" y="1685859"/>
            <a:ext cx="11277301" cy="1118618"/>
            <a:chOff x="0" y="-282355"/>
            <a:chExt cx="14223626" cy="1410869"/>
          </a:xfrm>
        </p:grpSpPr>
        <p:sp>
          <p:nvSpPr>
            <p:cNvPr id="5" name="Freeform 5"/>
            <p:cNvSpPr/>
            <p:nvPr/>
          </p:nvSpPr>
          <p:spPr>
            <a:xfrm>
              <a:off x="0" y="-282355"/>
              <a:ext cx="14223626" cy="1410869"/>
            </a:xfrm>
            <a:custGeom>
              <a:avLst/>
              <a:gdLst/>
              <a:ahLst/>
              <a:cxnLst/>
              <a:rect l="l" t="t" r="r" b="b"/>
              <a:pathLst>
                <a:path w="14223626" h="1132586">
                  <a:moveTo>
                    <a:pt x="13595848" y="1078108"/>
                  </a:moveTo>
                  <a:cubicBezTo>
                    <a:pt x="13595848" y="1078108"/>
                    <a:pt x="12864974" y="1132586"/>
                    <a:pt x="10922891" y="1129965"/>
                  </a:cubicBezTo>
                  <a:cubicBezTo>
                    <a:pt x="5178180" y="1127802"/>
                    <a:pt x="1057074" y="1119977"/>
                    <a:pt x="1057074" y="1119977"/>
                  </a:cubicBezTo>
                  <a:cubicBezTo>
                    <a:pt x="812932" y="1111143"/>
                    <a:pt x="449110" y="1089913"/>
                    <a:pt x="282371" y="1031735"/>
                  </a:cubicBezTo>
                  <a:cubicBezTo>
                    <a:pt x="4469" y="934772"/>
                    <a:pt x="0" y="761493"/>
                    <a:pt x="0" y="576043"/>
                  </a:cubicBezTo>
                  <a:lnTo>
                    <a:pt x="0" y="576043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67756" y="15681"/>
                    <a:pt x="8804623" y="7673"/>
                  </a:cubicBezTo>
                  <a:cubicBezTo>
                    <a:pt x="12646046" y="0"/>
                    <a:pt x="13362780" y="6979"/>
                    <a:pt x="13362780" y="6979"/>
                  </a:cubicBezTo>
                  <a:cubicBezTo>
                    <a:pt x="13731087" y="14458"/>
                    <a:pt x="13869347" y="42638"/>
                    <a:pt x="14067087" y="165219"/>
                  </a:cubicBezTo>
                  <a:cubicBezTo>
                    <a:pt x="14218104" y="258836"/>
                    <a:pt x="14223626" y="476157"/>
                    <a:pt x="14214486" y="576043"/>
                  </a:cubicBezTo>
                  <a:lnTo>
                    <a:pt x="14214486" y="576043"/>
                  </a:lnTo>
                  <a:cubicBezTo>
                    <a:pt x="14214484" y="879459"/>
                    <a:pt x="14171701" y="1028046"/>
                    <a:pt x="13595848" y="1078108"/>
                  </a:cubicBezTo>
                  <a:close/>
                </a:path>
              </a:pathLst>
            </a:custGeom>
            <a:solidFill>
              <a:srgbClr val="FDFDFB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3139170" y="3078925"/>
            <a:ext cx="11872229" cy="5049842"/>
            <a:chOff x="0" y="0"/>
            <a:chExt cx="14217235" cy="3705331"/>
          </a:xfrm>
        </p:grpSpPr>
        <p:sp>
          <p:nvSpPr>
            <p:cNvPr id="7" name="Freeform 7"/>
            <p:cNvSpPr/>
            <p:nvPr/>
          </p:nvSpPr>
          <p:spPr>
            <a:xfrm>
              <a:off x="0" y="-4073"/>
              <a:ext cx="14223626" cy="3711934"/>
            </a:xfrm>
            <a:custGeom>
              <a:avLst/>
              <a:gdLst/>
              <a:ahLst/>
              <a:cxnLst/>
              <a:rect l="l" t="t" r="r" b="b"/>
              <a:pathLst>
                <a:path w="14223626" h="3711934">
                  <a:moveTo>
                    <a:pt x="13595848" y="3657456"/>
                  </a:moveTo>
                  <a:cubicBezTo>
                    <a:pt x="13595848" y="3657456"/>
                    <a:pt x="12864974" y="3711934"/>
                    <a:pt x="10922891" y="3709313"/>
                  </a:cubicBezTo>
                  <a:cubicBezTo>
                    <a:pt x="5178180" y="3707150"/>
                    <a:pt x="1057074" y="3699325"/>
                    <a:pt x="1057074" y="3699325"/>
                  </a:cubicBezTo>
                  <a:cubicBezTo>
                    <a:pt x="812932" y="3690491"/>
                    <a:pt x="449110" y="3669261"/>
                    <a:pt x="282371" y="3611083"/>
                  </a:cubicBezTo>
                  <a:cubicBezTo>
                    <a:pt x="4469" y="3514120"/>
                    <a:pt x="0" y="3340841"/>
                    <a:pt x="0" y="2699811"/>
                  </a:cubicBezTo>
                  <a:lnTo>
                    <a:pt x="0" y="2699784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767756" y="15681"/>
                    <a:pt x="8804623" y="7673"/>
                  </a:cubicBezTo>
                  <a:cubicBezTo>
                    <a:pt x="12646046" y="0"/>
                    <a:pt x="13362780" y="6979"/>
                    <a:pt x="13362780" y="6979"/>
                  </a:cubicBezTo>
                  <a:cubicBezTo>
                    <a:pt x="13731087" y="14458"/>
                    <a:pt x="13869347" y="42638"/>
                    <a:pt x="14067087" y="165219"/>
                  </a:cubicBezTo>
                  <a:cubicBezTo>
                    <a:pt x="14218104" y="258836"/>
                    <a:pt x="14223626" y="476157"/>
                    <a:pt x="14214486" y="2699784"/>
                  </a:cubicBezTo>
                  <a:lnTo>
                    <a:pt x="14214486" y="2699810"/>
                  </a:lnTo>
                  <a:cubicBezTo>
                    <a:pt x="14214484" y="3458806"/>
                    <a:pt x="14171701" y="3607394"/>
                    <a:pt x="13595848" y="3657456"/>
                  </a:cubicBezTo>
                  <a:close/>
                </a:path>
              </a:pathLst>
            </a:custGeom>
            <a:solidFill>
              <a:srgbClr val="FDFDFB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4195971" y="2084773"/>
            <a:ext cx="9670077" cy="447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99"/>
              </a:lnSpc>
            </a:pP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endParaRPr lang="en-US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6728934">
            <a:off x="-3452602" y="6212741"/>
            <a:ext cx="11002687" cy="1292533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9355025">
            <a:off x="14350017" y="-3219411"/>
            <a:ext cx="4174190" cy="490360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64113" y="6343748"/>
            <a:ext cx="1684629" cy="352298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103916" y="8274324"/>
            <a:ext cx="2070512" cy="159241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494367" y="374944"/>
            <a:ext cx="3225768" cy="311433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23068" y="4432868"/>
            <a:ext cx="583359" cy="583359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8428970">
            <a:off x="12264180" y="8913527"/>
            <a:ext cx="689545" cy="68954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531952">
            <a:off x="3166164" y="1276876"/>
            <a:ext cx="1243793" cy="407059"/>
          </a:xfrm>
          <a:prstGeom prst="rect">
            <a:avLst/>
          </a:prstGeom>
        </p:spPr>
      </p:pic>
      <p:grpSp>
        <p:nvGrpSpPr>
          <p:cNvPr id="19" name="Group 19"/>
          <p:cNvGrpSpPr>
            <a:grpSpLocks noChangeAspect="1"/>
          </p:cNvGrpSpPr>
          <p:nvPr/>
        </p:nvGrpSpPr>
        <p:grpSpPr>
          <a:xfrm rot="-2560680">
            <a:off x="16167888" y="5439797"/>
            <a:ext cx="538448" cy="466296"/>
            <a:chOff x="0" y="0"/>
            <a:chExt cx="6350000" cy="54991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lnTo>
                    <a:pt x="0" y="5499100"/>
                  </a:lnTo>
                  <a:close/>
                </a:path>
              </a:pathLst>
            </a:custGeom>
            <a:solidFill>
              <a:srgbClr val="F59921"/>
            </a:solidFill>
          </p:spPr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976586" y="3106942"/>
                <a:ext cx="5457135" cy="22540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n-US" sz="4400" i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</m:d>
                      <m:r>
                        <a:rPr lang="en-US" sz="4400" i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US" sz="44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US" sz="4400" i="0">
                                  <a:latin typeface="Cambria Math" panose="02040503050406030204" pitchFamily="18" charset="0"/>
                                </a:rPr>
                                <m:t>&amp;</m:t>
                              </m:r>
                              <m:r>
                                <m:rPr>
                                  <m:sty m:val="p"/>
                                </m:rPr>
                                <a:rPr lang="en-US" sz="4400" i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4400" i="0">
                                  <a:latin typeface="Cambria Math" panose="02040503050406030204" pitchFamily="18" charset="0"/>
                                </a:rPr>
                                <m:t>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4400" i="0">
                                  <a:latin typeface="Cambria Math" panose="02040503050406030204" pitchFamily="18" charset="0"/>
                                </a:rPr>
                                <m:t>khi</m:t>
                              </m:r>
                              <m:r>
                                <a:rPr lang="en-US" sz="44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4400" i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4400" i="0">
                                  <a:latin typeface="Cambria Math" panose="02040503050406030204" pitchFamily="18" charset="0"/>
                                </a:rPr>
                                <m:t>&gt;0</m:t>
                              </m:r>
                            </m:e>
                            <m:e>
                              <m:r>
                                <a:rPr lang="en-US" sz="4400" i="0">
                                  <a:latin typeface="Cambria Math" panose="02040503050406030204" pitchFamily="18" charset="0"/>
                                </a:rPr>
                                <m:t>&amp;−</m:t>
                              </m:r>
                              <m:r>
                                <m:rPr>
                                  <m:sty m:val="p"/>
                                </m:rPr>
                                <a:rPr lang="en-US" sz="4400" i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4400" i="0">
                                  <a:latin typeface="Cambria Math" panose="02040503050406030204" pitchFamily="18" charset="0"/>
                                </a:rPr>
                                <m:t>    </m:t>
                              </m:r>
                              <m:r>
                                <m:rPr>
                                  <m:sty m:val="p"/>
                                </m:rPr>
                                <a:rPr lang="en-US" sz="4400" i="0">
                                  <a:latin typeface="Cambria Math" panose="02040503050406030204" pitchFamily="18" charset="0"/>
                                </a:rPr>
                                <m:t>khi</m:t>
                              </m:r>
                              <m:r>
                                <a:rPr lang="en-US" sz="44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4400" i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4400" i="0">
                                  <a:latin typeface="Cambria Math" panose="02040503050406030204" pitchFamily="18" charset="0"/>
                                </a:rPr>
                                <m:t>&lt;0</m:t>
                              </m:r>
                            </m:e>
                            <m:e>
                              <m:r>
                                <a:rPr lang="en-US" sz="4400" i="0">
                                  <a:latin typeface="Cambria Math" panose="02040503050406030204" pitchFamily="18" charset="0"/>
                                </a:rPr>
                                <m:t>&amp;0      </m:t>
                              </m:r>
                              <m:r>
                                <m:rPr>
                                  <m:sty m:val="p"/>
                                </m:rPr>
                                <a:rPr lang="en-US" sz="4400" i="0">
                                  <a:latin typeface="Cambria Math" panose="02040503050406030204" pitchFamily="18" charset="0"/>
                                </a:rPr>
                                <m:t>khi</m:t>
                              </m:r>
                              <m:r>
                                <a:rPr lang="en-US" sz="4400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m:rPr>
                                  <m:sty m:val="p"/>
                                </m:rPr>
                                <a:rPr lang="en-US" sz="4400" i="0">
                                  <a:latin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4400" i="0">
                                  <a:latin typeface="Cambria Math" panose="02040503050406030204" pitchFamily="18" charset="0"/>
                                </a:rPr>
                                <m:t>=0.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6586" y="3106942"/>
                <a:ext cx="5457135" cy="2254015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3582924" y="5224220"/>
            <a:ext cx="1107596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tuyệt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1448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680</Words>
  <Application>Microsoft Office PowerPoint</Application>
  <PresentationFormat>Custom</PresentationFormat>
  <Paragraphs>75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Times New Roman</vt:lpstr>
      <vt:lpstr>Wingdings</vt:lpstr>
      <vt:lpstr>Arial</vt:lpstr>
      <vt:lpstr>Cambria Math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Microsoft account</cp:lastModifiedBy>
  <cp:revision>40</cp:revision>
  <dcterms:created xsi:type="dcterms:W3CDTF">2006-08-16T00:00:00Z</dcterms:created>
  <dcterms:modified xsi:type="dcterms:W3CDTF">2022-10-19T01:46:04Z</dcterms:modified>
  <dc:identifier>DAFCm-7J2_Y</dc:identifier>
</cp:coreProperties>
</file>