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77" r:id="rId11"/>
    <p:sldId id="280" r:id="rId12"/>
    <p:sldId id="285" r:id="rId13"/>
    <p:sldId id="270" r:id="rId14"/>
  </p:sldIdLst>
  <p:sldSz cx="18288000" cy="10287000"/>
  <p:notesSz cx="6858000" cy="9144000"/>
  <p:embeddedFontLst>
    <p:embeddedFont>
      <p:font typeface="Cambria Math" panose="02040503050406030204" pitchFamily="18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22" autoAdjust="0"/>
  </p:normalViewPr>
  <p:slideViewPr>
    <p:cSldViewPr>
      <p:cViewPr varScale="1">
        <p:scale>
          <a:sx n="49" d="100"/>
          <a:sy n="49" d="100"/>
        </p:scale>
        <p:origin x="31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NULL"/><Relationship Id="rId18" Type="http://schemas.openxmlformats.org/officeDocument/2006/relationships/image" Target="../media/image77.png"/><Relationship Id="rId7" Type="http://schemas.openxmlformats.org/officeDocument/2006/relationships/image" Target="NULL"/><Relationship Id="rId12" Type="http://schemas.openxmlformats.org/officeDocument/2006/relationships/image" Target="../media/image74.png"/><Relationship Id="rId17" Type="http://schemas.openxmlformats.org/officeDocument/2006/relationships/image" Target="../media/image211.png"/><Relationship Id="rId2" Type="http://schemas.openxmlformats.org/officeDocument/2006/relationships/image" Target="../media/image71.png"/><Relationship Id="rId16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../media/image76.png"/><Relationship Id="rId10" Type="http://schemas.openxmlformats.org/officeDocument/2006/relationships/image" Target="../media/image67.png"/><Relationship Id="rId9" Type="http://schemas.openxmlformats.org/officeDocument/2006/relationships/image" Target="NULL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0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66.png"/><Relationship Id="rId17" Type="http://schemas.openxmlformats.org/officeDocument/2006/relationships/image" Target="../media/image69.png"/><Relationship Id="rId2" Type="http://schemas.openxmlformats.org/officeDocument/2006/relationships/image" Target="../media/image59.png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NULL"/><Relationship Id="rId15" Type="http://schemas.openxmlformats.org/officeDocument/2006/relationships/image" Target="../media/image68.png"/><Relationship Id="rId10" Type="http://schemas.openxmlformats.org/officeDocument/2006/relationships/image" Target="../media/image64.png"/><Relationship Id="rId4" Type="http://schemas.openxmlformats.org/officeDocument/2006/relationships/image" Target="../media/image60.png"/><Relationship Id="rId9" Type="http://schemas.openxmlformats.org/officeDocument/2006/relationships/image" Target="../media/image63.png"/><Relationship Id="rId1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83.png"/><Relationship Id="rId17" Type="http://schemas.openxmlformats.org/officeDocument/2006/relationships/image" Target="../media/image224.png"/><Relationship Id="rId2" Type="http://schemas.openxmlformats.org/officeDocument/2006/relationships/image" Target="../media/image78.png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../media/image85.png"/><Relationship Id="rId10" Type="http://schemas.openxmlformats.org/officeDocument/2006/relationships/image" Target="../media/image82.png"/><Relationship Id="rId4" Type="http://schemas.openxmlformats.org/officeDocument/2006/relationships/image" Target="../media/image79.png"/><Relationship Id="rId9" Type="http://schemas.openxmlformats.org/officeDocument/2006/relationships/image" Target="NULL"/><Relationship Id="rId14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image" Target="../media/image8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6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10.png"/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21" Type="http://schemas.openxmlformats.org/officeDocument/2006/relationships/image" Target="../media/image56.svg"/><Relationship Id="rId7" Type="http://schemas.openxmlformats.org/officeDocument/2006/relationships/image" Target="../media/image42.svg"/><Relationship Id="rId12" Type="http://schemas.openxmlformats.org/officeDocument/2006/relationships/image" Target="../media/image9.png"/><Relationship Id="rId17" Type="http://schemas.openxmlformats.org/officeDocument/2006/relationships/image" Target="../media/image52.svg"/><Relationship Id="rId2" Type="http://schemas.openxmlformats.org/officeDocument/2006/relationships/image" Target="../media/image4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23" Type="http://schemas.openxmlformats.org/officeDocument/2006/relationships/image" Target="../media/image13.png"/><Relationship Id="rId15" Type="http://schemas.openxmlformats.org/officeDocument/2006/relationships/image" Target="../media/image50.svg"/><Relationship Id="rId10" Type="http://schemas.openxmlformats.org/officeDocument/2006/relationships/image" Target="../media/image8.png"/><Relationship Id="rId19" Type="http://schemas.openxmlformats.org/officeDocument/2006/relationships/image" Target="../media/image54.svg"/><Relationship Id="rId4" Type="http://schemas.openxmlformats.org/officeDocument/2006/relationships/image" Target="../media/image5.png"/><Relationship Id="rId9" Type="http://schemas.openxmlformats.org/officeDocument/2006/relationships/image" Target="../media/image44.svg"/><Relationship Id="rId2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openxmlformats.org/officeDocument/2006/relationships/image" Target="../media/image94.svg"/><Relationship Id="rId12" Type="http://schemas.openxmlformats.org/officeDocument/2006/relationships/image" Target="../media/image18.png"/><Relationship Id="rId17" Type="http://schemas.microsoft.com/office/2007/relationships/hdphoto" Target="../media/hdphoto1.wdp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98.svg"/><Relationship Id="rId5" Type="http://schemas.openxmlformats.org/officeDocument/2006/relationships/image" Target="../media/image92.sv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96.svg"/><Relationship Id="rId14" Type="http://schemas.openxmlformats.org/officeDocument/2006/relationships/image" Target="../media/image3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0.svg"/><Relationship Id="rId7" Type="http://schemas.openxmlformats.org/officeDocument/2006/relationships/image" Target="../media/image146.svg"/><Relationship Id="rId12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48.svg"/><Relationship Id="rId5" Type="http://schemas.openxmlformats.org/officeDocument/2006/relationships/image" Target="../media/image42.sv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9" Type="http://schemas.openxmlformats.org/officeDocument/2006/relationships/image" Target="../media/image64.sv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4.svg"/><Relationship Id="rId18" Type="http://schemas.openxmlformats.org/officeDocument/2006/relationships/image" Target="../media/image32.png"/><Relationship Id="rId3" Type="http://schemas.openxmlformats.org/officeDocument/2006/relationships/image" Target="../media/image114.svg"/><Relationship Id="rId21" Type="http://schemas.openxmlformats.org/officeDocument/2006/relationships/image" Target="../media/image126.svg"/><Relationship Id="rId7" Type="http://schemas.openxmlformats.org/officeDocument/2006/relationships/image" Target="../media/image18.svg"/><Relationship Id="rId17" Type="http://schemas.openxmlformats.org/officeDocument/2006/relationships/image" Target="../media/image122.svg"/><Relationship Id="rId2" Type="http://schemas.openxmlformats.org/officeDocument/2006/relationships/image" Target="../media/image27.pn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24" Type="http://schemas.openxmlformats.org/officeDocument/2006/relationships/image" Target="../media/image36.png"/><Relationship Id="rId5" Type="http://schemas.openxmlformats.org/officeDocument/2006/relationships/image" Target="../media/image16.svg"/><Relationship Id="rId15" Type="http://schemas.openxmlformats.org/officeDocument/2006/relationships/image" Target="../media/image120.svg"/><Relationship Id="rId23" Type="http://schemas.openxmlformats.org/officeDocument/2006/relationships/image" Target="../media/image35.png"/><Relationship Id="rId19" Type="http://schemas.openxmlformats.org/officeDocument/2006/relationships/image" Target="../media/image124.svg"/><Relationship Id="rId4" Type="http://schemas.openxmlformats.org/officeDocument/2006/relationships/image" Target="../media/image28.png"/><Relationship Id="rId14" Type="http://schemas.openxmlformats.org/officeDocument/2006/relationships/image" Target="../media/image30.png"/><Relationship Id="rId22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60.svg"/><Relationship Id="rId3" Type="http://schemas.openxmlformats.org/officeDocument/2006/relationships/image" Target="../media/image150.svg"/><Relationship Id="rId7" Type="http://schemas.openxmlformats.org/officeDocument/2006/relationships/image" Target="../media/image154.svg"/><Relationship Id="rId12" Type="http://schemas.openxmlformats.org/officeDocument/2006/relationships/image" Target="../media/image42.png"/><Relationship Id="rId2" Type="http://schemas.openxmlformats.org/officeDocument/2006/relationships/image" Target="../media/image37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158.svg"/><Relationship Id="rId5" Type="http://schemas.openxmlformats.org/officeDocument/2006/relationships/image" Target="../media/image152.svg"/><Relationship Id="rId15" Type="http://schemas.openxmlformats.org/officeDocument/2006/relationships/image" Target="../media/image66.sv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156.sv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18" Type="http://schemas.openxmlformats.org/officeDocument/2006/relationships/image" Target="../media/image55.png"/><Relationship Id="rId3" Type="http://schemas.openxmlformats.org/officeDocument/2006/relationships/image" Target="../media/image106.svg"/><Relationship Id="rId7" Type="http://schemas.openxmlformats.org/officeDocument/2006/relationships/image" Target="../media/image66.svg"/><Relationship Id="rId12" Type="http://schemas.openxmlformats.org/officeDocument/2006/relationships/image" Target="../media/image51.png"/><Relationship Id="rId17" Type="http://schemas.openxmlformats.org/officeDocument/2006/relationships/image" Target="../media/image54.png"/><Relationship Id="rId2" Type="http://schemas.openxmlformats.org/officeDocument/2006/relationships/image" Target="../media/image45.png"/><Relationship Id="rId16" Type="http://schemas.openxmlformats.org/officeDocument/2006/relationships/image" Target="../media/image1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108.sv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19" Type="http://schemas.openxmlformats.org/officeDocument/2006/relationships/image" Target="../media/image56.png"/><Relationship Id="rId4" Type="http://schemas.openxmlformats.org/officeDocument/2006/relationships/image" Target="../media/image46.png"/><Relationship Id="rId9" Type="http://schemas.openxmlformats.org/officeDocument/2006/relationships/image" Target="../media/image12.svg"/><Relationship Id="rId14" Type="http://schemas.openxmlformats.org/officeDocument/2006/relationships/image" Target="../media/image1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0.svg"/><Relationship Id="rId3" Type="http://schemas.openxmlformats.org/officeDocument/2006/relationships/image" Target="../media/image144.svg"/><Relationship Id="rId7" Type="http://schemas.openxmlformats.org/officeDocument/2006/relationships/image" Target="../media/image146.svg"/><Relationship Id="rId12" Type="http://schemas.openxmlformats.org/officeDocument/2006/relationships/image" Target="../media/image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48.svg"/><Relationship Id="rId5" Type="http://schemas.openxmlformats.org/officeDocument/2006/relationships/image" Target="../media/image42.sv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64.svg"/><Relationship Id="rId1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0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66.png"/><Relationship Id="rId17" Type="http://schemas.openxmlformats.org/officeDocument/2006/relationships/image" Target="../media/image69.png"/><Relationship Id="rId2" Type="http://schemas.openxmlformats.org/officeDocument/2006/relationships/image" Target="../media/image59.png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NULL"/><Relationship Id="rId15" Type="http://schemas.openxmlformats.org/officeDocument/2006/relationships/image" Target="../media/image68.png"/><Relationship Id="rId10" Type="http://schemas.openxmlformats.org/officeDocument/2006/relationships/image" Target="../media/image64.png"/><Relationship Id="rId4" Type="http://schemas.openxmlformats.org/officeDocument/2006/relationships/image" Target="../media/image60.png"/><Relationship Id="rId9" Type="http://schemas.openxmlformats.org/officeDocument/2006/relationships/image" Target="../media/image63.png"/><Relationship Id="rId1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728934">
            <a:off x="-614964" y="5722282"/>
            <a:ext cx="10906799" cy="12812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618456">
            <a:off x="7700952" y="5701598"/>
            <a:ext cx="10830260" cy="12722773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880581" y="1934255"/>
            <a:ext cx="9752980" cy="5147620"/>
            <a:chOff x="0" y="0"/>
            <a:chExt cx="4629134" cy="244325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629134" cy="2443256"/>
            </a:xfrm>
            <a:custGeom>
              <a:avLst/>
              <a:gdLst/>
              <a:ahLst/>
              <a:cxnLst/>
              <a:rect l="l" t="t" r="r" b="b"/>
              <a:pathLst>
                <a:path w="4629134" h="2443256">
                  <a:moveTo>
                    <a:pt x="4504674" y="2443256"/>
                  </a:moveTo>
                  <a:lnTo>
                    <a:pt x="124460" y="2443256"/>
                  </a:lnTo>
                  <a:cubicBezTo>
                    <a:pt x="55880" y="2443256"/>
                    <a:pt x="0" y="2387375"/>
                    <a:pt x="0" y="2318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504674" y="0"/>
                  </a:lnTo>
                  <a:cubicBezTo>
                    <a:pt x="4573255" y="0"/>
                    <a:pt x="4629134" y="55880"/>
                    <a:pt x="4629134" y="124460"/>
                  </a:cubicBezTo>
                  <a:lnTo>
                    <a:pt x="4629134" y="2318795"/>
                  </a:lnTo>
                  <a:cubicBezTo>
                    <a:pt x="4629134" y="2387376"/>
                    <a:pt x="4573255" y="2443256"/>
                    <a:pt x="4504674" y="2443256"/>
                  </a:cubicBezTo>
                  <a:close/>
                </a:path>
              </a:pathLst>
            </a:custGeom>
            <a:solidFill>
              <a:srgbClr val="FFF6F5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4100617" y="3754042"/>
            <a:ext cx="366182" cy="52722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4547712" y="4241513"/>
            <a:ext cx="185132" cy="26655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-685800" y="1961777"/>
            <a:ext cx="19278600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27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7: TẬP HỢP CÁC SỐ THỰC (</a:t>
            </a:r>
            <a:r>
              <a:rPr lang="en-US" sz="7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7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7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5047063" y="-3133286"/>
            <a:ext cx="8228846" cy="16564401"/>
            <a:chOff x="0" y="0"/>
            <a:chExt cx="3080402" cy="3662773"/>
          </a:xfrm>
        </p:grpSpPr>
        <p:sp>
          <p:nvSpPr>
            <p:cNvPr id="3" name="Freeform 3"/>
            <p:cNvSpPr/>
            <p:nvPr/>
          </p:nvSpPr>
          <p:spPr>
            <a:xfrm>
              <a:off x="-5580" y="-3142"/>
              <a:ext cx="3086424" cy="3672368"/>
            </a:xfrm>
            <a:custGeom>
              <a:avLst/>
              <a:gdLst/>
              <a:ahLst/>
              <a:cxnLst/>
              <a:rect l="l" t="t" r="r" b="b"/>
              <a:pathLst>
                <a:path w="3086424" h="3672368">
                  <a:moveTo>
                    <a:pt x="3085975" y="3001656"/>
                  </a:moveTo>
                  <a:cubicBezTo>
                    <a:pt x="3085528" y="3213530"/>
                    <a:pt x="3072989" y="3335623"/>
                    <a:pt x="3072989" y="3335623"/>
                  </a:cubicBezTo>
                  <a:cubicBezTo>
                    <a:pt x="3072720" y="3445067"/>
                    <a:pt x="3084705" y="3547661"/>
                    <a:pt x="2722002" y="3539849"/>
                  </a:cubicBezTo>
                  <a:cubicBezTo>
                    <a:pt x="2722002" y="3539849"/>
                    <a:pt x="2181957" y="3521256"/>
                    <a:pt x="1800905" y="3526783"/>
                  </a:cubicBezTo>
                  <a:cubicBezTo>
                    <a:pt x="1758971" y="3527391"/>
                    <a:pt x="1711137" y="3528026"/>
                    <a:pt x="1659185" y="3528675"/>
                  </a:cubicBezTo>
                  <a:cubicBezTo>
                    <a:pt x="1633611" y="3564624"/>
                    <a:pt x="1603561" y="3605872"/>
                    <a:pt x="1595244" y="3613177"/>
                  </a:cubicBezTo>
                  <a:cubicBezTo>
                    <a:pt x="1589217" y="3618472"/>
                    <a:pt x="1578738" y="3632277"/>
                    <a:pt x="1568277" y="3647027"/>
                  </a:cubicBezTo>
                  <a:cubicBezTo>
                    <a:pt x="1551308" y="3670950"/>
                    <a:pt x="1516305" y="3672368"/>
                    <a:pt x="1497318" y="3650015"/>
                  </a:cubicBezTo>
                  <a:cubicBezTo>
                    <a:pt x="1478257" y="3627574"/>
                    <a:pt x="1457170" y="3601275"/>
                    <a:pt x="1446450" y="3583001"/>
                  </a:cubicBezTo>
                  <a:cubicBezTo>
                    <a:pt x="1436312" y="3565720"/>
                    <a:pt x="1427269" y="3547793"/>
                    <a:pt x="1419656" y="3531472"/>
                  </a:cubicBezTo>
                  <a:cubicBezTo>
                    <a:pt x="976795" y="3536360"/>
                    <a:pt x="433245" y="3541143"/>
                    <a:pt x="433245" y="3541143"/>
                  </a:cubicBezTo>
                  <a:cubicBezTo>
                    <a:pt x="187246" y="3540538"/>
                    <a:pt x="3350" y="3454117"/>
                    <a:pt x="9970" y="3281848"/>
                  </a:cubicBezTo>
                  <a:cubicBezTo>
                    <a:pt x="9970" y="3281848"/>
                    <a:pt x="12587" y="1060658"/>
                    <a:pt x="6292" y="811162"/>
                  </a:cubicBezTo>
                  <a:cubicBezTo>
                    <a:pt x="0" y="561665"/>
                    <a:pt x="37410" y="278447"/>
                    <a:pt x="37410" y="278447"/>
                  </a:cubicBezTo>
                  <a:cubicBezTo>
                    <a:pt x="40125" y="125326"/>
                    <a:pt x="207220" y="12052"/>
                    <a:pt x="400787" y="12527"/>
                  </a:cubicBezTo>
                  <a:cubicBezTo>
                    <a:pt x="400787" y="12527"/>
                    <a:pt x="587688" y="21467"/>
                    <a:pt x="873338" y="10733"/>
                  </a:cubicBezTo>
                  <a:cubicBezTo>
                    <a:pt x="1158989" y="0"/>
                    <a:pt x="2701800" y="3791"/>
                    <a:pt x="2701800" y="3791"/>
                  </a:cubicBezTo>
                  <a:cubicBezTo>
                    <a:pt x="2895367" y="4266"/>
                    <a:pt x="3063152" y="87415"/>
                    <a:pt x="3063983" y="223609"/>
                  </a:cubicBezTo>
                  <a:cubicBezTo>
                    <a:pt x="3063983" y="223609"/>
                    <a:pt x="3086424" y="1052068"/>
                    <a:pt x="3085975" y="3001656"/>
                  </a:cubicBezTo>
                  <a:close/>
                </a:path>
              </a:pathLst>
            </a:custGeom>
            <a:solidFill>
              <a:srgbClr val="FDB5A8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143000" y="1337156"/>
            <a:ext cx="15392399" cy="7623518"/>
            <a:chOff x="0" y="0"/>
            <a:chExt cx="6307287" cy="5443617"/>
          </a:xfrm>
        </p:grpSpPr>
        <p:sp>
          <p:nvSpPr>
            <p:cNvPr id="5" name="Freeform 5"/>
            <p:cNvSpPr/>
            <p:nvPr/>
          </p:nvSpPr>
          <p:spPr>
            <a:xfrm>
              <a:off x="-4213" y="0"/>
              <a:ext cx="6311499" cy="5443617"/>
            </a:xfrm>
            <a:custGeom>
              <a:avLst/>
              <a:gdLst/>
              <a:ahLst/>
              <a:cxnLst/>
              <a:rect l="l" t="t" r="r" b="b"/>
              <a:pathLst>
                <a:path w="6311499" h="5443617">
                  <a:moveTo>
                    <a:pt x="278431" y="16918"/>
                  </a:moveTo>
                  <a:cubicBezTo>
                    <a:pt x="278431" y="16918"/>
                    <a:pt x="604014" y="12258"/>
                    <a:pt x="982468" y="12454"/>
                  </a:cubicBezTo>
                  <a:cubicBezTo>
                    <a:pt x="4874810" y="12671"/>
                    <a:pt x="6037431" y="0"/>
                    <a:pt x="6037431" y="0"/>
                  </a:cubicBezTo>
                  <a:cubicBezTo>
                    <a:pt x="6104894" y="0"/>
                    <a:pt x="6180832" y="0"/>
                    <a:pt x="6259605" y="85073"/>
                  </a:cubicBezTo>
                  <a:cubicBezTo>
                    <a:pt x="6302583" y="131488"/>
                    <a:pt x="6303651" y="240224"/>
                    <a:pt x="6304056" y="320281"/>
                  </a:cubicBezTo>
                  <a:cubicBezTo>
                    <a:pt x="6304056" y="320281"/>
                    <a:pt x="6302352" y="3881489"/>
                    <a:pt x="6302352" y="4681033"/>
                  </a:cubicBezTo>
                  <a:cubicBezTo>
                    <a:pt x="6302352" y="4895192"/>
                    <a:pt x="6311500" y="5194371"/>
                    <a:pt x="6311500" y="5194371"/>
                  </a:cubicBezTo>
                  <a:cubicBezTo>
                    <a:pt x="6311500" y="5323040"/>
                    <a:pt x="6307330" y="5443617"/>
                    <a:pt x="6054492" y="5435483"/>
                  </a:cubicBezTo>
                  <a:cubicBezTo>
                    <a:pt x="6054492" y="5435483"/>
                    <a:pt x="5678020" y="5415185"/>
                    <a:pt x="5014206" y="5422783"/>
                  </a:cubicBezTo>
                  <a:cubicBezTo>
                    <a:pt x="1727814" y="5430917"/>
                    <a:pt x="304023" y="5443617"/>
                    <a:pt x="304023" y="5443617"/>
                  </a:cubicBezTo>
                  <a:cubicBezTo>
                    <a:pt x="132548" y="5443617"/>
                    <a:pt x="4213" y="5342548"/>
                    <a:pt x="8532" y="5140001"/>
                  </a:cubicBezTo>
                  <a:cubicBezTo>
                    <a:pt x="8532" y="5140001"/>
                    <a:pt x="9630" y="4641460"/>
                    <a:pt x="4815" y="143475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803070">
            <a:off x="13091571" y="-2295566"/>
            <a:ext cx="5459368" cy="52310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988825">
            <a:off x="-2848155" y="8186486"/>
            <a:ext cx="5696310" cy="42010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3547276">
            <a:off x="-2280890" y="7599544"/>
            <a:ext cx="3324333" cy="327862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1657441" y="-3086100"/>
            <a:ext cx="7207452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0637122" y="592746"/>
            <a:ext cx="605579" cy="8719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829895" y="9369125"/>
            <a:ext cx="485743" cy="6993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145000" y="2050382"/>
            <a:ext cx="298687" cy="4300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81200" y="1644586"/>
            <a:ext cx="6019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2.16 (SGK - tr36)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95055" y="2350732"/>
                <a:ext cx="14097000" cy="1948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Tính: a) |-3,5|;       b)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c) |0|;         d) |2,0(3)|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055" y="2350732"/>
                <a:ext cx="14097000" cy="1948739"/>
              </a:xfrm>
              <a:prstGeom prst="rect">
                <a:avLst/>
              </a:prstGeom>
              <a:blipFill rotWithShape="0">
                <a:blip r:embed="rId16"/>
                <a:stretch>
                  <a:fillRect l="-17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315200" y="4685394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33215" y="5270325"/>
                <a:ext cx="12136967" cy="2872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buAutoNum type="alphaLcParenR"/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|-3,5| = 3,5;                   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 |0| = 0;                           d) |2,0(3)| = 2,0(3).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215" y="5270325"/>
                <a:ext cx="12136967" cy="2872068"/>
              </a:xfrm>
              <a:prstGeom prst="rect">
                <a:avLst/>
              </a:prstGeom>
              <a:blipFill rotWithShape="0">
                <a:blip r:embed="rId17"/>
                <a:stretch>
                  <a:fillRect l="-2059" b="-7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4863" y="5270325"/>
            <a:ext cx="2341067" cy="55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5143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21520">
            <a:off x="14264217" y="6242850"/>
            <a:ext cx="4973993" cy="55497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396514">
            <a:off x="-798917" y="-2188764"/>
            <a:ext cx="4172437" cy="52983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483857" y="1769086"/>
            <a:ext cx="736489" cy="106039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92754" y="949641"/>
            <a:ext cx="279468" cy="4023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96563" y="7442362"/>
            <a:ext cx="626733" cy="9023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080156" y="476464"/>
            <a:ext cx="449115" cy="6466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7952" y="8816231"/>
            <a:ext cx="740511" cy="10661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96563" y="8868205"/>
            <a:ext cx="334157" cy="4811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9750617">
            <a:off x="-1577455" y="-3110768"/>
            <a:ext cx="7672596" cy="4380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511225">
            <a:off x="13557003" y="7701327"/>
            <a:ext cx="6226091" cy="38941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130720" y="949641"/>
            <a:ext cx="16166680" cy="8399679"/>
            <a:chOff x="0" y="0"/>
            <a:chExt cx="17120745" cy="8105397"/>
          </a:xfrm>
        </p:grpSpPr>
        <p:sp>
          <p:nvSpPr>
            <p:cNvPr id="13" name="Freeform 13"/>
            <p:cNvSpPr/>
            <p:nvPr/>
          </p:nvSpPr>
          <p:spPr>
            <a:xfrm>
              <a:off x="0" y="-4262"/>
              <a:ext cx="17128491" cy="8111883"/>
            </a:xfrm>
            <a:custGeom>
              <a:avLst/>
              <a:gdLst/>
              <a:ahLst/>
              <a:cxnLst/>
              <a:rect l="l" t="t" r="r" b="b"/>
              <a:pathLst>
                <a:path w="17128491" h="8111883">
                  <a:moveTo>
                    <a:pt x="16189590" y="8100695"/>
                  </a:moveTo>
                  <a:cubicBezTo>
                    <a:pt x="16189590" y="8100695"/>
                    <a:pt x="15769837" y="8111883"/>
                    <a:pt x="15307253" y="8109261"/>
                  </a:cubicBezTo>
                  <a:cubicBezTo>
                    <a:pt x="5270785" y="8107098"/>
                    <a:pt x="1057073" y="8099274"/>
                    <a:pt x="1057073" y="8099274"/>
                  </a:cubicBezTo>
                  <a:cubicBezTo>
                    <a:pt x="812931" y="8090440"/>
                    <a:pt x="565145" y="8073459"/>
                    <a:pt x="398404" y="8015281"/>
                  </a:cubicBezTo>
                  <a:cubicBezTo>
                    <a:pt x="120505" y="7918319"/>
                    <a:pt x="0" y="7740791"/>
                    <a:pt x="0" y="2565333"/>
                  </a:cubicBezTo>
                  <a:lnTo>
                    <a:pt x="0" y="2565274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2261498" y="7673"/>
                  </a:cubicBezTo>
                  <a:cubicBezTo>
                    <a:pt x="15550911" y="0"/>
                    <a:pt x="16014838" y="7673"/>
                    <a:pt x="16014838" y="7673"/>
                  </a:cubicBezTo>
                  <a:cubicBezTo>
                    <a:pt x="16383146" y="15152"/>
                    <a:pt x="16746458" y="84484"/>
                    <a:pt x="16944200" y="207066"/>
                  </a:cubicBezTo>
                  <a:cubicBezTo>
                    <a:pt x="17095217" y="300683"/>
                    <a:pt x="17128491" y="425358"/>
                    <a:pt x="17119350" y="2565333"/>
                  </a:cubicBezTo>
                  <a:lnTo>
                    <a:pt x="17119350" y="2565392"/>
                  </a:lnTo>
                  <a:cubicBezTo>
                    <a:pt x="17119350" y="7858756"/>
                    <a:pt x="16836354" y="8072854"/>
                    <a:pt x="16189590" y="8100695"/>
                  </a:cubicBezTo>
                  <a:close/>
                </a:path>
              </a:pathLst>
            </a:custGeom>
            <a:solidFill>
              <a:srgbClr val="FDB5A8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585729" y="2991760"/>
            <a:ext cx="7053040" cy="5824471"/>
            <a:chOff x="0" y="0"/>
            <a:chExt cx="7919193" cy="4714213"/>
          </a:xfrm>
          <a:solidFill>
            <a:srgbClr val="FDFEFF"/>
          </a:solidFill>
        </p:grpSpPr>
        <p:sp>
          <p:nvSpPr>
            <p:cNvPr id="15" name="Freeform 15"/>
            <p:cNvSpPr/>
            <p:nvPr/>
          </p:nvSpPr>
          <p:spPr>
            <a:xfrm>
              <a:off x="0" y="-4073"/>
              <a:ext cx="7925584" cy="4720816"/>
            </a:xfrm>
            <a:custGeom>
              <a:avLst/>
              <a:gdLst/>
              <a:ahLst/>
              <a:cxnLst/>
              <a:rect l="l" t="t" r="r" b="b"/>
              <a:pathLst>
                <a:path w="7925584" h="4720816">
                  <a:moveTo>
                    <a:pt x="7297806" y="4666338"/>
                  </a:moveTo>
                  <a:cubicBezTo>
                    <a:pt x="7297806" y="4666338"/>
                    <a:pt x="6566931" y="4720816"/>
                    <a:pt x="5528732" y="4718195"/>
                  </a:cubicBezTo>
                  <a:cubicBezTo>
                    <a:pt x="3060480" y="4716032"/>
                    <a:pt x="1057074" y="4708208"/>
                    <a:pt x="1057074" y="4708208"/>
                  </a:cubicBezTo>
                  <a:cubicBezTo>
                    <a:pt x="812932" y="4699374"/>
                    <a:pt x="449110" y="4678143"/>
                    <a:pt x="282371" y="4619966"/>
                  </a:cubicBezTo>
                  <a:cubicBezTo>
                    <a:pt x="4469" y="4523002"/>
                    <a:pt x="0" y="4349724"/>
                    <a:pt x="0" y="3530498"/>
                  </a:cubicBezTo>
                  <a:lnTo>
                    <a:pt x="0" y="35304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24826" y="15681"/>
                    <a:pt x="4618605" y="7673"/>
                  </a:cubicBezTo>
                  <a:cubicBezTo>
                    <a:pt x="6348004" y="0"/>
                    <a:pt x="7064737" y="6979"/>
                    <a:pt x="7064737" y="6979"/>
                  </a:cubicBezTo>
                  <a:cubicBezTo>
                    <a:pt x="7433045" y="14458"/>
                    <a:pt x="7571305" y="42638"/>
                    <a:pt x="7769044" y="165219"/>
                  </a:cubicBezTo>
                  <a:cubicBezTo>
                    <a:pt x="7920062" y="258836"/>
                    <a:pt x="7925584" y="476157"/>
                    <a:pt x="7916443" y="3530461"/>
                  </a:cubicBezTo>
                  <a:lnTo>
                    <a:pt x="7916443" y="3530497"/>
                  </a:lnTo>
                  <a:cubicBezTo>
                    <a:pt x="7916442" y="4467689"/>
                    <a:pt x="7873658" y="4616276"/>
                    <a:pt x="7297806" y="466633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>
            <a:off x="9105286" y="3011449"/>
            <a:ext cx="7658714" cy="5804781"/>
            <a:chOff x="0" y="0"/>
            <a:chExt cx="7919193" cy="4714213"/>
          </a:xfrm>
          <a:solidFill>
            <a:srgbClr val="FDFEFF"/>
          </a:solidFill>
        </p:grpSpPr>
        <p:sp>
          <p:nvSpPr>
            <p:cNvPr id="17" name="Freeform 17"/>
            <p:cNvSpPr/>
            <p:nvPr/>
          </p:nvSpPr>
          <p:spPr>
            <a:xfrm>
              <a:off x="0" y="-4073"/>
              <a:ext cx="7925584" cy="4720816"/>
            </a:xfrm>
            <a:custGeom>
              <a:avLst/>
              <a:gdLst/>
              <a:ahLst/>
              <a:cxnLst/>
              <a:rect l="l" t="t" r="r" b="b"/>
              <a:pathLst>
                <a:path w="7925584" h="4720816">
                  <a:moveTo>
                    <a:pt x="7297806" y="4666338"/>
                  </a:moveTo>
                  <a:cubicBezTo>
                    <a:pt x="7297806" y="4666338"/>
                    <a:pt x="6566931" y="4720816"/>
                    <a:pt x="5528732" y="4718195"/>
                  </a:cubicBezTo>
                  <a:cubicBezTo>
                    <a:pt x="3060480" y="4716032"/>
                    <a:pt x="1057074" y="4708208"/>
                    <a:pt x="1057074" y="4708208"/>
                  </a:cubicBezTo>
                  <a:cubicBezTo>
                    <a:pt x="812932" y="4699374"/>
                    <a:pt x="449110" y="4678143"/>
                    <a:pt x="282371" y="4619966"/>
                  </a:cubicBezTo>
                  <a:cubicBezTo>
                    <a:pt x="4469" y="4523002"/>
                    <a:pt x="0" y="4349724"/>
                    <a:pt x="0" y="3530498"/>
                  </a:cubicBezTo>
                  <a:lnTo>
                    <a:pt x="0" y="35304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24826" y="15681"/>
                    <a:pt x="4618605" y="7673"/>
                  </a:cubicBezTo>
                  <a:cubicBezTo>
                    <a:pt x="6348004" y="0"/>
                    <a:pt x="7064737" y="6979"/>
                    <a:pt x="7064737" y="6979"/>
                  </a:cubicBezTo>
                  <a:cubicBezTo>
                    <a:pt x="7433045" y="14458"/>
                    <a:pt x="7571305" y="42638"/>
                    <a:pt x="7769044" y="165219"/>
                  </a:cubicBezTo>
                  <a:cubicBezTo>
                    <a:pt x="7920062" y="258836"/>
                    <a:pt x="7925584" y="476157"/>
                    <a:pt x="7916443" y="3530461"/>
                  </a:cubicBezTo>
                  <a:lnTo>
                    <a:pt x="7916443" y="3530497"/>
                  </a:lnTo>
                  <a:cubicBezTo>
                    <a:pt x="7916442" y="4467689"/>
                    <a:pt x="7873658" y="4616276"/>
                    <a:pt x="7297806" y="466633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8" name="Group 18"/>
          <p:cNvGrpSpPr/>
          <p:nvPr/>
        </p:nvGrpSpPr>
        <p:grpSpPr>
          <a:xfrm>
            <a:off x="2036035" y="1412815"/>
            <a:ext cx="13806911" cy="1292285"/>
            <a:chOff x="0" y="0"/>
            <a:chExt cx="16223388" cy="1985611"/>
          </a:xfrm>
        </p:grpSpPr>
        <p:sp>
          <p:nvSpPr>
            <p:cNvPr id="19" name="Freeform 19"/>
            <p:cNvSpPr/>
            <p:nvPr/>
          </p:nvSpPr>
          <p:spPr>
            <a:xfrm>
              <a:off x="0" y="-4073"/>
              <a:ext cx="16229778" cy="1992214"/>
            </a:xfrm>
            <a:custGeom>
              <a:avLst/>
              <a:gdLst/>
              <a:ahLst/>
              <a:cxnLst/>
              <a:rect l="l" t="t" r="r" b="b"/>
              <a:pathLst>
                <a:path w="16229778" h="1992214">
                  <a:moveTo>
                    <a:pt x="15602001" y="1937736"/>
                  </a:moveTo>
                  <a:cubicBezTo>
                    <a:pt x="15602001" y="1937736"/>
                    <a:pt x="14871126" y="1992214"/>
                    <a:pt x="12641124" y="1989592"/>
                  </a:cubicBezTo>
                  <a:cubicBezTo>
                    <a:pt x="5852744" y="1987429"/>
                    <a:pt x="1057074" y="1979605"/>
                    <a:pt x="1057074" y="1979605"/>
                  </a:cubicBezTo>
                  <a:cubicBezTo>
                    <a:pt x="812932" y="1970771"/>
                    <a:pt x="449110" y="1949540"/>
                    <a:pt x="282371" y="1891363"/>
                  </a:cubicBezTo>
                  <a:cubicBezTo>
                    <a:pt x="4469" y="1794400"/>
                    <a:pt x="0" y="1621121"/>
                    <a:pt x="0" y="1283838"/>
                  </a:cubicBezTo>
                  <a:lnTo>
                    <a:pt x="0" y="1283829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3004407" y="15681"/>
                    <a:pt x="10138020" y="7673"/>
                  </a:cubicBezTo>
                  <a:cubicBezTo>
                    <a:pt x="14652199" y="0"/>
                    <a:pt x="15368932" y="6979"/>
                    <a:pt x="15368932" y="6979"/>
                  </a:cubicBezTo>
                  <a:cubicBezTo>
                    <a:pt x="15737239" y="14458"/>
                    <a:pt x="15875499" y="42638"/>
                    <a:pt x="16073239" y="165219"/>
                  </a:cubicBezTo>
                  <a:cubicBezTo>
                    <a:pt x="16224256" y="258836"/>
                    <a:pt x="16229778" y="476157"/>
                    <a:pt x="16220638" y="1283829"/>
                  </a:cubicBezTo>
                  <a:lnTo>
                    <a:pt x="16220638" y="1283838"/>
                  </a:lnTo>
                  <a:cubicBezTo>
                    <a:pt x="16220638" y="1739086"/>
                    <a:pt x="16177853" y="1887674"/>
                    <a:pt x="15602001" y="1937736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5726515" y="1621338"/>
            <a:ext cx="6757542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6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88207" y="3309127"/>
            <a:ext cx="524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2.17 (SGK - tr36)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57034" y="3967259"/>
            <a:ext cx="626976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= 1,25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= -1,4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= -1,414213562...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49412" y="4285085"/>
            <a:ext cx="68228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"+"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|a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 = 1,25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“–"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|b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 = 4,1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 - 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 = 1,414213562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0743">
            <a:off x="8284504" y="2995263"/>
            <a:ext cx="2101255" cy="18653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656" y="1500105"/>
            <a:ext cx="2925022" cy="286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963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156276">
            <a:off x="-565758" y="-1831895"/>
            <a:ext cx="3188916" cy="40494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983651">
            <a:off x="14622149" y="7989550"/>
            <a:ext cx="4639297" cy="40999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3843110">
            <a:off x="15453905" y="-962411"/>
            <a:ext cx="4036610" cy="3052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733520">
            <a:off x="-1289873" y="8115879"/>
            <a:ext cx="3644999" cy="275653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03972" y="1297234"/>
            <a:ext cx="16313696" cy="7965032"/>
            <a:chOff x="0" y="0"/>
            <a:chExt cx="18555728" cy="9694462"/>
          </a:xfrm>
        </p:grpSpPr>
        <p:sp>
          <p:nvSpPr>
            <p:cNvPr id="7" name="Freeform 7"/>
            <p:cNvSpPr/>
            <p:nvPr/>
          </p:nvSpPr>
          <p:spPr>
            <a:xfrm>
              <a:off x="0" y="-4262"/>
              <a:ext cx="18563475" cy="9700948"/>
            </a:xfrm>
            <a:custGeom>
              <a:avLst/>
              <a:gdLst/>
              <a:ahLst/>
              <a:cxnLst/>
              <a:rect l="l" t="t" r="r" b="b"/>
              <a:pathLst>
                <a:path w="18563475" h="9700948">
                  <a:moveTo>
                    <a:pt x="17624574" y="9689761"/>
                  </a:moveTo>
                  <a:cubicBezTo>
                    <a:pt x="17624574" y="9689761"/>
                    <a:pt x="17204821" y="9700948"/>
                    <a:pt x="16742237" y="9698327"/>
                  </a:cubicBezTo>
                  <a:cubicBezTo>
                    <a:pt x="5657278" y="9696164"/>
                    <a:pt x="1057073" y="9688339"/>
                    <a:pt x="1057073" y="9688339"/>
                  </a:cubicBezTo>
                  <a:cubicBezTo>
                    <a:pt x="812931" y="9679506"/>
                    <a:pt x="565145" y="9662524"/>
                    <a:pt x="398404" y="9604347"/>
                  </a:cubicBezTo>
                  <a:cubicBezTo>
                    <a:pt x="120505" y="9507385"/>
                    <a:pt x="0" y="9329856"/>
                    <a:pt x="0" y="3018787"/>
                  </a:cubicBezTo>
                  <a:lnTo>
                    <a:pt x="0" y="3018715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3381003" y="7673"/>
                  </a:cubicBezTo>
                  <a:cubicBezTo>
                    <a:pt x="16985895" y="0"/>
                    <a:pt x="17449822" y="7673"/>
                    <a:pt x="17449822" y="7673"/>
                  </a:cubicBezTo>
                  <a:cubicBezTo>
                    <a:pt x="17818129" y="15152"/>
                    <a:pt x="18181442" y="84484"/>
                    <a:pt x="18379184" y="207066"/>
                  </a:cubicBezTo>
                  <a:cubicBezTo>
                    <a:pt x="18530199" y="300683"/>
                    <a:pt x="18563475" y="425358"/>
                    <a:pt x="18554334" y="3018787"/>
                  </a:cubicBezTo>
                  <a:lnTo>
                    <a:pt x="18554334" y="3018858"/>
                  </a:lnTo>
                  <a:cubicBezTo>
                    <a:pt x="18554334" y="9447822"/>
                    <a:pt x="18271337" y="9661920"/>
                    <a:pt x="17624574" y="9689761"/>
                  </a:cubicBezTo>
                  <a:close/>
                </a:path>
              </a:pathLst>
            </a:custGeom>
            <a:solidFill>
              <a:srgbClr val="C9EDEC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48389" y="1531151"/>
            <a:ext cx="15645714" cy="7392639"/>
            <a:chOff x="0" y="0"/>
            <a:chExt cx="18005557" cy="8759748"/>
          </a:xfrm>
        </p:grpSpPr>
        <p:sp>
          <p:nvSpPr>
            <p:cNvPr id="9" name="Freeform 9"/>
            <p:cNvSpPr/>
            <p:nvPr/>
          </p:nvSpPr>
          <p:spPr>
            <a:xfrm>
              <a:off x="0" y="-4262"/>
              <a:ext cx="18013302" cy="8766234"/>
            </a:xfrm>
            <a:custGeom>
              <a:avLst/>
              <a:gdLst/>
              <a:ahLst/>
              <a:cxnLst/>
              <a:rect l="l" t="t" r="r" b="b"/>
              <a:pathLst>
                <a:path w="18013302" h="8766234">
                  <a:moveTo>
                    <a:pt x="17074403" y="8755046"/>
                  </a:moveTo>
                  <a:cubicBezTo>
                    <a:pt x="17074403" y="8755046"/>
                    <a:pt x="16654650" y="8766234"/>
                    <a:pt x="16192066" y="8763613"/>
                  </a:cubicBezTo>
                  <a:cubicBezTo>
                    <a:pt x="5509097" y="8761450"/>
                    <a:pt x="1057073" y="8753626"/>
                    <a:pt x="1057073" y="8753626"/>
                  </a:cubicBezTo>
                  <a:cubicBezTo>
                    <a:pt x="812931" y="8744791"/>
                    <a:pt x="565145" y="8727810"/>
                    <a:pt x="398404" y="8669633"/>
                  </a:cubicBezTo>
                  <a:cubicBezTo>
                    <a:pt x="120505" y="8572671"/>
                    <a:pt x="0" y="8395143"/>
                    <a:pt x="0" y="2752058"/>
                  </a:cubicBezTo>
                  <a:lnTo>
                    <a:pt x="0" y="2751994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2951786" y="7673"/>
                  </a:cubicBezTo>
                  <a:cubicBezTo>
                    <a:pt x="16435724" y="0"/>
                    <a:pt x="16899651" y="7673"/>
                    <a:pt x="16899651" y="7673"/>
                  </a:cubicBezTo>
                  <a:cubicBezTo>
                    <a:pt x="17267958" y="15152"/>
                    <a:pt x="17631271" y="84484"/>
                    <a:pt x="17829011" y="207066"/>
                  </a:cubicBezTo>
                  <a:cubicBezTo>
                    <a:pt x="17980028" y="300683"/>
                    <a:pt x="18013302" y="425358"/>
                    <a:pt x="18004163" y="2752058"/>
                  </a:cubicBezTo>
                  <a:lnTo>
                    <a:pt x="18004163" y="2752122"/>
                  </a:lnTo>
                  <a:cubicBezTo>
                    <a:pt x="18004163" y="8513108"/>
                    <a:pt x="17721166" y="8727206"/>
                    <a:pt x="17074403" y="8755046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957946" y="1037981"/>
            <a:ext cx="1490572" cy="154263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7561592" y="7805715"/>
            <a:ext cx="1249894" cy="134397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00594" y="8619278"/>
            <a:ext cx="304056" cy="43777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561592" y="737009"/>
            <a:ext cx="481660" cy="69348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259300" y="314342"/>
            <a:ext cx="220418" cy="317356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04649" y="9240657"/>
            <a:ext cx="456083" cy="65666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286000" y="1846693"/>
            <a:ext cx="63809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 smtClean="0">
                <a:solidFill>
                  <a:srgbClr val="8064A2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rgbClr val="8064A2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2.18 (SGK - tr36)</a:t>
            </a:r>
            <a:endParaRPr lang="en-US" sz="4400" b="1" dirty="0">
              <a:solidFill>
                <a:srgbClr val="8064A2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3343910"/>
            <a:ext cx="1394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thỏa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mãn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|x| = 2,5.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8326025" y="4824297"/>
            <a:ext cx="838200" cy="91440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4000" y="6286426"/>
                <a:ext cx="6400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4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{-2,5; 2,5}</a:t>
                </a:r>
                <a:endParaRPr lang="en-US" sz="4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6286426"/>
                <a:ext cx="6400800" cy="830997"/>
              </a:xfrm>
              <a:prstGeom prst="rect">
                <a:avLst/>
              </a:prstGeom>
              <a:blipFill rotWithShape="0">
                <a:blip r:embed="rId17"/>
                <a:stretch>
                  <a:fillRect t="-17518" b="-364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3813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486075" y="2970118"/>
            <a:ext cx="4713753" cy="4718807"/>
            <a:chOff x="0" y="0"/>
            <a:chExt cx="3529720" cy="2216503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3544050" cy="2248556"/>
            </a:xfrm>
            <a:custGeom>
              <a:avLst/>
              <a:gdLst/>
              <a:ahLst/>
              <a:cxnLst/>
              <a:rect l="l" t="t" r="r" b="b"/>
              <a:pathLst>
                <a:path w="3544050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650977" y="6965"/>
                  </a:cubicBezTo>
                  <a:lnTo>
                    <a:pt x="2650978" y="6965"/>
                  </a:lnTo>
                  <a:cubicBezTo>
                    <a:pt x="2867725" y="16819"/>
                    <a:pt x="3072040" y="36481"/>
                    <a:pt x="3206229" y="101690"/>
                  </a:cubicBezTo>
                  <a:cubicBezTo>
                    <a:pt x="3462275" y="226120"/>
                    <a:pt x="3544050" y="459160"/>
                    <a:pt x="3538562" y="704684"/>
                  </a:cubicBezTo>
                  <a:cubicBezTo>
                    <a:pt x="3538562" y="704684"/>
                    <a:pt x="3495274" y="1013073"/>
                    <a:pt x="3502708" y="1248607"/>
                  </a:cubicBezTo>
                  <a:cubicBezTo>
                    <a:pt x="3509831" y="1396804"/>
                    <a:pt x="3516987" y="1592407"/>
                    <a:pt x="3516987" y="1592407"/>
                  </a:cubicBezTo>
                  <a:cubicBezTo>
                    <a:pt x="3500306" y="1808139"/>
                    <a:pt x="3385662" y="2018751"/>
                    <a:pt x="3188793" y="2130375"/>
                  </a:cubicBezTo>
                  <a:cubicBezTo>
                    <a:pt x="3038441" y="2215624"/>
                    <a:pt x="2840410" y="2230722"/>
                    <a:pt x="2250053" y="2219980"/>
                  </a:cubicBezTo>
                  <a:lnTo>
                    <a:pt x="225003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721244" y="2938596"/>
            <a:ext cx="4713753" cy="4773189"/>
            <a:chOff x="0" y="0"/>
            <a:chExt cx="3529720" cy="2216503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3544050" cy="2248556"/>
            </a:xfrm>
            <a:custGeom>
              <a:avLst/>
              <a:gdLst/>
              <a:ahLst/>
              <a:cxnLst/>
              <a:rect l="l" t="t" r="r" b="b"/>
              <a:pathLst>
                <a:path w="3544050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650977" y="6965"/>
                  </a:cubicBezTo>
                  <a:lnTo>
                    <a:pt x="2650978" y="6965"/>
                  </a:lnTo>
                  <a:cubicBezTo>
                    <a:pt x="2867725" y="16819"/>
                    <a:pt x="3072040" y="36481"/>
                    <a:pt x="3206229" y="101690"/>
                  </a:cubicBezTo>
                  <a:cubicBezTo>
                    <a:pt x="3462275" y="226120"/>
                    <a:pt x="3544050" y="459160"/>
                    <a:pt x="3538562" y="704684"/>
                  </a:cubicBezTo>
                  <a:cubicBezTo>
                    <a:pt x="3538562" y="704684"/>
                    <a:pt x="3495274" y="1013073"/>
                    <a:pt x="3502708" y="1248607"/>
                  </a:cubicBezTo>
                  <a:cubicBezTo>
                    <a:pt x="3509831" y="1396804"/>
                    <a:pt x="3516987" y="1592407"/>
                    <a:pt x="3516987" y="1592407"/>
                  </a:cubicBezTo>
                  <a:cubicBezTo>
                    <a:pt x="3500306" y="1808139"/>
                    <a:pt x="3385662" y="2018751"/>
                    <a:pt x="3188793" y="2130375"/>
                  </a:cubicBezTo>
                  <a:cubicBezTo>
                    <a:pt x="3038441" y="2215624"/>
                    <a:pt x="2840410" y="2230722"/>
                    <a:pt x="2250053" y="2219980"/>
                  </a:cubicBezTo>
                  <a:lnTo>
                    <a:pt x="225003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963400" y="2883588"/>
            <a:ext cx="4713753" cy="4773189"/>
            <a:chOff x="0" y="0"/>
            <a:chExt cx="3529720" cy="2216503"/>
          </a:xfrm>
        </p:grpSpPr>
        <p:sp>
          <p:nvSpPr>
            <p:cNvPr id="13" name="Freeform 13"/>
            <p:cNvSpPr/>
            <p:nvPr/>
          </p:nvSpPr>
          <p:spPr>
            <a:xfrm>
              <a:off x="-9098" y="-6509"/>
              <a:ext cx="3544050" cy="2248556"/>
            </a:xfrm>
            <a:custGeom>
              <a:avLst/>
              <a:gdLst/>
              <a:ahLst/>
              <a:cxnLst/>
              <a:rect l="l" t="t" r="r" b="b"/>
              <a:pathLst>
                <a:path w="3544050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650977" y="6965"/>
                  </a:cubicBezTo>
                  <a:lnTo>
                    <a:pt x="2650978" y="6965"/>
                  </a:lnTo>
                  <a:cubicBezTo>
                    <a:pt x="2867725" y="16819"/>
                    <a:pt x="3072040" y="36481"/>
                    <a:pt x="3206229" y="101690"/>
                  </a:cubicBezTo>
                  <a:cubicBezTo>
                    <a:pt x="3462275" y="226120"/>
                    <a:pt x="3544050" y="459160"/>
                    <a:pt x="3538562" y="704684"/>
                  </a:cubicBezTo>
                  <a:cubicBezTo>
                    <a:pt x="3538562" y="704684"/>
                    <a:pt x="3495274" y="1013073"/>
                    <a:pt x="3502708" y="1248607"/>
                  </a:cubicBezTo>
                  <a:cubicBezTo>
                    <a:pt x="3509831" y="1396804"/>
                    <a:pt x="3516987" y="1592407"/>
                    <a:pt x="3516987" y="1592407"/>
                  </a:cubicBezTo>
                  <a:cubicBezTo>
                    <a:pt x="3500306" y="1808139"/>
                    <a:pt x="3385662" y="2018751"/>
                    <a:pt x="3188793" y="2130375"/>
                  </a:cubicBezTo>
                  <a:cubicBezTo>
                    <a:pt x="3038441" y="2215624"/>
                    <a:pt x="2840410" y="2230722"/>
                    <a:pt x="2250053" y="2219980"/>
                  </a:cubicBezTo>
                  <a:lnTo>
                    <a:pt x="225003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3078999" y="1387084"/>
            <a:ext cx="12126351" cy="78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4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3F3A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  <a:endParaRPr lang="en-US" sz="6000" b="1" dirty="0">
              <a:solidFill>
                <a:srgbClr val="3F3A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869711" y="1337200"/>
            <a:ext cx="650685" cy="844623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5767604" y="1337200"/>
            <a:ext cx="650685" cy="844623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3421270" y="3238500"/>
            <a:ext cx="838200" cy="838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656439" y="3238500"/>
            <a:ext cx="838200" cy="838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3898595" y="3312160"/>
            <a:ext cx="838200" cy="8382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99396" y="4533900"/>
            <a:ext cx="4281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63597" y="4534872"/>
            <a:ext cx="4223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986453" y="4533900"/>
            <a:ext cx="46976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34" y="6520302"/>
            <a:ext cx="2426418" cy="30604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9932" y="6864052"/>
            <a:ext cx="2472441" cy="2512062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7752888">
            <a:off x="-2355636" y="8173703"/>
            <a:ext cx="5403192" cy="31240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301084">
            <a:off x="681178" y="8556367"/>
            <a:ext cx="1205023" cy="11342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429454" y="-779456"/>
            <a:ext cx="3272835" cy="31300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869451">
            <a:off x="16084231" y="319440"/>
            <a:ext cx="808704" cy="761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9082256">
            <a:off x="11978863" y="7902866"/>
            <a:ext cx="10054702" cy="89761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295936">
            <a:off x="393113" y="516284"/>
            <a:ext cx="2203103" cy="212299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8428970">
            <a:off x="15327364" y="3793670"/>
            <a:ext cx="689545" cy="6895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2855490" y="423395"/>
            <a:ext cx="420412" cy="60530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4470894" y="8955647"/>
            <a:ext cx="420412" cy="6053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-1429189">
            <a:off x="1830382" y="5896455"/>
            <a:ext cx="959230" cy="31393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705274" y="3533172"/>
            <a:ext cx="4674891" cy="4365909"/>
            <a:chOff x="0" y="0"/>
            <a:chExt cx="1470772" cy="13735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70772" cy="1373563"/>
            </a:xfrm>
            <a:custGeom>
              <a:avLst/>
              <a:gdLst/>
              <a:ahLst/>
              <a:cxnLst/>
              <a:rect l="l" t="t" r="r" b="b"/>
              <a:pathLst>
                <a:path w="1470772" h="1373563">
                  <a:moveTo>
                    <a:pt x="1346312" y="1373563"/>
                  </a:moveTo>
                  <a:lnTo>
                    <a:pt x="124460" y="1373563"/>
                  </a:lnTo>
                  <a:cubicBezTo>
                    <a:pt x="55880" y="1373563"/>
                    <a:pt x="0" y="1317683"/>
                    <a:pt x="0" y="12491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46312" y="0"/>
                  </a:lnTo>
                  <a:cubicBezTo>
                    <a:pt x="1414892" y="0"/>
                    <a:pt x="1470772" y="55880"/>
                    <a:pt x="1470772" y="124460"/>
                  </a:cubicBezTo>
                  <a:lnTo>
                    <a:pt x="1470772" y="1249103"/>
                  </a:lnTo>
                  <a:cubicBezTo>
                    <a:pt x="1470772" y="1317683"/>
                    <a:pt x="1414892" y="1373563"/>
                    <a:pt x="1346312" y="1373563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6215662" y="3533172"/>
            <a:ext cx="4674891" cy="4365909"/>
            <a:chOff x="0" y="0"/>
            <a:chExt cx="1470772" cy="137356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70772" cy="1373563"/>
            </a:xfrm>
            <a:custGeom>
              <a:avLst/>
              <a:gdLst/>
              <a:ahLst/>
              <a:cxnLst/>
              <a:rect l="l" t="t" r="r" b="b"/>
              <a:pathLst>
                <a:path w="1470772" h="1373563">
                  <a:moveTo>
                    <a:pt x="1346312" y="1373563"/>
                  </a:moveTo>
                  <a:lnTo>
                    <a:pt x="124460" y="1373563"/>
                  </a:lnTo>
                  <a:cubicBezTo>
                    <a:pt x="55880" y="1373563"/>
                    <a:pt x="0" y="1317683"/>
                    <a:pt x="0" y="12491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46312" y="0"/>
                  </a:lnTo>
                  <a:cubicBezTo>
                    <a:pt x="1414892" y="0"/>
                    <a:pt x="1470772" y="55880"/>
                    <a:pt x="1470772" y="124460"/>
                  </a:cubicBezTo>
                  <a:lnTo>
                    <a:pt x="1470772" y="1249103"/>
                  </a:lnTo>
                  <a:cubicBezTo>
                    <a:pt x="1470772" y="1317683"/>
                    <a:pt x="1414892" y="1373563"/>
                    <a:pt x="1346312" y="1373563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sp>
        <p:nvSpPr>
          <p:cNvPr id="21" name="TextBox 21"/>
          <p:cNvSpPr txBox="1"/>
          <p:nvPr/>
        </p:nvSpPr>
        <p:spPr>
          <a:xfrm>
            <a:off x="4681100" y="1725137"/>
            <a:ext cx="8816683" cy="62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16"/>
          <p:cNvGrpSpPr/>
          <p:nvPr/>
        </p:nvGrpSpPr>
        <p:grpSpPr>
          <a:xfrm>
            <a:off x="11754563" y="3533172"/>
            <a:ext cx="4674891" cy="4365909"/>
            <a:chOff x="0" y="0"/>
            <a:chExt cx="1470772" cy="1373563"/>
          </a:xfrm>
        </p:grpSpPr>
        <p:sp>
          <p:nvSpPr>
            <p:cNvPr id="24" name="Freeform 17"/>
            <p:cNvSpPr/>
            <p:nvPr/>
          </p:nvSpPr>
          <p:spPr>
            <a:xfrm>
              <a:off x="0" y="0"/>
              <a:ext cx="1470772" cy="1373563"/>
            </a:xfrm>
            <a:custGeom>
              <a:avLst/>
              <a:gdLst/>
              <a:ahLst/>
              <a:cxnLst/>
              <a:rect l="l" t="t" r="r" b="b"/>
              <a:pathLst>
                <a:path w="1470772" h="1373563">
                  <a:moveTo>
                    <a:pt x="1346312" y="1373563"/>
                  </a:moveTo>
                  <a:lnTo>
                    <a:pt x="124460" y="1373563"/>
                  </a:lnTo>
                  <a:cubicBezTo>
                    <a:pt x="55880" y="1373563"/>
                    <a:pt x="0" y="1317683"/>
                    <a:pt x="0" y="12491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46312" y="0"/>
                  </a:lnTo>
                  <a:cubicBezTo>
                    <a:pt x="1414892" y="0"/>
                    <a:pt x="1470772" y="55880"/>
                    <a:pt x="1470772" y="124460"/>
                  </a:cubicBezTo>
                  <a:lnTo>
                    <a:pt x="1470772" y="1249103"/>
                  </a:lnTo>
                  <a:cubicBezTo>
                    <a:pt x="1470772" y="1317683"/>
                    <a:pt x="1414892" y="1373563"/>
                    <a:pt x="1346312" y="1373563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pic>
        <p:nvPicPr>
          <p:cNvPr id="25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4721464" y="7706166"/>
            <a:ext cx="3344407" cy="2426216"/>
          </a:xfrm>
          <a:prstGeom prst="rect">
            <a:avLst/>
          </a:prstGeom>
        </p:spPr>
      </p:pic>
      <p:pic>
        <p:nvPicPr>
          <p:cNvPr id="26" name="Picture 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5672137" y="6174228"/>
            <a:ext cx="1514634" cy="19239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47296" y="4054117"/>
            <a:ext cx="3790846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25470" y="4034998"/>
            <a:ext cx="409193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202977" y="4034998"/>
            <a:ext cx="37908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617689">
            <a:off x="14839254" y="6659581"/>
            <a:ext cx="5438286" cy="63885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131679">
            <a:off x="-2188622" y="-4395875"/>
            <a:ext cx="5963888" cy="6172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125753" y="5802513"/>
            <a:ext cx="4172751" cy="40513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1230127">
            <a:off x="16729910" y="5557338"/>
            <a:ext cx="773772" cy="59228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752600" y="787736"/>
            <a:ext cx="370201" cy="3702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125753" y="806579"/>
            <a:ext cx="592322" cy="59232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474091" y="918000"/>
            <a:ext cx="9656247" cy="8497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9"/>
              </a:lnSpc>
            </a:pP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solidFill>
                <a:srgbClr val="4BACC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6867" y="8877300"/>
            <a:ext cx="453939" cy="47465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7331427" y="4465015"/>
            <a:ext cx="453939" cy="47465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24200" y="2272881"/>
            <a:ext cx="1242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36" y="2001930"/>
            <a:ext cx="1749704" cy="1249788"/>
          </a:xfrm>
          <a:prstGeom prst="rect">
            <a:avLst/>
          </a:prstGeom>
        </p:spPr>
      </p:pic>
      <p:sp>
        <p:nvSpPr>
          <p:cNvPr id="17" name="Round Same Side Corner Rectangle 16"/>
          <p:cNvSpPr/>
          <p:nvPr/>
        </p:nvSpPr>
        <p:spPr>
          <a:xfrm flipH="1" flipV="1">
            <a:off x="1660366" y="3685778"/>
            <a:ext cx="1876922" cy="1253172"/>
          </a:xfrm>
          <a:prstGeom prst="round2SameRect">
            <a:avLst>
              <a:gd name="adj1" fmla="val 28035"/>
              <a:gd name="adj2" fmla="val 0"/>
            </a:avLst>
          </a:prstGeom>
          <a:solidFill>
            <a:srgbClr val="FFC0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52600" y="3953989"/>
            <a:ext cx="1784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95457" y="3373846"/>
            <a:ext cx="1287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-2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2" t="24642" r="18719" b="46251"/>
          <a:stretch/>
        </p:blipFill>
        <p:spPr>
          <a:xfrm>
            <a:off x="1210806" y="5705917"/>
            <a:ext cx="12728759" cy="2437422"/>
          </a:xfrm>
          <a:prstGeom prst="rect">
            <a:avLst/>
          </a:prstGeom>
        </p:spPr>
      </p:pic>
      <p:sp>
        <p:nvSpPr>
          <p:cNvPr id="21" name="Left Brace 20"/>
          <p:cNvSpPr/>
          <p:nvPr/>
        </p:nvSpPr>
        <p:spPr>
          <a:xfrm rot="16200000">
            <a:off x="5017076" y="6559713"/>
            <a:ext cx="549142" cy="2536962"/>
          </a:xfrm>
          <a:prstGeom prst="leftBrace">
            <a:avLst>
              <a:gd name="adj1" fmla="val 38608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Left Brace 21"/>
          <p:cNvSpPr/>
          <p:nvPr/>
        </p:nvSpPr>
        <p:spPr>
          <a:xfrm rot="16200000">
            <a:off x="8349460" y="5952832"/>
            <a:ext cx="549142" cy="3783138"/>
          </a:xfrm>
          <a:prstGeom prst="leftBrace">
            <a:avLst>
              <a:gd name="adj1" fmla="val 38608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23433" y="8416284"/>
            <a:ext cx="3596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21362" y="8391918"/>
            <a:ext cx="3596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58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 animBg="1"/>
      <p:bldP spid="18" grpId="0"/>
      <p:bldP spid="19" grpId="0"/>
      <p:bldP spid="21" grpId="0" animBg="1"/>
      <p:bldP spid="22" grpId="0" animBg="1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478000" y="-2564915"/>
            <a:ext cx="5363890" cy="512983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295507" y="-2744869"/>
            <a:ext cx="4395804" cy="42039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363072" y="9503873"/>
            <a:ext cx="3084951" cy="2950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555681" y="702848"/>
            <a:ext cx="648291" cy="8415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7257256" y="6667500"/>
            <a:ext cx="648291" cy="8415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03408" y="8810587"/>
            <a:ext cx="737993" cy="7379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4447606">
            <a:off x="16269325" y="9067477"/>
            <a:ext cx="555293" cy="555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1875016">
            <a:off x="-226811" y="657994"/>
            <a:ext cx="1423870" cy="1340217"/>
          </a:xfrm>
          <a:prstGeom prst="rect">
            <a:avLst/>
          </a:prstGeom>
        </p:spPr>
      </p:pic>
      <p:sp>
        <p:nvSpPr>
          <p:cNvPr id="14" name="Round Same Side Corner Rectangle 13"/>
          <p:cNvSpPr/>
          <p:nvPr/>
        </p:nvSpPr>
        <p:spPr>
          <a:xfrm flipH="1" flipV="1">
            <a:off x="2511524" y="1081525"/>
            <a:ext cx="1876922" cy="1253172"/>
          </a:xfrm>
          <a:prstGeom prst="round2SameRect">
            <a:avLst>
              <a:gd name="adj1" fmla="val 28035"/>
              <a:gd name="adj2" fmla="val 0"/>
            </a:avLst>
          </a:prstGeom>
          <a:solidFill>
            <a:schemeClr val="accent2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01594" y="1296366"/>
            <a:ext cx="1784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25122" y="780702"/>
            <a:ext cx="1036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O: -4; -1; 0; 1; 4.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45478" y="2707195"/>
            <a:ext cx="762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70C0"/>
                </a:solidFill>
                <a:cs typeface="Arial" panose="020B0604020202020204" pitchFamily="34" charset="0"/>
              </a:rPr>
              <a:t>-4 và 4 cùng cách O là 4 đơn vị.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70C0"/>
                </a:solidFill>
                <a:cs typeface="Arial" panose="020B0604020202020204" pitchFamily="34" charset="0"/>
              </a:rPr>
              <a:t>-1 và 1 cùng cách O là 1 đơn vị.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10" y="2436387"/>
            <a:ext cx="1563661" cy="1778948"/>
          </a:xfrm>
          <a:prstGeom prst="rect">
            <a:avLst/>
          </a:prstGeom>
        </p:spPr>
      </p:pic>
      <p:sp>
        <p:nvSpPr>
          <p:cNvPr id="19" name="Round Same Side Corner Rectangle 18"/>
          <p:cNvSpPr/>
          <p:nvPr/>
        </p:nvSpPr>
        <p:spPr>
          <a:xfrm rot="5400000">
            <a:off x="9327657" y="-46206"/>
            <a:ext cx="2130222" cy="12012972"/>
          </a:xfrm>
          <a:prstGeom prst="round2SameRect">
            <a:avLst>
              <a:gd name="adj1" fmla="val 23038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32409" y="4990784"/>
            <a:ext cx="11131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|a|.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3971" y="5109216"/>
            <a:ext cx="3099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4400" b="1" dirty="0" smtClean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4400" b="1" dirty="0" smtClean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2537910" y="7509016"/>
            <a:ext cx="1219200" cy="7714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04329" y="7274373"/>
                <a:ext cx="1209492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trị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tuyệt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71500" indent="-571500"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|a|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329" y="7274373"/>
                <a:ext cx="12094925" cy="1938992"/>
              </a:xfrm>
              <a:prstGeom prst="rect">
                <a:avLst/>
              </a:prstGeom>
              <a:blipFill rotWithShape="0">
                <a:blip r:embed="rId15"/>
                <a:stretch>
                  <a:fillRect l="-1613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102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9" grpId="0" animBg="1"/>
      <p:bldP spid="20" grpId="0"/>
      <p:bldP spid="21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628597" y="704292"/>
            <a:ext cx="3553003" cy="21899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11950">
            <a:off x="8911623" y="5436456"/>
            <a:ext cx="12520780" cy="8201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198488">
            <a:off x="-2751071" y="-3146485"/>
            <a:ext cx="6834823" cy="4476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837906">
            <a:off x="753999" y="395133"/>
            <a:ext cx="786939" cy="8228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837906">
            <a:off x="17315087" y="3653216"/>
            <a:ext cx="500814" cy="5236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1658600" y="8648700"/>
            <a:ext cx="8148959" cy="408466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4040416" y="8135452"/>
            <a:ext cx="1944647" cy="11455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5733079" y="7201838"/>
            <a:ext cx="2896002" cy="236945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3563600" y="575459"/>
            <a:ext cx="343257" cy="49421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7279056" y="2015513"/>
            <a:ext cx="482802" cy="695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81336" y="704292"/>
            <a:ext cx="1097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3; -2; 0; 4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-4.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66" y="1134770"/>
            <a:ext cx="880064" cy="132898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00400" y="3491735"/>
            <a:ext cx="13095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|3| = 3;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|-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2| = 2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|0| = 0;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|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4| = 4;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|-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4| = 4.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10120341" y="2669813"/>
            <a:ext cx="509560" cy="629889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96739" y="5594346"/>
            <a:ext cx="1371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0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&gt; 0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a?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&lt; 0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02017" y="4694428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78" y="4349949"/>
            <a:ext cx="1244397" cy="124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8441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18978" y="1333500"/>
            <a:ext cx="12717949" cy="7165001"/>
            <a:chOff x="0" y="0"/>
            <a:chExt cx="8815460" cy="4894548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8819672" cy="4894548"/>
            </a:xfrm>
            <a:custGeom>
              <a:avLst/>
              <a:gdLst/>
              <a:ahLst/>
              <a:cxnLst/>
              <a:rect l="l" t="t" r="r" b="b"/>
              <a:pathLst>
                <a:path w="8819672" h="4894548">
                  <a:moveTo>
                    <a:pt x="278431" y="16918"/>
                  </a:moveTo>
                  <a:cubicBezTo>
                    <a:pt x="278431" y="16918"/>
                    <a:pt x="604014" y="12258"/>
                    <a:pt x="1027124" y="12454"/>
                  </a:cubicBezTo>
                  <a:cubicBezTo>
                    <a:pt x="7065745" y="12671"/>
                    <a:pt x="8545604" y="0"/>
                    <a:pt x="8545604" y="0"/>
                  </a:cubicBezTo>
                  <a:cubicBezTo>
                    <a:pt x="8613067" y="0"/>
                    <a:pt x="8689005" y="0"/>
                    <a:pt x="8767778" y="85073"/>
                  </a:cubicBezTo>
                  <a:cubicBezTo>
                    <a:pt x="8810756" y="131488"/>
                    <a:pt x="8811824" y="240224"/>
                    <a:pt x="8812229" y="320281"/>
                  </a:cubicBezTo>
                  <a:cubicBezTo>
                    <a:pt x="8812229" y="320281"/>
                    <a:pt x="8810525" y="3427200"/>
                    <a:pt x="8810525" y="4131964"/>
                  </a:cubicBezTo>
                  <a:cubicBezTo>
                    <a:pt x="8810525" y="4346123"/>
                    <a:pt x="8819673" y="4645302"/>
                    <a:pt x="8819673" y="4645302"/>
                  </a:cubicBezTo>
                  <a:cubicBezTo>
                    <a:pt x="8819673" y="4773971"/>
                    <a:pt x="8815503" y="4894548"/>
                    <a:pt x="8562665" y="4886414"/>
                  </a:cubicBezTo>
                  <a:cubicBezTo>
                    <a:pt x="8562665" y="4886414"/>
                    <a:pt x="8186193" y="4866115"/>
                    <a:pt x="7282005" y="4873714"/>
                  </a:cubicBezTo>
                  <a:cubicBezTo>
                    <a:pt x="2183461" y="4881848"/>
                    <a:pt x="304023" y="4894548"/>
                    <a:pt x="304023" y="4894548"/>
                  </a:cubicBezTo>
                  <a:cubicBezTo>
                    <a:pt x="132548" y="4894548"/>
                    <a:pt x="4213" y="4793479"/>
                    <a:pt x="8532" y="4590932"/>
                  </a:cubicBezTo>
                  <a:cubicBezTo>
                    <a:pt x="8532" y="4590932"/>
                    <a:pt x="9630" y="4092391"/>
                    <a:pt x="4815" y="135740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345429" y="1685859"/>
            <a:ext cx="11277301" cy="1118618"/>
            <a:chOff x="0" y="-282355"/>
            <a:chExt cx="14223626" cy="1410869"/>
          </a:xfrm>
        </p:grpSpPr>
        <p:sp>
          <p:nvSpPr>
            <p:cNvPr id="5" name="Freeform 5"/>
            <p:cNvSpPr/>
            <p:nvPr/>
          </p:nvSpPr>
          <p:spPr>
            <a:xfrm>
              <a:off x="0" y="-282355"/>
              <a:ext cx="14223626" cy="1410869"/>
            </a:xfrm>
            <a:custGeom>
              <a:avLst/>
              <a:gdLst/>
              <a:ahLst/>
              <a:cxnLst/>
              <a:rect l="l" t="t" r="r" b="b"/>
              <a:pathLst>
                <a:path w="14223626" h="1132586">
                  <a:moveTo>
                    <a:pt x="13595848" y="1078108"/>
                  </a:moveTo>
                  <a:cubicBezTo>
                    <a:pt x="13595848" y="1078108"/>
                    <a:pt x="12864974" y="1132586"/>
                    <a:pt x="10922891" y="1129965"/>
                  </a:cubicBezTo>
                  <a:cubicBezTo>
                    <a:pt x="5178180" y="1127802"/>
                    <a:pt x="1057074" y="1119977"/>
                    <a:pt x="1057074" y="1119977"/>
                  </a:cubicBezTo>
                  <a:cubicBezTo>
                    <a:pt x="812932" y="1111143"/>
                    <a:pt x="449110" y="1089913"/>
                    <a:pt x="282371" y="1031735"/>
                  </a:cubicBezTo>
                  <a:cubicBezTo>
                    <a:pt x="4469" y="934772"/>
                    <a:pt x="0" y="761493"/>
                    <a:pt x="0" y="576043"/>
                  </a:cubicBezTo>
                  <a:lnTo>
                    <a:pt x="0" y="57604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67756" y="15681"/>
                    <a:pt x="8804623" y="7673"/>
                  </a:cubicBezTo>
                  <a:cubicBezTo>
                    <a:pt x="12646046" y="0"/>
                    <a:pt x="13362780" y="6979"/>
                    <a:pt x="13362780" y="6979"/>
                  </a:cubicBezTo>
                  <a:cubicBezTo>
                    <a:pt x="13731087" y="14458"/>
                    <a:pt x="13869347" y="42638"/>
                    <a:pt x="14067087" y="165219"/>
                  </a:cubicBezTo>
                  <a:cubicBezTo>
                    <a:pt x="14218104" y="258836"/>
                    <a:pt x="14223626" y="476157"/>
                    <a:pt x="14214486" y="576043"/>
                  </a:cubicBezTo>
                  <a:lnTo>
                    <a:pt x="14214486" y="576043"/>
                  </a:lnTo>
                  <a:cubicBezTo>
                    <a:pt x="14214484" y="879459"/>
                    <a:pt x="14171701" y="1028046"/>
                    <a:pt x="13595848" y="1078108"/>
                  </a:cubicBezTo>
                  <a:close/>
                </a:path>
              </a:pathLst>
            </a:custGeom>
            <a:solidFill>
              <a:srgbClr val="FDFDFB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139170" y="3078925"/>
            <a:ext cx="11872229" cy="5049842"/>
            <a:chOff x="0" y="0"/>
            <a:chExt cx="14217235" cy="3705331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14223626" cy="3711934"/>
            </a:xfrm>
            <a:custGeom>
              <a:avLst/>
              <a:gdLst/>
              <a:ahLst/>
              <a:cxnLst/>
              <a:rect l="l" t="t" r="r" b="b"/>
              <a:pathLst>
                <a:path w="14223626" h="3711934">
                  <a:moveTo>
                    <a:pt x="13595848" y="3657456"/>
                  </a:moveTo>
                  <a:cubicBezTo>
                    <a:pt x="13595848" y="3657456"/>
                    <a:pt x="12864974" y="3711934"/>
                    <a:pt x="10922891" y="3709313"/>
                  </a:cubicBezTo>
                  <a:cubicBezTo>
                    <a:pt x="5178180" y="3707150"/>
                    <a:pt x="1057074" y="3699325"/>
                    <a:pt x="1057074" y="3699325"/>
                  </a:cubicBezTo>
                  <a:cubicBezTo>
                    <a:pt x="812932" y="3690491"/>
                    <a:pt x="449110" y="3669261"/>
                    <a:pt x="282371" y="3611083"/>
                  </a:cubicBezTo>
                  <a:cubicBezTo>
                    <a:pt x="4469" y="3514120"/>
                    <a:pt x="0" y="3340841"/>
                    <a:pt x="0" y="2699811"/>
                  </a:cubicBezTo>
                  <a:lnTo>
                    <a:pt x="0" y="269978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67756" y="15681"/>
                    <a:pt x="8804623" y="7673"/>
                  </a:cubicBezTo>
                  <a:cubicBezTo>
                    <a:pt x="12646046" y="0"/>
                    <a:pt x="13362780" y="6979"/>
                    <a:pt x="13362780" y="6979"/>
                  </a:cubicBezTo>
                  <a:cubicBezTo>
                    <a:pt x="13731087" y="14458"/>
                    <a:pt x="13869347" y="42638"/>
                    <a:pt x="14067087" y="165219"/>
                  </a:cubicBezTo>
                  <a:cubicBezTo>
                    <a:pt x="14218104" y="258836"/>
                    <a:pt x="14223626" y="476157"/>
                    <a:pt x="14214486" y="2699784"/>
                  </a:cubicBezTo>
                  <a:lnTo>
                    <a:pt x="14214486" y="2699810"/>
                  </a:lnTo>
                  <a:cubicBezTo>
                    <a:pt x="14214484" y="3458806"/>
                    <a:pt x="14171701" y="3607394"/>
                    <a:pt x="13595848" y="3657456"/>
                  </a:cubicBezTo>
                  <a:close/>
                </a:path>
              </a:pathLst>
            </a:custGeom>
            <a:solidFill>
              <a:srgbClr val="FDFDFB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195971" y="2084773"/>
            <a:ext cx="9670077" cy="44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728934">
            <a:off x="-3452602" y="6212741"/>
            <a:ext cx="11002687" cy="1292533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355025">
            <a:off x="14350017" y="-3219411"/>
            <a:ext cx="4174190" cy="4903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64113" y="6343748"/>
            <a:ext cx="1684629" cy="352298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103916" y="8274324"/>
            <a:ext cx="2070512" cy="15924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494367" y="374944"/>
            <a:ext cx="3225768" cy="311433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23068" y="4432868"/>
            <a:ext cx="583359" cy="58335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428970">
            <a:off x="12264180" y="8913527"/>
            <a:ext cx="689545" cy="68954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531952">
            <a:off x="3166164" y="1276876"/>
            <a:ext cx="1243793" cy="407059"/>
          </a:xfrm>
          <a:prstGeom prst="rect">
            <a:avLst/>
          </a:prstGeom>
        </p:spPr>
      </p:pic>
      <p:grpSp>
        <p:nvGrpSpPr>
          <p:cNvPr id="19" name="Group 19"/>
          <p:cNvGrpSpPr>
            <a:grpSpLocks noChangeAspect="1"/>
          </p:cNvGrpSpPr>
          <p:nvPr/>
        </p:nvGrpSpPr>
        <p:grpSpPr>
          <a:xfrm rot="-2560680">
            <a:off x="16167888" y="5439797"/>
            <a:ext cx="538448" cy="466296"/>
            <a:chOff x="0" y="0"/>
            <a:chExt cx="6350000" cy="54991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59921"/>
            </a:solidFill>
          </p:spPr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976586" y="3106942"/>
                <a:ext cx="5457135" cy="2254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d>
                      <m:r>
                        <a:rPr lang="en-US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&amp;−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&lt;0</m:t>
                              </m:r>
                            </m:e>
                            <m:e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&amp;0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4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586" y="3106942"/>
                <a:ext cx="5457135" cy="2254015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582924" y="5224220"/>
            <a:ext cx="110759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35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1479" y="698208"/>
            <a:ext cx="14748142" cy="9029563"/>
            <a:chOff x="0" y="0"/>
            <a:chExt cx="7783945" cy="5030101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7788158" cy="5030101"/>
            </a:xfrm>
            <a:custGeom>
              <a:avLst/>
              <a:gdLst/>
              <a:ahLst/>
              <a:cxnLst/>
              <a:rect l="l" t="t" r="r" b="b"/>
              <a:pathLst>
                <a:path w="7788158" h="5030101">
                  <a:moveTo>
                    <a:pt x="278431" y="16918"/>
                  </a:moveTo>
                  <a:cubicBezTo>
                    <a:pt x="278431" y="16918"/>
                    <a:pt x="604014" y="12258"/>
                    <a:pt x="1008759" y="12454"/>
                  </a:cubicBezTo>
                  <a:cubicBezTo>
                    <a:pt x="6164698" y="12671"/>
                    <a:pt x="7514089" y="0"/>
                    <a:pt x="7514089" y="0"/>
                  </a:cubicBezTo>
                  <a:cubicBezTo>
                    <a:pt x="7581554" y="0"/>
                    <a:pt x="7657491" y="0"/>
                    <a:pt x="7736264" y="85073"/>
                  </a:cubicBezTo>
                  <a:cubicBezTo>
                    <a:pt x="7779242" y="131488"/>
                    <a:pt x="7780310" y="240224"/>
                    <a:pt x="7780715" y="320281"/>
                  </a:cubicBezTo>
                  <a:cubicBezTo>
                    <a:pt x="7780715" y="320281"/>
                    <a:pt x="7779011" y="3539354"/>
                    <a:pt x="7779011" y="4267517"/>
                  </a:cubicBezTo>
                  <a:cubicBezTo>
                    <a:pt x="7779011" y="4481676"/>
                    <a:pt x="7788158" y="4780855"/>
                    <a:pt x="7788158" y="4780855"/>
                  </a:cubicBezTo>
                  <a:cubicBezTo>
                    <a:pt x="7788158" y="4909524"/>
                    <a:pt x="7783989" y="5030101"/>
                    <a:pt x="7531151" y="5021967"/>
                  </a:cubicBezTo>
                  <a:cubicBezTo>
                    <a:pt x="7531151" y="5021967"/>
                    <a:pt x="7154679" y="5001669"/>
                    <a:pt x="6349347" y="5009267"/>
                  </a:cubicBezTo>
                  <a:cubicBezTo>
                    <a:pt x="1996071" y="5017401"/>
                    <a:pt x="304023" y="5030101"/>
                    <a:pt x="304023" y="5030101"/>
                  </a:cubicBezTo>
                  <a:cubicBezTo>
                    <a:pt x="132548" y="5030101"/>
                    <a:pt x="4213" y="4929032"/>
                    <a:pt x="8532" y="4726485"/>
                  </a:cubicBezTo>
                  <a:cubicBezTo>
                    <a:pt x="8532" y="4726485"/>
                    <a:pt x="9630" y="4227944"/>
                    <a:pt x="4815" y="137649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85312" y="1167928"/>
            <a:ext cx="13835688" cy="1543160"/>
            <a:chOff x="0" y="0"/>
            <a:chExt cx="12273445" cy="1125983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12279835" cy="1132586"/>
            </a:xfrm>
            <a:custGeom>
              <a:avLst/>
              <a:gdLst/>
              <a:ahLst/>
              <a:cxnLst/>
              <a:rect l="l" t="t" r="r" b="b"/>
              <a:pathLst>
                <a:path w="12279835" h="1132586">
                  <a:moveTo>
                    <a:pt x="11652058" y="1078108"/>
                  </a:moveTo>
                  <a:cubicBezTo>
                    <a:pt x="11652058" y="1078108"/>
                    <a:pt x="10921183" y="1132586"/>
                    <a:pt x="9258069" y="1129965"/>
                  </a:cubicBezTo>
                  <a:cubicBezTo>
                    <a:pt x="4524586" y="1127802"/>
                    <a:pt x="1057074" y="1119977"/>
                    <a:pt x="1057074" y="1119977"/>
                  </a:cubicBezTo>
                  <a:cubicBezTo>
                    <a:pt x="812932" y="1111143"/>
                    <a:pt x="449110" y="1089913"/>
                    <a:pt x="282371" y="1031735"/>
                  </a:cubicBezTo>
                  <a:cubicBezTo>
                    <a:pt x="4469" y="934772"/>
                    <a:pt x="0" y="761493"/>
                    <a:pt x="0" y="576043"/>
                  </a:cubicBezTo>
                  <a:lnTo>
                    <a:pt x="0" y="57604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538463" y="15681"/>
                    <a:pt x="7512675" y="7673"/>
                  </a:cubicBezTo>
                  <a:cubicBezTo>
                    <a:pt x="10702255" y="0"/>
                    <a:pt x="11418988" y="6979"/>
                    <a:pt x="11418988" y="6979"/>
                  </a:cubicBezTo>
                  <a:cubicBezTo>
                    <a:pt x="11787296" y="14458"/>
                    <a:pt x="11925556" y="42638"/>
                    <a:pt x="12123296" y="165219"/>
                  </a:cubicBezTo>
                  <a:cubicBezTo>
                    <a:pt x="12274314" y="258836"/>
                    <a:pt x="12279835" y="476157"/>
                    <a:pt x="12270695" y="576043"/>
                  </a:cubicBezTo>
                  <a:lnTo>
                    <a:pt x="12270695" y="576043"/>
                  </a:lnTo>
                  <a:cubicBezTo>
                    <a:pt x="12270694" y="879459"/>
                    <a:pt x="12227910" y="1028046"/>
                    <a:pt x="11652058" y="1078108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785312" y="3000910"/>
            <a:ext cx="13690664" cy="6257390"/>
            <a:chOff x="0" y="0"/>
            <a:chExt cx="12273445" cy="4084877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12279835" cy="4091479"/>
            </a:xfrm>
            <a:custGeom>
              <a:avLst/>
              <a:gdLst/>
              <a:ahLst/>
              <a:cxnLst/>
              <a:rect l="l" t="t" r="r" b="b"/>
              <a:pathLst>
                <a:path w="12279835" h="4091479">
                  <a:moveTo>
                    <a:pt x="11652058" y="4037001"/>
                  </a:moveTo>
                  <a:cubicBezTo>
                    <a:pt x="11652058" y="4037001"/>
                    <a:pt x="10921183" y="4091479"/>
                    <a:pt x="9258069" y="4088858"/>
                  </a:cubicBezTo>
                  <a:cubicBezTo>
                    <a:pt x="4524586" y="4086695"/>
                    <a:pt x="1057074" y="4078871"/>
                    <a:pt x="1057074" y="4078871"/>
                  </a:cubicBezTo>
                  <a:cubicBezTo>
                    <a:pt x="812932" y="4070037"/>
                    <a:pt x="449110" y="4048806"/>
                    <a:pt x="282371" y="3990629"/>
                  </a:cubicBezTo>
                  <a:cubicBezTo>
                    <a:pt x="4469" y="3893665"/>
                    <a:pt x="0" y="3720386"/>
                    <a:pt x="0" y="3012318"/>
                  </a:cubicBezTo>
                  <a:lnTo>
                    <a:pt x="0" y="301228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538463" y="15681"/>
                    <a:pt x="7512675" y="7673"/>
                  </a:cubicBezTo>
                  <a:cubicBezTo>
                    <a:pt x="10702255" y="0"/>
                    <a:pt x="11418988" y="6979"/>
                    <a:pt x="11418988" y="6979"/>
                  </a:cubicBezTo>
                  <a:cubicBezTo>
                    <a:pt x="11787296" y="14458"/>
                    <a:pt x="11925556" y="42638"/>
                    <a:pt x="12123296" y="165219"/>
                  </a:cubicBezTo>
                  <a:cubicBezTo>
                    <a:pt x="12274314" y="258836"/>
                    <a:pt x="12279835" y="476157"/>
                    <a:pt x="12270695" y="3012288"/>
                  </a:cubicBezTo>
                  <a:lnTo>
                    <a:pt x="12270695" y="3012318"/>
                  </a:lnTo>
                  <a:cubicBezTo>
                    <a:pt x="12270694" y="3838352"/>
                    <a:pt x="12227910" y="3986939"/>
                    <a:pt x="11652058" y="4037001"/>
                  </a:cubicBezTo>
                  <a:close/>
                </a:path>
              </a:pathLst>
            </a:custGeom>
            <a:solidFill>
              <a:srgbClr val="FDFDFB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627091" y="4469971"/>
            <a:ext cx="4206240" cy="5257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266200">
            <a:off x="-2643610" y="-1759626"/>
            <a:ext cx="4204138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159195">
            <a:off x="641112" y="2258139"/>
            <a:ext cx="1480734" cy="48460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616931" y="698208"/>
            <a:ext cx="420412" cy="60530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463859" y="2485063"/>
            <a:ext cx="276702" cy="3983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021966" y="8707599"/>
            <a:ext cx="276702" cy="39839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51998" y="7953849"/>
            <a:ext cx="439705" cy="63308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71851" y="8906796"/>
            <a:ext cx="716407" cy="10314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6973787" y="6687154"/>
            <a:ext cx="571026" cy="58052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1916822">
            <a:off x="16520781" y="743711"/>
            <a:ext cx="635878" cy="56997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61659">
            <a:off x="15157231" y="9259877"/>
            <a:ext cx="4204138" cy="41148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19" y="815640"/>
            <a:ext cx="678761" cy="102499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19200" y="1615284"/>
            <a:ext cx="7654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|-2,5| = - 2,5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10055177" y="1730051"/>
            <a:ext cx="457200" cy="41679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26134" y="1649627"/>
            <a:ext cx="5058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|-2,5| = 2,5.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 Same Side Corner Rectangle 25"/>
          <p:cNvSpPr/>
          <p:nvPr/>
        </p:nvSpPr>
        <p:spPr>
          <a:xfrm flipH="1" flipV="1">
            <a:off x="2319200" y="3000098"/>
            <a:ext cx="3624400" cy="1260835"/>
          </a:xfrm>
          <a:prstGeom prst="round2SameRect">
            <a:avLst>
              <a:gd name="adj1" fmla="val 28035"/>
              <a:gd name="adj2" fmla="val 0"/>
            </a:avLst>
          </a:prstGeom>
          <a:solidFill>
            <a:srgbClr val="FFC0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15742" y="3276572"/>
            <a:ext cx="3031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47648" y="4090961"/>
                <a:ext cx="11973120" cy="1742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a) |-2,3|;         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8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   c) |-11|;        d) |-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|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648" y="4090961"/>
                <a:ext cx="11973120" cy="1742400"/>
              </a:xfrm>
              <a:prstGeom prst="rect">
                <a:avLst/>
              </a:prstGeom>
              <a:blipFill rotWithShape="0">
                <a:blip r:embed="rId18"/>
                <a:stretch>
                  <a:fillRect l="-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7341859" y="5917713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09914" y="6420477"/>
                <a:ext cx="9028659" cy="275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|-2,3| = 2,3;                 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8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|-11| = 11;                    d) |-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|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</m:oMath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914" y="6420477"/>
                <a:ext cx="9028659" cy="2752805"/>
              </a:xfrm>
              <a:prstGeom prst="rect">
                <a:avLst/>
              </a:prstGeom>
              <a:blipFill rotWithShape="0">
                <a:blip r:embed="rId19"/>
                <a:stretch>
                  <a:fillRect l="-2363" b="-3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051791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6" grpId="0" animBg="1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85124" y="4066776"/>
            <a:ext cx="5229876" cy="57875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735320" y="-2869413"/>
            <a:ext cx="13305954" cy="1212241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295507" y="-2744869"/>
            <a:ext cx="4395804" cy="42039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363072" y="9503873"/>
            <a:ext cx="3084951" cy="2950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452006" y="4066776"/>
            <a:ext cx="648291" cy="8415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5987886" y="7886700"/>
            <a:ext cx="648291" cy="8415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398695" y="2429558"/>
            <a:ext cx="737993" cy="7379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4447606">
            <a:off x="16269325" y="9067477"/>
            <a:ext cx="555293" cy="555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1875016">
            <a:off x="-226811" y="657994"/>
            <a:ext cx="1423870" cy="13402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39660" y="1283540"/>
            <a:ext cx="3959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29500" y="2078302"/>
                <a:ext cx="78486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Liệt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kê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tử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{x| x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 </m:t>
                    </m:r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ℤ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|x| &lt; 5}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00" y="2078302"/>
                <a:ext cx="7848600" cy="1938992"/>
              </a:xfrm>
              <a:prstGeom prst="rect">
                <a:avLst/>
              </a:prstGeom>
              <a:blipFill rotWithShape="0">
                <a:blip r:embed="rId14"/>
                <a:stretch>
                  <a:fillRect l="-2797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0978597" y="438343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4BACC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4BACC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80412" y="5466598"/>
            <a:ext cx="76443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{-4; -3; -2; -1; 0; 1; 2; 3; 4}</a:t>
            </a:r>
            <a:endParaRPr lang="en-US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62215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21520">
            <a:off x="14264217" y="6242850"/>
            <a:ext cx="4973993" cy="55497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396514">
            <a:off x="-798917" y="-2188764"/>
            <a:ext cx="4172437" cy="52983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483857" y="1769086"/>
            <a:ext cx="736489" cy="106039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92754" y="949641"/>
            <a:ext cx="279468" cy="4023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96563" y="7442362"/>
            <a:ext cx="626733" cy="9023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080156" y="476464"/>
            <a:ext cx="449115" cy="6466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7952" y="8816231"/>
            <a:ext cx="740511" cy="10661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96563" y="8868205"/>
            <a:ext cx="334157" cy="4811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9750617">
            <a:off x="-1577455" y="-3110768"/>
            <a:ext cx="7672596" cy="4380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511225">
            <a:off x="13557003" y="7701327"/>
            <a:ext cx="6226091" cy="38941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130720" y="949641"/>
            <a:ext cx="16166680" cy="8399679"/>
            <a:chOff x="0" y="0"/>
            <a:chExt cx="17120745" cy="8105397"/>
          </a:xfrm>
        </p:grpSpPr>
        <p:sp>
          <p:nvSpPr>
            <p:cNvPr id="13" name="Freeform 13"/>
            <p:cNvSpPr/>
            <p:nvPr/>
          </p:nvSpPr>
          <p:spPr>
            <a:xfrm>
              <a:off x="0" y="-4262"/>
              <a:ext cx="17128491" cy="8111883"/>
            </a:xfrm>
            <a:custGeom>
              <a:avLst/>
              <a:gdLst/>
              <a:ahLst/>
              <a:cxnLst/>
              <a:rect l="l" t="t" r="r" b="b"/>
              <a:pathLst>
                <a:path w="17128491" h="8111883">
                  <a:moveTo>
                    <a:pt x="16189590" y="8100695"/>
                  </a:moveTo>
                  <a:cubicBezTo>
                    <a:pt x="16189590" y="8100695"/>
                    <a:pt x="15769837" y="8111883"/>
                    <a:pt x="15307253" y="8109261"/>
                  </a:cubicBezTo>
                  <a:cubicBezTo>
                    <a:pt x="5270785" y="8107098"/>
                    <a:pt x="1057073" y="8099274"/>
                    <a:pt x="1057073" y="8099274"/>
                  </a:cubicBezTo>
                  <a:cubicBezTo>
                    <a:pt x="812931" y="8090440"/>
                    <a:pt x="565145" y="8073459"/>
                    <a:pt x="398404" y="8015281"/>
                  </a:cubicBezTo>
                  <a:cubicBezTo>
                    <a:pt x="120505" y="7918319"/>
                    <a:pt x="0" y="7740791"/>
                    <a:pt x="0" y="2565333"/>
                  </a:cubicBezTo>
                  <a:lnTo>
                    <a:pt x="0" y="2565274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2261498" y="7673"/>
                  </a:cubicBezTo>
                  <a:cubicBezTo>
                    <a:pt x="15550911" y="0"/>
                    <a:pt x="16014838" y="7673"/>
                    <a:pt x="16014838" y="7673"/>
                  </a:cubicBezTo>
                  <a:cubicBezTo>
                    <a:pt x="16383146" y="15152"/>
                    <a:pt x="16746458" y="84484"/>
                    <a:pt x="16944200" y="207066"/>
                  </a:cubicBezTo>
                  <a:cubicBezTo>
                    <a:pt x="17095217" y="300683"/>
                    <a:pt x="17128491" y="425358"/>
                    <a:pt x="17119350" y="2565333"/>
                  </a:cubicBezTo>
                  <a:lnTo>
                    <a:pt x="17119350" y="2565392"/>
                  </a:lnTo>
                  <a:cubicBezTo>
                    <a:pt x="17119350" y="7858756"/>
                    <a:pt x="16836354" y="8072854"/>
                    <a:pt x="16189590" y="8100695"/>
                  </a:cubicBezTo>
                  <a:close/>
                </a:path>
              </a:pathLst>
            </a:custGeom>
            <a:solidFill>
              <a:srgbClr val="FDB5A8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585729" y="2991760"/>
            <a:ext cx="7053040" cy="5824471"/>
            <a:chOff x="0" y="0"/>
            <a:chExt cx="7919193" cy="4714213"/>
          </a:xfrm>
          <a:solidFill>
            <a:srgbClr val="FDFEFF"/>
          </a:solidFill>
        </p:grpSpPr>
        <p:sp>
          <p:nvSpPr>
            <p:cNvPr id="15" name="Freeform 15"/>
            <p:cNvSpPr/>
            <p:nvPr/>
          </p:nvSpPr>
          <p:spPr>
            <a:xfrm>
              <a:off x="0" y="-4073"/>
              <a:ext cx="7925584" cy="4720816"/>
            </a:xfrm>
            <a:custGeom>
              <a:avLst/>
              <a:gdLst/>
              <a:ahLst/>
              <a:cxnLst/>
              <a:rect l="l" t="t" r="r" b="b"/>
              <a:pathLst>
                <a:path w="7925584" h="4720816">
                  <a:moveTo>
                    <a:pt x="7297806" y="4666338"/>
                  </a:moveTo>
                  <a:cubicBezTo>
                    <a:pt x="7297806" y="4666338"/>
                    <a:pt x="6566931" y="4720816"/>
                    <a:pt x="5528732" y="4718195"/>
                  </a:cubicBezTo>
                  <a:cubicBezTo>
                    <a:pt x="3060480" y="4716032"/>
                    <a:pt x="1057074" y="4708208"/>
                    <a:pt x="1057074" y="4708208"/>
                  </a:cubicBezTo>
                  <a:cubicBezTo>
                    <a:pt x="812932" y="4699374"/>
                    <a:pt x="449110" y="4678143"/>
                    <a:pt x="282371" y="4619966"/>
                  </a:cubicBezTo>
                  <a:cubicBezTo>
                    <a:pt x="4469" y="4523002"/>
                    <a:pt x="0" y="4349724"/>
                    <a:pt x="0" y="3530498"/>
                  </a:cubicBezTo>
                  <a:lnTo>
                    <a:pt x="0" y="35304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24826" y="15681"/>
                    <a:pt x="4618605" y="7673"/>
                  </a:cubicBezTo>
                  <a:cubicBezTo>
                    <a:pt x="6348004" y="0"/>
                    <a:pt x="7064737" y="6979"/>
                    <a:pt x="7064737" y="6979"/>
                  </a:cubicBezTo>
                  <a:cubicBezTo>
                    <a:pt x="7433045" y="14458"/>
                    <a:pt x="7571305" y="42638"/>
                    <a:pt x="7769044" y="165219"/>
                  </a:cubicBezTo>
                  <a:cubicBezTo>
                    <a:pt x="7920062" y="258836"/>
                    <a:pt x="7925584" y="476157"/>
                    <a:pt x="7916443" y="3530461"/>
                  </a:cubicBezTo>
                  <a:lnTo>
                    <a:pt x="7916443" y="3530497"/>
                  </a:lnTo>
                  <a:cubicBezTo>
                    <a:pt x="7916442" y="4467689"/>
                    <a:pt x="7873658" y="4616276"/>
                    <a:pt x="7297806" y="466633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>
            <a:off x="9105286" y="3011449"/>
            <a:ext cx="7658714" cy="5804781"/>
            <a:chOff x="0" y="0"/>
            <a:chExt cx="7919193" cy="4714213"/>
          </a:xfrm>
          <a:solidFill>
            <a:srgbClr val="FDFEFF"/>
          </a:solidFill>
        </p:grpSpPr>
        <p:sp>
          <p:nvSpPr>
            <p:cNvPr id="17" name="Freeform 17"/>
            <p:cNvSpPr/>
            <p:nvPr/>
          </p:nvSpPr>
          <p:spPr>
            <a:xfrm>
              <a:off x="0" y="-4073"/>
              <a:ext cx="7925584" cy="4720816"/>
            </a:xfrm>
            <a:custGeom>
              <a:avLst/>
              <a:gdLst/>
              <a:ahLst/>
              <a:cxnLst/>
              <a:rect l="l" t="t" r="r" b="b"/>
              <a:pathLst>
                <a:path w="7925584" h="4720816">
                  <a:moveTo>
                    <a:pt x="7297806" y="4666338"/>
                  </a:moveTo>
                  <a:cubicBezTo>
                    <a:pt x="7297806" y="4666338"/>
                    <a:pt x="6566931" y="4720816"/>
                    <a:pt x="5528732" y="4718195"/>
                  </a:cubicBezTo>
                  <a:cubicBezTo>
                    <a:pt x="3060480" y="4716032"/>
                    <a:pt x="1057074" y="4708208"/>
                    <a:pt x="1057074" y="4708208"/>
                  </a:cubicBezTo>
                  <a:cubicBezTo>
                    <a:pt x="812932" y="4699374"/>
                    <a:pt x="449110" y="4678143"/>
                    <a:pt x="282371" y="4619966"/>
                  </a:cubicBezTo>
                  <a:cubicBezTo>
                    <a:pt x="4469" y="4523002"/>
                    <a:pt x="0" y="4349724"/>
                    <a:pt x="0" y="3530498"/>
                  </a:cubicBezTo>
                  <a:lnTo>
                    <a:pt x="0" y="35304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24826" y="15681"/>
                    <a:pt x="4618605" y="7673"/>
                  </a:cubicBezTo>
                  <a:cubicBezTo>
                    <a:pt x="6348004" y="0"/>
                    <a:pt x="7064737" y="6979"/>
                    <a:pt x="7064737" y="6979"/>
                  </a:cubicBezTo>
                  <a:cubicBezTo>
                    <a:pt x="7433045" y="14458"/>
                    <a:pt x="7571305" y="42638"/>
                    <a:pt x="7769044" y="165219"/>
                  </a:cubicBezTo>
                  <a:cubicBezTo>
                    <a:pt x="7920062" y="258836"/>
                    <a:pt x="7925584" y="476157"/>
                    <a:pt x="7916443" y="3530461"/>
                  </a:cubicBezTo>
                  <a:lnTo>
                    <a:pt x="7916443" y="3530497"/>
                  </a:lnTo>
                  <a:cubicBezTo>
                    <a:pt x="7916442" y="4467689"/>
                    <a:pt x="7873658" y="4616276"/>
                    <a:pt x="7297806" y="466633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8" name="Group 18"/>
          <p:cNvGrpSpPr/>
          <p:nvPr/>
        </p:nvGrpSpPr>
        <p:grpSpPr>
          <a:xfrm>
            <a:off x="2036035" y="1412815"/>
            <a:ext cx="13806911" cy="1292285"/>
            <a:chOff x="0" y="0"/>
            <a:chExt cx="16223388" cy="1985611"/>
          </a:xfrm>
        </p:grpSpPr>
        <p:sp>
          <p:nvSpPr>
            <p:cNvPr id="19" name="Freeform 19"/>
            <p:cNvSpPr/>
            <p:nvPr/>
          </p:nvSpPr>
          <p:spPr>
            <a:xfrm>
              <a:off x="0" y="-4073"/>
              <a:ext cx="16229778" cy="1992214"/>
            </a:xfrm>
            <a:custGeom>
              <a:avLst/>
              <a:gdLst/>
              <a:ahLst/>
              <a:cxnLst/>
              <a:rect l="l" t="t" r="r" b="b"/>
              <a:pathLst>
                <a:path w="16229778" h="1992214">
                  <a:moveTo>
                    <a:pt x="15602001" y="1937736"/>
                  </a:moveTo>
                  <a:cubicBezTo>
                    <a:pt x="15602001" y="1937736"/>
                    <a:pt x="14871126" y="1992214"/>
                    <a:pt x="12641124" y="1989592"/>
                  </a:cubicBezTo>
                  <a:cubicBezTo>
                    <a:pt x="5852744" y="1987429"/>
                    <a:pt x="1057074" y="1979605"/>
                    <a:pt x="1057074" y="1979605"/>
                  </a:cubicBezTo>
                  <a:cubicBezTo>
                    <a:pt x="812932" y="1970771"/>
                    <a:pt x="449110" y="1949540"/>
                    <a:pt x="282371" y="1891363"/>
                  </a:cubicBezTo>
                  <a:cubicBezTo>
                    <a:pt x="4469" y="1794400"/>
                    <a:pt x="0" y="1621121"/>
                    <a:pt x="0" y="1283838"/>
                  </a:cubicBezTo>
                  <a:lnTo>
                    <a:pt x="0" y="1283829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3004407" y="15681"/>
                    <a:pt x="10138020" y="7673"/>
                  </a:cubicBezTo>
                  <a:cubicBezTo>
                    <a:pt x="14652199" y="0"/>
                    <a:pt x="15368932" y="6979"/>
                    <a:pt x="15368932" y="6979"/>
                  </a:cubicBezTo>
                  <a:cubicBezTo>
                    <a:pt x="15737239" y="14458"/>
                    <a:pt x="15875499" y="42638"/>
                    <a:pt x="16073239" y="165219"/>
                  </a:cubicBezTo>
                  <a:cubicBezTo>
                    <a:pt x="16224256" y="258836"/>
                    <a:pt x="16229778" y="476157"/>
                    <a:pt x="16220638" y="1283829"/>
                  </a:cubicBezTo>
                  <a:lnTo>
                    <a:pt x="16220638" y="1283838"/>
                  </a:lnTo>
                  <a:cubicBezTo>
                    <a:pt x="16220638" y="1739086"/>
                    <a:pt x="16177853" y="1887674"/>
                    <a:pt x="15602001" y="1937736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5726515" y="1621338"/>
            <a:ext cx="6757542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6000" b="1" dirty="0" smtClean="0">
                <a:solidFill>
                  <a:srgbClr val="8064A2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 dirty="0">
              <a:solidFill>
                <a:srgbClr val="8064A2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88207" y="3309127"/>
            <a:ext cx="524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2.17 (SGK - tr36)</a:t>
            </a:r>
            <a:endParaRPr lang="en-US" sz="4000" b="1" dirty="0">
              <a:solidFill>
                <a:srgbClr val="9BBB5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57034" y="3967259"/>
            <a:ext cx="626976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lnSpc>
                <a:spcPct val="150000"/>
              </a:lnSpc>
              <a:buFontTx/>
              <a:buAutoNum type="alphaLcParenR"/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1,25</a:t>
            </a:r>
          </a:p>
          <a:p>
            <a:pPr marL="742950" indent="-742950" algn="just">
              <a:lnSpc>
                <a:spcPct val="150000"/>
              </a:lnSpc>
              <a:buFontTx/>
              <a:buAutoNum type="alphaLcParenR"/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 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4,1</a:t>
            </a:r>
            <a:endParaRPr lang="en-US" sz="4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FontTx/>
              <a:buAutoNum type="alphaLcParenR"/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-1,414213562...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49412" y="4285085"/>
            <a:ext cx="68228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"+"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= 1,25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b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“–"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|b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= 4,1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c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 - ”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= 1,414213562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0743">
            <a:off x="8284504" y="2995263"/>
            <a:ext cx="2101255" cy="18653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656" y="1500105"/>
            <a:ext cx="2925022" cy="286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4207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686</Words>
  <Application>Microsoft Office PowerPoint</Application>
  <PresentationFormat>Custom</PresentationFormat>
  <Paragraphs>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Cambria Math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41</cp:revision>
  <dcterms:created xsi:type="dcterms:W3CDTF">2006-08-16T00:00:00Z</dcterms:created>
  <dcterms:modified xsi:type="dcterms:W3CDTF">2022-10-19T04:39:17Z</dcterms:modified>
  <dc:identifier>DAFCm-7J2_Y</dc:identifier>
</cp:coreProperties>
</file>