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8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30"/>
  </p:notesMasterIdLst>
  <p:sldIdLst>
    <p:sldId id="256" r:id="rId5"/>
    <p:sldId id="268" r:id="rId6"/>
    <p:sldId id="399" r:id="rId7"/>
    <p:sldId id="600" r:id="rId8"/>
    <p:sldId id="602" r:id="rId9"/>
    <p:sldId id="398" r:id="rId10"/>
    <p:sldId id="257" r:id="rId11"/>
    <p:sldId id="264" r:id="rId12"/>
    <p:sldId id="258" r:id="rId13"/>
    <p:sldId id="400" r:id="rId14"/>
    <p:sldId id="603" r:id="rId15"/>
    <p:sldId id="261" r:id="rId16"/>
    <p:sldId id="262" r:id="rId17"/>
    <p:sldId id="604" r:id="rId18"/>
    <p:sldId id="605" r:id="rId19"/>
    <p:sldId id="403" r:id="rId20"/>
    <p:sldId id="404" r:id="rId21"/>
    <p:sldId id="368" r:id="rId22"/>
    <p:sldId id="587" r:id="rId23"/>
    <p:sldId id="606" r:id="rId24"/>
    <p:sldId id="593" r:id="rId25"/>
    <p:sldId id="607" r:id="rId26"/>
    <p:sldId id="608" r:id="rId27"/>
    <p:sldId id="590" r:id="rId28"/>
    <p:sldId id="59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fif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5.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đ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là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vi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ng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ợc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đãi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đánh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xâm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hại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thân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thể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sức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khỏe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lăng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xúc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phạm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danh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dự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nhân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phẩm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cô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xua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đuổi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các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vi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cố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ý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khác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gây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tổn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hại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về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thể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chất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tinh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thần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của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ng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xảy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ra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trong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c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sở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giáo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dục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hoặc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lớp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độc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2" custScaleY="80175" custLinFactNeighborX="-636" custLinFactNeighborY="354"/>
      <dgm:spPr/>
      <dgm:t>
        <a:bodyPr/>
        <a:lstStyle/>
        <a:p>
          <a:endParaRPr lang="en-US"/>
        </a:p>
      </dgm:t>
    </dgm:pt>
    <dgm:pt modelId="{2AAACA77-E4A0-4E99-9F03-72ED26BB7B73}" type="pres">
      <dgm:prSet presAssocID="{8C4E1181-A43E-4AFA-A175-608167BDD664}" presName="img" presStyleLbl="fgImgPlace1" presStyleIdx="0" presStyleCnt="2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2" custScaleY="110333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1" presStyleCnt="2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Căn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cứ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thông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tin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xác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vi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đ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hiện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qua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mỗi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tr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hợp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hình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ảnh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trong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sách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giáo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khoa (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trang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41)</a:t>
          </a: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ngồi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gần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chép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kiểm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đạt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đ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ợc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tích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nói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xấu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T.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lảng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tránh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lôi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ơ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T.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buồn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cô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đ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ơ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lõng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kumimoji="0" lang="en-US" sz="24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gần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đây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trốn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la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internet, H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tr</a:t>
          </a:r>
          <a:r>
            <a:rPr lang="vi-VN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ởng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nhiệm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phạm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còn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tình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xây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vi-VN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en-US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 custScaleY="111225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en-US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Xác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định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những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hành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vi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bạo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lực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học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  <a:ea typeface="+mn-ea"/>
              <a:cs typeface="+mn-cs"/>
            </a:rPr>
            <a:t> đ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thể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hiện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qua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mỗi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tr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hợp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và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hình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ảnh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trong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sách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giáo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khoa (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trang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a typeface="+mn-ea"/>
              <a:cs typeface="+mn-cs"/>
            </a:rPr>
            <a:t> 41)</a:t>
          </a:r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b="0" i="0" dirty="0" err="1">
              <a:solidFill>
                <a:schemeClr val="tx1"/>
              </a:solidFill>
            </a:rPr>
            <a:t>Các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bạn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này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lảng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tránh</a:t>
          </a:r>
          <a:r>
            <a:rPr lang="en-US" sz="2400" b="0" i="0" dirty="0">
              <a:solidFill>
                <a:schemeClr val="tx1"/>
              </a:solidFill>
            </a:rPr>
            <a:t>, </a:t>
          </a:r>
          <a:r>
            <a:rPr lang="en-US" sz="2400" b="0" i="0" dirty="0" err="1">
              <a:solidFill>
                <a:schemeClr val="tx1"/>
              </a:solidFill>
            </a:rPr>
            <a:t>lôi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kéo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những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bạn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khác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không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ch</a:t>
          </a:r>
          <a:r>
            <a:rPr lang="vi-VN" sz="2400" b="0" i="0" dirty="0">
              <a:solidFill>
                <a:schemeClr val="tx1"/>
              </a:solidFill>
            </a:rPr>
            <a:t>ơ</a:t>
          </a:r>
          <a:r>
            <a:rPr lang="en-US" sz="2400" b="0" i="0" dirty="0" err="1">
              <a:solidFill>
                <a:schemeClr val="tx1"/>
              </a:solidFill>
            </a:rPr>
            <a:t>i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với</a:t>
          </a:r>
          <a:r>
            <a:rPr lang="en-US" sz="2400" b="0" i="0" dirty="0">
              <a:solidFill>
                <a:schemeClr val="tx1"/>
              </a:solidFill>
            </a:rPr>
            <a:t> T. </a:t>
          </a:r>
          <a:r>
            <a:rPr lang="en-US" sz="2400" b="0" i="0" dirty="0" err="1">
              <a:solidFill>
                <a:schemeClr val="tx1"/>
              </a:solidFill>
            </a:rPr>
            <a:t>Vì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vậy</a:t>
          </a:r>
          <a:r>
            <a:rPr lang="en-US" sz="2400" b="0" i="0" dirty="0">
              <a:solidFill>
                <a:schemeClr val="tx1"/>
              </a:solidFill>
            </a:rPr>
            <a:t>, T </a:t>
          </a:r>
          <a:r>
            <a:rPr lang="en-US" sz="2400" b="0" i="0" dirty="0" err="1">
              <a:solidFill>
                <a:schemeClr val="tx1"/>
              </a:solidFill>
            </a:rPr>
            <a:t>cảm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thấy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buồn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chán</a:t>
          </a:r>
          <a:r>
            <a:rPr lang="en-US" sz="2400" b="0" i="0" dirty="0">
              <a:solidFill>
                <a:schemeClr val="tx1"/>
              </a:solidFill>
            </a:rPr>
            <a:t>, </a:t>
          </a:r>
          <a:r>
            <a:rPr lang="en-US" sz="2400" b="0" i="0" dirty="0" err="1">
              <a:solidFill>
                <a:schemeClr val="tx1"/>
              </a:solidFill>
            </a:rPr>
            <a:t>cô</a:t>
          </a:r>
          <a:r>
            <a:rPr lang="en-US" sz="2400" b="0" i="0" dirty="0">
              <a:solidFill>
                <a:schemeClr val="tx1"/>
              </a:solidFill>
            </a:rPr>
            <a:t> đ</a:t>
          </a:r>
          <a:r>
            <a:rPr lang="vi-VN" sz="2400" b="0" i="0" dirty="0">
              <a:solidFill>
                <a:schemeClr val="tx1"/>
              </a:solidFill>
            </a:rPr>
            <a:t>ơ</a:t>
          </a:r>
          <a:r>
            <a:rPr lang="en-US" sz="2400" b="0" i="0" dirty="0">
              <a:solidFill>
                <a:schemeClr val="tx1"/>
              </a:solidFill>
            </a:rPr>
            <a:t>n </a:t>
          </a:r>
          <a:r>
            <a:rPr lang="en-US" sz="2400" b="0" i="0" dirty="0" err="1">
              <a:solidFill>
                <a:schemeClr val="tx1"/>
              </a:solidFill>
            </a:rPr>
            <a:t>và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lõng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trong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lớp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>
              <a:solidFill>
                <a:srgbClr val="FF0000"/>
              </a:solidFill>
            </a:rPr>
            <a:t>=&gt; </a:t>
          </a:r>
          <a:r>
            <a:rPr lang="en-US" sz="2400" b="0" i="0" dirty="0" err="1">
              <a:solidFill>
                <a:srgbClr val="FF0000"/>
              </a:solidFill>
            </a:rPr>
            <a:t>Hành</a:t>
          </a:r>
          <a:r>
            <a:rPr lang="en-US" sz="2400" b="0" i="0" dirty="0">
              <a:solidFill>
                <a:srgbClr val="FF0000"/>
              </a:solidFill>
            </a:rPr>
            <a:t> vi </a:t>
          </a:r>
          <a:r>
            <a:rPr lang="en-US" sz="2400" b="0" i="0" dirty="0" err="1">
              <a:solidFill>
                <a:srgbClr val="FF0000"/>
              </a:solidFill>
            </a:rPr>
            <a:t>bạo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lực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về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tinh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thần</a:t>
          </a:r>
          <a:r>
            <a:rPr lang="en-US" sz="2400" b="0" i="0" dirty="0">
              <a:solidFill>
                <a:srgbClr val="FF0000"/>
              </a:solidFill>
            </a:rPr>
            <a:t>.</a:t>
          </a:r>
          <a:endParaRPr kumimoji="0" lang="en-US" sz="24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/>
            <a:t>Một</a:t>
          </a:r>
          <a:r>
            <a:rPr lang="en-US" sz="2400" dirty="0"/>
            <a:t> </a:t>
          </a:r>
          <a:r>
            <a:rPr lang="en-US" sz="2400" dirty="0" err="1"/>
            <a:t>số</a:t>
          </a:r>
          <a:r>
            <a:rPr lang="en-US" sz="2400" dirty="0"/>
            <a:t> </a:t>
          </a:r>
          <a:r>
            <a:rPr lang="en-US" sz="2400" dirty="0" err="1"/>
            <a:t>bạn</a:t>
          </a:r>
          <a:r>
            <a:rPr lang="en-US" sz="2400" dirty="0"/>
            <a:t> </a:t>
          </a:r>
          <a:r>
            <a:rPr lang="en-US" sz="2400" dirty="0" err="1"/>
            <a:t>trong</a:t>
          </a:r>
          <a:r>
            <a:rPr lang="en-US" sz="2400" dirty="0"/>
            <a:t> </a:t>
          </a:r>
          <a:r>
            <a:rPr lang="en-US" sz="2400" dirty="0" err="1"/>
            <a:t>lớp</a:t>
          </a:r>
          <a:r>
            <a:rPr lang="en-US" sz="2400" dirty="0"/>
            <a:t> </a:t>
          </a:r>
          <a:r>
            <a:rPr lang="en-US" sz="2400" dirty="0" err="1"/>
            <a:t>đã</a:t>
          </a:r>
          <a:r>
            <a:rPr lang="en-US" sz="2400" dirty="0"/>
            <a:t> </a:t>
          </a:r>
          <a:r>
            <a:rPr lang="en-US" sz="2400" dirty="0" err="1"/>
            <a:t>có</a:t>
          </a:r>
          <a:r>
            <a:rPr lang="en-US" sz="2400" dirty="0"/>
            <a:t> </a:t>
          </a:r>
          <a:r>
            <a:rPr lang="en-US" sz="2400" dirty="0" err="1"/>
            <a:t>lời</a:t>
          </a:r>
          <a:r>
            <a:rPr lang="en-US" sz="2400" dirty="0"/>
            <a:t> </a:t>
          </a:r>
          <a:r>
            <a:rPr lang="en-US" sz="2400" dirty="0" err="1"/>
            <a:t>xúc</a:t>
          </a:r>
          <a:r>
            <a:rPr lang="en-US" sz="2400" dirty="0"/>
            <a:t> </a:t>
          </a:r>
          <a:r>
            <a:rPr lang="en-US" sz="2400" dirty="0" err="1"/>
            <a:t>phạm</a:t>
          </a:r>
          <a:r>
            <a:rPr lang="en-US" sz="2400" dirty="0"/>
            <a:t> H. </a:t>
          </a:r>
          <a:r>
            <a:rPr lang="en-US" sz="2400" dirty="0" err="1"/>
            <a:t>Có</a:t>
          </a:r>
          <a:r>
            <a:rPr lang="en-US" sz="2400" dirty="0"/>
            <a:t> </a:t>
          </a:r>
          <a:r>
            <a:rPr lang="en-US" sz="2400" dirty="0" err="1"/>
            <a:t>bạn</a:t>
          </a:r>
          <a:r>
            <a:rPr lang="en-US" sz="2400" dirty="0"/>
            <a:t> </a:t>
          </a:r>
          <a:r>
            <a:rPr lang="en-US" sz="2400" dirty="0" err="1"/>
            <a:t>còn</a:t>
          </a:r>
          <a:r>
            <a:rPr lang="en-US" sz="2400" dirty="0"/>
            <a:t> </a:t>
          </a:r>
          <a:r>
            <a:rPr lang="en-US" sz="2400" dirty="0" err="1"/>
            <a:t>cố</a:t>
          </a:r>
          <a:r>
            <a:rPr lang="en-US" sz="2400" dirty="0"/>
            <a:t> </a:t>
          </a:r>
          <a:r>
            <a:rPr lang="en-US" sz="2400" dirty="0" err="1"/>
            <a:t>tình</a:t>
          </a:r>
          <a:r>
            <a:rPr lang="en-US" sz="2400" dirty="0"/>
            <a:t> </a:t>
          </a:r>
          <a:r>
            <a:rPr lang="en-US" sz="2400" dirty="0" err="1"/>
            <a:t>gạt</a:t>
          </a:r>
          <a:r>
            <a:rPr lang="en-US" sz="2400" dirty="0"/>
            <a:t> </a:t>
          </a:r>
          <a:r>
            <a:rPr lang="en-US" sz="2400" dirty="0" err="1"/>
            <a:t>chân</a:t>
          </a:r>
          <a:r>
            <a:rPr lang="en-US" sz="2400" dirty="0"/>
            <a:t> H, </a:t>
          </a:r>
          <a:r>
            <a:rPr lang="en-US" sz="2400" dirty="0" err="1"/>
            <a:t>làm</a:t>
          </a:r>
          <a:r>
            <a:rPr lang="en-US" sz="2400" dirty="0"/>
            <a:t> H </a:t>
          </a:r>
          <a:r>
            <a:rPr lang="en-US" sz="2400" dirty="0" err="1"/>
            <a:t>bị</a:t>
          </a:r>
          <a:r>
            <a:rPr lang="en-US" sz="2400" dirty="0"/>
            <a:t> </a:t>
          </a:r>
          <a:r>
            <a:rPr lang="en-US" sz="2400" dirty="0" err="1"/>
            <a:t>ngã</a:t>
          </a:r>
          <a:r>
            <a:rPr lang="en-US" sz="2400" dirty="0"/>
            <a:t> </a:t>
          </a:r>
          <a:r>
            <a:rPr lang="en-US" sz="2400" dirty="0" err="1"/>
            <a:t>xây</a:t>
          </a:r>
          <a:r>
            <a:rPr lang="en-US" sz="2400" dirty="0"/>
            <a:t> </a:t>
          </a:r>
          <a:r>
            <a:rPr lang="en-US" sz="2400" dirty="0" err="1"/>
            <a:t>xát</a:t>
          </a:r>
          <a:r>
            <a:rPr lang="en-US" sz="2400" dirty="0"/>
            <a:t> </a:t>
          </a:r>
          <a:r>
            <a:rPr lang="en-US" sz="2400" dirty="0" err="1"/>
            <a:t>chân</a:t>
          </a:r>
          <a:r>
            <a:rPr lang="en-US" sz="2400" dirty="0"/>
            <a:t> </a:t>
          </a:r>
          <a:r>
            <a:rPr lang="en-US" sz="2400" dirty="0" err="1"/>
            <a:t>tay</a:t>
          </a:r>
          <a:endParaRPr lang="en-US" sz="2400" dirty="0"/>
        </a:p>
        <a:p>
          <a:pPr algn="just"/>
          <a:r>
            <a:rPr lang="en-US" sz="2400" b="0" i="0" dirty="0">
              <a:solidFill>
                <a:srgbClr val="FF0000"/>
              </a:solidFill>
            </a:rPr>
            <a:t>=&gt; </a:t>
          </a:r>
          <a:r>
            <a:rPr lang="en-US" sz="2400" b="0" i="0" dirty="0" err="1">
              <a:solidFill>
                <a:srgbClr val="FF0000"/>
              </a:solidFill>
            </a:rPr>
            <a:t>Hành</a:t>
          </a:r>
          <a:r>
            <a:rPr lang="en-US" sz="2400" b="0" i="0" dirty="0">
              <a:solidFill>
                <a:srgbClr val="FF0000"/>
              </a:solidFill>
            </a:rPr>
            <a:t> vi </a:t>
          </a:r>
          <a:r>
            <a:rPr lang="en-US" sz="2400" b="0" i="0" dirty="0" err="1">
              <a:solidFill>
                <a:srgbClr val="FF0000"/>
              </a:solidFill>
            </a:rPr>
            <a:t>bạo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lực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về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tinh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thần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và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thể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chất</a:t>
          </a:r>
          <a:r>
            <a:rPr lang="en-US" sz="2400" b="0" i="0" dirty="0">
              <a:solidFill>
                <a:srgbClr val="FF0000"/>
              </a:solidFill>
            </a:rPr>
            <a:t>.</a:t>
          </a:r>
          <a:endParaRPr lang="vi-VN" sz="2400" dirty="0">
            <a:latin typeface="#9Slide05 Brannboll Ny" panose="02000000000000000000" pitchFamily="2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en-US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 custScaleY="111225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en-US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Do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xem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nhiều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phim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ảnh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thay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đổi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tính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tình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hay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nổi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nóng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dễ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gây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gổ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với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bè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xung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quanh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Một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lần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ở tr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đã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cãi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nhau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đánh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Mọi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ng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khuyên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can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mới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dừng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lại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Sau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sự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việc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này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đã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bị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tr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cảnh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cáo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phải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xin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lỗi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thích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mình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ng</a:t>
          </a:r>
          <a:r>
            <a:rPr lang="vi-VN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mạnh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mẽ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nên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V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lôi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chuyên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dọa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dẫm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bắt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lo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lắng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an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nhìn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V.</a:t>
          </a:r>
          <a:endParaRPr lang="vi-VN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0" presStyleCnt="2" custScaleY="111225"/>
      <dgm:spPr/>
      <dgm:t>
        <a:bodyPr/>
        <a:lstStyle/>
        <a:p>
          <a:endParaRPr lang="en-US"/>
        </a:p>
      </dgm:t>
    </dgm:pt>
    <dgm:pt modelId="{2352C030-0248-483B-94A9-26972C30B2AA}" type="pres">
      <dgm:prSet presAssocID="{36F1A9A7-0E91-4997-8451-066E68D6791C}" presName="img" presStyleLbl="fgImgPlace1" presStyleIdx="0" presStyleCnt="2" custLinFactNeighborX="1938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1" presStyleCnt="2"/>
      <dgm:spPr/>
      <dgm:t>
        <a:bodyPr/>
        <a:lstStyle/>
        <a:p>
          <a:endParaRPr lang="en-US"/>
        </a:p>
      </dgm:t>
    </dgm:pt>
    <dgm:pt modelId="{72B5F39E-2D8B-4AE5-99A7-0B4F92796C74}" type="pres">
      <dgm:prSet presAssocID="{F6E9B8BA-2F37-4781-A521-61D00A840D7D}" presName="img" presStyleLbl="fgImgPlace1" presStyleIdx="1" presStyleCnt="2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A430EB-026A-428E-B9D3-EE570B6A1DAA}" srcId="{4D783A32-6612-4061-810D-2598FCFDE16E}" destId="{36F1A9A7-0E91-4997-8451-066E68D6791C}" srcOrd="0" destOrd="0" parTransId="{3076928A-BC39-4164-A392-EF7BB50AC8F7}" sibTransId="{5F4F3BF3-4C3E-43BC-8B7A-5E8EE2D360D7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2E5A5FC6-7246-4A48-9A5C-8FF4449E3CE0}" srcId="{4D783A32-6612-4061-810D-2598FCFDE16E}" destId="{F6E9B8BA-2F37-4781-A521-61D00A840D7D}" srcOrd="1" destOrd="0" parTransId="{F3A9BA2F-FEFE-44E8-8A5D-A95E30E49C0C}" sibTransId="{8CBDE6B4-DF30-443D-9579-CCA1D8018E24}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629DB487-A85C-451E-B6E5-392559690C3D}" type="presParOf" srcId="{610C4521-7E21-4ABD-817D-19EC8F773957}" destId="{76DA393E-3756-4D17-8778-17C0D4D792DA}" srcOrd="0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1" destOrd="0" presId="urn:microsoft.com/office/officeart/2005/8/layout/vList4#1"/>
    <dgm:cxn modelId="{5AE53D5C-AC05-4815-92AB-3FA661ACCF21}" type="presParOf" srcId="{610C4521-7E21-4ABD-817D-19EC8F773957}" destId="{E9FBCDE1-C0F8-4B00-9C6E-C1A57153DC9C}" srcOrd="2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CCB1C-B1A7-47D6-ABCF-E9A57E2770A8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94A06-C263-464F-A53F-C4A0A8B7D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83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4A06-C263-464F-A53F-C4A0A8B7D89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3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94A06-C263-464F-A53F-C4A0A8B7D89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7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57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4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4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78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98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90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784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17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6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80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2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88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628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26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4168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972711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047553"/>
      </p:ext>
    </p:extLst>
  </p:cSld>
  <p:clrMapOvr>
    <a:masterClrMapping/>
  </p:clrMapOvr>
  <p:transition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992205"/>
      </p:ext>
    </p:extLst>
  </p:cSld>
  <p:clrMapOvr>
    <a:masterClrMapping/>
  </p:clrMapOvr>
  <p:transition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607264"/>
      </p:ext>
    </p:extLst>
  </p:cSld>
  <p:clrMapOvr>
    <a:masterClrMapping/>
  </p:clrMapOvr>
  <p:transition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724199"/>
      </p:ext>
    </p:extLst>
  </p:cSld>
  <p:clrMapOvr>
    <a:masterClrMapping/>
  </p:clrMapOvr>
  <p:transition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178265"/>
      </p:ext>
    </p:extLst>
  </p:cSld>
  <p:clrMapOvr>
    <a:masterClrMapping/>
  </p:clrMapOvr>
  <p:transition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23027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562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248076"/>
      </p:ext>
    </p:extLst>
  </p:cSld>
  <p:clrMapOvr>
    <a:masterClrMapping/>
  </p:clrMapOvr>
  <p:transition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562031"/>
      </p:ext>
    </p:extLst>
  </p:cSld>
  <p:clrMapOvr>
    <a:masterClrMapping/>
  </p:clrMapOvr>
  <p:transition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269768"/>
      </p:ext>
    </p:extLst>
  </p:cSld>
  <p:clrMapOvr>
    <a:masterClrMapping/>
  </p:clrMapOvr>
  <p:transition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866344"/>
      </p:ext>
    </p:extLst>
  </p:cSld>
  <p:clrMapOvr>
    <a:masterClrMapping/>
  </p:clrMapOvr>
  <p:transition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048153"/>
      </p:ext>
    </p:extLst>
  </p:cSld>
  <p:clrMapOvr>
    <a:masterClrMapping/>
  </p:clrMapOvr>
  <p:transition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6443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447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546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03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2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754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26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12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313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8033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79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676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411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817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74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2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4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8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2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7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90F15-967D-4EED-AF26-1512C2BF3FD9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DCC1F-733C-4156-ABF5-71B829042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2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90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7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f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1.jpeg"/><Relationship Id="rId3" Type="http://schemas.microsoft.com/office/2007/relationships/media" Target="../media/media2.mp4"/><Relationship Id="rId7" Type="http://schemas.openxmlformats.org/officeDocument/2006/relationships/diagramData" Target="../diagrams/data2.xml"/><Relationship Id="rId12" Type="http://schemas.openxmlformats.org/officeDocument/2006/relationships/image" Target="../media/image25.jpe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microsoft.com/office/2007/relationships/diagramDrawing" Target="../diagrams/drawing2.xml"/><Relationship Id="rId5" Type="http://schemas.openxmlformats.org/officeDocument/2006/relationships/slideLayout" Target="../slideLayouts/slideLayout13.xml"/><Relationship Id="rId10" Type="http://schemas.openxmlformats.org/officeDocument/2006/relationships/diagramColors" Target="../diagrams/colors2.xml"/><Relationship Id="rId4" Type="http://schemas.openxmlformats.org/officeDocument/2006/relationships/video" Target="../media/media2.mp4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13.xml"/><Relationship Id="rId7" Type="http://schemas.openxmlformats.org/officeDocument/2006/relationships/diagramQuickStyle" Target="../diagrams/quickStyle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1.jpeg"/><Relationship Id="rId5" Type="http://schemas.openxmlformats.org/officeDocument/2006/relationships/diagramData" Target="../diagrams/data3.xml"/><Relationship Id="rId10" Type="http://schemas.openxmlformats.org/officeDocument/2006/relationships/image" Target="../media/image25.jpeg"/><Relationship Id="rId4" Type="http://schemas.openxmlformats.org/officeDocument/2006/relationships/image" Target="../media/image6.pn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fif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fif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11.jpeg"/><Relationship Id="rId3" Type="http://schemas.openxmlformats.org/officeDocument/2006/relationships/image" Target="../media/image12.emf"/><Relationship Id="rId7" Type="http://schemas.openxmlformats.org/officeDocument/2006/relationships/image" Target="../media/image36.jpg"/><Relationship Id="rId12" Type="http://schemas.microsoft.com/office/2007/relationships/diagramDrawing" Target="../diagrams/drawing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35.jpg"/><Relationship Id="rId11" Type="http://schemas.openxmlformats.org/officeDocument/2006/relationships/diagramColors" Target="../diagrams/colors4.xml"/><Relationship Id="rId5" Type="http://schemas.openxmlformats.org/officeDocument/2006/relationships/image" Target="../media/image34.pn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33.png"/><Relationship Id="rId9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https://cth.edu.vn/wp-content/uploads/2018/03/phuong-phap-hoc-hop-tac-think-pair-share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fif"/><Relationship Id="rId5" Type="http://schemas.openxmlformats.org/officeDocument/2006/relationships/image" Target="../media/image15.jfi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3.xml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26.jfi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5.jpeg"/><Relationship Id="rId5" Type="http://schemas.openxmlformats.org/officeDocument/2006/relationships/diagramData" Target="../diagrams/data1.xml"/><Relationship Id="rId10" Type="http://schemas.openxmlformats.org/officeDocument/2006/relationships/image" Target="../media/image24.jpe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164;p9"/>
          <p:cNvPicPr preferRelativeResize="0"/>
          <p:nvPr/>
        </p:nvPicPr>
        <p:blipFill rotWithShape="1">
          <a:blip r:embed="rId2">
            <a:alphaModFix/>
          </a:blip>
          <a:srcRect l="15285" t="10430" r="46645" b="11190"/>
          <a:stretch/>
        </p:blipFill>
        <p:spPr>
          <a:xfrm>
            <a:off x="-593092" y="-608318"/>
            <a:ext cx="13245869" cy="75526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2"/>
          <p:cNvGrpSpPr>
            <a:grpSpLocks noChangeAspect="1"/>
          </p:cNvGrpSpPr>
          <p:nvPr/>
        </p:nvGrpSpPr>
        <p:grpSpPr bwMode="auto">
          <a:xfrm>
            <a:off x="6281994" y="3690014"/>
            <a:ext cx="5642394" cy="3371903"/>
            <a:chOff x="0" y="0"/>
            <a:chExt cx="5460" cy="3810"/>
          </a:xfrm>
        </p:grpSpPr>
        <p:sp>
          <p:nvSpPr>
            <p:cNvPr id="8" name="AutoShape 3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5460" cy="3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 typeface="Wingdings 3" panose="05040102010807070707" pitchFamily="18" charset="2"/>
                <a:buNone/>
              </a:pPr>
              <a:endParaRPr lang="en-US" altLang="en-US" sz="1798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1120" y="906"/>
              <a:ext cx="3220" cy="1998"/>
            </a:xfrm>
            <a:custGeom>
              <a:avLst/>
              <a:gdLst>
                <a:gd name="T0" fmla="*/ 648 w 3220"/>
                <a:gd name="T1" fmla="*/ 48 h 1998"/>
                <a:gd name="T2" fmla="*/ 807 w 3220"/>
                <a:gd name="T3" fmla="*/ 100 h 1998"/>
                <a:gd name="T4" fmla="*/ 952 w 3220"/>
                <a:gd name="T5" fmla="*/ 104 h 1998"/>
                <a:gd name="T6" fmla="*/ 1091 w 3220"/>
                <a:gd name="T7" fmla="*/ 88 h 1998"/>
                <a:gd name="T8" fmla="*/ 1219 w 3220"/>
                <a:gd name="T9" fmla="*/ 68 h 1998"/>
                <a:gd name="T10" fmla="*/ 1339 w 3220"/>
                <a:gd name="T11" fmla="*/ 64 h 1998"/>
                <a:gd name="T12" fmla="*/ 1452 w 3220"/>
                <a:gd name="T13" fmla="*/ 96 h 1998"/>
                <a:gd name="T14" fmla="*/ 1560 w 3220"/>
                <a:gd name="T15" fmla="*/ 187 h 1998"/>
                <a:gd name="T16" fmla="*/ 1665 w 3220"/>
                <a:gd name="T17" fmla="*/ 195 h 1998"/>
                <a:gd name="T18" fmla="*/ 1759 w 3220"/>
                <a:gd name="T19" fmla="*/ 100 h 1998"/>
                <a:gd name="T20" fmla="*/ 1842 w 3220"/>
                <a:gd name="T21" fmla="*/ 44 h 1998"/>
                <a:gd name="T22" fmla="*/ 1918 w 3220"/>
                <a:gd name="T23" fmla="*/ 20 h 1998"/>
                <a:gd name="T24" fmla="*/ 1984 w 3220"/>
                <a:gd name="T25" fmla="*/ 16 h 1998"/>
                <a:gd name="T26" fmla="*/ 2049 w 3220"/>
                <a:gd name="T27" fmla="*/ 32 h 1998"/>
                <a:gd name="T28" fmla="*/ 2114 w 3220"/>
                <a:gd name="T29" fmla="*/ 52 h 1998"/>
                <a:gd name="T30" fmla="*/ 2188 w 3220"/>
                <a:gd name="T31" fmla="*/ 72 h 1998"/>
                <a:gd name="T32" fmla="*/ 2271 w 3220"/>
                <a:gd name="T33" fmla="*/ 92 h 1998"/>
                <a:gd name="T34" fmla="*/ 2365 w 3220"/>
                <a:gd name="T35" fmla="*/ 96 h 1998"/>
                <a:gd name="T36" fmla="*/ 2475 w 3220"/>
                <a:gd name="T37" fmla="*/ 88 h 1998"/>
                <a:gd name="T38" fmla="*/ 2600 w 3220"/>
                <a:gd name="T39" fmla="*/ 56 h 1998"/>
                <a:gd name="T40" fmla="*/ 2680 w 3220"/>
                <a:gd name="T41" fmla="*/ 68 h 1998"/>
                <a:gd name="T42" fmla="*/ 2714 w 3220"/>
                <a:gd name="T43" fmla="*/ 159 h 1998"/>
                <a:gd name="T44" fmla="*/ 2762 w 3220"/>
                <a:gd name="T45" fmla="*/ 251 h 1998"/>
                <a:gd name="T46" fmla="*/ 2811 w 3220"/>
                <a:gd name="T47" fmla="*/ 315 h 1998"/>
                <a:gd name="T48" fmla="*/ 3220 w 3220"/>
                <a:gd name="T49" fmla="*/ 1903 h 1998"/>
                <a:gd name="T50" fmla="*/ 1819 w 3220"/>
                <a:gd name="T51" fmla="*/ 1907 h 1998"/>
                <a:gd name="T52" fmla="*/ 1842 w 3220"/>
                <a:gd name="T53" fmla="*/ 1934 h 1998"/>
                <a:gd name="T54" fmla="*/ 1862 w 3220"/>
                <a:gd name="T55" fmla="*/ 1966 h 1998"/>
                <a:gd name="T56" fmla="*/ 1850 w 3220"/>
                <a:gd name="T57" fmla="*/ 1994 h 1998"/>
                <a:gd name="T58" fmla="*/ 1776 w 3220"/>
                <a:gd name="T59" fmla="*/ 1998 h 1998"/>
                <a:gd name="T60" fmla="*/ 1643 w 3220"/>
                <a:gd name="T61" fmla="*/ 1998 h 1998"/>
                <a:gd name="T62" fmla="*/ 1501 w 3220"/>
                <a:gd name="T63" fmla="*/ 1998 h 1998"/>
                <a:gd name="T64" fmla="*/ 1404 w 3220"/>
                <a:gd name="T65" fmla="*/ 1998 h 1998"/>
                <a:gd name="T66" fmla="*/ 1356 w 3220"/>
                <a:gd name="T67" fmla="*/ 1994 h 1998"/>
                <a:gd name="T68" fmla="*/ 1336 w 3220"/>
                <a:gd name="T69" fmla="*/ 1966 h 1998"/>
                <a:gd name="T70" fmla="*/ 1353 w 3220"/>
                <a:gd name="T71" fmla="*/ 1934 h 1998"/>
                <a:gd name="T72" fmla="*/ 1376 w 3220"/>
                <a:gd name="T73" fmla="*/ 1907 h 1998"/>
                <a:gd name="T74" fmla="*/ 0 w 3220"/>
                <a:gd name="T75" fmla="*/ 1903 h 1998"/>
                <a:gd name="T76" fmla="*/ 375 w 3220"/>
                <a:gd name="T77" fmla="*/ 299 h 1998"/>
                <a:gd name="T78" fmla="*/ 421 w 3220"/>
                <a:gd name="T79" fmla="*/ 255 h 1998"/>
                <a:gd name="T80" fmla="*/ 463 w 3220"/>
                <a:gd name="T81" fmla="*/ 191 h 1998"/>
                <a:gd name="T82" fmla="*/ 495 w 3220"/>
                <a:gd name="T83" fmla="*/ 116 h 1998"/>
                <a:gd name="T84" fmla="*/ 549 w 3220"/>
                <a:gd name="T85" fmla="*/ 84 h 19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220"/>
                <a:gd name="T130" fmla="*/ 0 h 1998"/>
                <a:gd name="T131" fmla="*/ 3220 w 3220"/>
                <a:gd name="T132" fmla="*/ 1998 h 19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220" h="1998">
                  <a:moveTo>
                    <a:pt x="563" y="0"/>
                  </a:moveTo>
                  <a:lnTo>
                    <a:pt x="648" y="48"/>
                  </a:lnTo>
                  <a:lnTo>
                    <a:pt x="728" y="80"/>
                  </a:lnTo>
                  <a:lnTo>
                    <a:pt x="807" y="100"/>
                  </a:lnTo>
                  <a:lnTo>
                    <a:pt x="881" y="108"/>
                  </a:lnTo>
                  <a:lnTo>
                    <a:pt x="952" y="104"/>
                  </a:lnTo>
                  <a:lnTo>
                    <a:pt x="1023" y="100"/>
                  </a:lnTo>
                  <a:lnTo>
                    <a:pt x="1091" y="88"/>
                  </a:lnTo>
                  <a:lnTo>
                    <a:pt x="1157" y="76"/>
                  </a:lnTo>
                  <a:lnTo>
                    <a:pt x="1219" y="68"/>
                  </a:lnTo>
                  <a:lnTo>
                    <a:pt x="1279" y="64"/>
                  </a:lnTo>
                  <a:lnTo>
                    <a:pt x="1339" y="64"/>
                  </a:lnTo>
                  <a:lnTo>
                    <a:pt x="1395" y="76"/>
                  </a:lnTo>
                  <a:lnTo>
                    <a:pt x="1452" y="96"/>
                  </a:lnTo>
                  <a:lnTo>
                    <a:pt x="1506" y="131"/>
                  </a:lnTo>
                  <a:lnTo>
                    <a:pt x="1560" y="187"/>
                  </a:lnTo>
                  <a:lnTo>
                    <a:pt x="1611" y="259"/>
                  </a:lnTo>
                  <a:lnTo>
                    <a:pt x="1665" y="195"/>
                  </a:lnTo>
                  <a:lnTo>
                    <a:pt x="1714" y="139"/>
                  </a:lnTo>
                  <a:lnTo>
                    <a:pt x="1759" y="100"/>
                  </a:lnTo>
                  <a:lnTo>
                    <a:pt x="1802" y="64"/>
                  </a:lnTo>
                  <a:lnTo>
                    <a:pt x="1842" y="44"/>
                  </a:lnTo>
                  <a:lnTo>
                    <a:pt x="1881" y="28"/>
                  </a:lnTo>
                  <a:lnTo>
                    <a:pt x="1918" y="20"/>
                  </a:lnTo>
                  <a:lnTo>
                    <a:pt x="1952" y="16"/>
                  </a:lnTo>
                  <a:lnTo>
                    <a:pt x="1984" y="16"/>
                  </a:lnTo>
                  <a:lnTo>
                    <a:pt x="2015" y="24"/>
                  </a:lnTo>
                  <a:lnTo>
                    <a:pt x="2049" y="32"/>
                  </a:lnTo>
                  <a:lnTo>
                    <a:pt x="2080" y="40"/>
                  </a:lnTo>
                  <a:lnTo>
                    <a:pt x="2114" y="52"/>
                  </a:lnTo>
                  <a:lnTo>
                    <a:pt x="2151" y="64"/>
                  </a:lnTo>
                  <a:lnTo>
                    <a:pt x="2188" y="72"/>
                  </a:lnTo>
                  <a:lnTo>
                    <a:pt x="2228" y="84"/>
                  </a:lnTo>
                  <a:lnTo>
                    <a:pt x="2271" y="92"/>
                  </a:lnTo>
                  <a:lnTo>
                    <a:pt x="2316" y="96"/>
                  </a:lnTo>
                  <a:lnTo>
                    <a:pt x="2365" y="96"/>
                  </a:lnTo>
                  <a:lnTo>
                    <a:pt x="2419" y="96"/>
                  </a:lnTo>
                  <a:lnTo>
                    <a:pt x="2475" y="88"/>
                  </a:lnTo>
                  <a:lnTo>
                    <a:pt x="2535" y="76"/>
                  </a:lnTo>
                  <a:lnTo>
                    <a:pt x="2600" y="56"/>
                  </a:lnTo>
                  <a:lnTo>
                    <a:pt x="2671" y="32"/>
                  </a:lnTo>
                  <a:lnTo>
                    <a:pt x="2680" y="68"/>
                  </a:lnTo>
                  <a:lnTo>
                    <a:pt x="2697" y="112"/>
                  </a:lnTo>
                  <a:lnTo>
                    <a:pt x="2714" y="159"/>
                  </a:lnTo>
                  <a:lnTo>
                    <a:pt x="2737" y="207"/>
                  </a:lnTo>
                  <a:lnTo>
                    <a:pt x="2762" y="251"/>
                  </a:lnTo>
                  <a:lnTo>
                    <a:pt x="2788" y="291"/>
                  </a:lnTo>
                  <a:lnTo>
                    <a:pt x="2811" y="315"/>
                  </a:lnTo>
                  <a:lnTo>
                    <a:pt x="2836" y="326"/>
                  </a:lnTo>
                  <a:lnTo>
                    <a:pt x="3220" y="1903"/>
                  </a:lnTo>
                  <a:lnTo>
                    <a:pt x="1813" y="1903"/>
                  </a:lnTo>
                  <a:lnTo>
                    <a:pt x="1819" y="1907"/>
                  </a:lnTo>
                  <a:lnTo>
                    <a:pt x="1827" y="1918"/>
                  </a:lnTo>
                  <a:lnTo>
                    <a:pt x="1842" y="1934"/>
                  </a:lnTo>
                  <a:lnTo>
                    <a:pt x="1853" y="1950"/>
                  </a:lnTo>
                  <a:lnTo>
                    <a:pt x="1862" y="1966"/>
                  </a:lnTo>
                  <a:lnTo>
                    <a:pt x="1862" y="1982"/>
                  </a:lnTo>
                  <a:lnTo>
                    <a:pt x="1850" y="1994"/>
                  </a:lnTo>
                  <a:lnTo>
                    <a:pt x="1822" y="1998"/>
                  </a:lnTo>
                  <a:lnTo>
                    <a:pt x="1776" y="1998"/>
                  </a:lnTo>
                  <a:lnTo>
                    <a:pt x="1714" y="1998"/>
                  </a:lnTo>
                  <a:lnTo>
                    <a:pt x="1643" y="1998"/>
                  </a:lnTo>
                  <a:lnTo>
                    <a:pt x="1569" y="1998"/>
                  </a:lnTo>
                  <a:lnTo>
                    <a:pt x="1501" y="1998"/>
                  </a:lnTo>
                  <a:lnTo>
                    <a:pt x="1444" y="1998"/>
                  </a:lnTo>
                  <a:lnTo>
                    <a:pt x="1404" y="1998"/>
                  </a:lnTo>
                  <a:lnTo>
                    <a:pt x="1390" y="1998"/>
                  </a:lnTo>
                  <a:lnTo>
                    <a:pt x="1356" y="1994"/>
                  </a:lnTo>
                  <a:lnTo>
                    <a:pt x="1339" y="1982"/>
                  </a:lnTo>
                  <a:lnTo>
                    <a:pt x="1336" y="1966"/>
                  </a:lnTo>
                  <a:lnTo>
                    <a:pt x="1341" y="1950"/>
                  </a:lnTo>
                  <a:lnTo>
                    <a:pt x="1353" y="1934"/>
                  </a:lnTo>
                  <a:lnTo>
                    <a:pt x="1367" y="1918"/>
                  </a:lnTo>
                  <a:lnTo>
                    <a:pt x="1376" y="1907"/>
                  </a:lnTo>
                  <a:lnTo>
                    <a:pt x="1381" y="1903"/>
                  </a:lnTo>
                  <a:lnTo>
                    <a:pt x="0" y="1903"/>
                  </a:lnTo>
                  <a:lnTo>
                    <a:pt x="355" y="307"/>
                  </a:lnTo>
                  <a:lnTo>
                    <a:pt x="375" y="299"/>
                  </a:lnTo>
                  <a:lnTo>
                    <a:pt x="398" y="283"/>
                  </a:lnTo>
                  <a:lnTo>
                    <a:pt x="421" y="255"/>
                  </a:lnTo>
                  <a:lnTo>
                    <a:pt x="443" y="227"/>
                  </a:lnTo>
                  <a:lnTo>
                    <a:pt x="463" y="191"/>
                  </a:lnTo>
                  <a:lnTo>
                    <a:pt x="480" y="155"/>
                  </a:lnTo>
                  <a:lnTo>
                    <a:pt x="495" y="116"/>
                  </a:lnTo>
                  <a:lnTo>
                    <a:pt x="506" y="80"/>
                  </a:lnTo>
                  <a:lnTo>
                    <a:pt x="549" y="84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190" y="1121"/>
              <a:ext cx="401" cy="1512"/>
            </a:xfrm>
            <a:custGeom>
              <a:avLst/>
              <a:gdLst>
                <a:gd name="T0" fmla="*/ 315 w 401"/>
                <a:gd name="T1" fmla="*/ 111 h 1512"/>
                <a:gd name="T2" fmla="*/ 0 w 401"/>
                <a:gd name="T3" fmla="*/ 1512 h 1512"/>
                <a:gd name="T4" fmla="*/ 20 w 401"/>
                <a:gd name="T5" fmla="*/ 1496 h 1512"/>
                <a:gd name="T6" fmla="*/ 43 w 401"/>
                <a:gd name="T7" fmla="*/ 1473 h 1512"/>
                <a:gd name="T8" fmla="*/ 65 w 401"/>
                <a:gd name="T9" fmla="*/ 1441 h 1512"/>
                <a:gd name="T10" fmla="*/ 91 w 401"/>
                <a:gd name="T11" fmla="*/ 1409 h 1512"/>
                <a:gd name="T12" fmla="*/ 114 w 401"/>
                <a:gd name="T13" fmla="*/ 1373 h 1512"/>
                <a:gd name="T14" fmla="*/ 136 w 401"/>
                <a:gd name="T15" fmla="*/ 1341 h 1512"/>
                <a:gd name="T16" fmla="*/ 156 w 401"/>
                <a:gd name="T17" fmla="*/ 1305 h 1512"/>
                <a:gd name="T18" fmla="*/ 170 w 401"/>
                <a:gd name="T19" fmla="*/ 1274 h 1512"/>
                <a:gd name="T20" fmla="*/ 401 w 401"/>
                <a:gd name="T21" fmla="*/ 0 h 1512"/>
                <a:gd name="T22" fmla="*/ 395 w 401"/>
                <a:gd name="T23" fmla="*/ 12 h 1512"/>
                <a:gd name="T24" fmla="*/ 386 w 401"/>
                <a:gd name="T25" fmla="*/ 28 h 1512"/>
                <a:gd name="T26" fmla="*/ 375 w 401"/>
                <a:gd name="T27" fmla="*/ 44 h 1512"/>
                <a:gd name="T28" fmla="*/ 367 w 401"/>
                <a:gd name="T29" fmla="*/ 60 h 1512"/>
                <a:gd name="T30" fmla="*/ 352 w 401"/>
                <a:gd name="T31" fmla="*/ 76 h 1512"/>
                <a:gd name="T32" fmla="*/ 341 w 401"/>
                <a:gd name="T33" fmla="*/ 87 h 1512"/>
                <a:gd name="T34" fmla="*/ 330 w 401"/>
                <a:gd name="T35" fmla="*/ 99 h 1512"/>
                <a:gd name="T36" fmla="*/ 315 w 401"/>
                <a:gd name="T37" fmla="*/ 111 h 15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1"/>
                <a:gd name="T58" fmla="*/ 0 h 1512"/>
                <a:gd name="T59" fmla="*/ 401 w 401"/>
                <a:gd name="T60" fmla="*/ 1512 h 15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1" h="1512">
                  <a:moveTo>
                    <a:pt x="315" y="111"/>
                  </a:moveTo>
                  <a:lnTo>
                    <a:pt x="0" y="1512"/>
                  </a:lnTo>
                  <a:lnTo>
                    <a:pt x="20" y="1496"/>
                  </a:lnTo>
                  <a:lnTo>
                    <a:pt x="43" y="1473"/>
                  </a:lnTo>
                  <a:lnTo>
                    <a:pt x="65" y="1441"/>
                  </a:lnTo>
                  <a:lnTo>
                    <a:pt x="91" y="1409"/>
                  </a:lnTo>
                  <a:lnTo>
                    <a:pt x="114" y="1373"/>
                  </a:lnTo>
                  <a:lnTo>
                    <a:pt x="136" y="1341"/>
                  </a:lnTo>
                  <a:lnTo>
                    <a:pt x="156" y="1305"/>
                  </a:lnTo>
                  <a:lnTo>
                    <a:pt x="170" y="1274"/>
                  </a:lnTo>
                  <a:lnTo>
                    <a:pt x="401" y="0"/>
                  </a:lnTo>
                  <a:lnTo>
                    <a:pt x="395" y="12"/>
                  </a:lnTo>
                  <a:lnTo>
                    <a:pt x="386" y="28"/>
                  </a:lnTo>
                  <a:lnTo>
                    <a:pt x="375" y="44"/>
                  </a:lnTo>
                  <a:lnTo>
                    <a:pt x="367" y="60"/>
                  </a:lnTo>
                  <a:lnTo>
                    <a:pt x="352" y="76"/>
                  </a:lnTo>
                  <a:lnTo>
                    <a:pt x="341" y="87"/>
                  </a:lnTo>
                  <a:lnTo>
                    <a:pt x="330" y="99"/>
                  </a:lnTo>
                  <a:lnTo>
                    <a:pt x="315" y="111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1176" y="2527"/>
              <a:ext cx="1481" cy="199"/>
            </a:xfrm>
            <a:custGeom>
              <a:avLst/>
              <a:gdLst>
                <a:gd name="T0" fmla="*/ 11 w 1481"/>
                <a:gd name="T1" fmla="*/ 147 h 199"/>
                <a:gd name="T2" fmla="*/ 43 w 1481"/>
                <a:gd name="T3" fmla="*/ 115 h 199"/>
                <a:gd name="T4" fmla="*/ 77 w 1481"/>
                <a:gd name="T5" fmla="*/ 75 h 199"/>
                <a:gd name="T6" fmla="*/ 108 w 1481"/>
                <a:gd name="T7" fmla="*/ 40 h 199"/>
                <a:gd name="T8" fmla="*/ 273 w 1481"/>
                <a:gd name="T9" fmla="*/ 75 h 199"/>
                <a:gd name="T10" fmla="*/ 529 w 1481"/>
                <a:gd name="T11" fmla="*/ 123 h 199"/>
                <a:gd name="T12" fmla="*/ 728 w 1481"/>
                <a:gd name="T13" fmla="*/ 115 h 199"/>
                <a:gd name="T14" fmla="*/ 881 w 1481"/>
                <a:gd name="T15" fmla="*/ 79 h 199"/>
                <a:gd name="T16" fmla="*/ 1009 w 1481"/>
                <a:gd name="T17" fmla="*/ 36 h 199"/>
                <a:gd name="T18" fmla="*/ 1125 w 1481"/>
                <a:gd name="T19" fmla="*/ 4 h 199"/>
                <a:gd name="T20" fmla="*/ 1250 w 1481"/>
                <a:gd name="T21" fmla="*/ 8 h 199"/>
                <a:gd name="T22" fmla="*/ 1395 w 1481"/>
                <a:gd name="T23" fmla="*/ 67 h 199"/>
                <a:gd name="T24" fmla="*/ 1469 w 1481"/>
                <a:gd name="T25" fmla="*/ 131 h 199"/>
                <a:gd name="T26" fmla="*/ 1441 w 1481"/>
                <a:gd name="T27" fmla="*/ 151 h 199"/>
                <a:gd name="T28" fmla="*/ 1415 w 1481"/>
                <a:gd name="T29" fmla="*/ 175 h 199"/>
                <a:gd name="T30" fmla="*/ 1393 w 1481"/>
                <a:gd name="T31" fmla="*/ 191 h 199"/>
                <a:gd name="T32" fmla="*/ 1367 w 1481"/>
                <a:gd name="T33" fmla="*/ 175 h 199"/>
                <a:gd name="T34" fmla="*/ 1319 w 1481"/>
                <a:gd name="T35" fmla="*/ 139 h 199"/>
                <a:gd name="T36" fmla="*/ 1265 w 1481"/>
                <a:gd name="T37" fmla="*/ 115 h 199"/>
                <a:gd name="T38" fmla="*/ 1208 w 1481"/>
                <a:gd name="T39" fmla="*/ 103 h 199"/>
                <a:gd name="T40" fmla="*/ 1145 w 1481"/>
                <a:gd name="T41" fmla="*/ 99 h 199"/>
                <a:gd name="T42" fmla="*/ 1080 w 1481"/>
                <a:gd name="T43" fmla="*/ 103 h 199"/>
                <a:gd name="T44" fmla="*/ 1017 w 1481"/>
                <a:gd name="T45" fmla="*/ 123 h 199"/>
                <a:gd name="T46" fmla="*/ 955 w 1481"/>
                <a:gd name="T47" fmla="*/ 147 h 199"/>
                <a:gd name="T48" fmla="*/ 890 w 1481"/>
                <a:gd name="T49" fmla="*/ 163 h 199"/>
                <a:gd name="T50" fmla="*/ 782 w 1481"/>
                <a:gd name="T51" fmla="*/ 163 h 199"/>
                <a:gd name="T52" fmla="*/ 645 w 1481"/>
                <a:gd name="T53" fmla="*/ 163 h 199"/>
                <a:gd name="T54" fmla="*/ 495 w 1481"/>
                <a:gd name="T55" fmla="*/ 163 h 199"/>
                <a:gd name="T56" fmla="*/ 341 w 1481"/>
                <a:gd name="T57" fmla="*/ 159 h 199"/>
                <a:gd name="T58" fmla="*/ 202 w 1481"/>
                <a:gd name="T59" fmla="*/ 159 h 199"/>
                <a:gd name="T60" fmla="*/ 88 w 1481"/>
                <a:gd name="T61" fmla="*/ 159 h 199"/>
                <a:gd name="T62" fmla="*/ 17 w 1481"/>
                <a:gd name="T63" fmla="*/ 159 h 1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81"/>
                <a:gd name="T97" fmla="*/ 0 h 199"/>
                <a:gd name="T98" fmla="*/ 1481 w 1481"/>
                <a:gd name="T99" fmla="*/ 199 h 19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81" h="199">
                  <a:moveTo>
                    <a:pt x="0" y="159"/>
                  </a:moveTo>
                  <a:lnTo>
                    <a:pt x="11" y="147"/>
                  </a:lnTo>
                  <a:lnTo>
                    <a:pt x="26" y="135"/>
                  </a:lnTo>
                  <a:lnTo>
                    <a:pt x="43" y="115"/>
                  </a:lnTo>
                  <a:lnTo>
                    <a:pt x="60" y="95"/>
                  </a:lnTo>
                  <a:lnTo>
                    <a:pt x="77" y="75"/>
                  </a:lnTo>
                  <a:lnTo>
                    <a:pt x="94" y="55"/>
                  </a:lnTo>
                  <a:lnTo>
                    <a:pt x="108" y="40"/>
                  </a:lnTo>
                  <a:lnTo>
                    <a:pt x="117" y="28"/>
                  </a:lnTo>
                  <a:lnTo>
                    <a:pt x="273" y="75"/>
                  </a:lnTo>
                  <a:lnTo>
                    <a:pt x="409" y="107"/>
                  </a:lnTo>
                  <a:lnTo>
                    <a:pt x="529" y="123"/>
                  </a:lnTo>
                  <a:lnTo>
                    <a:pt x="634" y="123"/>
                  </a:lnTo>
                  <a:lnTo>
                    <a:pt x="728" y="115"/>
                  </a:lnTo>
                  <a:lnTo>
                    <a:pt x="810" y="99"/>
                  </a:lnTo>
                  <a:lnTo>
                    <a:pt x="881" y="79"/>
                  </a:lnTo>
                  <a:lnTo>
                    <a:pt x="949" y="55"/>
                  </a:lnTo>
                  <a:lnTo>
                    <a:pt x="1009" y="36"/>
                  </a:lnTo>
                  <a:lnTo>
                    <a:pt x="1069" y="16"/>
                  </a:lnTo>
                  <a:lnTo>
                    <a:pt x="1125" y="4"/>
                  </a:lnTo>
                  <a:lnTo>
                    <a:pt x="1185" y="0"/>
                  </a:lnTo>
                  <a:lnTo>
                    <a:pt x="1250" y="8"/>
                  </a:lnTo>
                  <a:lnTo>
                    <a:pt x="1319" y="28"/>
                  </a:lnTo>
                  <a:lnTo>
                    <a:pt x="1395" y="67"/>
                  </a:lnTo>
                  <a:lnTo>
                    <a:pt x="1481" y="123"/>
                  </a:lnTo>
                  <a:lnTo>
                    <a:pt x="1469" y="131"/>
                  </a:lnTo>
                  <a:lnTo>
                    <a:pt x="1455" y="143"/>
                  </a:lnTo>
                  <a:lnTo>
                    <a:pt x="1441" y="151"/>
                  </a:lnTo>
                  <a:lnTo>
                    <a:pt x="1427" y="163"/>
                  </a:lnTo>
                  <a:lnTo>
                    <a:pt x="1415" y="175"/>
                  </a:lnTo>
                  <a:lnTo>
                    <a:pt x="1404" y="183"/>
                  </a:lnTo>
                  <a:lnTo>
                    <a:pt x="1393" y="191"/>
                  </a:lnTo>
                  <a:lnTo>
                    <a:pt x="1387" y="199"/>
                  </a:lnTo>
                  <a:lnTo>
                    <a:pt x="1367" y="175"/>
                  </a:lnTo>
                  <a:lnTo>
                    <a:pt x="1344" y="155"/>
                  </a:lnTo>
                  <a:lnTo>
                    <a:pt x="1319" y="139"/>
                  </a:lnTo>
                  <a:lnTo>
                    <a:pt x="1293" y="127"/>
                  </a:lnTo>
                  <a:lnTo>
                    <a:pt x="1265" y="115"/>
                  </a:lnTo>
                  <a:lnTo>
                    <a:pt x="1236" y="107"/>
                  </a:lnTo>
                  <a:lnTo>
                    <a:pt x="1208" y="103"/>
                  </a:lnTo>
                  <a:lnTo>
                    <a:pt x="1177" y="99"/>
                  </a:lnTo>
                  <a:lnTo>
                    <a:pt x="1145" y="99"/>
                  </a:lnTo>
                  <a:lnTo>
                    <a:pt x="1114" y="99"/>
                  </a:lnTo>
                  <a:lnTo>
                    <a:pt x="1080" y="103"/>
                  </a:lnTo>
                  <a:lnTo>
                    <a:pt x="1049" y="111"/>
                  </a:lnTo>
                  <a:lnTo>
                    <a:pt x="1017" y="123"/>
                  </a:lnTo>
                  <a:lnTo>
                    <a:pt x="986" y="131"/>
                  </a:lnTo>
                  <a:lnTo>
                    <a:pt x="955" y="147"/>
                  </a:lnTo>
                  <a:lnTo>
                    <a:pt x="926" y="163"/>
                  </a:lnTo>
                  <a:lnTo>
                    <a:pt x="890" y="163"/>
                  </a:lnTo>
                  <a:lnTo>
                    <a:pt x="838" y="163"/>
                  </a:lnTo>
                  <a:lnTo>
                    <a:pt x="782" y="163"/>
                  </a:lnTo>
                  <a:lnTo>
                    <a:pt x="716" y="163"/>
                  </a:lnTo>
                  <a:lnTo>
                    <a:pt x="645" y="163"/>
                  </a:lnTo>
                  <a:lnTo>
                    <a:pt x="571" y="163"/>
                  </a:lnTo>
                  <a:lnTo>
                    <a:pt x="495" y="163"/>
                  </a:lnTo>
                  <a:lnTo>
                    <a:pt x="418" y="159"/>
                  </a:lnTo>
                  <a:lnTo>
                    <a:pt x="341" y="159"/>
                  </a:lnTo>
                  <a:lnTo>
                    <a:pt x="267" y="159"/>
                  </a:lnTo>
                  <a:lnTo>
                    <a:pt x="202" y="159"/>
                  </a:lnTo>
                  <a:lnTo>
                    <a:pt x="139" y="159"/>
                  </a:lnTo>
                  <a:lnTo>
                    <a:pt x="88" y="159"/>
                  </a:lnTo>
                  <a:lnTo>
                    <a:pt x="45" y="159"/>
                  </a:lnTo>
                  <a:lnTo>
                    <a:pt x="17" y="159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2739" y="2416"/>
              <a:ext cx="1475" cy="307"/>
            </a:xfrm>
            <a:custGeom>
              <a:avLst/>
              <a:gdLst>
                <a:gd name="T0" fmla="*/ 0 w 1475"/>
                <a:gd name="T1" fmla="*/ 227 h 307"/>
                <a:gd name="T2" fmla="*/ 96 w 1475"/>
                <a:gd name="T3" fmla="*/ 140 h 307"/>
                <a:gd name="T4" fmla="*/ 190 w 1475"/>
                <a:gd name="T5" fmla="*/ 76 h 307"/>
                <a:gd name="T6" fmla="*/ 284 w 1475"/>
                <a:gd name="T7" fmla="*/ 32 h 307"/>
                <a:gd name="T8" fmla="*/ 375 w 1475"/>
                <a:gd name="T9" fmla="*/ 8 h 307"/>
                <a:gd name="T10" fmla="*/ 466 w 1475"/>
                <a:gd name="T11" fmla="*/ 0 h 307"/>
                <a:gd name="T12" fmla="*/ 554 w 1475"/>
                <a:gd name="T13" fmla="*/ 4 h 307"/>
                <a:gd name="T14" fmla="*/ 642 w 1475"/>
                <a:gd name="T15" fmla="*/ 16 h 307"/>
                <a:gd name="T16" fmla="*/ 727 w 1475"/>
                <a:gd name="T17" fmla="*/ 36 h 307"/>
                <a:gd name="T18" fmla="*/ 809 w 1475"/>
                <a:gd name="T19" fmla="*/ 60 h 307"/>
                <a:gd name="T20" fmla="*/ 889 w 1475"/>
                <a:gd name="T21" fmla="*/ 84 h 307"/>
                <a:gd name="T22" fmla="*/ 969 w 1475"/>
                <a:gd name="T23" fmla="*/ 108 h 307"/>
                <a:gd name="T24" fmla="*/ 1043 w 1475"/>
                <a:gd name="T25" fmla="*/ 128 h 307"/>
                <a:gd name="T26" fmla="*/ 1116 w 1475"/>
                <a:gd name="T27" fmla="*/ 140 h 307"/>
                <a:gd name="T28" fmla="*/ 1185 w 1475"/>
                <a:gd name="T29" fmla="*/ 140 h 307"/>
                <a:gd name="T30" fmla="*/ 1253 w 1475"/>
                <a:gd name="T31" fmla="*/ 124 h 307"/>
                <a:gd name="T32" fmla="*/ 1315 w 1475"/>
                <a:gd name="T33" fmla="*/ 96 h 307"/>
                <a:gd name="T34" fmla="*/ 1330 w 1475"/>
                <a:gd name="T35" fmla="*/ 112 h 307"/>
                <a:gd name="T36" fmla="*/ 1344 w 1475"/>
                <a:gd name="T37" fmla="*/ 132 h 307"/>
                <a:gd name="T38" fmla="*/ 1361 w 1475"/>
                <a:gd name="T39" fmla="*/ 155 h 307"/>
                <a:gd name="T40" fmla="*/ 1384 w 1475"/>
                <a:gd name="T41" fmla="*/ 183 h 307"/>
                <a:gd name="T42" fmla="*/ 1403 w 1475"/>
                <a:gd name="T43" fmla="*/ 211 h 307"/>
                <a:gd name="T44" fmla="*/ 1426 w 1475"/>
                <a:gd name="T45" fmla="*/ 235 h 307"/>
                <a:gd name="T46" fmla="*/ 1449 w 1475"/>
                <a:gd name="T47" fmla="*/ 259 h 307"/>
                <a:gd name="T48" fmla="*/ 1475 w 1475"/>
                <a:gd name="T49" fmla="*/ 275 h 307"/>
                <a:gd name="T50" fmla="*/ 702 w 1475"/>
                <a:gd name="T51" fmla="*/ 275 h 307"/>
                <a:gd name="T52" fmla="*/ 684 w 1475"/>
                <a:gd name="T53" fmla="*/ 255 h 307"/>
                <a:gd name="T54" fmla="*/ 662 w 1475"/>
                <a:gd name="T55" fmla="*/ 235 h 307"/>
                <a:gd name="T56" fmla="*/ 630 w 1475"/>
                <a:gd name="T57" fmla="*/ 215 h 307"/>
                <a:gd name="T58" fmla="*/ 599 w 1475"/>
                <a:gd name="T59" fmla="*/ 203 h 307"/>
                <a:gd name="T60" fmla="*/ 559 w 1475"/>
                <a:gd name="T61" fmla="*/ 187 h 307"/>
                <a:gd name="T62" fmla="*/ 520 w 1475"/>
                <a:gd name="T63" fmla="*/ 179 h 307"/>
                <a:gd name="T64" fmla="*/ 474 w 1475"/>
                <a:gd name="T65" fmla="*/ 175 h 307"/>
                <a:gd name="T66" fmla="*/ 432 w 1475"/>
                <a:gd name="T67" fmla="*/ 171 h 307"/>
                <a:gd name="T68" fmla="*/ 383 w 1475"/>
                <a:gd name="T69" fmla="*/ 171 h 307"/>
                <a:gd name="T70" fmla="*/ 338 w 1475"/>
                <a:gd name="T71" fmla="*/ 179 h 307"/>
                <a:gd name="T72" fmla="*/ 292 w 1475"/>
                <a:gd name="T73" fmla="*/ 187 h 307"/>
                <a:gd name="T74" fmla="*/ 250 w 1475"/>
                <a:gd name="T75" fmla="*/ 199 h 307"/>
                <a:gd name="T76" fmla="*/ 207 w 1475"/>
                <a:gd name="T77" fmla="*/ 219 h 307"/>
                <a:gd name="T78" fmla="*/ 167 w 1475"/>
                <a:gd name="T79" fmla="*/ 243 h 307"/>
                <a:gd name="T80" fmla="*/ 133 w 1475"/>
                <a:gd name="T81" fmla="*/ 271 h 307"/>
                <a:gd name="T82" fmla="*/ 102 w 1475"/>
                <a:gd name="T83" fmla="*/ 307 h 307"/>
                <a:gd name="T84" fmla="*/ 93 w 1475"/>
                <a:gd name="T85" fmla="*/ 295 h 307"/>
                <a:gd name="T86" fmla="*/ 82 w 1475"/>
                <a:gd name="T87" fmla="*/ 283 h 307"/>
                <a:gd name="T88" fmla="*/ 71 w 1475"/>
                <a:gd name="T89" fmla="*/ 275 h 307"/>
                <a:gd name="T90" fmla="*/ 59 w 1475"/>
                <a:gd name="T91" fmla="*/ 263 h 307"/>
                <a:gd name="T92" fmla="*/ 45 w 1475"/>
                <a:gd name="T93" fmla="*/ 251 h 307"/>
                <a:gd name="T94" fmla="*/ 34 w 1475"/>
                <a:gd name="T95" fmla="*/ 243 h 307"/>
                <a:gd name="T96" fmla="*/ 17 w 1475"/>
                <a:gd name="T97" fmla="*/ 235 h 307"/>
                <a:gd name="T98" fmla="*/ 0 w 1475"/>
                <a:gd name="T99" fmla="*/ 227 h 3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75"/>
                <a:gd name="T151" fmla="*/ 0 h 307"/>
                <a:gd name="T152" fmla="*/ 1475 w 1475"/>
                <a:gd name="T153" fmla="*/ 307 h 3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75" h="307">
                  <a:moveTo>
                    <a:pt x="0" y="227"/>
                  </a:moveTo>
                  <a:lnTo>
                    <a:pt x="96" y="140"/>
                  </a:lnTo>
                  <a:lnTo>
                    <a:pt x="190" y="76"/>
                  </a:lnTo>
                  <a:lnTo>
                    <a:pt x="284" y="32"/>
                  </a:lnTo>
                  <a:lnTo>
                    <a:pt x="375" y="8"/>
                  </a:lnTo>
                  <a:lnTo>
                    <a:pt x="466" y="0"/>
                  </a:lnTo>
                  <a:lnTo>
                    <a:pt x="554" y="4"/>
                  </a:lnTo>
                  <a:lnTo>
                    <a:pt x="642" y="16"/>
                  </a:lnTo>
                  <a:lnTo>
                    <a:pt x="727" y="36"/>
                  </a:lnTo>
                  <a:lnTo>
                    <a:pt x="809" y="60"/>
                  </a:lnTo>
                  <a:lnTo>
                    <a:pt x="889" y="84"/>
                  </a:lnTo>
                  <a:lnTo>
                    <a:pt x="969" y="108"/>
                  </a:lnTo>
                  <a:lnTo>
                    <a:pt x="1043" y="128"/>
                  </a:lnTo>
                  <a:lnTo>
                    <a:pt x="1116" y="140"/>
                  </a:lnTo>
                  <a:lnTo>
                    <a:pt x="1185" y="140"/>
                  </a:lnTo>
                  <a:lnTo>
                    <a:pt x="1253" y="124"/>
                  </a:lnTo>
                  <a:lnTo>
                    <a:pt x="1315" y="96"/>
                  </a:lnTo>
                  <a:lnTo>
                    <a:pt x="1330" y="112"/>
                  </a:lnTo>
                  <a:lnTo>
                    <a:pt x="1344" y="132"/>
                  </a:lnTo>
                  <a:lnTo>
                    <a:pt x="1361" y="155"/>
                  </a:lnTo>
                  <a:lnTo>
                    <a:pt x="1384" y="183"/>
                  </a:lnTo>
                  <a:lnTo>
                    <a:pt x="1403" y="211"/>
                  </a:lnTo>
                  <a:lnTo>
                    <a:pt x="1426" y="235"/>
                  </a:lnTo>
                  <a:lnTo>
                    <a:pt x="1449" y="259"/>
                  </a:lnTo>
                  <a:lnTo>
                    <a:pt x="1475" y="275"/>
                  </a:lnTo>
                  <a:lnTo>
                    <a:pt x="702" y="275"/>
                  </a:lnTo>
                  <a:lnTo>
                    <a:pt x="684" y="255"/>
                  </a:lnTo>
                  <a:lnTo>
                    <a:pt x="662" y="235"/>
                  </a:lnTo>
                  <a:lnTo>
                    <a:pt x="630" y="215"/>
                  </a:lnTo>
                  <a:lnTo>
                    <a:pt x="599" y="203"/>
                  </a:lnTo>
                  <a:lnTo>
                    <a:pt x="559" y="187"/>
                  </a:lnTo>
                  <a:lnTo>
                    <a:pt x="520" y="179"/>
                  </a:lnTo>
                  <a:lnTo>
                    <a:pt x="474" y="175"/>
                  </a:lnTo>
                  <a:lnTo>
                    <a:pt x="432" y="171"/>
                  </a:lnTo>
                  <a:lnTo>
                    <a:pt x="383" y="171"/>
                  </a:lnTo>
                  <a:lnTo>
                    <a:pt x="338" y="179"/>
                  </a:lnTo>
                  <a:lnTo>
                    <a:pt x="292" y="187"/>
                  </a:lnTo>
                  <a:lnTo>
                    <a:pt x="250" y="199"/>
                  </a:lnTo>
                  <a:lnTo>
                    <a:pt x="207" y="219"/>
                  </a:lnTo>
                  <a:lnTo>
                    <a:pt x="167" y="243"/>
                  </a:lnTo>
                  <a:lnTo>
                    <a:pt x="133" y="271"/>
                  </a:lnTo>
                  <a:lnTo>
                    <a:pt x="102" y="307"/>
                  </a:lnTo>
                  <a:lnTo>
                    <a:pt x="93" y="295"/>
                  </a:lnTo>
                  <a:lnTo>
                    <a:pt x="82" y="283"/>
                  </a:lnTo>
                  <a:lnTo>
                    <a:pt x="71" y="275"/>
                  </a:lnTo>
                  <a:lnTo>
                    <a:pt x="59" y="263"/>
                  </a:lnTo>
                  <a:lnTo>
                    <a:pt x="45" y="251"/>
                  </a:lnTo>
                  <a:lnTo>
                    <a:pt x="34" y="243"/>
                  </a:lnTo>
                  <a:lnTo>
                    <a:pt x="17" y="235"/>
                  </a:lnTo>
                  <a:lnTo>
                    <a:pt x="0" y="227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2730" y="2305"/>
              <a:ext cx="1324" cy="334"/>
            </a:xfrm>
            <a:custGeom>
              <a:avLst/>
              <a:gdLst>
                <a:gd name="T0" fmla="*/ 0 w 1324"/>
                <a:gd name="T1" fmla="*/ 235 h 334"/>
                <a:gd name="T2" fmla="*/ 74 w 1324"/>
                <a:gd name="T3" fmla="*/ 143 h 334"/>
                <a:gd name="T4" fmla="*/ 156 w 1324"/>
                <a:gd name="T5" fmla="*/ 76 h 334"/>
                <a:gd name="T6" fmla="*/ 241 w 1324"/>
                <a:gd name="T7" fmla="*/ 32 h 334"/>
                <a:gd name="T8" fmla="*/ 329 w 1324"/>
                <a:gd name="T9" fmla="*/ 8 h 334"/>
                <a:gd name="T10" fmla="*/ 423 w 1324"/>
                <a:gd name="T11" fmla="*/ 0 h 334"/>
                <a:gd name="T12" fmla="*/ 517 w 1324"/>
                <a:gd name="T13" fmla="*/ 4 h 334"/>
                <a:gd name="T14" fmla="*/ 611 w 1324"/>
                <a:gd name="T15" fmla="*/ 20 h 334"/>
                <a:gd name="T16" fmla="*/ 705 w 1324"/>
                <a:gd name="T17" fmla="*/ 40 h 334"/>
                <a:gd name="T18" fmla="*/ 796 w 1324"/>
                <a:gd name="T19" fmla="*/ 68 h 334"/>
                <a:gd name="T20" fmla="*/ 884 w 1324"/>
                <a:gd name="T21" fmla="*/ 99 h 334"/>
                <a:gd name="T22" fmla="*/ 969 w 1324"/>
                <a:gd name="T23" fmla="*/ 127 h 334"/>
                <a:gd name="T24" fmla="*/ 1048 w 1324"/>
                <a:gd name="T25" fmla="*/ 151 h 334"/>
                <a:gd name="T26" fmla="*/ 1122 w 1324"/>
                <a:gd name="T27" fmla="*/ 167 h 334"/>
                <a:gd name="T28" fmla="*/ 1191 w 1324"/>
                <a:gd name="T29" fmla="*/ 175 h 334"/>
                <a:gd name="T30" fmla="*/ 1250 w 1324"/>
                <a:gd name="T31" fmla="*/ 167 h 334"/>
                <a:gd name="T32" fmla="*/ 1299 w 1324"/>
                <a:gd name="T33" fmla="*/ 147 h 334"/>
                <a:gd name="T34" fmla="*/ 1324 w 1324"/>
                <a:gd name="T35" fmla="*/ 199 h 334"/>
                <a:gd name="T36" fmla="*/ 1264 w 1324"/>
                <a:gd name="T37" fmla="*/ 227 h 334"/>
                <a:gd name="T38" fmla="*/ 1202 w 1324"/>
                <a:gd name="T39" fmla="*/ 235 h 334"/>
                <a:gd name="T40" fmla="*/ 1134 w 1324"/>
                <a:gd name="T41" fmla="*/ 231 h 334"/>
                <a:gd name="T42" fmla="*/ 1063 w 1324"/>
                <a:gd name="T43" fmla="*/ 219 h 334"/>
                <a:gd name="T44" fmla="*/ 989 w 1324"/>
                <a:gd name="T45" fmla="*/ 199 h 334"/>
                <a:gd name="T46" fmla="*/ 912 w 1324"/>
                <a:gd name="T47" fmla="*/ 171 h 334"/>
                <a:gd name="T48" fmla="*/ 832 w 1324"/>
                <a:gd name="T49" fmla="*/ 147 h 334"/>
                <a:gd name="T50" fmla="*/ 747 w 1324"/>
                <a:gd name="T51" fmla="*/ 119 h 334"/>
                <a:gd name="T52" fmla="*/ 662 w 1324"/>
                <a:gd name="T53" fmla="*/ 99 h 334"/>
                <a:gd name="T54" fmla="*/ 574 w 1324"/>
                <a:gd name="T55" fmla="*/ 87 h 334"/>
                <a:gd name="T56" fmla="*/ 483 w 1324"/>
                <a:gd name="T57" fmla="*/ 83 h 334"/>
                <a:gd name="T58" fmla="*/ 389 w 1324"/>
                <a:gd name="T59" fmla="*/ 95 h 334"/>
                <a:gd name="T60" fmla="*/ 295 w 1324"/>
                <a:gd name="T61" fmla="*/ 123 h 334"/>
                <a:gd name="T62" fmla="*/ 199 w 1324"/>
                <a:gd name="T63" fmla="*/ 171 h 334"/>
                <a:gd name="T64" fmla="*/ 99 w 1324"/>
                <a:gd name="T65" fmla="*/ 239 h 334"/>
                <a:gd name="T66" fmla="*/ 0 w 1324"/>
                <a:gd name="T67" fmla="*/ 334 h 334"/>
                <a:gd name="T68" fmla="*/ 3 w 1324"/>
                <a:gd name="T69" fmla="*/ 314 h 334"/>
                <a:gd name="T70" fmla="*/ 3 w 1324"/>
                <a:gd name="T71" fmla="*/ 290 h 334"/>
                <a:gd name="T72" fmla="*/ 3 w 1324"/>
                <a:gd name="T73" fmla="*/ 263 h 334"/>
                <a:gd name="T74" fmla="*/ 0 w 1324"/>
                <a:gd name="T75" fmla="*/ 235 h 3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4"/>
                <a:gd name="T115" fmla="*/ 0 h 334"/>
                <a:gd name="T116" fmla="*/ 1324 w 1324"/>
                <a:gd name="T117" fmla="*/ 334 h 3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4" h="334">
                  <a:moveTo>
                    <a:pt x="0" y="235"/>
                  </a:moveTo>
                  <a:lnTo>
                    <a:pt x="74" y="143"/>
                  </a:lnTo>
                  <a:lnTo>
                    <a:pt x="156" y="76"/>
                  </a:lnTo>
                  <a:lnTo>
                    <a:pt x="241" y="32"/>
                  </a:lnTo>
                  <a:lnTo>
                    <a:pt x="329" y="8"/>
                  </a:lnTo>
                  <a:lnTo>
                    <a:pt x="423" y="0"/>
                  </a:lnTo>
                  <a:lnTo>
                    <a:pt x="517" y="4"/>
                  </a:lnTo>
                  <a:lnTo>
                    <a:pt x="611" y="20"/>
                  </a:lnTo>
                  <a:lnTo>
                    <a:pt x="705" y="40"/>
                  </a:lnTo>
                  <a:lnTo>
                    <a:pt x="796" y="68"/>
                  </a:lnTo>
                  <a:lnTo>
                    <a:pt x="884" y="99"/>
                  </a:lnTo>
                  <a:lnTo>
                    <a:pt x="969" y="127"/>
                  </a:lnTo>
                  <a:lnTo>
                    <a:pt x="1048" y="151"/>
                  </a:lnTo>
                  <a:lnTo>
                    <a:pt x="1122" y="167"/>
                  </a:lnTo>
                  <a:lnTo>
                    <a:pt x="1191" y="175"/>
                  </a:lnTo>
                  <a:lnTo>
                    <a:pt x="1250" y="167"/>
                  </a:lnTo>
                  <a:lnTo>
                    <a:pt x="1299" y="147"/>
                  </a:lnTo>
                  <a:lnTo>
                    <a:pt x="1324" y="199"/>
                  </a:lnTo>
                  <a:lnTo>
                    <a:pt x="1264" y="227"/>
                  </a:lnTo>
                  <a:lnTo>
                    <a:pt x="1202" y="235"/>
                  </a:lnTo>
                  <a:lnTo>
                    <a:pt x="1134" y="231"/>
                  </a:lnTo>
                  <a:lnTo>
                    <a:pt x="1063" y="219"/>
                  </a:lnTo>
                  <a:lnTo>
                    <a:pt x="989" y="199"/>
                  </a:lnTo>
                  <a:lnTo>
                    <a:pt x="912" y="171"/>
                  </a:lnTo>
                  <a:lnTo>
                    <a:pt x="832" y="147"/>
                  </a:lnTo>
                  <a:lnTo>
                    <a:pt x="747" y="119"/>
                  </a:lnTo>
                  <a:lnTo>
                    <a:pt x="662" y="99"/>
                  </a:lnTo>
                  <a:lnTo>
                    <a:pt x="574" y="87"/>
                  </a:lnTo>
                  <a:lnTo>
                    <a:pt x="483" y="83"/>
                  </a:lnTo>
                  <a:lnTo>
                    <a:pt x="389" y="95"/>
                  </a:lnTo>
                  <a:lnTo>
                    <a:pt x="295" y="123"/>
                  </a:lnTo>
                  <a:lnTo>
                    <a:pt x="199" y="171"/>
                  </a:lnTo>
                  <a:lnTo>
                    <a:pt x="99" y="239"/>
                  </a:lnTo>
                  <a:lnTo>
                    <a:pt x="0" y="334"/>
                  </a:lnTo>
                  <a:lnTo>
                    <a:pt x="3" y="314"/>
                  </a:lnTo>
                  <a:lnTo>
                    <a:pt x="3" y="290"/>
                  </a:lnTo>
                  <a:lnTo>
                    <a:pt x="3" y="263"/>
                  </a:lnTo>
                  <a:lnTo>
                    <a:pt x="0" y="235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922" y="2627"/>
              <a:ext cx="466" cy="68"/>
            </a:xfrm>
            <a:custGeom>
              <a:avLst/>
              <a:gdLst>
                <a:gd name="T0" fmla="*/ 466 w 466"/>
                <a:gd name="T1" fmla="*/ 68 h 68"/>
                <a:gd name="T2" fmla="*/ 0 w 466"/>
                <a:gd name="T3" fmla="*/ 68 h 68"/>
                <a:gd name="T4" fmla="*/ 23 w 466"/>
                <a:gd name="T5" fmla="*/ 52 h 68"/>
                <a:gd name="T6" fmla="*/ 49 w 466"/>
                <a:gd name="T7" fmla="*/ 36 h 68"/>
                <a:gd name="T8" fmla="*/ 77 w 466"/>
                <a:gd name="T9" fmla="*/ 24 h 68"/>
                <a:gd name="T10" fmla="*/ 108 w 466"/>
                <a:gd name="T11" fmla="*/ 16 h 68"/>
                <a:gd name="T12" fmla="*/ 140 w 466"/>
                <a:gd name="T13" fmla="*/ 8 h 68"/>
                <a:gd name="T14" fmla="*/ 171 w 466"/>
                <a:gd name="T15" fmla="*/ 4 h 68"/>
                <a:gd name="T16" fmla="*/ 205 w 466"/>
                <a:gd name="T17" fmla="*/ 0 h 68"/>
                <a:gd name="T18" fmla="*/ 239 w 466"/>
                <a:gd name="T19" fmla="*/ 0 h 68"/>
                <a:gd name="T20" fmla="*/ 273 w 466"/>
                <a:gd name="T21" fmla="*/ 4 h 68"/>
                <a:gd name="T22" fmla="*/ 304 w 466"/>
                <a:gd name="T23" fmla="*/ 8 h 68"/>
                <a:gd name="T24" fmla="*/ 336 w 466"/>
                <a:gd name="T25" fmla="*/ 12 h 68"/>
                <a:gd name="T26" fmla="*/ 367 w 466"/>
                <a:gd name="T27" fmla="*/ 20 h 68"/>
                <a:gd name="T28" fmla="*/ 395 w 466"/>
                <a:gd name="T29" fmla="*/ 28 h 68"/>
                <a:gd name="T30" fmla="*/ 421 w 466"/>
                <a:gd name="T31" fmla="*/ 40 h 68"/>
                <a:gd name="T32" fmla="*/ 446 w 466"/>
                <a:gd name="T33" fmla="*/ 52 h 68"/>
                <a:gd name="T34" fmla="*/ 466 w 466"/>
                <a:gd name="T35" fmla="*/ 68 h 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6"/>
                <a:gd name="T55" fmla="*/ 0 h 68"/>
                <a:gd name="T56" fmla="*/ 466 w 466"/>
                <a:gd name="T57" fmla="*/ 68 h 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6" h="68">
                  <a:moveTo>
                    <a:pt x="466" y="68"/>
                  </a:moveTo>
                  <a:lnTo>
                    <a:pt x="0" y="68"/>
                  </a:lnTo>
                  <a:lnTo>
                    <a:pt x="23" y="52"/>
                  </a:lnTo>
                  <a:lnTo>
                    <a:pt x="49" y="36"/>
                  </a:lnTo>
                  <a:lnTo>
                    <a:pt x="77" y="24"/>
                  </a:lnTo>
                  <a:lnTo>
                    <a:pt x="108" y="16"/>
                  </a:lnTo>
                  <a:lnTo>
                    <a:pt x="140" y="8"/>
                  </a:lnTo>
                  <a:lnTo>
                    <a:pt x="171" y="4"/>
                  </a:lnTo>
                  <a:lnTo>
                    <a:pt x="205" y="0"/>
                  </a:lnTo>
                  <a:lnTo>
                    <a:pt x="239" y="0"/>
                  </a:lnTo>
                  <a:lnTo>
                    <a:pt x="273" y="4"/>
                  </a:lnTo>
                  <a:lnTo>
                    <a:pt x="304" y="8"/>
                  </a:lnTo>
                  <a:lnTo>
                    <a:pt x="336" y="12"/>
                  </a:lnTo>
                  <a:lnTo>
                    <a:pt x="367" y="20"/>
                  </a:lnTo>
                  <a:lnTo>
                    <a:pt x="395" y="28"/>
                  </a:lnTo>
                  <a:lnTo>
                    <a:pt x="421" y="40"/>
                  </a:lnTo>
                  <a:lnTo>
                    <a:pt x="446" y="52"/>
                  </a:lnTo>
                  <a:lnTo>
                    <a:pt x="466" y="68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225" y="2656"/>
              <a:ext cx="253" cy="28"/>
            </a:xfrm>
            <a:custGeom>
              <a:avLst/>
              <a:gdLst>
                <a:gd name="T0" fmla="*/ 0 w 253"/>
                <a:gd name="T1" fmla="*/ 24 h 28"/>
                <a:gd name="T2" fmla="*/ 31 w 253"/>
                <a:gd name="T3" fmla="*/ 12 h 28"/>
                <a:gd name="T4" fmla="*/ 65 w 253"/>
                <a:gd name="T5" fmla="*/ 8 h 28"/>
                <a:gd name="T6" fmla="*/ 102 w 253"/>
                <a:gd name="T7" fmla="*/ 4 h 28"/>
                <a:gd name="T8" fmla="*/ 139 w 253"/>
                <a:gd name="T9" fmla="*/ 0 h 28"/>
                <a:gd name="T10" fmla="*/ 173 w 253"/>
                <a:gd name="T11" fmla="*/ 4 h 28"/>
                <a:gd name="T12" fmla="*/ 205 w 253"/>
                <a:gd name="T13" fmla="*/ 8 h 28"/>
                <a:gd name="T14" fmla="*/ 230 w 253"/>
                <a:gd name="T15" fmla="*/ 16 h 28"/>
                <a:gd name="T16" fmla="*/ 253 w 253"/>
                <a:gd name="T17" fmla="*/ 28 h 28"/>
                <a:gd name="T18" fmla="*/ 0 w 253"/>
                <a:gd name="T19" fmla="*/ 24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3"/>
                <a:gd name="T31" fmla="*/ 0 h 28"/>
                <a:gd name="T32" fmla="*/ 253 w 253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3" h="28">
                  <a:moveTo>
                    <a:pt x="0" y="24"/>
                  </a:moveTo>
                  <a:lnTo>
                    <a:pt x="31" y="12"/>
                  </a:lnTo>
                  <a:lnTo>
                    <a:pt x="65" y="8"/>
                  </a:lnTo>
                  <a:lnTo>
                    <a:pt x="102" y="4"/>
                  </a:lnTo>
                  <a:lnTo>
                    <a:pt x="139" y="0"/>
                  </a:lnTo>
                  <a:lnTo>
                    <a:pt x="173" y="4"/>
                  </a:lnTo>
                  <a:lnTo>
                    <a:pt x="205" y="8"/>
                  </a:lnTo>
                  <a:lnTo>
                    <a:pt x="230" y="16"/>
                  </a:lnTo>
                  <a:lnTo>
                    <a:pt x="253" y="2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3829" y="1087"/>
              <a:ext cx="469" cy="1664"/>
            </a:xfrm>
            <a:custGeom>
              <a:avLst/>
              <a:gdLst>
                <a:gd name="T0" fmla="*/ 0 w 469"/>
                <a:gd name="T1" fmla="*/ 0 h 1664"/>
                <a:gd name="T2" fmla="*/ 242 w 469"/>
                <a:gd name="T3" fmla="*/ 1377 h 1664"/>
                <a:gd name="T4" fmla="*/ 253 w 469"/>
                <a:gd name="T5" fmla="*/ 1397 h 1664"/>
                <a:gd name="T6" fmla="*/ 273 w 469"/>
                <a:gd name="T7" fmla="*/ 1429 h 1664"/>
                <a:gd name="T8" fmla="*/ 299 w 469"/>
                <a:gd name="T9" fmla="*/ 1469 h 1664"/>
                <a:gd name="T10" fmla="*/ 327 w 469"/>
                <a:gd name="T11" fmla="*/ 1509 h 1664"/>
                <a:gd name="T12" fmla="*/ 358 w 469"/>
                <a:gd name="T13" fmla="*/ 1552 h 1664"/>
                <a:gd name="T14" fmla="*/ 395 w 469"/>
                <a:gd name="T15" fmla="*/ 1596 h 1664"/>
                <a:gd name="T16" fmla="*/ 432 w 469"/>
                <a:gd name="T17" fmla="*/ 1632 h 1664"/>
                <a:gd name="T18" fmla="*/ 469 w 469"/>
                <a:gd name="T19" fmla="*/ 1664 h 1664"/>
                <a:gd name="T20" fmla="*/ 111 w 469"/>
                <a:gd name="T21" fmla="*/ 191 h 1664"/>
                <a:gd name="T22" fmla="*/ 100 w 469"/>
                <a:gd name="T23" fmla="*/ 175 h 1664"/>
                <a:gd name="T24" fmla="*/ 85 w 469"/>
                <a:gd name="T25" fmla="*/ 151 h 1664"/>
                <a:gd name="T26" fmla="*/ 68 w 469"/>
                <a:gd name="T27" fmla="*/ 128 h 1664"/>
                <a:gd name="T28" fmla="*/ 51 w 469"/>
                <a:gd name="T29" fmla="*/ 100 h 1664"/>
                <a:gd name="T30" fmla="*/ 37 w 469"/>
                <a:gd name="T31" fmla="*/ 72 h 1664"/>
                <a:gd name="T32" fmla="*/ 23 w 469"/>
                <a:gd name="T33" fmla="*/ 48 h 1664"/>
                <a:gd name="T34" fmla="*/ 9 w 469"/>
                <a:gd name="T35" fmla="*/ 20 h 1664"/>
                <a:gd name="T36" fmla="*/ 0 w 469"/>
                <a:gd name="T37" fmla="*/ 0 h 16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9"/>
                <a:gd name="T58" fmla="*/ 0 h 1664"/>
                <a:gd name="T59" fmla="*/ 469 w 469"/>
                <a:gd name="T60" fmla="*/ 1664 h 16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9" h="1664">
                  <a:moveTo>
                    <a:pt x="0" y="0"/>
                  </a:moveTo>
                  <a:lnTo>
                    <a:pt x="242" y="1377"/>
                  </a:lnTo>
                  <a:lnTo>
                    <a:pt x="253" y="1397"/>
                  </a:lnTo>
                  <a:lnTo>
                    <a:pt x="273" y="1429"/>
                  </a:lnTo>
                  <a:lnTo>
                    <a:pt x="299" y="1469"/>
                  </a:lnTo>
                  <a:lnTo>
                    <a:pt x="327" y="1509"/>
                  </a:lnTo>
                  <a:lnTo>
                    <a:pt x="358" y="1552"/>
                  </a:lnTo>
                  <a:lnTo>
                    <a:pt x="395" y="1596"/>
                  </a:lnTo>
                  <a:lnTo>
                    <a:pt x="432" y="1632"/>
                  </a:lnTo>
                  <a:lnTo>
                    <a:pt x="469" y="1664"/>
                  </a:lnTo>
                  <a:lnTo>
                    <a:pt x="111" y="191"/>
                  </a:lnTo>
                  <a:lnTo>
                    <a:pt x="100" y="175"/>
                  </a:lnTo>
                  <a:lnTo>
                    <a:pt x="85" y="151"/>
                  </a:lnTo>
                  <a:lnTo>
                    <a:pt x="68" y="128"/>
                  </a:lnTo>
                  <a:lnTo>
                    <a:pt x="51" y="100"/>
                  </a:lnTo>
                  <a:lnTo>
                    <a:pt x="37" y="72"/>
                  </a:lnTo>
                  <a:lnTo>
                    <a:pt x="23" y="48"/>
                  </a:lnTo>
                  <a:lnTo>
                    <a:pt x="9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400" y="987"/>
              <a:ext cx="974" cy="1472"/>
            </a:xfrm>
            <a:custGeom>
              <a:avLst/>
              <a:gdLst>
                <a:gd name="T0" fmla="*/ 244 w 974"/>
                <a:gd name="T1" fmla="*/ 0 h 1472"/>
                <a:gd name="T2" fmla="*/ 273 w 974"/>
                <a:gd name="T3" fmla="*/ 7 h 1472"/>
                <a:gd name="T4" fmla="*/ 68 w 974"/>
                <a:gd name="T5" fmla="*/ 1162 h 1472"/>
                <a:gd name="T6" fmla="*/ 91 w 974"/>
                <a:gd name="T7" fmla="*/ 1225 h 1472"/>
                <a:gd name="T8" fmla="*/ 122 w 974"/>
                <a:gd name="T9" fmla="*/ 1277 h 1472"/>
                <a:gd name="T10" fmla="*/ 156 w 974"/>
                <a:gd name="T11" fmla="*/ 1321 h 1472"/>
                <a:gd name="T12" fmla="*/ 199 w 974"/>
                <a:gd name="T13" fmla="*/ 1349 h 1472"/>
                <a:gd name="T14" fmla="*/ 244 w 974"/>
                <a:gd name="T15" fmla="*/ 1369 h 1472"/>
                <a:gd name="T16" fmla="*/ 292 w 974"/>
                <a:gd name="T17" fmla="*/ 1381 h 1472"/>
                <a:gd name="T18" fmla="*/ 344 w 974"/>
                <a:gd name="T19" fmla="*/ 1389 h 1472"/>
                <a:gd name="T20" fmla="*/ 398 w 974"/>
                <a:gd name="T21" fmla="*/ 1385 h 1472"/>
                <a:gd name="T22" fmla="*/ 452 w 974"/>
                <a:gd name="T23" fmla="*/ 1377 h 1472"/>
                <a:gd name="T24" fmla="*/ 508 w 974"/>
                <a:gd name="T25" fmla="*/ 1369 h 1472"/>
                <a:gd name="T26" fmla="*/ 562 w 974"/>
                <a:gd name="T27" fmla="*/ 1353 h 1472"/>
                <a:gd name="T28" fmla="*/ 616 w 974"/>
                <a:gd name="T29" fmla="*/ 1337 h 1472"/>
                <a:gd name="T30" fmla="*/ 670 w 974"/>
                <a:gd name="T31" fmla="*/ 1321 h 1472"/>
                <a:gd name="T32" fmla="*/ 719 w 974"/>
                <a:gd name="T33" fmla="*/ 1305 h 1472"/>
                <a:gd name="T34" fmla="*/ 767 w 974"/>
                <a:gd name="T35" fmla="*/ 1289 h 1472"/>
                <a:gd name="T36" fmla="*/ 810 w 974"/>
                <a:gd name="T37" fmla="*/ 1277 h 1472"/>
                <a:gd name="T38" fmla="*/ 830 w 974"/>
                <a:gd name="T39" fmla="*/ 1281 h 1472"/>
                <a:gd name="T40" fmla="*/ 849 w 974"/>
                <a:gd name="T41" fmla="*/ 1285 h 1472"/>
                <a:gd name="T42" fmla="*/ 869 w 974"/>
                <a:gd name="T43" fmla="*/ 1285 h 1472"/>
                <a:gd name="T44" fmla="*/ 889 w 974"/>
                <a:gd name="T45" fmla="*/ 1289 h 1472"/>
                <a:gd name="T46" fmla="*/ 906 w 974"/>
                <a:gd name="T47" fmla="*/ 1297 h 1472"/>
                <a:gd name="T48" fmla="*/ 926 w 974"/>
                <a:gd name="T49" fmla="*/ 1301 h 1472"/>
                <a:gd name="T50" fmla="*/ 949 w 974"/>
                <a:gd name="T51" fmla="*/ 1309 h 1472"/>
                <a:gd name="T52" fmla="*/ 974 w 974"/>
                <a:gd name="T53" fmla="*/ 1317 h 1472"/>
                <a:gd name="T54" fmla="*/ 898 w 974"/>
                <a:gd name="T55" fmla="*/ 1317 h 1472"/>
                <a:gd name="T56" fmla="*/ 824 w 974"/>
                <a:gd name="T57" fmla="*/ 1325 h 1472"/>
                <a:gd name="T58" fmla="*/ 758 w 974"/>
                <a:gd name="T59" fmla="*/ 1337 h 1472"/>
                <a:gd name="T60" fmla="*/ 699 w 974"/>
                <a:gd name="T61" fmla="*/ 1353 h 1472"/>
                <a:gd name="T62" fmla="*/ 642 w 974"/>
                <a:gd name="T63" fmla="*/ 1373 h 1472"/>
                <a:gd name="T64" fmla="*/ 588 w 974"/>
                <a:gd name="T65" fmla="*/ 1393 h 1472"/>
                <a:gd name="T66" fmla="*/ 534 w 974"/>
                <a:gd name="T67" fmla="*/ 1412 h 1472"/>
                <a:gd name="T68" fmla="*/ 483 w 974"/>
                <a:gd name="T69" fmla="*/ 1432 h 1472"/>
                <a:gd name="T70" fmla="*/ 432 w 974"/>
                <a:gd name="T71" fmla="*/ 1448 h 1472"/>
                <a:gd name="T72" fmla="*/ 381 w 974"/>
                <a:gd name="T73" fmla="*/ 1464 h 1472"/>
                <a:gd name="T74" fmla="*/ 327 w 974"/>
                <a:gd name="T75" fmla="*/ 1472 h 1472"/>
                <a:gd name="T76" fmla="*/ 270 w 974"/>
                <a:gd name="T77" fmla="*/ 1472 h 1472"/>
                <a:gd name="T78" fmla="*/ 210 w 974"/>
                <a:gd name="T79" fmla="*/ 1468 h 1472"/>
                <a:gd name="T80" fmla="*/ 145 w 974"/>
                <a:gd name="T81" fmla="*/ 1452 h 1472"/>
                <a:gd name="T82" fmla="*/ 76 w 974"/>
                <a:gd name="T83" fmla="*/ 1424 h 1472"/>
                <a:gd name="T84" fmla="*/ 0 w 974"/>
                <a:gd name="T85" fmla="*/ 1389 h 1472"/>
                <a:gd name="T86" fmla="*/ 244 w 974"/>
                <a:gd name="T87" fmla="*/ 0 h 14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74"/>
                <a:gd name="T133" fmla="*/ 0 h 1472"/>
                <a:gd name="T134" fmla="*/ 974 w 974"/>
                <a:gd name="T135" fmla="*/ 1472 h 14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74" h="1472">
                  <a:moveTo>
                    <a:pt x="244" y="0"/>
                  </a:moveTo>
                  <a:lnTo>
                    <a:pt x="273" y="7"/>
                  </a:lnTo>
                  <a:lnTo>
                    <a:pt x="68" y="1162"/>
                  </a:lnTo>
                  <a:lnTo>
                    <a:pt x="91" y="1225"/>
                  </a:lnTo>
                  <a:lnTo>
                    <a:pt x="122" y="1277"/>
                  </a:lnTo>
                  <a:lnTo>
                    <a:pt x="156" y="1321"/>
                  </a:lnTo>
                  <a:lnTo>
                    <a:pt x="199" y="1349"/>
                  </a:lnTo>
                  <a:lnTo>
                    <a:pt x="244" y="1369"/>
                  </a:lnTo>
                  <a:lnTo>
                    <a:pt x="292" y="1381"/>
                  </a:lnTo>
                  <a:lnTo>
                    <a:pt x="344" y="1389"/>
                  </a:lnTo>
                  <a:lnTo>
                    <a:pt x="398" y="1385"/>
                  </a:lnTo>
                  <a:lnTo>
                    <a:pt x="452" y="1377"/>
                  </a:lnTo>
                  <a:lnTo>
                    <a:pt x="508" y="1369"/>
                  </a:lnTo>
                  <a:lnTo>
                    <a:pt x="562" y="1353"/>
                  </a:lnTo>
                  <a:lnTo>
                    <a:pt x="616" y="1337"/>
                  </a:lnTo>
                  <a:lnTo>
                    <a:pt x="670" y="1321"/>
                  </a:lnTo>
                  <a:lnTo>
                    <a:pt x="719" y="1305"/>
                  </a:lnTo>
                  <a:lnTo>
                    <a:pt x="767" y="1289"/>
                  </a:lnTo>
                  <a:lnTo>
                    <a:pt x="810" y="1277"/>
                  </a:lnTo>
                  <a:lnTo>
                    <a:pt x="830" y="1281"/>
                  </a:lnTo>
                  <a:lnTo>
                    <a:pt x="849" y="1285"/>
                  </a:lnTo>
                  <a:lnTo>
                    <a:pt x="869" y="1285"/>
                  </a:lnTo>
                  <a:lnTo>
                    <a:pt x="889" y="1289"/>
                  </a:lnTo>
                  <a:lnTo>
                    <a:pt x="906" y="1297"/>
                  </a:lnTo>
                  <a:lnTo>
                    <a:pt x="926" y="1301"/>
                  </a:lnTo>
                  <a:lnTo>
                    <a:pt x="949" y="1309"/>
                  </a:lnTo>
                  <a:lnTo>
                    <a:pt x="974" y="1317"/>
                  </a:lnTo>
                  <a:lnTo>
                    <a:pt x="898" y="1317"/>
                  </a:lnTo>
                  <a:lnTo>
                    <a:pt x="824" y="1325"/>
                  </a:lnTo>
                  <a:lnTo>
                    <a:pt x="758" y="1337"/>
                  </a:lnTo>
                  <a:lnTo>
                    <a:pt x="699" y="1353"/>
                  </a:lnTo>
                  <a:lnTo>
                    <a:pt x="642" y="1373"/>
                  </a:lnTo>
                  <a:lnTo>
                    <a:pt x="588" y="1393"/>
                  </a:lnTo>
                  <a:lnTo>
                    <a:pt x="534" y="1412"/>
                  </a:lnTo>
                  <a:lnTo>
                    <a:pt x="483" y="1432"/>
                  </a:lnTo>
                  <a:lnTo>
                    <a:pt x="432" y="1448"/>
                  </a:lnTo>
                  <a:lnTo>
                    <a:pt x="381" y="1464"/>
                  </a:lnTo>
                  <a:lnTo>
                    <a:pt x="327" y="1472"/>
                  </a:lnTo>
                  <a:lnTo>
                    <a:pt x="270" y="1472"/>
                  </a:lnTo>
                  <a:lnTo>
                    <a:pt x="210" y="1468"/>
                  </a:lnTo>
                  <a:lnTo>
                    <a:pt x="145" y="1452"/>
                  </a:lnTo>
                  <a:lnTo>
                    <a:pt x="76" y="1424"/>
                  </a:lnTo>
                  <a:lnTo>
                    <a:pt x="0" y="1389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1498" y="1413"/>
              <a:ext cx="682" cy="928"/>
            </a:xfrm>
            <a:custGeom>
              <a:avLst/>
              <a:gdLst>
                <a:gd name="T0" fmla="*/ 131 w 682"/>
                <a:gd name="T1" fmla="*/ 0 h 928"/>
                <a:gd name="T2" fmla="*/ 122 w 682"/>
                <a:gd name="T3" fmla="*/ 56 h 928"/>
                <a:gd name="T4" fmla="*/ 105 w 682"/>
                <a:gd name="T5" fmla="*/ 152 h 928"/>
                <a:gd name="T6" fmla="*/ 83 w 682"/>
                <a:gd name="T7" fmla="*/ 271 h 928"/>
                <a:gd name="T8" fmla="*/ 60 w 682"/>
                <a:gd name="T9" fmla="*/ 402 h 928"/>
                <a:gd name="T10" fmla="*/ 37 w 682"/>
                <a:gd name="T11" fmla="*/ 526 h 928"/>
                <a:gd name="T12" fmla="*/ 17 w 682"/>
                <a:gd name="T13" fmla="*/ 633 h 928"/>
                <a:gd name="T14" fmla="*/ 6 w 682"/>
                <a:gd name="T15" fmla="*/ 709 h 928"/>
                <a:gd name="T16" fmla="*/ 0 w 682"/>
                <a:gd name="T17" fmla="*/ 737 h 928"/>
                <a:gd name="T18" fmla="*/ 23 w 682"/>
                <a:gd name="T19" fmla="*/ 796 h 928"/>
                <a:gd name="T20" fmla="*/ 54 w 682"/>
                <a:gd name="T21" fmla="*/ 844 h 928"/>
                <a:gd name="T22" fmla="*/ 91 w 682"/>
                <a:gd name="T23" fmla="*/ 880 h 928"/>
                <a:gd name="T24" fmla="*/ 134 w 682"/>
                <a:gd name="T25" fmla="*/ 904 h 928"/>
                <a:gd name="T26" fmla="*/ 182 w 682"/>
                <a:gd name="T27" fmla="*/ 920 h 928"/>
                <a:gd name="T28" fmla="*/ 233 w 682"/>
                <a:gd name="T29" fmla="*/ 928 h 928"/>
                <a:gd name="T30" fmla="*/ 287 w 682"/>
                <a:gd name="T31" fmla="*/ 928 h 928"/>
                <a:gd name="T32" fmla="*/ 341 w 682"/>
                <a:gd name="T33" fmla="*/ 924 h 928"/>
                <a:gd name="T34" fmla="*/ 398 w 682"/>
                <a:gd name="T35" fmla="*/ 916 h 928"/>
                <a:gd name="T36" fmla="*/ 452 w 682"/>
                <a:gd name="T37" fmla="*/ 904 h 928"/>
                <a:gd name="T38" fmla="*/ 503 w 682"/>
                <a:gd name="T39" fmla="*/ 892 h 928"/>
                <a:gd name="T40" fmla="*/ 549 w 682"/>
                <a:gd name="T41" fmla="*/ 876 h 928"/>
                <a:gd name="T42" fmla="*/ 594 w 682"/>
                <a:gd name="T43" fmla="*/ 864 h 928"/>
                <a:gd name="T44" fmla="*/ 631 w 682"/>
                <a:gd name="T45" fmla="*/ 856 h 928"/>
                <a:gd name="T46" fmla="*/ 659 w 682"/>
                <a:gd name="T47" fmla="*/ 848 h 928"/>
                <a:gd name="T48" fmla="*/ 682 w 682"/>
                <a:gd name="T49" fmla="*/ 844 h 928"/>
                <a:gd name="T50" fmla="*/ 617 w 682"/>
                <a:gd name="T51" fmla="*/ 832 h 928"/>
                <a:gd name="T52" fmla="*/ 554 w 682"/>
                <a:gd name="T53" fmla="*/ 816 h 928"/>
                <a:gd name="T54" fmla="*/ 495 w 682"/>
                <a:gd name="T55" fmla="*/ 796 h 928"/>
                <a:gd name="T56" fmla="*/ 438 w 682"/>
                <a:gd name="T57" fmla="*/ 769 h 928"/>
                <a:gd name="T58" fmla="*/ 387 w 682"/>
                <a:gd name="T59" fmla="*/ 741 h 928"/>
                <a:gd name="T60" fmla="*/ 338 w 682"/>
                <a:gd name="T61" fmla="*/ 705 h 928"/>
                <a:gd name="T62" fmla="*/ 296 w 682"/>
                <a:gd name="T63" fmla="*/ 665 h 928"/>
                <a:gd name="T64" fmla="*/ 259 w 682"/>
                <a:gd name="T65" fmla="*/ 617 h 928"/>
                <a:gd name="T66" fmla="*/ 222 w 682"/>
                <a:gd name="T67" fmla="*/ 566 h 928"/>
                <a:gd name="T68" fmla="*/ 193 w 682"/>
                <a:gd name="T69" fmla="*/ 506 h 928"/>
                <a:gd name="T70" fmla="*/ 171 w 682"/>
                <a:gd name="T71" fmla="*/ 442 h 928"/>
                <a:gd name="T72" fmla="*/ 151 w 682"/>
                <a:gd name="T73" fmla="*/ 367 h 928"/>
                <a:gd name="T74" fmla="*/ 137 w 682"/>
                <a:gd name="T75" fmla="*/ 287 h 928"/>
                <a:gd name="T76" fmla="*/ 128 w 682"/>
                <a:gd name="T77" fmla="*/ 199 h 928"/>
                <a:gd name="T78" fmla="*/ 128 w 682"/>
                <a:gd name="T79" fmla="*/ 104 h 928"/>
                <a:gd name="T80" fmla="*/ 131 w 682"/>
                <a:gd name="T81" fmla="*/ 0 h 9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82"/>
                <a:gd name="T124" fmla="*/ 0 h 928"/>
                <a:gd name="T125" fmla="*/ 682 w 682"/>
                <a:gd name="T126" fmla="*/ 928 h 9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82" h="928">
                  <a:moveTo>
                    <a:pt x="131" y="0"/>
                  </a:moveTo>
                  <a:lnTo>
                    <a:pt x="122" y="56"/>
                  </a:lnTo>
                  <a:lnTo>
                    <a:pt x="105" y="152"/>
                  </a:lnTo>
                  <a:lnTo>
                    <a:pt x="83" y="271"/>
                  </a:lnTo>
                  <a:lnTo>
                    <a:pt x="60" y="402"/>
                  </a:lnTo>
                  <a:lnTo>
                    <a:pt x="37" y="526"/>
                  </a:lnTo>
                  <a:lnTo>
                    <a:pt x="17" y="633"/>
                  </a:lnTo>
                  <a:lnTo>
                    <a:pt x="6" y="709"/>
                  </a:lnTo>
                  <a:lnTo>
                    <a:pt x="0" y="737"/>
                  </a:lnTo>
                  <a:lnTo>
                    <a:pt x="23" y="796"/>
                  </a:lnTo>
                  <a:lnTo>
                    <a:pt x="54" y="844"/>
                  </a:lnTo>
                  <a:lnTo>
                    <a:pt x="91" y="880"/>
                  </a:lnTo>
                  <a:lnTo>
                    <a:pt x="134" y="904"/>
                  </a:lnTo>
                  <a:lnTo>
                    <a:pt x="182" y="920"/>
                  </a:lnTo>
                  <a:lnTo>
                    <a:pt x="233" y="928"/>
                  </a:lnTo>
                  <a:lnTo>
                    <a:pt x="287" y="928"/>
                  </a:lnTo>
                  <a:lnTo>
                    <a:pt x="341" y="924"/>
                  </a:lnTo>
                  <a:lnTo>
                    <a:pt x="398" y="916"/>
                  </a:lnTo>
                  <a:lnTo>
                    <a:pt x="452" y="904"/>
                  </a:lnTo>
                  <a:lnTo>
                    <a:pt x="503" y="892"/>
                  </a:lnTo>
                  <a:lnTo>
                    <a:pt x="549" y="876"/>
                  </a:lnTo>
                  <a:lnTo>
                    <a:pt x="594" y="864"/>
                  </a:lnTo>
                  <a:lnTo>
                    <a:pt x="631" y="856"/>
                  </a:lnTo>
                  <a:lnTo>
                    <a:pt x="659" y="848"/>
                  </a:lnTo>
                  <a:lnTo>
                    <a:pt x="682" y="844"/>
                  </a:lnTo>
                  <a:lnTo>
                    <a:pt x="617" y="832"/>
                  </a:lnTo>
                  <a:lnTo>
                    <a:pt x="554" y="816"/>
                  </a:lnTo>
                  <a:lnTo>
                    <a:pt x="495" y="796"/>
                  </a:lnTo>
                  <a:lnTo>
                    <a:pt x="438" y="769"/>
                  </a:lnTo>
                  <a:lnTo>
                    <a:pt x="387" y="741"/>
                  </a:lnTo>
                  <a:lnTo>
                    <a:pt x="338" y="705"/>
                  </a:lnTo>
                  <a:lnTo>
                    <a:pt x="296" y="665"/>
                  </a:lnTo>
                  <a:lnTo>
                    <a:pt x="259" y="617"/>
                  </a:lnTo>
                  <a:lnTo>
                    <a:pt x="222" y="566"/>
                  </a:lnTo>
                  <a:lnTo>
                    <a:pt x="193" y="506"/>
                  </a:lnTo>
                  <a:lnTo>
                    <a:pt x="171" y="442"/>
                  </a:lnTo>
                  <a:lnTo>
                    <a:pt x="151" y="367"/>
                  </a:lnTo>
                  <a:lnTo>
                    <a:pt x="137" y="287"/>
                  </a:lnTo>
                  <a:lnTo>
                    <a:pt x="128" y="199"/>
                  </a:lnTo>
                  <a:lnTo>
                    <a:pt x="128" y="104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1652" y="957"/>
              <a:ext cx="1058" cy="1532"/>
            </a:xfrm>
            <a:custGeom>
              <a:avLst/>
              <a:gdLst>
                <a:gd name="T0" fmla="*/ 268 w 1058"/>
                <a:gd name="T1" fmla="*/ 923 h 1532"/>
                <a:gd name="T2" fmla="*/ 140 w 1058"/>
                <a:gd name="T3" fmla="*/ 871 h 1532"/>
                <a:gd name="T4" fmla="*/ 60 w 1058"/>
                <a:gd name="T5" fmla="*/ 780 h 1532"/>
                <a:gd name="T6" fmla="*/ 18 w 1058"/>
                <a:gd name="T7" fmla="*/ 656 h 1532"/>
                <a:gd name="T8" fmla="*/ 0 w 1058"/>
                <a:gd name="T9" fmla="*/ 517 h 1532"/>
                <a:gd name="T10" fmla="*/ 6 w 1058"/>
                <a:gd name="T11" fmla="*/ 370 h 1532"/>
                <a:gd name="T12" fmla="*/ 23 w 1058"/>
                <a:gd name="T13" fmla="*/ 231 h 1532"/>
                <a:gd name="T14" fmla="*/ 43 w 1058"/>
                <a:gd name="T15" fmla="*/ 103 h 1532"/>
                <a:gd name="T16" fmla="*/ 57 w 1058"/>
                <a:gd name="T17" fmla="*/ 0 h 1532"/>
                <a:gd name="T18" fmla="*/ 89 w 1058"/>
                <a:gd name="T19" fmla="*/ 20 h 1532"/>
                <a:gd name="T20" fmla="*/ 117 w 1058"/>
                <a:gd name="T21" fmla="*/ 36 h 1532"/>
                <a:gd name="T22" fmla="*/ 148 w 1058"/>
                <a:gd name="T23" fmla="*/ 52 h 1532"/>
                <a:gd name="T24" fmla="*/ 180 w 1058"/>
                <a:gd name="T25" fmla="*/ 59 h 1532"/>
                <a:gd name="T26" fmla="*/ 211 w 1058"/>
                <a:gd name="T27" fmla="*/ 71 h 1532"/>
                <a:gd name="T28" fmla="*/ 245 w 1058"/>
                <a:gd name="T29" fmla="*/ 79 h 1532"/>
                <a:gd name="T30" fmla="*/ 276 w 1058"/>
                <a:gd name="T31" fmla="*/ 83 h 1532"/>
                <a:gd name="T32" fmla="*/ 307 w 1058"/>
                <a:gd name="T33" fmla="*/ 87 h 1532"/>
                <a:gd name="T34" fmla="*/ 361 w 1058"/>
                <a:gd name="T35" fmla="*/ 87 h 1532"/>
                <a:gd name="T36" fmla="*/ 415 w 1058"/>
                <a:gd name="T37" fmla="*/ 87 h 1532"/>
                <a:gd name="T38" fmla="*/ 469 w 1058"/>
                <a:gd name="T39" fmla="*/ 83 h 1532"/>
                <a:gd name="T40" fmla="*/ 521 w 1058"/>
                <a:gd name="T41" fmla="*/ 75 h 1532"/>
                <a:gd name="T42" fmla="*/ 575 w 1058"/>
                <a:gd name="T43" fmla="*/ 67 h 1532"/>
                <a:gd name="T44" fmla="*/ 626 w 1058"/>
                <a:gd name="T45" fmla="*/ 59 h 1532"/>
                <a:gd name="T46" fmla="*/ 677 w 1058"/>
                <a:gd name="T47" fmla="*/ 55 h 1532"/>
                <a:gd name="T48" fmla="*/ 725 w 1058"/>
                <a:gd name="T49" fmla="*/ 52 h 1532"/>
                <a:gd name="T50" fmla="*/ 773 w 1058"/>
                <a:gd name="T51" fmla="*/ 52 h 1532"/>
                <a:gd name="T52" fmla="*/ 819 w 1058"/>
                <a:gd name="T53" fmla="*/ 59 h 1532"/>
                <a:gd name="T54" fmla="*/ 864 w 1058"/>
                <a:gd name="T55" fmla="*/ 67 h 1532"/>
                <a:gd name="T56" fmla="*/ 907 w 1058"/>
                <a:gd name="T57" fmla="*/ 83 h 1532"/>
                <a:gd name="T58" fmla="*/ 950 w 1058"/>
                <a:gd name="T59" fmla="*/ 111 h 1532"/>
                <a:gd name="T60" fmla="*/ 987 w 1058"/>
                <a:gd name="T61" fmla="*/ 143 h 1532"/>
                <a:gd name="T62" fmla="*/ 1024 w 1058"/>
                <a:gd name="T63" fmla="*/ 187 h 1532"/>
                <a:gd name="T64" fmla="*/ 1058 w 1058"/>
                <a:gd name="T65" fmla="*/ 239 h 1532"/>
                <a:gd name="T66" fmla="*/ 1058 w 1058"/>
                <a:gd name="T67" fmla="*/ 1532 h 1532"/>
                <a:gd name="T68" fmla="*/ 1001 w 1058"/>
                <a:gd name="T69" fmla="*/ 1472 h 1532"/>
                <a:gd name="T70" fmla="*/ 944 w 1058"/>
                <a:gd name="T71" fmla="*/ 1425 h 1532"/>
                <a:gd name="T72" fmla="*/ 887 w 1058"/>
                <a:gd name="T73" fmla="*/ 1389 h 1532"/>
                <a:gd name="T74" fmla="*/ 830 w 1058"/>
                <a:gd name="T75" fmla="*/ 1365 h 1532"/>
                <a:gd name="T76" fmla="*/ 776 w 1058"/>
                <a:gd name="T77" fmla="*/ 1345 h 1532"/>
                <a:gd name="T78" fmla="*/ 725 w 1058"/>
                <a:gd name="T79" fmla="*/ 1333 h 1532"/>
                <a:gd name="T80" fmla="*/ 674 w 1058"/>
                <a:gd name="T81" fmla="*/ 1321 h 1532"/>
                <a:gd name="T82" fmla="*/ 626 w 1058"/>
                <a:gd name="T83" fmla="*/ 1309 h 1532"/>
                <a:gd name="T84" fmla="*/ 583 w 1058"/>
                <a:gd name="T85" fmla="*/ 1293 h 1532"/>
                <a:gd name="T86" fmla="*/ 540 w 1058"/>
                <a:gd name="T87" fmla="*/ 1277 h 1532"/>
                <a:gd name="T88" fmla="*/ 501 w 1058"/>
                <a:gd name="T89" fmla="*/ 1250 h 1532"/>
                <a:gd name="T90" fmla="*/ 467 w 1058"/>
                <a:gd name="T91" fmla="*/ 1214 h 1532"/>
                <a:gd name="T92" fmla="*/ 435 w 1058"/>
                <a:gd name="T93" fmla="*/ 1166 h 1532"/>
                <a:gd name="T94" fmla="*/ 410 w 1058"/>
                <a:gd name="T95" fmla="*/ 1106 h 1532"/>
                <a:gd name="T96" fmla="*/ 390 w 1058"/>
                <a:gd name="T97" fmla="*/ 1027 h 1532"/>
                <a:gd name="T98" fmla="*/ 373 w 1058"/>
                <a:gd name="T99" fmla="*/ 927 h 1532"/>
                <a:gd name="T100" fmla="*/ 359 w 1058"/>
                <a:gd name="T101" fmla="*/ 927 h 1532"/>
                <a:gd name="T102" fmla="*/ 344 w 1058"/>
                <a:gd name="T103" fmla="*/ 927 h 1532"/>
                <a:gd name="T104" fmla="*/ 330 w 1058"/>
                <a:gd name="T105" fmla="*/ 927 h 1532"/>
                <a:gd name="T106" fmla="*/ 316 w 1058"/>
                <a:gd name="T107" fmla="*/ 927 h 1532"/>
                <a:gd name="T108" fmla="*/ 305 w 1058"/>
                <a:gd name="T109" fmla="*/ 927 h 1532"/>
                <a:gd name="T110" fmla="*/ 290 w 1058"/>
                <a:gd name="T111" fmla="*/ 927 h 1532"/>
                <a:gd name="T112" fmla="*/ 279 w 1058"/>
                <a:gd name="T113" fmla="*/ 923 h 1532"/>
                <a:gd name="T114" fmla="*/ 268 w 1058"/>
                <a:gd name="T115" fmla="*/ 923 h 15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58"/>
                <a:gd name="T175" fmla="*/ 0 h 1532"/>
                <a:gd name="T176" fmla="*/ 1058 w 1058"/>
                <a:gd name="T177" fmla="*/ 1532 h 15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58" h="1532">
                  <a:moveTo>
                    <a:pt x="268" y="923"/>
                  </a:moveTo>
                  <a:lnTo>
                    <a:pt x="140" y="871"/>
                  </a:lnTo>
                  <a:lnTo>
                    <a:pt x="60" y="780"/>
                  </a:lnTo>
                  <a:lnTo>
                    <a:pt x="18" y="656"/>
                  </a:lnTo>
                  <a:lnTo>
                    <a:pt x="0" y="517"/>
                  </a:lnTo>
                  <a:lnTo>
                    <a:pt x="6" y="370"/>
                  </a:lnTo>
                  <a:lnTo>
                    <a:pt x="23" y="231"/>
                  </a:lnTo>
                  <a:lnTo>
                    <a:pt x="43" y="103"/>
                  </a:lnTo>
                  <a:lnTo>
                    <a:pt x="57" y="0"/>
                  </a:lnTo>
                  <a:lnTo>
                    <a:pt x="89" y="20"/>
                  </a:lnTo>
                  <a:lnTo>
                    <a:pt x="117" y="36"/>
                  </a:lnTo>
                  <a:lnTo>
                    <a:pt x="148" y="52"/>
                  </a:lnTo>
                  <a:lnTo>
                    <a:pt x="180" y="59"/>
                  </a:lnTo>
                  <a:lnTo>
                    <a:pt x="211" y="71"/>
                  </a:lnTo>
                  <a:lnTo>
                    <a:pt x="245" y="79"/>
                  </a:lnTo>
                  <a:lnTo>
                    <a:pt x="276" y="83"/>
                  </a:lnTo>
                  <a:lnTo>
                    <a:pt x="307" y="87"/>
                  </a:lnTo>
                  <a:lnTo>
                    <a:pt x="361" y="87"/>
                  </a:lnTo>
                  <a:lnTo>
                    <a:pt x="415" y="87"/>
                  </a:lnTo>
                  <a:lnTo>
                    <a:pt x="469" y="83"/>
                  </a:lnTo>
                  <a:lnTo>
                    <a:pt x="521" y="75"/>
                  </a:lnTo>
                  <a:lnTo>
                    <a:pt x="575" y="67"/>
                  </a:lnTo>
                  <a:lnTo>
                    <a:pt x="626" y="59"/>
                  </a:lnTo>
                  <a:lnTo>
                    <a:pt x="677" y="55"/>
                  </a:lnTo>
                  <a:lnTo>
                    <a:pt x="725" y="52"/>
                  </a:lnTo>
                  <a:lnTo>
                    <a:pt x="773" y="52"/>
                  </a:lnTo>
                  <a:lnTo>
                    <a:pt x="819" y="59"/>
                  </a:lnTo>
                  <a:lnTo>
                    <a:pt x="864" y="67"/>
                  </a:lnTo>
                  <a:lnTo>
                    <a:pt x="907" y="83"/>
                  </a:lnTo>
                  <a:lnTo>
                    <a:pt x="950" y="111"/>
                  </a:lnTo>
                  <a:lnTo>
                    <a:pt x="987" y="143"/>
                  </a:lnTo>
                  <a:lnTo>
                    <a:pt x="1024" y="187"/>
                  </a:lnTo>
                  <a:lnTo>
                    <a:pt x="1058" y="239"/>
                  </a:lnTo>
                  <a:lnTo>
                    <a:pt x="1058" y="1532"/>
                  </a:lnTo>
                  <a:lnTo>
                    <a:pt x="1001" y="1472"/>
                  </a:lnTo>
                  <a:lnTo>
                    <a:pt x="944" y="1425"/>
                  </a:lnTo>
                  <a:lnTo>
                    <a:pt x="887" y="1389"/>
                  </a:lnTo>
                  <a:lnTo>
                    <a:pt x="830" y="1365"/>
                  </a:lnTo>
                  <a:lnTo>
                    <a:pt x="776" y="1345"/>
                  </a:lnTo>
                  <a:lnTo>
                    <a:pt x="725" y="1333"/>
                  </a:lnTo>
                  <a:lnTo>
                    <a:pt x="674" y="1321"/>
                  </a:lnTo>
                  <a:lnTo>
                    <a:pt x="626" y="1309"/>
                  </a:lnTo>
                  <a:lnTo>
                    <a:pt x="583" y="1293"/>
                  </a:lnTo>
                  <a:lnTo>
                    <a:pt x="540" y="1277"/>
                  </a:lnTo>
                  <a:lnTo>
                    <a:pt x="501" y="1250"/>
                  </a:lnTo>
                  <a:lnTo>
                    <a:pt x="467" y="1214"/>
                  </a:lnTo>
                  <a:lnTo>
                    <a:pt x="435" y="1166"/>
                  </a:lnTo>
                  <a:lnTo>
                    <a:pt x="410" y="1106"/>
                  </a:lnTo>
                  <a:lnTo>
                    <a:pt x="390" y="1027"/>
                  </a:lnTo>
                  <a:lnTo>
                    <a:pt x="373" y="927"/>
                  </a:lnTo>
                  <a:lnTo>
                    <a:pt x="359" y="927"/>
                  </a:lnTo>
                  <a:lnTo>
                    <a:pt x="344" y="927"/>
                  </a:lnTo>
                  <a:lnTo>
                    <a:pt x="330" y="927"/>
                  </a:lnTo>
                  <a:lnTo>
                    <a:pt x="316" y="927"/>
                  </a:lnTo>
                  <a:lnTo>
                    <a:pt x="305" y="927"/>
                  </a:lnTo>
                  <a:lnTo>
                    <a:pt x="290" y="927"/>
                  </a:lnTo>
                  <a:lnTo>
                    <a:pt x="279" y="923"/>
                  </a:lnTo>
                  <a:lnTo>
                    <a:pt x="268" y="9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1666" y="1710"/>
              <a:ext cx="457" cy="501"/>
            </a:xfrm>
            <a:custGeom>
              <a:avLst/>
              <a:gdLst>
                <a:gd name="T0" fmla="*/ 0 w 457"/>
                <a:gd name="T1" fmla="*/ 0 h 501"/>
                <a:gd name="T2" fmla="*/ 23 w 457"/>
                <a:gd name="T3" fmla="*/ 44 h 501"/>
                <a:gd name="T4" fmla="*/ 51 w 457"/>
                <a:gd name="T5" fmla="*/ 84 h 501"/>
                <a:gd name="T6" fmla="*/ 85 w 457"/>
                <a:gd name="T7" fmla="*/ 119 h 501"/>
                <a:gd name="T8" fmla="*/ 125 w 457"/>
                <a:gd name="T9" fmla="*/ 147 h 501"/>
                <a:gd name="T10" fmla="*/ 173 w 457"/>
                <a:gd name="T11" fmla="*/ 175 h 501"/>
                <a:gd name="T12" fmla="*/ 222 w 457"/>
                <a:gd name="T13" fmla="*/ 191 h 501"/>
                <a:gd name="T14" fmla="*/ 278 w 457"/>
                <a:gd name="T15" fmla="*/ 203 h 501"/>
                <a:gd name="T16" fmla="*/ 335 w 457"/>
                <a:gd name="T17" fmla="*/ 203 h 501"/>
                <a:gd name="T18" fmla="*/ 338 w 457"/>
                <a:gd name="T19" fmla="*/ 235 h 501"/>
                <a:gd name="T20" fmla="*/ 344 w 457"/>
                <a:gd name="T21" fmla="*/ 275 h 501"/>
                <a:gd name="T22" fmla="*/ 352 w 457"/>
                <a:gd name="T23" fmla="*/ 310 h 501"/>
                <a:gd name="T24" fmla="*/ 364 w 457"/>
                <a:gd name="T25" fmla="*/ 350 h 501"/>
                <a:gd name="T26" fmla="*/ 378 w 457"/>
                <a:gd name="T27" fmla="*/ 394 h 501"/>
                <a:gd name="T28" fmla="*/ 401 w 457"/>
                <a:gd name="T29" fmla="*/ 430 h 501"/>
                <a:gd name="T30" fmla="*/ 426 w 457"/>
                <a:gd name="T31" fmla="*/ 470 h 501"/>
                <a:gd name="T32" fmla="*/ 457 w 457"/>
                <a:gd name="T33" fmla="*/ 501 h 501"/>
                <a:gd name="T34" fmla="*/ 412 w 457"/>
                <a:gd name="T35" fmla="*/ 489 h 501"/>
                <a:gd name="T36" fmla="*/ 369 w 457"/>
                <a:gd name="T37" fmla="*/ 478 h 501"/>
                <a:gd name="T38" fmla="*/ 329 w 457"/>
                <a:gd name="T39" fmla="*/ 462 h 501"/>
                <a:gd name="T40" fmla="*/ 290 w 457"/>
                <a:gd name="T41" fmla="*/ 442 h 501"/>
                <a:gd name="T42" fmla="*/ 250 w 457"/>
                <a:gd name="T43" fmla="*/ 418 h 501"/>
                <a:gd name="T44" fmla="*/ 216 w 457"/>
                <a:gd name="T45" fmla="*/ 394 h 501"/>
                <a:gd name="T46" fmla="*/ 182 w 457"/>
                <a:gd name="T47" fmla="*/ 366 h 501"/>
                <a:gd name="T48" fmla="*/ 150 w 457"/>
                <a:gd name="T49" fmla="*/ 334 h 501"/>
                <a:gd name="T50" fmla="*/ 122 w 457"/>
                <a:gd name="T51" fmla="*/ 302 h 501"/>
                <a:gd name="T52" fmla="*/ 94 w 457"/>
                <a:gd name="T53" fmla="*/ 267 h 501"/>
                <a:gd name="T54" fmla="*/ 71 w 457"/>
                <a:gd name="T55" fmla="*/ 231 h 501"/>
                <a:gd name="T56" fmla="*/ 51 w 457"/>
                <a:gd name="T57" fmla="*/ 187 h 501"/>
                <a:gd name="T58" fmla="*/ 34 w 457"/>
                <a:gd name="T59" fmla="*/ 147 h 501"/>
                <a:gd name="T60" fmla="*/ 20 w 457"/>
                <a:gd name="T61" fmla="*/ 99 h 501"/>
                <a:gd name="T62" fmla="*/ 8 w 457"/>
                <a:gd name="T63" fmla="*/ 52 h 501"/>
                <a:gd name="T64" fmla="*/ 0 w 457"/>
                <a:gd name="T65" fmla="*/ 0 h 5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7"/>
                <a:gd name="T100" fmla="*/ 0 h 501"/>
                <a:gd name="T101" fmla="*/ 457 w 457"/>
                <a:gd name="T102" fmla="*/ 501 h 50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7" h="501">
                  <a:moveTo>
                    <a:pt x="0" y="0"/>
                  </a:moveTo>
                  <a:lnTo>
                    <a:pt x="23" y="44"/>
                  </a:lnTo>
                  <a:lnTo>
                    <a:pt x="51" y="84"/>
                  </a:lnTo>
                  <a:lnTo>
                    <a:pt x="85" y="119"/>
                  </a:lnTo>
                  <a:lnTo>
                    <a:pt x="125" y="147"/>
                  </a:lnTo>
                  <a:lnTo>
                    <a:pt x="173" y="175"/>
                  </a:lnTo>
                  <a:lnTo>
                    <a:pt x="222" y="191"/>
                  </a:lnTo>
                  <a:lnTo>
                    <a:pt x="278" y="203"/>
                  </a:lnTo>
                  <a:lnTo>
                    <a:pt x="335" y="203"/>
                  </a:lnTo>
                  <a:lnTo>
                    <a:pt x="338" y="235"/>
                  </a:lnTo>
                  <a:lnTo>
                    <a:pt x="344" y="275"/>
                  </a:lnTo>
                  <a:lnTo>
                    <a:pt x="352" y="310"/>
                  </a:lnTo>
                  <a:lnTo>
                    <a:pt x="364" y="350"/>
                  </a:lnTo>
                  <a:lnTo>
                    <a:pt x="378" y="394"/>
                  </a:lnTo>
                  <a:lnTo>
                    <a:pt x="401" y="430"/>
                  </a:lnTo>
                  <a:lnTo>
                    <a:pt x="426" y="470"/>
                  </a:lnTo>
                  <a:lnTo>
                    <a:pt x="457" y="501"/>
                  </a:lnTo>
                  <a:lnTo>
                    <a:pt x="412" y="489"/>
                  </a:lnTo>
                  <a:lnTo>
                    <a:pt x="369" y="478"/>
                  </a:lnTo>
                  <a:lnTo>
                    <a:pt x="329" y="462"/>
                  </a:lnTo>
                  <a:lnTo>
                    <a:pt x="290" y="442"/>
                  </a:lnTo>
                  <a:lnTo>
                    <a:pt x="250" y="418"/>
                  </a:lnTo>
                  <a:lnTo>
                    <a:pt x="216" y="394"/>
                  </a:lnTo>
                  <a:lnTo>
                    <a:pt x="182" y="366"/>
                  </a:lnTo>
                  <a:lnTo>
                    <a:pt x="150" y="334"/>
                  </a:lnTo>
                  <a:lnTo>
                    <a:pt x="122" y="302"/>
                  </a:lnTo>
                  <a:lnTo>
                    <a:pt x="94" y="267"/>
                  </a:lnTo>
                  <a:lnTo>
                    <a:pt x="71" y="231"/>
                  </a:lnTo>
                  <a:lnTo>
                    <a:pt x="51" y="187"/>
                  </a:lnTo>
                  <a:lnTo>
                    <a:pt x="34" y="147"/>
                  </a:lnTo>
                  <a:lnTo>
                    <a:pt x="20" y="99"/>
                  </a:lnTo>
                  <a:lnTo>
                    <a:pt x="8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80" y="958"/>
              <a:ext cx="307" cy="923"/>
            </a:xfrm>
            <a:custGeom>
              <a:avLst/>
              <a:gdLst>
                <a:gd name="T0" fmla="*/ 307 w 307"/>
                <a:gd name="T1" fmla="*/ 87 h 923"/>
                <a:gd name="T2" fmla="*/ 276 w 307"/>
                <a:gd name="T3" fmla="*/ 83 h 923"/>
                <a:gd name="T4" fmla="*/ 245 w 307"/>
                <a:gd name="T5" fmla="*/ 79 h 923"/>
                <a:gd name="T6" fmla="*/ 211 w 307"/>
                <a:gd name="T7" fmla="*/ 71 h 923"/>
                <a:gd name="T8" fmla="*/ 180 w 307"/>
                <a:gd name="T9" fmla="*/ 59 h 923"/>
                <a:gd name="T10" fmla="*/ 148 w 307"/>
                <a:gd name="T11" fmla="*/ 52 h 923"/>
                <a:gd name="T12" fmla="*/ 117 w 307"/>
                <a:gd name="T13" fmla="*/ 36 h 923"/>
                <a:gd name="T14" fmla="*/ 89 w 307"/>
                <a:gd name="T15" fmla="*/ 20 h 923"/>
                <a:gd name="T16" fmla="*/ 57 w 307"/>
                <a:gd name="T17" fmla="*/ 0 h 923"/>
                <a:gd name="T18" fmla="*/ 43 w 307"/>
                <a:gd name="T19" fmla="*/ 103 h 923"/>
                <a:gd name="T20" fmla="*/ 23 w 307"/>
                <a:gd name="T21" fmla="*/ 231 h 923"/>
                <a:gd name="T22" fmla="*/ 6 w 307"/>
                <a:gd name="T23" fmla="*/ 370 h 923"/>
                <a:gd name="T24" fmla="*/ 0 w 307"/>
                <a:gd name="T25" fmla="*/ 517 h 923"/>
                <a:gd name="T26" fmla="*/ 18 w 307"/>
                <a:gd name="T27" fmla="*/ 656 h 923"/>
                <a:gd name="T28" fmla="*/ 60 w 307"/>
                <a:gd name="T29" fmla="*/ 780 h 923"/>
                <a:gd name="T30" fmla="*/ 140 w 307"/>
                <a:gd name="T31" fmla="*/ 871 h 923"/>
                <a:gd name="T32" fmla="*/ 268 w 307"/>
                <a:gd name="T33" fmla="*/ 923 h 923"/>
                <a:gd name="T34" fmla="*/ 307 w 307"/>
                <a:gd name="T35" fmla="*/ 87 h 9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7"/>
                <a:gd name="T55" fmla="*/ 0 h 923"/>
                <a:gd name="T56" fmla="*/ 307 w 307"/>
                <a:gd name="T57" fmla="*/ 923 h 9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7" h="923">
                  <a:moveTo>
                    <a:pt x="307" y="87"/>
                  </a:moveTo>
                  <a:lnTo>
                    <a:pt x="276" y="83"/>
                  </a:lnTo>
                  <a:lnTo>
                    <a:pt x="245" y="79"/>
                  </a:lnTo>
                  <a:lnTo>
                    <a:pt x="211" y="71"/>
                  </a:lnTo>
                  <a:lnTo>
                    <a:pt x="180" y="59"/>
                  </a:lnTo>
                  <a:lnTo>
                    <a:pt x="148" y="52"/>
                  </a:lnTo>
                  <a:lnTo>
                    <a:pt x="117" y="36"/>
                  </a:lnTo>
                  <a:lnTo>
                    <a:pt x="89" y="20"/>
                  </a:lnTo>
                  <a:lnTo>
                    <a:pt x="57" y="0"/>
                  </a:lnTo>
                  <a:lnTo>
                    <a:pt x="43" y="103"/>
                  </a:lnTo>
                  <a:lnTo>
                    <a:pt x="23" y="231"/>
                  </a:lnTo>
                  <a:lnTo>
                    <a:pt x="6" y="370"/>
                  </a:lnTo>
                  <a:lnTo>
                    <a:pt x="0" y="517"/>
                  </a:lnTo>
                  <a:lnTo>
                    <a:pt x="18" y="656"/>
                  </a:lnTo>
                  <a:lnTo>
                    <a:pt x="60" y="780"/>
                  </a:lnTo>
                  <a:lnTo>
                    <a:pt x="140" y="871"/>
                  </a:lnTo>
                  <a:lnTo>
                    <a:pt x="268" y="923"/>
                  </a:lnTo>
                  <a:lnTo>
                    <a:pt x="307" y="8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3082" y="945"/>
              <a:ext cx="964" cy="1500"/>
            </a:xfrm>
            <a:custGeom>
              <a:avLst/>
              <a:gdLst>
                <a:gd name="T0" fmla="*/ 0 w 964"/>
                <a:gd name="T1" fmla="*/ 0 h 1500"/>
                <a:gd name="T2" fmla="*/ 0 w 964"/>
                <a:gd name="T3" fmla="*/ 1333 h 1500"/>
                <a:gd name="T4" fmla="*/ 66 w 964"/>
                <a:gd name="T5" fmla="*/ 1325 h 1500"/>
                <a:gd name="T6" fmla="*/ 131 w 964"/>
                <a:gd name="T7" fmla="*/ 1321 h 1500"/>
                <a:gd name="T8" fmla="*/ 199 w 964"/>
                <a:gd name="T9" fmla="*/ 1329 h 1500"/>
                <a:gd name="T10" fmla="*/ 268 w 964"/>
                <a:gd name="T11" fmla="*/ 1341 h 1500"/>
                <a:gd name="T12" fmla="*/ 336 w 964"/>
                <a:gd name="T13" fmla="*/ 1357 h 1500"/>
                <a:gd name="T14" fmla="*/ 404 w 964"/>
                <a:gd name="T15" fmla="*/ 1377 h 1500"/>
                <a:gd name="T16" fmla="*/ 469 w 964"/>
                <a:gd name="T17" fmla="*/ 1397 h 1500"/>
                <a:gd name="T18" fmla="*/ 535 w 964"/>
                <a:gd name="T19" fmla="*/ 1417 h 1500"/>
                <a:gd name="T20" fmla="*/ 600 w 964"/>
                <a:gd name="T21" fmla="*/ 1441 h 1500"/>
                <a:gd name="T22" fmla="*/ 660 w 964"/>
                <a:gd name="T23" fmla="*/ 1460 h 1500"/>
                <a:gd name="T24" fmla="*/ 719 w 964"/>
                <a:gd name="T25" fmla="*/ 1476 h 1500"/>
                <a:gd name="T26" fmla="*/ 776 w 964"/>
                <a:gd name="T27" fmla="*/ 1492 h 1500"/>
                <a:gd name="T28" fmla="*/ 830 w 964"/>
                <a:gd name="T29" fmla="*/ 1500 h 1500"/>
                <a:gd name="T30" fmla="*/ 879 w 964"/>
                <a:gd name="T31" fmla="*/ 1500 h 1500"/>
                <a:gd name="T32" fmla="*/ 924 w 964"/>
                <a:gd name="T33" fmla="*/ 1496 h 1500"/>
                <a:gd name="T34" fmla="*/ 964 w 964"/>
                <a:gd name="T35" fmla="*/ 1480 h 1500"/>
                <a:gd name="T36" fmla="*/ 708 w 964"/>
                <a:gd name="T37" fmla="*/ 16 h 1500"/>
                <a:gd name="T38" fmla="*/ 651 w 964"/>
                <a:gd name="T39" fmla="*/ 40 h 1500"/>
                <a:gd name="T40" fmla="*/ 594 w 964"/>
                <a:gd name="T41" fmla="*/ 55 h 1500"/>
                <a:gd name="T42" fmla="*/ 540 w 964"/>
                <a:gd name="T43" fmla="*/ 67 h 1500"/>
                <a:gd name="T44" fmla="*/ 484 w 964"/>
                <a:gd name="T45" fmla="*/ 75 h 1500"/>
                <a:gd name="T46" fmla="*/ 432 w 964"/>
                <a:gd name="T47" fmla="*/ 75 h 1500"/>
                <a:gd name="T48" fmla="*/ 378 w 964"/>
                <a:gd name="T49" fmla="*/ 75 h 1500"/>
                <a:gd name="T50" fmla="*/ 330 w 964"/>
                <a:gd name="T51" fmla="*/ 71 h 1500"/>
                <a:gd name="T52" fmla="*/ 282 w 964"/>
                <a:gd name="T53" fmla="*/ 63 h 1500"/>
                <a:gd name="T54" fmla="*/ 236 w 964"/>
                <a:gd name="T55" fmla="*/ 55 h 1500"/>
                <a:gd name="T56" fmla="*/ 194 w 964"/>
                <a:gd name="T57" fmla="*/ 47 h 1500"/>
                <a:gd name="T58" fmla="*/ 151 w 964"/>
                <a:gd name="T59" fmla="*/ 36 h 1500"/>
                <a:gd name="T60" fmla="*/ 114 w 964"/>
                <a:gd name="T61" fmla="*/ 28 h 1500"/>
                <a:gd name="T62" fmla="*/ 80 w 964"/>
                <a:gd name="T63" fmla="*/ 16 h 1500"/>
                <a:gd name="T64" fmla="*/ 52 w 964"/>
                <a:gd name="T65" fmla="*/ 8 h 1500"/>
                <a:gd name="T66" fmla="*/ 23 w 964"/>
                <a:gd name="T67" fmla="*/ 4 h 1500"/>
                <a:gd name="T68" fmla="*/ 0 w 964"/>
                <a:gd name="T69" fmla="*/ 0 h 15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64"/>
                <a:gd name="T106" fmla="*/ 0 h 1500"/>
                <a:gd name="T107" fmla="*/ 964 w 964"/>
                <a:gd name="T108" fmla="*/ 1500 h 15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64" h="1500">
                  <a:moveTo>
                    <a:pt x="0" y="0"/>
                  </a:moveTo>
                  <a:lnTo>
                    <a:pt x="0" y="1333"/>
                  </a:lnTo>
                  <a:lnTo>
                    <a:pt x="66" y="1325"/>
                  </a:lnTo>
                  <a:lnTo>
                    <a:pt x="131" y="1321"/>
                  </a:lnTo>
                  <a:lnTo>
                    <a:pt x="199" y="1329"/>
                  </a:lnTo>
                  <a:lnTo>
                    <a:pt x="268" y="1341"/>
                  </a:lnTo>
                  <a:lnTo>
                    <a:pt x="336" y="1357"/>
                  </a:lnTo>
                  <a:lnTo>
                    <a:pt x="404" y="1377"/>
                  </a:lnTo>
                  <a:lnTo>
                    <a:pt x="469" y="1397"/>
                  </a:lnTo>
                  <a:lnTo>
                    <a:pt x="535" y="1417"/>
                  </a:lnTo>
                  <a:lnTo>
                    <a:pt x="600" y="1441"/>
                  </a:lnTo>
                  <a:lnTo>
                    <a:pt x="660" y="1460"/>
                  </a:lnTo>
                  <a:lnTo>
                    <a:pt x="719" y="1476"/>
                  </a:lnTo>
                  <a:lnTo>
                    <a:pt x="776" y="1492"/>
                  </a:lnTo>
                  <a:lnTo>
                    <a:pt x="830" y="1500"/>
                  </a:lnTo>
                  <a:lnTo>
                    <a:pt x="879" y="1500"/>
                  </a:lnTo>
                  <a:lnTo>
                    <a:pt x="924" y="1496"/>
                  </a:lnTo>
                  <a:lnTo>
                    <a:pt x="964" y="1480"/>
                  </a:lnTo>
                  <a:lnTo>
                    <a:pt x="708" y="16"/>
                  </a:lnTo>
                  <a:lnTo>
                    <a:pt x="651" y="40"/>
                  </a:lnTo>
                  <a:lnTo>
                    <a:pt x="594" y="55"/>
                  </a:lnTo>
                  <a:lnTo>
                    <a:pt x="540" y="67"/>
                  </a:lnTo>
                  <a:lnTo>
                    <a:pt x="484" y="75"/>
                  </a:lnTo>
                  <a:lnTo>
                    <a:pt x="432" y="75"/>
                  </a:lnTo>
                  <a:lnTo>
                    <a:pt x="378" y="75"/>
                  </a:lnTo>
                  <a:lnTo>
                    <a:pt x="330" y="71"/>
                  </a:lnTo>
                  <a:lnTo>
                    <a:pt x="282" y="63"/>
                  </a:lnTo>
                  <a:lnTo>
                    <a:pt x="236" y="55"/>
                  </a:lnTo>
                  <a:lnTo>
                    <a:pt x="194" y="47"/>
                  </a:lnTo>
                  <a:lnTo>
                    <a:pt x="151" y="36"/>
                  </a:lnTo>
                  <a:lnTo>
                    <a:pt x="114" y="28"/>
                  </a:lnTo>
                  <a:lnTo>
                    <a:pt x="80" y="16"/>
                  </a:lnTo>
                  <a:lnTo>
                    <a:pt x="52" y="8"/>
                  </a:lnTo>
                  <a:lnTo>
                    <a:pt x="2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2739" y="949"/>
              <a:ext cx="341" cy="1548"/>
            </a:xfrm>
            <a:custGeom>
              <a:avLst/>
              <a:gdLst>
                <a:gd name="T0" fmla="*/ 0 w 341"/>
                <a:gd name="T1" fmla="*/ 258 h 1548"/>
                <a:gd name="T2" fmla="*/ 54 w 341"/>
                <a:gd name="T3" fmla="*/ 191 h 1548"/>
                <a:gd name="T4" fmla="*/ 103 w 341"/>
                <a:gd name="T5" fmla="*/ 135 h 1548"/>
                <a:gd name="T6" fmla="*/ 148 w 341"/>
                <a:gd name="T7" fmla="*/ 91 h 1548"/>
                <a:gd name="T8" fmla="*/ 191 w 341"/>
                <a:gd name="T9" fmla="*/ 55 h 1548"/>
                <a:gd name="T10" fmla="*/ 231 w 341"/>
                <a:gd name="T11" fmla="*/ 32 h 1548"/>
                <a:gd name="T12" fmla="*/ 270 w 341"/>
                <a:gd name="T13" fmla="*/ 12 h 1548"/>
                <a:gd name="T14" fmla="*/ 307 w 341"/>
                <a:gd name="T15" fmla="*/ 4 h 1548"/>
                <a:gd name="T16" fmla="*/ 341 w 341"/>
                <a:gd name="T17" fmla="*/ 0 h 1548"/>
                <a:gd name="T18" fmla="*/ 341 w 341"/>
                <a:gd name="T19" fmla="*/ 1333 h 1548"/>
                <a:gd name="T20" fmla="*/ 302 w 341"/>
                <a:gd name="T21" fmla="*/ 1341 h 1548"/>
                <a:gd name="T22" fmla="*/ 262 w 341"/>
                <a:gd name="T23" fmla="*/ 1353 h 1548"/>
                <a:gd name="T24" fmla="*/ 219 w 341"/>
                <a:gd name="T25" fmla="*/ 1373 h 1548"/>
                <a:gd name="T26" fmla="*/ 177 w 341"/>
                <a:gd name="T27" fmla="*/ 1393 h 1548"/>
                <a:gd name="T28" fmla="*/ 134 w 341"/>
                <a:gd name="T29" fmla="*/ 1421 h 1548"/>
                <a:gd name="T30" fmla="*/ 89 w 341"/>
                <a:gd name="T31" fmla="*/ 1456 h 1548"/>
                <a:gd name="T32" fmla="*/ 46 w 341"/>
                <a:gd name="T33" fmla="*/ 1500 h 1548"/>
                <a:gd name="T34" fmla="*/ 0 w 341"/>
                <a:gd name="T35" fmla="*/ 1548 h 1548"/>
                <a:gd name="T36" fmla="*/ 0 w 341"/>
                <a:gd name="T37" fmla="*/ 258 h 15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1"/>
                <a:gd name="T58" fmla="*/ 0 h 1548"/>
                <a:gd name="T59" fmla="*/ 341 w 341"/>
                <a:gd name="T60" fmla="*/ 1548 h 15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1" h="1548">
                  <a:moveTo>
                    <a:pt x="0" y="258"/>
                  </a:moveTo>
                  <a:lnTo>
                    <a:pt x="54" y="191"/>
                  </a:lnTo>
                  <a:lnTo>
                    <a:pt x="103" y="135"/>
                  </a:lnTo>
                  <a:lnTo>
                    <a:pt x="148" y="91"/>
                  </a:lnTo>
                  <a:lnTo>
                    <a:pt x="191" y="55"/>
                  </a:lnTo>
                  <a:lnTo>
                    <a:pt x="231" y="32"/>
                  </a:lnTo>
                  <a:lnTo>
                    <a:pt x="270" y="12"/>
                  </a:lnTo>
                  <a:lnTo>
                    <a:pt x="307" y="4"/>
                  </a:lnTo>
                  <a:lnTo>
                    <a:pt x="341" y="0"/>
                  </a:lnTo>
                  <a:lnTo>
                    <a:pt x="341" y="1333"/>
                  </a:lnTo>
                  <a:lnTo>
                    <a:pt x="302" y="1341"/>
                  </a:lnTo>
                  <a:lnTo>
                    <a:pt x="262" y="1353"/>
                  </a:lnTo>
                  <a:lnTo>
                    <a:pt x="219" y="1373"/>
                  </a:lnTo>
                  <a:lnTo>
                    <a:pt x="177" y="1393"/>
                  </a:lnTo>
                  <a:lnTo>
                    <a:pt x="134" y="1421"/>
                  </a:lnTo>
                  <a:lnTo>
                    <a:pt x="89" y="1456"/>
                  </a:lnTo>
                  <a:lnTo>
                    <a:pt x="46" y="1500"/>
                  </a:lnTo>
                  <a:lnTo>
                    <a:pt x="0" y="1548"/>
                  </a:lnTo>
                  <a:lnTo>
                    <a:pt x="0" y="258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826" y="0"/>
              <a:ext cx="1694" cy="2082"/>
            </a:xfrm>
            <a:custGeom>
              <a:avLst/>
              <a:gdLst>
                <a:gd name="T0" fmla="*/ 2124 w 1513"/>
                <a:gd name="T1" fmla="*/ 0 h 2076"/>
                <a:gd name="T2" fmla="*/ 1710 w 1513"/>
                <a:gd name="T3" fmla="*/ 106 h 2076"/>
                <a:gd name="T4" fmla="*/ 1310 w 1513"/>
                <a:gd name="T5" fmla="*/ 290 h 2076"/>
                <a:gd name="T6" fmla="*/ 949 w 1513"/>
                <a:gd name="T7" fmla="*/ 537 h 2076"/>
                <a:gd name="T8" fmla="*/ 631 w 1513"/>
                <a:gd name="T9" fmla="*/ 816 h 2076"/>
                <a:gd name="T10" fmla="*/ 368 w 1513"/>
                <a:gd name="T11" fmla="*/ 1131 h 2076"/>
                <a:gd name="T12" fmla="*/ 168 w 1513"/>
                <a:gd name="T13" fmla="*/ 1462 h 2076"/>
                <a:gd name="T14" fmla="*/ 40 w 1513"/>
                <a:gd name="T15" fmla="*/ 1790 h 2076"/>
                <a:gd name="T16" fmla="*/ 0 w 1513"/>
                <a:gd name="T17" fmla="*/ 2094 h 2076"/>
                <a:gd name="T18" fmla="*/ 19 w 1513"/>
                <a:gd name="T19" fmla="*/ 2048 h 2076"/>
                <a:gd name="T20" fmla="*/ 40 w 1513"/>
                <a:gd name="T21" fmla="*/ 1964 h 2076"/>
                <a:gd name="T22" fmla="*/ 62 w 1513"/>
                <a:gd name="T23" fmla="*/ 1936 h 2076"/>
                <a:gd name="T24" fmla="*/ 49 w 1513"/>
                <a:gd name="T25" fmla="*/ 1836 h 2076"/>
                <a:gd name="T26" fmla="*/ 113 w 1513"/>
                <a:gd name="T27" fmla="*/ 1698 h 2076"/>
                <a:gd name="T28" fmla="*/ 301 w 1513"/>
                <a:gd name="T29" fmla="*/ 1595 h 2076"/>
                <a:gd name="T30" fmla="*/ 652 w 1513"/>
                <a:gd name="T31" fmla="*/ 1584 h 2076"/>
                <a:gd name="T32" fmla="*/ 702 w 1513"/>
                <a:gd name="T33" fmla="*/ 1519 h 2076"/>
                <a:gd name="T34" fmla="*/ 890 w 1513"/>
                <a:gd name="T35" fmla="*/ 1302 h 2076"/>
                <a:gd name="T36" fmla="*/ 1127 w 1513"/>
                <a:gd name="T37" fmla="*/ 1066 h 2076"/>
                <a:gd name="T38" fmla="*/ 1338 w 1513"/>
                <a:gd name="T39" fmla="*/ 930 h 2076"/>
                <a:gd name="T40" fmla="*/ 1400 w 1513"/>
                <a:gd name="T41" fmla="*/ 933 h 2076"/>
                <a:gd name="T42" fmla="*/ 1333 w 1513"/>
                <a:gd name="T43" fmla="*/ 892 h 2076"/>
                <a:gd name="T44" fmla="*/ 1246 w 1513"/>
                <a:gd name="T45" fmla="*/ 884 h 2076"/>
                <a:gd name="T46" fmla="*/ 1134 w 1513"/>
                <a:gd name="T47" fmla="*/ 900 h 2076"/>
                <a:gd name="T48" fmla="*/ 1020 w 1513"/>
                <a:gd name="T49" fmla="*/ 947 h 2076"/>
                <a:gd name="T50" fmla="*/ 1056 w 1513"/>
                <a:gd name="T51" fmla="*/ 917 h 2076"/>
                <a:gd name="T52" fmla="*/ 1142 w 1513"/>
                <a:gd name="T53" fmla="*/ 860 h 2076"/>
                <a:gd name="T54" fmla="*/ 1256 w 1513"/>
                <a:gd name="T55" fmla="*/ 811 h 2076"/>
                <a:gd name="T56" fmla="*/ 1375 w 1513"/>
                <a:gd name="T57" fmla="*/ 797 h 2076"/>
                <a:gd name="T58" fmla="*/ 1438 w 1513"/>
                <a:gd name="T59" fmla="*/ 800 h 2076"/>
                <a:gd name="T60" fmla="*/ 1444 w 1513"/>
                <a:gd name="T61" fmla="*/ 697 h 2076"/>
                <a:gd name="T62" fmla="*/ 1518 w 1513"/>
                <a:gd name="T63" fmla="*/ 534 h 2076"/>
                <a:gd name="T64" fmla="*/ 1729 w 1513"/>
                <a:gd name="T65" fmla="*/ 309 h 2076"/>
                <a:gd name="T66" fmla="*/ 2124 w 1513"/>
                <a:gd name="T67" fmla="*/ 0 h 20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13"/>
                <a:gd name="T103" fmla="*/ 0 h 2076"/>
                <a:gd name="T104" fmla="*/ 1513 w 1513"/>
                <a:gd name="T105" fmla="*/ 2076 h 20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13" h="2076">
                  <a:moveTo>
                    <a:pt x="1513" y="0"/>
                  </a:moveTo>
                  <a:lnTo>
                    <a:pt x="1513" y="0"/>
                  </a:lnTo>
                  <a:lnTo>
                    <a:pt x="1361" y="43"/>
                  </a:lnTo>
                  <a:lnTo>
                    <a:pt x="1218" y="106"/>
                  </a:lnTo>
                  <a:lnTo>
                    <a:pt x="1071" y="192"/>
                  </a:lnTo>
                  <a:lnTo>
                    <a:pt x="933" y="287"/>
                  </a:lnTo>
                  <a:lnTo>
                    <a:pt x="801" y="398"/>
                  </a:lnTo>
                  <a:lnTo>
                    <a:pt x="676" y="531"/>
                  </a:lnTo>
                  <a:lnTo>
                    <a:pt x="558" y="667"/>
                  </a:lnTo>
                  <a:lnTo>
                    <a:pt x="450" y="810"/>
                  </a:lnTo>
                  <a:lnTo>
                    <a:pt x="350" y="962"/>
                  </a:lnTo>
                  <a:lnTo>
                    <a:pt x="263" y="1122"/>
                  </a:lnTo>
                  <a:lnTo>
                    <a:pt x="183" y="1284"/>
                  </a:lnTo>
                  <a:lnTo>
                    <a:pt x="120" y="1450"/>
                  </a:lnTo>
                  <a:lnTo>
                    <a:pt x="67" y="1610"/>
                  </a:lnTo>
                  <a:lnTo>
                    <a:pt x="29" y="1775"/>
                  </a:lnTo>
                  <a:lnTo>
                    <a:pt x="6" y="1927"/>
                  </a:lnTo>
                  <a:lnTo>
                    <a:pt x="0" y="2076"/>
                  </a:lnTo>
                  <a:lnTo>
                    <a:pt x="13" y="2030"/>
                  </a:lnTo>
                  <a:lnTo>
                    <a:pt x="22" y="1981"/>
                  </a:lnTo>
                  <a:lnTo>
                    <a:pt x="29" y="1946"/>
                  </a:lnTo>
                  <a:lnTo>
                    <a:pt x="44" y="1918"/>
                  </a:lnTo>
                  <a:lnTo>
                    <a:pt x="35" y="1878"/>
                  </a:lnTo>
                  <a:lnTo>
                    <a:pt x="35" y="1821"/>
                  </a:lnTo>
                  <a:lnTo>
                    <a:pt x="49" y="1756"/>
                  </a:lnTo>
                  <a:lnTo>
                    <a:pt x="80" y="1683"/>
                  </a:lnTo>
                  <a:lnTo>
                    <a:pt x="133" y="1626"/>
                  </a:lnTo>
                  <a:lnTo>
                    <a:pt x="214" y="1580"/>
                  </a:lnTo>
                  <a:lnTo>
                    <a:pt x="323" y="1555"/>
                  </a:lnTo>
                  <a:lnTo>
                    <a:pt x="464" y="1569"/>
                  </a:lnTo>
                  <a:lnTo>
                    <a:pt x="500" y="1507"/>
                  </a:lnTo>
                  <a:lnTo>
                    <a:pt x="558" y="1409"/>
                  </a:lnTo>
                  <a:lnTo>
                    <a:pt x="634" y="1290"/>
                  </a:lnTo>
                  <a:lnTo>
                    <a:pt x="718" y="1165"/>
                  </a:lnTo>
                  <a:lnTo>
                    <a:pt x="803" y="1057"/>
                  </a:lnTo>
                  <a:lnTo>
                    <a:pt x="888" y="965"/>
                  </a:lnTo>
                  <a:lnTo>
                    <a:pt x="953" y="921"/>
                  </a:lnTo>
                  <a:lnTo>
                    <a:pt x="997" y="924"/>
                  </a:lnTo>
                  <a:lnTo>
                    <a:pt x="977" y="900"/>
                  </a:lnTo>
                  <a:lnTo>
                    <a:pt x="950" y="883"/>
                  </a:lnTo>
                  <a:lnTo>
                    <a:pt x="919" y="875"/>
                  </a:lnTo>
                  <a:lnTo>
                    <a:pt x="888" y="875"/>
                  </a:lnTo>
                  <a:lnTo>
                    <a:pt x="850" y="878"/>
                  </a:lnTo>
                  <a:lnTo>
                    <a:pt x="808" y="891"/>
                  </a:lnTo>
                  <a:lnTo>
                    <a:pt x="767" y="913"/>
                  </a:lnTo>
                  <a:lnTo>
                    <a:pt x="727" y="938"/>
                  </a:lnTo>
                  <a:lnTo>
                    <a:pt x="752" y="908"/>
                  </a:lnTo>
                  <a:lnTo>
                    <a:pt x="779" y="878"/>
                  </a:lnTo>
                  <a:lnTo>
                    <a:pt x="814" y="854"/>
                  </a:lnTo>
                  <a:lnTo>
                    <a:pt x="852" y="826"/>
                  </a:lnTo>
                  <a:lnTo>
                    <a:pt x="895" y="805"/>
                  </a:lnTo>
                  <a:lnTo>
                    <a:pt x="937" y="794"/>
                  </a:lnTo>
                  <a:lnTo>
                    <a:pt x="980" y="791"/>
                  </a:lnTo>
                  <a:lnTo>
                    <a:pt x="1024" y="794"/>
                  </a:lnTo>
                  <a:lnTo>
                    <a:pt x="1022" y="748"/>
                  </a:lnTo>
                  <a:lnTo>
                    <a:pt x="1029" y="691"/>
                  </a:lnTo>
                  <a:lnTo>
                    <a:pt x="1049" y="612"/>
                  </a:lnTo>
                  <a:lnTo>
                    <a:pt x="1082" y="528"/>
                  </a:lnTo>
                  <a:lnTo>
                    <a:pt x="1142" y="425"/>
                  </a:lnTo>
                  <a:lnTo>
                    <a:pt x="1232" y="306"/>
                  </a:lnTo>
                  <a:lnTo>
                    <a:pt x="1350" y="163"/>
                  </a:lnTo>
                  <a:lnTo>
                    <a:pt x="1513" y="0"/>
                  </a:lnTo>
                </a:path>
              </a:pathLst>
            </a:custGeom>
            <a:noFill/>
            <a:ln w="1905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840" y="0"/>
              <a:ext cx="1680" cy="2076"/>
            </a:xfrm>
            <a:custGeom>
              <a:avLst/>
              <a:gdLst>
                <a:gd name="T0" fmla="*/ 2071 w 1513"/>
                <a:gd name="T1" fmla="*/ 0 h 2076"/>
                <a:gd name="T2" fmla="*/ 1863 w 1513"/>
                <a:gd name="T3" fmla="*/ 43 h 2076"/>
                <a:gd name="T4" fmla="*/ 1667 w 1513"/>
                <a:gd name="T5" fmla="*/ 106 h 2076"/>
                <a:gd name="T6" fmla="*/ 1466 w 1513"/>
                <a:gd name="T7" fmla="*/ 192 h 2076"/>
                <a:gd name="T8" fmla="*/ 1277 w 1513"/>
                <a:gd name="T9" fmla="*/ 287 h 2076"/>
                <a:gd name="T10" fmla="*/ 1096 w 1513"/>
                <a:gd name="T11" fmla="*/ 398 h 2076"/>
                <a:gd name="T12" fmla="*/ 926 w 1513"/>
                <a:gd name="T13" fmla="*/ 531 h 2076"/>
                <a:gd name="T14" fmla="*/ 764 w 1513"/>
                <a:gd name="T15" fmla="*/ 667 h 2076"/>
                <a:gd name="T16" fmla="*/ 616 w 1513"/>
                <a:gd name="T17" fmla="*/ 810 h 2076"/>
                <a:gd name="T18" fmla="*/ 480 w 1513"/>
                <a:gd name="T19" fmla="*/ 962 h 2076"/>
                <a:gd name="T20" fmla="*/ 360 w 1513"/>
                <a:gd name="T21" fmla="*/ 1122 h 2076"/>
                <a:gd name="T22" fmla="*/ 250 w 1513"/>
                <a:gd name="T23" fmla="*/ 1284 h 2076"/>
                <a:gd name="T24" fmla="*/ 164 w 1513"/>
                <a:gd name="T25" fmla="*/ 1450 h 2076"/>
                <a:gd name="T26" fmla="*/ 91 w 1513"/>
                <a:gd name="T27" fmla="*/ 1610 h 2076"/>
                <a:gd name="T28" fmla="*/ 40 w 1513"/>
                <a:gd name="T29" fmla="*/ 1775 h 2076"/>
                <a:gd name="T30" fmla="*/ 9 w 1513"/>
                <a:gd name="T31" fmla="*/ 1927 h 2076"/>
                <a:gd name="T32" fmla="*/ 0 w 1513"/>
                <a:gd name="T33" fmla="*/ 2076 h 2076"/>
                <a:gd name="T34" fmla="*/ 18 w 1513"/>
                <a:gd name="T35" fmla="*/ 2030 h 2076"/>
                <a:gd name="T36" fmla="*/ 30 w 1513"/>
                <a:gd name="T37" fmla="*/ 1981 h 2076"/>
                <a:gd name="T38" fmla="*/ 40 w 1513"/>
                <a:gd name="T39" fmla="*/ 1946 h 2076"/>
                <a:gd name="T40" fmla="*/ 60 w 1513"/>
                <a:gd name="T41" fmla="*/ 1918 h 2076"/>
                <a:gd name="T42" fmla="*/ 48 w 1513"/>
                <a:gd name="T43" fmla="*/ 1878 h 2076"/>
                <a:gd name="T44" fmla="*/ 48 w 1513"/>
                <a:gd name="T45" fmla="*/ 1821 h 2076"/>
                <a:gd name="T46" fmla="*/ 67 w 1513"/>
                <a:gd name="T47" fmla="*/ 1756 h 2076"/>
                <a:gd name="T48" fmla="*/ 110 w 1513"/>
                <a:gd name="T49" fmla="*/ 1683 h 2076"/>
                <a:gd name="T50" fmla="*/ 182 w 1513"/>
                <a:gd name="T51" fmla="*/ 1626 h 2076"/>
                <a:gd name="T52" fmla="*/ 293 w 1513"/>
                <a:gd name="T53" fmla="*/ 1580 h 2076"/>
                <a:gd name="T54" fmla="*/ 443 w 1513"/>
                <a:gd name="T55" fmla="*/ 1555 h 2076"/>
                <a:gd name="T56" fmla="*/ 635 w 1513"/>
                <a:gd name="T57" fmla="*/ 1569 h 2076"/>
                <a:gd name="T58" fmla="*/ 684 w 1513"/>
                <a:gd name="T59" fmla="*/ 1507 h 2076"/>
                <a:gd name="T60" fmla="*/ 764 w 1513"/>
                <a:gd name="T61" fmla="*/ 1409 h 2076"/>
                <a:gd name="T62" fmla="*/ 868 w 1513"/>
                <a:gd name="T63" fmla="*/ 1290 h 2076"/>
                <a:gd name="T64" fmla="*/ 983 w 1513"/>
                <a:gd name="T65" fmla="*/ 1165 h 2076"/>
                <a:gd name="T66" fmla="*/ 1099 w 1513"/>
                <a:gd name="T67" fmla="*/ 1057 h 2076"/>
                <a:gd name="T68" fmla="*/ 1216 w 1513"/>
                <a:gd name="T69" fmla="*/ 965 h 2076"/>
                <a:gd name="T70" fmla="*/ 1305 w 1513"/>
                <a:gd name="T71" fmla="*/ 921 h 2076"/>
                <a:gd name="T72" fmla="*/ 1365 w 1513"/>
                <a:gd name="T73" fmla="*/ 924 h 2076"/>
                <a:gd name="T74" fmla="*/ 1338 w 1513"/>
                <a:gd name="T75" fmla="*/ 900 h 2076"/>
                <a:gd name="T76" fmla="*/ 1300 w 1513"/>
                <a:gd name="T77" fmla="*/ 883 h 2076"/>
                <a:gd name="T78" fmla="*/ 1258 w 1513"/>
                <a:gd name="T79" fmla="*/ 875 h 2076"/>
                <a:gd name="T80" fmla="*/ 1216 w 1513"/>
                <a:gd name="T81" fmla="*/ 875 h 2076"/>
                <a:gd name="T82" fmla="*/ 1164 w 1513"/>
                <a:gd name="T83" fmla="*/ 878 h 2076"/>
                <a:gd name="T84" fmla="*/ 1106 w 1513"/>
                <a:gd name="T85" fmla="*/ 891 h 2076"/>
                <a:gd name="T86" fmla="*/ 1050 w 1513"/>
                <a:gd name="T87" fmla="*/ 913 h 2076"/>
                <a:gd name="T88" fmla="*/ 995 w 1513"/>
                <a:gd name="T89" fmla="*/ 938 h 2076"/>
                <a:gd name="T90" fmla="*/ 1029 w 1513"/>
                <a:gd name="T91" fmla="*/ 908 h 2076"/>
                <a:gd name="T92" fmla="*/ 1066 w 1513"/>
                <a:gd name="T93" fmla="*/ 878 h 2076"/>
                <a:gd name="T94" fmla="*/ 1115 w 1513"/>
                <a:gd name="T95" fmla="*/ 854 h 2076"/>
                <a:gd name="T96" fmla="*/ 1166 w 1513"/>
                <a:gd name="T97" fmla="*/ 826 h 2076"/>
                <a:gd name="T98" fmla="*/ 1226 w 1513"/>
                <a:gd name="T99" fmla="*/ 805 h 2076"/>
                <a:gd name="T100" fmla="*/ 1282 w 1513"/>
                <a:gd name="T101" fmla="*/ 794 h 2076"/>
                <a:gd name="T102" fmla="*/ 1341 w 1513"/>
                <a:gd name="T103" fmla="*/ 791 h 2076"/>
                <a:gd name="T104" fmla="*/ 1401 w 1513"/>
                <a:gd name="T105" fmla="*/ 794 h 2076"/>
                <a:gd name="T106" fmla="*/ 1399 w 1513"/>
                <a:gd name="T107" fmla="*/ 748 h 2076"/>
                <a:gd name="T108" fmla="*/ 1409 w 1513"/>
                <a:gd name="T109" fmla="*/ 691 h 2076"/>
                <a:gd name="T110" fmla="*/ 1437 w 1513"/>
                <a:gd name="T111" fmla="*/ 612 h 2076"/>
                <a:gd name="T112" fmla="*/ 1481 w 1513"/>
                <a:gd name="T113" fmla="*/ 528 h 2076"/>
                <a:gd name="T114" fmla="*/ 1563 w 1513"/>
                <a:gd name="T115" fmla="*/ 425 h 2076"/>
                <a:gd name="T116" fmla="*/ 1687 w 1513"/>
                <a:gd name="T117" fmla="*/ 306 h 2076"/>
                <a:gd name="T118" fmla="*/ 1848 w 1513"/>
                <a:gd name="T119" fmla="*/ 163 h 2076"/>
                <a:gd name="T120" fmla="*/ 2071 w 1513"/>
                <a:gd name="T121" fmla="*/ 0 h 207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13"/>
                <a:gd name="T184" fmla="*/ 0 h 2076"/>
                <a:gd name="T185" fmla="*/ 1513 w 1513"/>
                <a:gd name="T186" fmla="*/ 2076 h 207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13" h="2076">
                  <a:moveTo>
                    <a:pt x="1513" y="0"/>
                  </a:moveTo>
                  <a:lnTo>
                    <a:pt x="1361" y="43"/>
                  </a:lnTo>
                  <a:lnTo>
                    <a:pt x="1218" y="106"/>
                  </a:lnTo>
                  <a:lnTo>
                    <a:pt x="1071" y="192"/>
                  </a:lnTo>
                  <a:lnTo>
                    <a:pt x="933" y="287"/>
                  </a:lnTo>
                  <a:lnTo>
                    <a:pt x="801" y="398"/>
                  </a:lnTo>
                  <a:lnTo>
                    <a:pt x="676" y="531"/>
                  </a:lnTo>
                  <a:lnTo>
                    <a:pt x="558" y="667"/>
                  </a:lnTo>
                  <a:lnTo>
                    <a:pt x="450" y="810"/>
                  </a:lnTo>
                  <a:lnTo>
                    <a:pt x="350" y="962"/>
                  </a:lnTo>
                  <a:lnTo>
                    <a:pt x="263" y="1122"/>
                  </a:lnTo>
                  <a:lnTo>
                    <a:pt x="183" y="1284"/>
                  </a:lnTo>
                  <a:lnTo>
                    <a:pt x="120" y="1450"/>
                  </a:lnTo>
                  <a:lnTo>
                    <a:pt x="67" y="1610"/>
                  </a:lnTo>
                  <a:lnTo>
                    <a:pt x="29" y="1775"/>
                  </a:lnTo>
                  <a:lnTo>
                    <a:pt x="6" y="1927"/>
                  </a:lnTo>
                  <a:lnTo>
                    <a:pt x="0" y="2076"/>
                  </a:lnTo>
                  <a:lnTo>
                    <a:pt x="13" y="2030"/>
                  </a:lnTo>
                  <a:lnTo>
                    <a:pt x="22" y="1981"/>
                  </a:lnTo>
                  <a:lnTo>
                    <a:pt x="29" y="1946"/>
                  </a:lnTo>
                  <a:lnTo>
                    <a:pt x="44" y="1918"/>
                  </a:lnTo>
                  <a:lnTo>
                    <a:pt x="35" y="1878"/>
                  </a:lnTo>
                  <a:lnTo>
                    <a:pt x="35" y="1821"/>
                  </a:lnTo>
                  <a:lnTo>
                    <a:pt x="49" y="1756"/>
                  </a:lnTo>
                  <a:lnTo>
                    <a:pt x="80" y="1683"/>
                  </a:lnTo>
                  <a:lnTo>
                    <a:pt x="133" y="1626"/>
                  </a:lnTo>
                  <a:lnTo>
                    <a:pt x="214" y="1580"/>
                  </a:lnTo>
                  <a:lnTo>
                    <a:pt x="323" y="1555"/>
                  </a:lnTo>
                  <a:lnTo>
                    <a:pt x="464" y="1569"/>
                  </a:lnTo>
                  <a:lnTo>
                    <a:pt x="500" y="1507"/>
                  </a:lnTo>
                  <a:lnTo>
                    <a:pt x="558" y="1409"/>
                  </a:lnTo>
                  <a:lnTo>
                    <a:pt x="634" y="1290"/>
                  </a:lnTo>
                  <a:lnTo>
                    <a:pt x="718" y="1165"/>
                  </a:lnTo>
                  <a:lnTo>
                    <a:pt x="803" y="1057"/>
                  </a:lnTo>
                  <a:lnTo>
                    <a:pt x="888" y="965"/>
                  </a:lnTo>
                  <a:lnTo>
                    <a:pt x="953" y="921"/>
                  </a:lnTo>
                  <a:lnTo>
                    <a:pt x="997" y="924"/>
                  </a:lnTo>
                  <a:lnTo>
                    <a:pt x="977" y="900"/>
                  </a:lnTo>
                  <a:lnTo>
                    <a:pt x="950" y="883"/>
                  </a:lnTo>
                  <a:lnTo>
                    <a:pt x="919" y="875"/>
                  </a:lnTo>
                  <a:lnTo>
                    <a:pt x="888" y="875"/>
                  </a:lnTo>
                  <a:lnTo>
                    <a:pt x="850" y="878"/>
                  </a:lnTo>
                  <a:lnTo>
                    <a:pt x="808" y="891"/>
                  </a:lnTo>
                  <a:lnTo>
                    <a:pt x="767" y="913"/>
                  </a:lnTo>
                  <a:lnTo>
                    <a:pt x="727" y="938"/>
                  </a:lnTo>
                  <a:lnTo>
                    <a:pt x="752" y="908"/>
                  </a:lnTo>
                  <a:lnTo>
                    <a:pt x="779" y="878"/>
                  </a:lnTo>
                  <a:lnTo>
                    <a:pt x="814" y="854"/>
                  </a:lnTo>
                  <a:lnTo>
                    <a:pt x="852" y="826"/>
                  </a:lnTo>
                  <a:lnTo>
                    <a:pt x="895" y="805"/>
                  </a:lnTo>
                  <a:lnTo>
                    <a:pt x="937" y="794"/>
                  </a:lnTo>
                  <a:lnTo>
                    <a:pt x="980" y="791"/>
                  </a:lnTo>
                  <a:lnTo>
                    <a:pt x="1024" y="794"/>
                  </a:lnTo>
                  <a:lnTo>
                    <a:pt x="1022" y="748"/>
                  </a:lnTo>
                  <a:lnTo>
                    <a:pt x="1029" y="691"/>
                  </a:lnTo>
                  <a:lnTo>
                    <a:pt x="1049" y="612"/>
                  </a:lnTo>
                  <a:lnTo>
                    <a:pt x="1082" y="528"/>
                  </a:lnTo>
                  <a:lnTo>
                    <a:pt x="1142" y="425"/>
                  </a:lnTo>
                  <a:lnTo>
                    <a:pt x="1232" y="306"/>
                  </a:lnTo>
                  <a:lnTo>
                    <a:pt x="1350" y="163"/>
                  </a:lnTo>
                  <a:lnTo>
                    <a:pt x="1513" y="0"/>
                  </a:lnTo>
                  <a:close/>
                </a:path>
              </a:pathLst>
            </a:cu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616" y="1846"/>
              <a:ext cx="476" cy="569"/>
            </a:xfrm>
            <a:custGeom>
              <a:avLst/>
              <a:gdLst>
                <a:gd name="T0" fmla="*/ 622 w 395"/>
                <a:gd name="T1" fmla="*/ 569 h 569"/>
                <a:gd name="T2" fmla="*/ 657 w 395"/>
                <a:gd name="T3" fmla="*/ 566 h 569"/>
                <a:gd name="T4" fmla="*/ 688 w 395"/>
                <a:gd name="T5" fmla="*/ 547 h 569"/>
                <a:gd name="T6" fmla="*/ 692 w 395"/>
                <a:gd name="T7" fmla="*/ 512 h 569"/>
                <a:gd name="T8" fmla="*/ 692 w 395"/>
                <a:gd name="T9" fmla="*/ 466 h 569"/>
                <a:gd name="T10" fmla="*/ 664 w 395"/>
                <a:gd name="T11" fmla="*/ 368 h 569"/>
                <a:gd name="T12" fmla="*/ 640 w 395"/>
                <a:gd name="T13" fmla="*/ 295 h 569"/>
                <a:gd name="T14" fmla="*/ 609 w 395"/>
                <a:gd name="T15" fmla="*/ 241 h 569"/>
                <a:gd name="T16" fmla="*/ 587 w 395"/>
                <a:gd name="T17" fmla="*/ 208 h 569"/>
                <a:gd name="T18" fmla="*/ 558 w 395"/>
                <a:gd name="T19" fmla="*/ 189 h 569"/>
                <a:gd name="T20" fmla="*/ 527 w 395"/>
                <a:gd name="T21" fmla="*/ 179 h 569"/>
                <a:gd name="T22" fmla="*/ 495 w 395"/>
                <a:gd name="T23" fmla="*/ 170 h 569"/>
                <a:gd name="T24" fmla="*/ 469 w 395"/>
                <a:gd name="T25" fmla="*/ 170 h 569"/>
                <a:gd name="T26" fmla="*/ 469 w 395"/>
                <a:gd name="T27" fmla="*/ 168 h 569"/>
                <a:gd name="T28" fmla="*/ 469 w 395"/>
                <a:gd name="T29" fmla="*/ 154 h 569"/>
                <a:gd name="T30" fmla="*/ 469 w 395"/>
                <a:gd name="T31" fmla="*/ 141 h 569"/>
                <a:gd name="T32" fmla="*/ 469 w 395"/>
                <a:gd name="T33" fmla="*/ 119 h 569"/>
                <a:gd name="T34" fmla="*/ 507 w 395"/>
                <a:gd name="T35" fmla="*/ 114 h 569"/>
                <a:gd name="T36" fmla="*/ 539 w 395"/>
                <a:gd name="T37" fmla="*/ 97 h 569"/>
                <a:gd name="T38" fmla="*/ 566 w 395"/>
                <a:gd name="T39" fmla="*/ 73 h 569"/>
                <a:gd name="T40" fmla="*/ 571 w 395"/>
                <a:gd name="T41" fmla="*/ 49 h 569"/>
                <a:gd name="T42" fmla="*/ 566 w 395"/>
                <a:gd name="T43" fmla="*/ 27 h 569"/>
                <a:gd name="T44" fmla="*/ 539 w 395"/>
                <a:gd name="T45" fmla="*/ 8 h 569"/>
                <a:gd name="T46" fmla="*/ 507 w 395"/>
                <a:gd name="T47" fmla="*/ 0 h 569"/>
                <a:gd name="T48" fmla="*/ 469 w 395"/>
                <a:gd name="T49" fmla="*/ 0 h 569"/>
                <a:gd name="T50" fmla="*/ 225 w 395"/>
                <a:gd name="T51" fmla="*/ 0 h 569"/>
                <a:gd name="T52" fmla="*/ 184 w 395"/>
                <a:gd name="T53" fmla="*/ 0 h 569"/>
                <a:gd name="T54" fmla="*/ 155 w 395"/>
                <a:gd name="T55" fmla="*/ 8 h 569"/>
                <a:gd name="T56" fmla="*/ 134 w 395"/>
                <a:gd name="T57" fmla="*/ 27 h 569"/>
                <a:gd name="T58" fmla="*/ 125 w 395"/>
                <a:gd name="T59" fmla="*/ 49 h 569"/>
                <a:gd name="T60" fmla="*/ 134 w 395"/>
                <a:gd name="T61" fmla="*/ 73 h 569"/>
                <a:gd name="T62" fmla="*/ 155 w 395"/>
                <a:gd name="T63" fmla="*/ 97 h 569"/>
                <a:gd name="T64" fmla="*/ 184 w 395"/>
                <a:gd name="T65" fmla="*/ 114 h 569"/>
                <a:gd name="T66" fmla="*/ 225 w 395"/>
                <a:gd name="T67" fmla="*/ 119 h 569"/>
                <a:gd name="T68" fmla="*/ 225 w 395"/>
                <a:gd name="T69" fmla="*/ 141 h 569"/>
                <a:gd name="T70" fmla="*/ 225 w 395"/>
                <a:gd name="T71" fmla="*/ 154 h 569"/>
                <a:gd name="T72" fmla="*/ 225 w 395"/>
                <a:gd name="T73" fmla="*/ 168 h 569"/>
                <a:gd name="T74" fmla="*/ 225 w 395"/>
                <a:gd name="T75" fmla="*/ 170 h 569"/>
                <a:gd name="T76" fmla="*/ 194 w 395"/>
                <a:gd name="T77" fmla="*/ 170 h 569"/>
                <a:gd name="T78" fmla="*/ 169 w 395"/>
                <a:gd name="T79" fmla="*/ 179 h 569"/>
                <a:gd name="T80" fmla="*/ 136 w 395"/>
                <a:gd name="T81" fmla="*/ 189 h 569"/>
                <a:gd name="T82" fmla="*/ 108 w 395"/>
                <a:gd name="T83" fmla="*/ 208 h 569"/>
                <a:gd name="T84" fmla="*/ 86 w 395"/>
                <a:gd name="T85" fmla="*/ 241 h 569"/>
                <a:gd name="T86" fmla="*/ 54 w 395"/>
                <a:gd name="T87" fmla="*/ 295 h 569"/>
                <a:gd name="T88" fmla="*/ 33 w 395"/>
                <a:gd name="T89" fmla="*/ 368 h 569"/>
                <a:gd name="T90" fmla="*/ 0 w 395"/>
                <a:gd name="T91" fmla="*/ 466 h 569"/>
                <a:gd name="T92" fmla="*/ 0 w 395"/>
                <a:gd name="T93" fmla="*/ 512 h 569"/>
                <a:gd name="T94" fmla="*/ 16 w 395"/>
                <a:gd name="T95" fmla="*/ 547 h 569"/>
                <a:gd name="T96" fmla="*/ 35 w 395"/>
                <a:gd name="T97" fmla="*/ 566 h 569"/>
                <a:gd name="T98" fmla="*/ 74 w 395"/>
                <a:gd name="T99" fmla="*/ 569 h 569"/>
                <a:gd name="T100" fmla="*/ 622 w 395"/>
                <a:gd name="T101" fmla="*/ 569 h 56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95"/>
                <a:gd name="T154" fmla="*/ 0 h 569"/>
                <a:gd name="T155" fmla="*/ 395 w 395"/>
                <a:gd name="T156" fmla="*/ 569 h 56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95" h="569">
                  <a:moveTo>
                    <a:pt x="355" y="569"/>
                  </a:moveTo>
                  <a:lnTo>
                    <a:pt x="375" y="566"/>
                  </a:lnTo>
                  <a:lnTo>
                    <a:pt x="393" y="547"/>
                  </a:lnTo>
                  <a:lnTo>
                    <a:pt x="395" y="512"/>
                  </a:lnTo>
                  <a:lnTo>
                    <a:pt x="395" y="466"/>
                  </a:lnTo>
                  <a:lnTo>
                    <a:pt x="379" y="368"/>
                  </a:lnTo>
                  <a:lnTo>
                    <a:pt x="366" y="295"/>
                  </a:lnTo>
                  <a:lnTo>
                    <a:pt x="348" y="241"/>
                  </a:lnTo>
                  <a:lnTo>
                    <a:pt x="335" y="208"/>
                  </a:lnTo>
                  <a:lnTo>
                    <a:pt x="319" y="189"/>
                  </a:lnTo>
                  <a:lnTo>
                    <a:pt x="301" y="179"/>
                  </a:lnTo>
                  <a:lnTo>
                    <a:pt x="283" y="170"/>
                  </a:lnTo>
                  <a:lnTo>
                    <a:pt x="268" y="170"/>
                  </a:lnTo>
                  <a:lnTo>
                    <a:pt x="268" y="168"/>
                  </a:lnTo>
                  <a:lnTo>
                    <a:pt x="268" y="154"/>
                  </a:lnTo>
                  <a:lnTo>
                    <a:pt x="268" y="141"/>
                  </a:lnTo>
                  <a:lnTo>
                    <a:pt x="268" y="119"/>
                  </a:lnTo>
                  <a:lnTo>
                    <a:pt x="290" y="114"/>
                  </a:lnTo>
                  <a:lnTo>
                    <a:pt x="308" y="97"/>
                  </a:lnTo>
                  <a:lnTo>
                    <a:pt x="324" y="73"/>
                  </a:lnTo>
                  <a:lnTo>
                    <a:pt x="326" y="49"/>
                  </a:lnTo>
                  <a:lnTo>
                    <a:pt x="324" y="27"/>
                  </a:lnTo>
                  <a:lnTo>
                    <a:pt x="308" y="8"/>
                  </a:lnTo>
                  <a:lnTo>
                    <a:pt x="290" y="0"/>
                  </a:lnTo>
                  <a:lnTo>
                    <a:pt x="268" y="0"/>
                  </a:lnTo>
                  <a:lnTo>
                    <a:pt x="129" y="0"/>
                  </a:lnTo>
                  <a:lnTo>
                    <a:pt x="105" y="0"/>
                  </a:lnTo>
                  <a:lnTo>
                    <a:pt x="89" y="8"/>
                  </a:lnTo>
                  <a:lnTo>
                    <a:pt x="76" y="27"/>
                  </a:lnTo>
                  <a:lnTo>
                    <a:pt x="71" y="49"/>
                  </a:lnTo>
                  <a:lnTo>
                    <a:pt x="76" y="73"/>
                  </a:lnTo>
                  <a:lnTo>
                    <a:pt x="89" y="97"/>
                  </a:lnTo>
                  <a:lnTo>
                    <a:pt x="105" y="114"/>
                  </a:lnTo>
                  <a:lnTo>
                    <a:pt x="129" y="119"/>
                  </a:lnTo>
                  <a:lnTo>
                    <a:pt x="129" y="141"/>
                  </a:lnTo>
                  <a:lnTo>
                    <a:pt x="129" y="154"/>
                  </a:lnTo>
                  <a:lnTo>
                    <a:pt x="129" y="168"/>
                  </a:lnTo>
                  <a:lnTo>
                    <a:pt x="129" y="170"/>
                  </a:lnTo>
                  <a:lnTo>
                    <a:pt x="111" y="170"/>
                  </a:lnTo>
                  <a:lnTo>
                    <a:pt x="96" y="179"/>
                  </a:lnTo>
                  <a:lnTo>
                    <a:pt x="78" y="189"/>
                  </a:lnTo>
                  <a:lnTo>
                    <a:pt x="62" y="208"/>
                  </a:lnTo>
                  <a:lnTo>
                    <a:pt x="49" y="241"/>
                  </a:lnTo>
                  <a:lnTo>
                    <a:pt x="31" y="295"/>
                  </a:lnTo>
                  <a:lnTo>
                    <a:pt x="18" y="368"/>
                  </a:lnTo>
                  <a:lnTo>
                    <a:pt x="0" y="466"/>
                  </a:lnTo>
                  <a:lnTo>
                    <a:pt x="0" y="512"/>
                  </a:lnTo>
                  <a:lnTo>
                    <a:pt x="9" y="547"/>
                  </a:lnTo>
                  <a:lnTo>
                    <a:pt x="20" y="566"/>
                  </a:lnTo>
                  <a:lnTo>
                    <a:pt x="42" y="569"/>
                  </a:lnTo>
                  <a:lnTo>
                    <a:pt x="355" y="5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302" y="2335"/>
              <a:ext cx="1404" cy="318"/>
            </a:xfrm>
            <a:custGeom>
              <a:avLst/>
              <a:gdLst>
                <a:gd name="T0" fmla="*/ 120 w 1404"/>
                <a:gd name="T1" fmla="*/ 99 h 318"/>
                <a:gd name="T2" fmla="*/ 205 w 1404"/>
                <a:gd name="T3" fmla="*/ 131 h 318"/>
                <a:gd name="T4" fmla="*/ 282 w 1404"/>
                <a:gd name="T5" fmla="*/ 151 h 318"/>
                <a:gd name="T6" fmla="*/ 350 w 1404"/>
                <a:gd name="T7" fmla="*/ 163 h 318"/>
                <a:gd name="T8" fmla="*/ 415 w 1404"/>
                <a:gd name="T9" fmla="*/ 163 h 318"/>
                <a:gd name="T10" fmla="*/ 481 w 1404"/>
                <a:gd name="T11" fmla="*/ 151 h 318"/>
                <a:gd name="T12" fmla="*/ 546 w 1404"/>
                <a:gd name="T13" fmla="*/ 131 h 318"/>
                <a:gd name="T14" fmla="*/ 617 w 1404"/>
                <a:gd name="T15" fmla="*/ 103 h 318"/>
                <a:gd name="T16" fmla="*/ 694 w 1404"/>
                <a:gd name="T17" fmla="*/ 67 h 318"/>
                <a:gd name="T18" fmla="*/ 793 w 1404"/>
                <a:gd name="T19" fmla="*/ 36 h 318"/>
                <a:gd name="T20" fmla="*/ 910 w 1404"/>
                <a:gd name="T21" fmla="*/ 12 h 318"/>
                <a:gd name="T22" fmla="*/ 1029 w 1404"/>
                <a:gd name="T23" fmla="*/ 0 h 318"/>
                <a:gd name="T24" fmla="*/ 1149 w 1404"/>
                <a:gd name="T25" fmla="*/ 12 h 318"/>
                <a:gd name="T26" fmla="*/ 1254 w 1404"/>
                <a:gd name="T27" fmla="*/ 51 h 318"/>
                <a:gd name="T28" fmla="*/ 1339 w 1404"/>
                <a:gd name="T29" fmla="*/ 123 h 318"/>
                <a:gd name="T30" fmla="*/ 1393 w 1404"/>
                <a:gd name="T31" fmla="*/ 235 h 318"/>
                <a:gd name="T32" fmla="*/ 1396 w 1404"/>
                <a:gd name="T33" fmla="*/ 310 h 318"/>
                <a:gd name="T34" fmla="*/ 1379 w 1404"/>
                <a:gd name="T35" fmla="*/ 314 h 318"/>
                <a:gd name="T36" fmla="*/ 1345 w 1404"/>
                <a:gd name="T37" fmla="*/ 290 h 318"/>
                <a:gd name="T38" fmla="*/ 1294 w 1404"/>
                <a:gd name="T39" fmla="*/ 243 h 318"/>
                <a:gd name="T40" fmla="*/ 1234 w 1404"/>
                <a:gd name="T41" fmla="*/ 203 h 318"/>
                <a:gd name="T42" fmla="*/ 1168 w 1404"/>
                <a:gd name="T43" fmla="*/ 175 h 318"/>
                <a:gd name="T44" fmla="*/ 1092 w 1404"/>
                <a:gd name="T45" fmla="*/ 159 h 318"/>
                <a:gd name="T46" fmla="*/ 1006 w 1404"/>
                <a:gd name="T47" fmla="*/ 159 h 318"/>
                <a:gd name="T48" fmla="*/ 910 w 1404"/>
                <a:gd name="T49" fmla="*/ 179 h 318"/>
                <a:gd name="T50" fmla="*/ 799 w 1404"/>
                <a:gd name="T51" fmla="*/ 215 h 318"/>
                <a:gd name="T52" fmla="*/ 694 w 1404"/>
                <a:gd name="T53" fmla="*/ 262 h 318"/>
                <a:gd name="T54" fmla="*/ 592 w 1404"/>
                <a:gd name="T55" fmla="*/ 282 h 318"/>
                <a:gd name="T56" fmla="*/ 481 w 1404"/>
                <a:gd name="T57" fmla="*/ 286 h 318"/>
                <a:gd name="T58" fmla="*/ 370 w 1404"/>
                <a:gd name="T59" fmla="*/ 282 h 318"/>
                <a:gd name="T60" fmla="*/ 262 w 1404"/>
                <a:gd name="T61" fmla="*/ 266 h 318"/>
                <a:gd name="T62" fmla="*/ 165 w 1404"/>
                <a:gd name="T63" fmla="*/ 247 h 318"/>
                <a:gd name="T64" fmla="*/ 83 w 1404"/>
                <a:gd name="T65" fmla="*/ 227 h 318"/>
                <a:gd name="T66" fmla="*/ 20 w 1404"/>
                <a:gd name="T67" fmla="*/ 211 h 318"/>
                <a:gd name="T68" fmla="*/ 17 w 1404"/>
                <a:gd name="T69" fmla="*/ 175 h 318"/>
                <a:gd name="T70" fmla="*/ 60 w 1404"/>
                <a:gd name="T71" fmla="*/ 103 h 3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04"/>
                <a:gd name="T109" fmla="*/ 0 h 318"/>
                <a:gd name="T110" fmla="*/ 1404 w 1404"/>
                <a:gd name="T111" fmla="*/ 318 h 3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04" h="318">
                  <a:moveTo>
                    <a:pt x="74" y="79"/>
                  </a:moveTo>
                  <a:lnTo>
                    <a:pt x="120" y="99"/>
                  </a:lnTo>
                  <a:lnTo>
                    <a:pt x="165" y="115"/>
                  </a:lnTo>
                  <a:lnTo>
                    <a:pt x="205" y="131"/>
                  </a:lnTo>
                  <a:lnTo>
                    <a:pt x="245" y="143"/>
                  </a:lnTo>
                  <a:lnTo>
                    <a:pt x="282" y="151"/>
                  </a:lnTo>
                  <a:lnTo>
                    <a:pt x="316" y="159"/>
                  </a:lnTo>
                  <a:lnTo>
                    <a:pt x="350" y="163"/>
                  </a:lnTo>
                  <a:lnTo>
                    <a:pt x="384" y="163"/>
                  </a:lnTo>
                  <a:lnTo>
                    <a:pt x="415" y="163"/>
                  </a:lnTo>
                  <a:lnTo>
                    <a:pt x="447" y="159"/>
                  </a:lnTo>
                  <a:lnTo>
                    <a:pt x="481" y="151"/>
                  </a:lnTo>
                  <a:lnTo>
                    <a:pt x="512" y="143"/>
                  </a:lnTo>
                  <a:lnTo>
                    <a:pt x="546" y="131"/>
                  </a:lnTo>
                  <a:lnTo>
                    <a:pt x="580" y="119"/>
                  </a:lnTo>
                  <a:lnTo>
                    <a:pt x="617" y="103"/>
                  </a:lnTo>
                  <a:lnTo>
                    <a:pt x="654" y="87"/>
                  </a:lnTo>
                  <a:lnTo>
                    <a:pt x="694" y="67"/>
                  </a:lnTo>
                  <a:lnTo>
                    <a:pt x="742" y="51"/>
                  </a:lnTo>
                  <a:lnTo>
                    <a:pt x="793" y="36"/>
                  </a:lnTo>
                  <a:lnTo>
                    <a:pt x="850" y="24"/>
                  </a:lnTo>
                  <a:lnTo>
                    <a:pt x="910" y="12"/>
                  </a:lnTo>
                  <a:lnTo>
                    <a:pt x="970" y="4"/>
                  </a:lnTo>
                  <a:lnTo>
                    <a:pt x="1029" y="0"/>
                  </a:lnTo>
                  <a:lnTo>
                    <a:pt x="1089" y="4"/>
                  </a:lnTo>
                  <a:lnTo>
                    <a:pt x="1149" y="12"/>
                  </a:lnTo>
                  <a:lnTo>
                    <a:pt x="1203" y="28"/>
                  </a:lnTo>
                  <a:lnTo>
                    <a:pt x="1254" y="51"/>
                  </a:lnTo>
                  <a:lnTo>
                    <a:pt x="1299" y="83"/>
                  </a:lnTo>
                  <a:lnTo>
                    <a:pt x="1339" y="123"/>
                  </a:lnTo>
                  <a:lnTo>
                    <a:pt x="1370" y="175"/>
                  </a:lnTo>
                  <a:lnTo>
                    <a:pt x="1393" y="235"/>
                  </a:lnTo>
                  <a:lnTo>
                    <a:pt x="1404" y="310"/>
                  </a:lnTo>
                  <a:lnTo>
                    <a:pt x="1396" y="310"/>
                  </a:lnTo>
                  <a:lnTo>
                    <a:pt x="1387" y="314"/>
                  </a:lnTo>
                  <a:lnTo>
                    <a:pt x="1379" y="314"/>
                  </a:lnTo>
                  <a:lnTo>
                    <a:pt x="1370" y="318"/>
                  </a:lnTo>
                  <a:lnTo>
                    <a:pt x="1345" y="290"/>
                  </a:lnTo>
                  <a:lnTo>
                    <a:pt x="1319" y="266"/>
                  </a:lnTo>
                  <a:lnTo>
                    <a:pt x="1294" y="243"/>
                  </a:lnTo>
                  <a:lnTo>
                    <a:pt x="1265" y="223"/>
                  </a:lnTo>
                  <a:lnTo>
                    <a:pt x="1234" y="203"/>
                  </a:lnTo>
                  <a:lnTo>
                    <a:pt x="1203" y="187"/>
                  </a:lnTo>
                  <a:lnTo>
                    <a:pt x="1168" y="175"/>
                  </a:lnTo>
                  <a:lnTo>
                    <a:pt x="1132" y="167"/>
                  </a:lnTo>
                  <a:lnTo>
                    <a:pt x="1092" y="159"/>
                  </a:lnTo>
                  <a:lnTo>
                    <a:pt x="1052" y="159"/>
                  </a:lnTo>
                  <a:lnTo>
                    <a:pt x="1006" y="159"/>
                  </a:lnTo>
                  <a:lnTo>
                    <a:pt x="961" y="167"/>
                  </a:lnTo>
                  <a:lnTo>
                    <a:pt x="910" y="179"/>
                  </a:lnTo>
                  <a:lnTo>
                    <a:pt x="856" y="195"/>
                  </a:lnTo>
                  <a:lnTo>
                    <a:pt x="799" y="215"/>
                  </a:lnTo>
                  <a:lnTo>
                    <a:pt x="739" y="243"/>
                  </a:lnTo>
                  <a:lnTo>
                    <a:pt x="694" y="262"/>
                  </a:lnTo>
                  <a:lnTo>
                    <a:pt x="643" y="274"/>
                  </a:lnTo>
                  <a:lnTo>
                    <a:pt x="592" y="282"/>
                  </a:lnTo>
                  <a:lnTo>
                    <a:pt x="538" y="286"/>
                  </a:lnTo>
                  <a:lnTo>
                    <a:pt x="481" y="286"/>
                  </a:lnTo>
                  <a:lnTo>
                    <a:pt x="427" y="286"/>
                  </a:lnTo>
                  <a:lnTo>
                    <a:pt x="370" y="282"/>
                  </a:lnTo>
                  <a:lnTo>
                    <a:pt x="316" y="274"/>
                  </a:lnTo>
                  <a:lnTo>
                    <a:pt x="262" y="266"/>
                  </a:lnTo>
                  <a:lnTo>
                    <a:pt x="211" y="258"/>
                  </a:lnTo>
                  <a:lnTo>
                    <a:pt x="165" y="247"/>
                  </a:lnTo>
                  <a:lnTo>
                    <a:pt x="120" y="235"/>
                  </a:lnTo>
                  <a:lnTo>
                    <a:pt x="83" y="227"/>
                  </a:lnTo>
                  <a:lnTo>
                    <a:pt x="49" y="219"/>
                  </a:lnTo>
                  <a:lnTo>
                    <a:pt x="20" y="211"/>
                  </a:lnTo>
                  <a:lnTo>
                    <a:pt x="0" y="203"/>
                  </a:lnTo>
                  <a:lnTo>
                    <a:pt x="17" y="175"/>
                  </a:lnTo>
                  <a:lnTo>
                    <a:pt x="40" y="139"/>
                  </a:lnTo>
                  <a:lnTo>
                    <a:pt x="60" y="103"/>
                  </a:lnTo>
                  <a:lnTo>
                    <a:pt x="74" y="79"/>
                  </a:lnTo>
                  <a:close/>
                </a:path>
              </a:pathLst>
            </a:cu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798">
                <a:solidFill>
                  <a:prstClr val="black"/>
                </a:solidFill>
                <a:latin typeface="Trebuchet MS" panose="020B060302020202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6624832" y="3661355"/>
            <a:ext cx="329322" cy="298966"/>
          </a:xfrm>
          <a:prstGeom prst="irregularSeal1">
            <a:avLst/>
          </a:prstGeom>
          <a:gradFill rotWithShape="1">
            <a:gsLst>
              <a:gs pos="0">
                <a:srgbClr val="E6F8A6">
                  <a:alpha val="62000"/>
                </a:srgbClr>
              </a:gs>
              <a:gs pos="100000">
                <a:srgbClr val="FF0066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CC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149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" name="AutoShape 8"/>
          <p:cNvSpPr>
            <a:spLocks noChangeArrowheads="1"/>
          </p:cNvSpPr>
          <p:nvPr/>
        </p:nvSpPr>
        <p:spPr bwMode="auto">
          <a:xfrm>
            <a:off x="4712321" y="742097"/>
            <a:ext cx="309805" cy="286219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 sz="134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0" name="AutoShape 10"/>
          <p:cNvSpPr>
            <a:spLocks noChangeArrowheads="1"/>
          </p:cNvSpPr>
          <p:nvPr/>
        </p:nvSpPr>
        <p:spPr bwMode="auto">
          <a:xfrm>
            <a:off x="6635304" y="63634"/>
            <a:ext cx="283398" cy="293031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149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AutoShape 14"/>
          <p:cNvSpPr>
            <a:spLocks noChangeArrowheads="1"/>
          </p:cNvSpPr>
          <p:nvPr/>
        </p:nvSpPr>
        <p:spPr bwMode="auto">
          <a:xfrm>
            <a:off x="7481699" y="1491955"/>
            <a:ext cx="296388" cy="320985"/>
          </a:xfrm>
          <a:prstGeom prst="star5">
            <a:avLst/>
          </a:prstGeom>
          <a:gradFill rotWithShape="1">
            <a:gsLst>
              <a:gs pos="0">
                <a:srgbClr val="1D9BB8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 sz="1349" kern="0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6898619" y="4332255"/>
            <a:ext cx="409819" cy="389351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vi-VN" sz="134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733084" y="2822772"/>
            <a:ext cx="281754" cy="315191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149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>
            <a:off x="2266148" y="87182"/>
            <a:ext cx="351273" cy="500595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1499">
              <a:solidFill>
                <a:srgbClr val="FFFFFF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5" name="WordArt 11"/>
          <p:cNvSpPr>
            <a:spLocks noChangeArrowheads="1" noChangeShapeType="1" noTextEdit="1"/>
          </p:cNvSpPr>
          <p:nvPr/>
        </p:nvSpPr>
        <p:spPr bwMode="auto">
          <a:xfrm>
            <a:off x="2266148" y="1517408"/>
            <a:ext cx="9239984" cy="2207756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00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597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path path="rect">
                    <a:fillToRect l="50000" t="50000" r="50000" b="50000"/>
                  </a:path>
                </a:gradFill>
                <a:cs typeface="#9Slide03 Arima Madurai Black" panose="00000A00000000000000" pitchFamily="2" charset="0"/>
              </a:rPr>
              <a:t>CHÀO MỪNG CÁC EM ĐẾN VỚI TIẾT HỌC NGÀY HÔM NAY</a:t>
            </a:r>
          </a:p>
        </p:txBody>
      </p:sp>
      <p:grpSp>
        <p:nvGrpSpPr>
          <p:cNvPr id="37" name="Group 27"/>
          <p:cNvGrpSpPr>
            <a:grpSpLocks/>
          </p:cNvGrpSpPr>
          <p:nvPr/>
        </p:nvGrpSpPr>
        <p:grpSpPr bwMode="auto">
          <a:xfrm rot="-637170">
            <a:off x="8252361" y="4629774"/>
            <a:ext cx="2425043" cy="994442"/>
            <a:chOff x="336" y="2040"/>
            <a:chExt cx="1200" cy="2016"/>
          </a:xfrm>
        </p:grpSpPr>
        <p:pic>
          <p:nvPicPr>
            <p:cNvPr id="38" name="Picture 28" descr="p3012_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25410">
              <a:off x="636" y="2328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29" descr="p3012_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53848">
              <a:off x="480" y="2040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0" descr="p3012_8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407644">
              <a:off x="336" y="2544"/>
              <a:ext cx="900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399E3D6-4067-4854-A232-5EDE51430B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82" y="3340517"/>
            <a:ext cx="4437612" cy="262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6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3" grpId="0" animBg="1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163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136224"/>
              </p:ext>
            </p:extLst>
          </p:nvPr>
        </p:nvGraphicFramePr>
        <p:xfrm>
          <a:off x="0" y="1339090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kern="0" dirty="0" err="1">
                <a:solidFill>
                  <a:prstClr val="white"/>
                </a:solidFill>
              </a:rPr>
              <a:t>THẢO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LUẬN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NHÓM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ĐÔI</a:t>
            </a:r>
            <a:r>
              <a:rPr lang="en-US" sz="4000" b="1" kern="0" dirty="0">
                <a:solidFill>
                  <a:prstClr val="white"/>
                </a:solidFill>
              </a:rPr>
              <a:t> (2 </a:t>
            </a:r>
            <a:r>
              <a:rPr lang="en-US" sz="4000" b="1" kern="0" dirty="0" err="1">
                <a:solidFill>
                  <a:prstClr val="white"/>
                </a:solidFill>
              </a:rPr>
              <a:t>phút</a:t>
            </a:r>
            <a:r>
              <a:rPr lang="en-US" sz="4000" b="1" kern="0" dirty="0">
                <a:solidFill>
                  <a:prstClr val="white"/>
                </a:solidFill>
              </a:rPr>
              <a:t>)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2EC27A-ADAB-44A1-BDBB-B184F7FF927D}"/>
              </a:ext>
            </a:extLst>
          </p:cNvPr>
          <p:cNvSpPr txBox="1"/>
          <p:nvPr/>
        </p:nvSpPr>
        <p:spPr>
          <a:xfrm>
            <a:off x="426007" y="3554062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9047E-E06F-448E-A241-33CA3A2CAC4E}"/>
              </a:ext>
            </a:extLst>
          </p:cNvPr>
          <p:cNvSpPr txBox="1"/>
          <p:nvPr/>
        </p:nvSpPr>
        <p:spPr>
          <a:xfrm>
            <a:off x="317134" y="5301685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DF9A51BD-57D8-4F8A-AAFA-9578C9AB1250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xmlns="" id="{01CE3BAF-2BE6-49EF-B761-3C22703A834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34512" y="1080654"/>
            <a:ext cx="2695575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Graphic spid="6" grpId="0">
        <p:bldAsOne/>
      </p:bldGraphic>
      <p:bldP spid="7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8687657"/>
              </p:ext>
            </p:extLst>
          </p:nvPr>
        </p:nvGraphicFramePr>
        <p:xfrm>
          <a:off x="1295400" y="1219200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kern="0" dirty="0" err="1">
                <a:solidFill>
                  <a:prstClr val="white"/>
                </a:solidFill>
              </a:rPr>
              <a:t>KẾT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QUẢ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THẢO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LUẬN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NHÓM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ĐÔI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2EC27A-ADAB-44A1-BDBB-B184F7FF927D}"/>
              </a:ext>
            </a:extLst>
          </p:cNvPr>
          <p:cNvSpPr txBox="1"/>
          <p:nvPr/>
        </p:nvSpPr>
        <p:spPr>
          <a:xfrm>
            <a:off x="1731597" y="3148654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9047E-E06F-448E-A241-33CA3A2CAC4E}"/>
              </a:ext>
            </a:extLst>
          </p:cNvPr>
          <p:cNvSpPr txBox="1"/>
          <p:nvPr/>
        </p:nvSpPr>
        <p:spPr>
          <a:xfrm>
            <a:off x="1731597" y="5161746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DF9A51BD-57D8-4F8A-AAFA-9578C9AB1250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30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2C2DF2B-8E0D-47A0-BA81-ED78E4C2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407963" y="-56755"/>
            <a:ext cx="11345897" cy="5583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69730" y="2055131"/>
            <a:ext cx="8100572" cy="178510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220876" y="686231"/>
            <a:ext cx="4166485" cy="6035244"/>
            <a:chOff x="8286614" y="0"/>
            <a:chExt cx="4166485" cy="6765160"/>
          </a:xfrm>
        </p:grpSpPr>
        <p:pic>
          <p:nvPicPr>
            <p:cNvPr id="6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1AA43D4A-DCFB-47BB-BA47-1773FACA8812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650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0" y="0"/>
            <a:ext cx="3919994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en-US" sz="2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BÀN</a:t>
            </a:r>
          </a:p>
        </p:txBody>
      </p:sp>
      <p:sp>
        <p:nvSpPr>
          <p:cNvPr id="8" name="Rectangle 7"/>
          <p:cNvSpPr/>
          <p:nvPr/>
        </p:nvSpPr>
        <p:spPr>
          <a:xfrm>
            <a:off x="4203700" y="144824"/>
            <a:ext cx="6262663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Quan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sát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tranh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trả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lời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câu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hỏi</a:t>
            </a:r>
            <a:endParaRPr lang="en-US" sz="2000" b="1" dirty="0">
              <a:solidFill>
                <a:srgbClr val="FF0000"/>
              </a:solidFill>
              <a:latin typeface="SVN-Vanilla Daisy Pro" panose="00000500000000000000" pitchFamily="2" charset="0"/>
              <a:ea typeface="Arial Unicode M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45420" y="485987"/>
            <a:ext cx="98209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92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12700"/>
            <a: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/>
            </a:r>
            <a:b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29286" y="3617039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8922" y="3688365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Túm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11412" y="6434298"/>
            <a:ext cx="3606675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6079" y="6364711"/>
            <a:ext cx="3255656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Đe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dọa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Facebook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3B12C1-8B79-4C6D-81B5-CD187B36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1420653"/>
            <a:ext cx="4582905" cy="2267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E04510-039E-4E3C-837B-95030B92D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80" y="1430725"/>
            <a:ext cx="4652465" cy="2267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A10FD11-BE11-40AD-8CA7-F9139103C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4043120"/>
            <a:ext cx="4582905" cy="2143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125B1BB-0577-40CA-9248-1E5D0B66E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52" y="4181654"/>
            <a:ext cx="4605093" cy="2267712"/>
          </a:xfrm>
          <a:prstGeom prst="rect">
            <a:avLst/>
          </a:prstGeom>
        </p:spPr>
      </p:pic>
      <p:pic>
        <p:nvPicPr>
          <p:cNvPr id="15" name="Shape 1">
            <a:extLst>
              <a:ext uri="{FF2B5EF4-FFF2-40B4-BE49-F238E27FC236}">
                <a16:creationId xmlns:a16="http://schemas.microsoft.com/office/drawing/2014/main" xmlns="" id="{A44752B5-E217-4401-A4B6-9BA8E0DA11AA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8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2" grpId="0"/>
      <p:bldP spid="23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45420" y="670653"/>
            <a:ext cx="982094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92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12700"/>
            <a: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/>
            </a:r>
            <a:b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en-US" alt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iểu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5420" y="3617039"/>
            <a:ext cx="4582905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12994" y="3688365"/>
            <a:ext cx="4801474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Túm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12994" y="6434298"/>
            <a:ext cx="4605093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Hủy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hoại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tổn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3792" y="6364711"/>
            <a:ext cx="4582905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Đe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dọa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Facebook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tuyến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3B12C1-8B79-4C6D-81B5-CD187B36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1420653"/>
            <a:ext cx="4582905" cy="2267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E04510-039E-4E3C-837B-95030B92D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80" y="1430725"/>
            <a:ext cx="4652465" cy="2267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A10FD11-BE11-40AD-8CA7-F9139103C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4043120"/>
            <a:ext cx="4582905" cy="2143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125B1BB-0577-40CA-9248-1E5D0B66E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52" y="4181654"/>
            <a:ext cx="4605093" cy="2267712"/>
          </a:xfrm>
          <a:prstGeom prst="rect">
            <a:avLst/>
          </a:prstGeom>
        </p:spPr>
      </p:pic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46A9CF94-535A-4318-9041-3C1BD4DF7271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0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3" grpId="0"/>
      <p:bldP spid="2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5" y="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bạo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lực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đ</a:t>
            </a:r>
            <a:r>
              <a:rPr lang="vi-VN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4140207" cy="1214121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0" y="2658688"/>
            <a:ext cx="2698122" cy="130048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</a:p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865426" y="2764176"/>
            <a:ext cx="3068452" cy="121412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</a:p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0" y="4691716"/>
            <a:ext cx="3509493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ng</a:t>
            </a: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7779434" y="4629727"/>
            <a:ext cx="4303035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up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1275008" y="1485208"/>
            <a:ext cx="5022576" cy="1104887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1121673" y="402115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4583978" y="3978296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46793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xmlns="" id="{B82CE674-D7FC-49D9-AF84-6CF2F5AC507D}"/>
              </a:ext>
            </a:extLst>
          </p:cNvPr>
          <p:cNvSpPr/>
          <p:nvPr/>
        </p:nvSpPr>
        <p:spPr>
          <a:xfrm>
            <a:off x="3040124" y="2701867"/>
            <a:ext cx="2036946" cy="12141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:a16="http://schemas.microsoft.com/office/drawing/2014/main" xmlns="" id="{C8AB731C-B5A9-4087-9248-FB90CEB654D6}"/>
              </a:ext>
            </a:extLst>
          </p:cNvPr>
          <p:cNvSpPr/>
          <p:nvPr/>
        </p:nvSpPr>
        <p:spPr>
          <a:xfrm>
            <a:off x="3831341" y="4629727"/>
            <a:ext cx="3329312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EC42D1DB-6186-445C-9000-B473B780E42B}"/>
              </a:ext>
            </a:extLst>
          </p:cNvPr>
          <p:cNvCxnSpPr>
            <a:cxnSpLocks/>
          </p:cNvCxnSpPr>
          <p:nvPr/>
        </p:nvCxnSpPr>
        <p:spPr>
          <a:xfrm flipH="1">
            <a:off x="4320862" y="1495368"/>
            <a:ext cx="1904460" cy="1112604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5">
            <a:extLst>
              <a:ext uri="{FF2B5EF4-FFF2-40B4-BE49-F238E27FC236}">
                <a16:creationId xmlns:a16="http://schemas.microsoft.com/office/drawing/2014/main" xmlns="" id="{73A14657-1C11-45AE-A2D1-78A6DEA4CADB}"/>
              </a:ext>
            </a:extLst>
          </p:cNvPr>
          <p:cNvSpPr/>
          <p:nvPr/>
        </p:nvSpPr>
        <p:spPr>
          <a:xfrm>
            <a:off x="5580707" y="2764175"/>
            <a:ext cx="2764804" cy="121412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đoạt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hoại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6B6C0D23-4C35-4137-B7FB-3E5A06F80B18}"/>
              </a:ext>
            </a:extLst>
          </p:cNvPr>
          <p:cNvCxnSpPr>
            <a:cxnSpLocks/>
          </p:cNvCxnSpPr>
          <p:nvPr/>
        </p:nvCxnSpPr>
        <p:spPr>
          <a:xfrm flipH="1">
            <a:off x="6259483" y="1511418"/>
            <a:ext cx="38101" cy="114352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Shape 1">
            <a:extLst>
              <a:ext uri="{FF2B5EF4-FFF2-40B4-BE49-F238E27FC236}">
                <a16:creationId xmlns:a16="http://schemas.microsoft.com/office/drawing/2014/main" xmlns="" id="{EE7244DD-1D53-43D9-8398-F7DF10E2BFD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84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071" y="1644901"/>
            <a:ext cx="8462211" cy="171771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lvl="0"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  <a:defRPr/>
            </a:pP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lang="vi-VN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60886" y="150004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40A0A3A5-0A1B-4D96-970E-5BD98E45139C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3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887" y="-113271"/>
            <a:ext cx="38585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019605" y="177730"/>
            <a:ext cx="4152790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lvl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3008" cy="1243997"/>
          </a:xfrm>
          <a:prstGeom prst="rect">
            <a:avLst/>
          </a:prstGeom>
        </p:spPr>
      </p:pic>
      <p:sp>
        <p:nvSpPr>
          <p:cNvPr id="26" name="Rectangle 23">
            <a:extLst>
              <a:ext uri="{FF2B5EF4-FFF2-40B4-BE49-F238E27FC236}">
                <a16:creationId xmlns:a16="http://schemas.microsoft.com/office/drawing/2014/main" xmlns="" id="{0B25069D-B057-4C08-B240-0BA05F47A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xmlns="" id="{638E2953-6B0F-49F4-AFA0-515750EC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8EBFA2B-D0B5-4331-9C67-9A5AA99067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73" y="1455067"/>
            <a:ext cx="2756682" cy="2267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D7D782B-3DC0-4ACF-B0D5-34A203B402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318" y="3899281"/>
            <a:ext cx="2756683" cy="2678778"/>
          </a:xfrm>
          <a:prstGeom prst="rect">
            <a:avLst/>
          </a:prstGeom>
        </p:spPr>
      </p:pic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xmlns="" id="{77CB260C-4AE7-43CC-99B1-28E4D3CFA6D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4026342"/>
              </p:ext>
            </p:extLst>
          </p:nvPr>
        </p:nvGraphicFramePr>
        <p:xfrm>
          <a:off x="0" y="1379401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3056A14-FCFB-495D-9BED-2671D45C88AE}"/>
              </a:ext>
            </a:extLst>
          </p:cNvPr>
          <p:cNvSpPr txBox="1"/>
          <p:nvPr/>
        </p:nvSpPr>
        <p:spPr>
          <a:xfrm>
            <a:off x="517269" y="2346306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FA604B-4E28-4899-9DBC-9682F4E8E559}"/>
              </a:ext>
            </a:extLst>
          </p:cNvPr>
          <p:cNvSpPr txBox="1"/>
          <p:nvPr/>
        </p:nvSpPr>
        <p:spPr>
          <a:xfrm>
            <a:off x="362488" y="5091887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200CD51C-1BC5-49B1-890F-E2219683FDB2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74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7"/>
            <a:ext cx="3999214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g?  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313313" y="2342044"/>
            <a:ext cx="3620567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2800" b="0" i="0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8749989" y="4821083"/>
            <a:ext cx="3332480" cy="18186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C30EFCBE-E38F-42DC-8F9E-F96C4752BB8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482958"/>
              </p:ext>
            </p:extLst>
          </p:nvPr>
        </p:nvGraphicFramePr>
        <p:xfrm>
          <a:off x="228600" y="2469127"/>
          <a:ext cx="11734800" cy="3897953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333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và hoàn thành phiếu bài tập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978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478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phiếu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bài tập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0" y="0"/>
            <a:ext cx="3324357" cy="220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bàn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 rot="198028">
            <a:off x="3129280" y="-151836"/>
            <a:ext cx="8001285" cy="1402334"/>
            <a:chOff x="5855626" y="-119829"/>
            <a:chExt cx="5927300" cy="3556577"/>
          </a:xfrm>
        </p:grpSpPr>
        <p:sp>
          <p:nvSpPr>
            <p:cNvPr id="16" name="Rectangle 15"/>
            <p:cNvSpPr/>
            <p:nvPr/>
          </p:nvSpPr>
          <p:spPr>
            <a:xfrm rot="21415615">
              <a:off x="6017340" y="626201"/>
              <a:ext cx="5027723" cy="2810547"/>
            </a:xfrm>
            <a:prstGeom prst="rect">
              <a:avLst/>
            </a:prstGeom>
            <a:noFill/>
            <a:ln w="57150" cap="flat" cmpd="sng" algn="ctr">
              <a:solidFill>
                <a:srgbClr val="AFC9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2800" l="46286" r="100000">
                          <a14:foregroundMark x1="4429" y1="30800" x2="4429" y2="30800"/>
                          <a14:foregroundMark x1="5714" y1="52000" x2="5714" y2="52400"/>
                          <a14:foregroundMark x1="6857" y1="64800" x2="6857" y2="64800"/>
                          <a14:foregroundMark x1="5714" y1="79400" x2="5714" y2="79400"/>
                          <a14:foregroundMark x1="16143" y1="79400" x2="16143" y2="79400"/>
                          <a14:foregroundMark x1="9143" y1="62000" x2="9143" y2="62000"/>
                          <a14:foregroundMark x1="9286" y1="62600" x2="5000" y2="65200"/>
                          <a14:foregroundMark x1="5857" y1="41400" x2="5857" y2="41400"/>
                          <a14:foregroundMark x1="3857" y1="19200" x2="3857" y2="19200"/>
                          <a14:foregroundMark x1="2571" y1="12600" x2="2571" y2="12600"/>
                          <a14:foregroundMark x1="5714" y1="71200" x2="5714" y2="71200"/>
                          <a14:foregroundMark x1="50143" y1="61000" x2="50143" y2="61000"/>
                          <a14:foregroundMark x1="41857" y1="78200" x2="41857" y2="78200"/>
                          <a14:foregroundMark x1="40143" y1="96400" x2="40143" y2="96400"/>
                          <a14:foregroundMark x1="51000" y1="62000" x2="51000" y2="62000"/>
                          <a14:foregroundMark x1="58857" y1="55200" x2="58857" y2="55200"/>
                          <a14:foregroundMark x1="70143" y1="57000" x2="70143" y2="57000"/>
                          <a14:foregroundMark x1="78714" y1="66400" x2="78714" y2="66400"/>
                          <a14:foregroundMark x1="84714" y1="78400" x2="84714" y2="78400"/>
                          <a14:foregroundMark x1="84429" y1="96200" x2="84429" y2="96200"/>
                          <a14:foregroundMark x1="43571" y1="71200" x2="43571" y2="71200"/>
                          <a14:foregroundMark x1="42571" y1="74200" x2="45000" y2="69800"/>
                          <a14:foregroundMark x1="45429" y1="64000" x2="45429" y2="64000"/>
                          <a14:foregroundMark x1="46571" y1="58600" x2="46571" y2="58600"/>
                          <a14:foregroundMark x1="44286" y1="55600" x2="44286" y2="55600"/>
                          <a14:foregroundMark x1="79429" y1="65400" x2="79429" y2="65400"/>
                          <a14:foregroundMark x1="75571" y1="61200" x2="75571" y2="61200"/>
                          <a14:foregroundMark x1="74714" y1="60400" x2="74714" y2="60400"/>
                          <a14:foregroundMark x1="76286" y1="62600" x2="76286" y2="62600"/>
                          <a14:foregroundMark x1="71000" y1="59200" x2="71000" y2="59200"/>
                          <a14:foregroundMark x1="73571" y1="60200" x2="73571" y2="60200"/>
                          <a14:foregroundMark x1="49286" y1="6800" x2="49286" y2="6800"/>
                          <a14:foregroundMark x1="54714" y1="7800" x2="54714" y2="7800"/>
                          <a14:foregroundMark x1="49286" y1="8600" x2="49286" y2="8600"/>
                          <a14:foregroundMark x1="59143" y1="6400" x2="59143" y2="6400"/>
                          <a14:foregroundMark x1="60286" y1="6200" x2="60286" y2="6200"/>
                          <a14:foregroundMark x1="65714" y1="6600" x2="65714" y2="6600"/>
                          <a14:foregroundMark x1="56714" y1="6200" x2="56714" y2="6200"/>
                          <a14:foregroundMark x1="53000" y1="6600" x2="53000" y2="6600"/>
                          <a14:foregroundMark x1="48714" y1="13000" x2="48714" y2="13000"/>
                          <a14:foregroundMark x1="48714" y1="14600" x2="48714" y2="14600"/>
                          <a14:foregroundMark x1="48857" y1="16800" x2="48857" y2="16800"/>
                          <a14:foregroundMark x1="48857" y1="19800" x2="48857" y2="19800"/>
                          <a14:foregroundMark x1="49000" y1="22200" x2="49000" y2="22200"/>
                          <a14:foregroundMark x1="49000" y1="24600" x2="49000" y2="24600"/>
                          <a14:foregroundMark x1="49143" y1="26400" x2="49143" y2="26400"/>
                          <a14:foregroundMark x1="49286" y1="29400" x2="49286" y2="29400"/>
                          <a14:foregroundMark x1="49143" y1="31800" x2="49143" y2="31800"/>
                          <a14:foregroundMark x1="49143" y1="34600" x2="49143" y2="35200"/>
                          <a14:foregroundMark x1="49143" y1="38200" x2="49143" y2="38600"/>
                          <a14:foregroundMark x1="49286" y1="40200" x2="49286" y2="40200"/>
                          <a14:foregroundMark x1="49571" y1="43200" x2="49571" y2="43200"/>
                          <a14:foregroundMark x1="49714" y1="45600" x2="49714" y2="45600"/>
                          <a14:foregroundMark x1="48571" y1="19000" x2="48429" y2="18600"/>
                          <a14:foregroundMark x1="48429" y1="14000" x2="48429" y2="14000"/>
                          <a14:foregroundMark x1="48429" y1="12600" x2="48429" y2="12600"/>
                          <a14:foregroundMark x1="48143" y1="10400" x2="48143" y2="10400"/>
                          <a14:foregroundMark x1="49000" y1="36600" x2="49000" y2="37200"/>
                          <a14:foregroundMark x1="49429" y1="40000" x2="49429" y2="40600"/>
                          <a14:foregroundMark x1="49714" y1="47200" x2="49714" y2="47200"/>
                          <a14:foregroundMark x1="49857" y1="49600" x2="49857" y2="49600"/>
                          <a14:foregroundMark x1="49857" y1="55600" x2="49857" y2="55600"/>
                          <a14:foregroundMark x1="80000" y1="65600" x2="80000" y2="65600"/>
                          <a14:foregroundMark x1="82714" y1="73800" x2="82714" y2="73800"/>
                          <a14:foregroundMark x1="83571" y1="79200" x2="83571" y2="79200"/>
                          <a14:foregroundMark x1="81571" y1="72000" x2="81571" y2="72000"/>
                          <a14:foregroundMark x1="81000" y1="69600" x2="81000" y2="69600"/>
                          <a14:foregroundMark x1="84429" y1="84800" x2="84429" y2="84800"/>
                          <a14:foregroundMark x1="84571" y1="90000" x2="84571" y2="90000"/>
                          <a14:foregroundMark x1="81429" y1="5200" x2="81429" y2="5200"/>
                          <a14:foregroundMark x1="88571" y1="4600" x2="88571" y2="4600"/>
                          <a14:foregroundMark x1="93429" y1="3400" x2="93429" y2="3400"/>
                          <a14:foregroundMark x1="94714" y1="4400" x2="94714" y2="4400"/>
                          <a14:foregroundMark x1="77286" y1="4800" x2="77286" y2="4800"/>
                          <a14:foregroundMark x1="76000" y1="5400" x2="76000" y2="5400"/>
                          <a14:foregroundMark x1="72429" y1="5800" x2="72429" y2="5800"/>
                          <a14:foregroundMark x1="68286" y1="5600" x2="68286" y2="5600"/>
                          <a14:foregroundMark x1="79286" y1="4800" x2="79286" y2="4800"/>
                          <a14:foregroundMark x1="89571" y1="4400" x2="89571" y2="4400"/>
                          <a14:foregroundMark x1="94143" y1="8200" x2="94143" y2="8200"/>
                          <a14:foregroundMark x1="51571" y1="60000" x2="51571" y2="60000"/>
                          <a14:foregroundMark x1="8429" y1="76200" x2="8429" y2="76200"/>
                          <a14:foregroundMark x1="3571" y1="65000" x2="3571" y2="65000"/>
                          <a14:foregroundMark x1="8571" y1="69200" x2="8571" y2="69200"/>
                          <a14:foregroundMark x1="8143" y1="70600" x2="8143" y2="70600"/>
                          <a14:foregroundMark x1="3000" y1="69400" x2="3000" y2="69400"/>
                          <a14:foregroundMark x1="4714" y1="76000" x2="4714" y2="76000"/>
                          <a14:foregroundMark x1="7571" y1="81800" x2="7571" y2="81800"/>
                          <a14:foregroundMark x1="7429" y1="83600" x2="7429" y2="83600"/>
                          <a14:foregroundMark x1="2714" y1="79600" x2="2714" y2="79600"/>
                          <a14:foregroundMark x1="3429" y1="83000" x2="3429" y2="83000"/>
                          <a14:foregroundMark x1="10571" y1="84000" x2="10571" y2="84000"/>
                          <a14:foregroundMark x1="11286" y1="78600" x2="11286" y2="78600"/>
                          <a14:foregroundMark x1="10857" y1="74800" x2="10857" y2="74800"/>
                          <a14:foregroundMark x1="6143" y1="55800" x2="6143" y2="55800"/>
                          <a14:foregroundMark x1="5429" y1="46800" x2="5429" y2="46800"/>
                          <a14:foregroundMark x1="5571" y1="56600" x2="5571" y2="56600"/>
                          <a14:foregroundMark x1="16714" y1="80000" x2="16714" y2="80000"/>
                          <a14:foregroundMark x1="40714" y1="85600" x2="40714" y2="85600"/>
                          <a14:foregroundMark x1="40571" y1="90000" x2="40571" y2="90000"/>
                          <a14:foregroundMark x1="41000" y1="82600" x2="41000" y2="82600"/>
                          <a14:foregroundMark x1="40571" y1="86600" x2="40571" y2="86600"/>
                          <a14:foregroundMark x1="40714" y1="89600" x2="40714" y2="89600"/>
                          <a14:foregroundMark x1="40714" y1="83600" x2="40714" y2="83600"/>
                          <a14:foregroundMark x1="17714" y1="77200" x2="17714" y2="77200"/>
                          <a14:foregroundMark x1="87429" y1="4000" x2="87429" y2="4000"/>
                          <a14:foregroundMark x1="86429" y1="4600" x2="86429" y2="4600"/>
                          <a14:foregroundMark x1="85714" y1="5000" x2="85714" y2="5000"/>
                          <a14:foregroundMark x1="64000" y1="5800" x2="64000" y2="5800"/>
                          <a14:backgroundMark x1="47571" y1="4600" x2="49571" y2="2600"/>
                          <a14:backgroundMark x1="50429" y1="3200" x2="51571" y2="3400"/>
                          <a14:backgroundMark x1="53000" y1="3800" x2="53000" y2="3800"/>
                          <a14:backgroundMark x1="61714" y1="1600" x2="61714" y2="1600"/>
                          <a14:backgroundMark x1="65000" y1="2600" x2="65000" y2="2600"/>
                          <a14:backgroundMark x1="74714" y1="1400" x2="74714" y2="1400"/>
                          <a14:backgroundMark x1="76571" y1="1800" x2="76571" y2="1800"/>
                          <a14:backgroundMark x1="75429" y1="3800" x2="75429" y2="3800"/>
                          <a14:backgroundMark x1="77286" y1="1800" x2="77286" y2="1800"/>
                          <a14:backgroundMark x1="78714" y1="2000" x2="78714" y2="2000"/>
                          <a14:backgroundMark x1="78714" y1="2000" x2="78714" y2="2000"/>
                          <a14:backgroundMark x1="84429" y1="1400" x2="84429" y2="1400"/>
                          <a14:backgroundMark x1="86143" y1="1800" x2="86429" y2="2200"/>
                          <a14:backgroundMark x1="87714" y1="2200" x2="87714" y2="2200"/>
                          <a14:backgroundMark x1="86286" y1="4400" x2="86286" y2="4400"/>
                          <a14:backgroundMark x1="88857" y1="1800" x2="88857" y2="1800"/>
                          <a14:backgroundMark x1="95143" y1="1000" x2="95143" y2="1000"/>
                          <a14:backgroundMark x1="97000" y1="3200" x2="97000" y2="3200"/>
                          <a14:backgroundMark x1="96429" y1="6600" x2="96429" y2="6600"/>
                          <a14:backgroundMark x1="97000" y1="7800" x2="97000" y2="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6" t="-6463" r="-779" b="87337"/>
            <a:stretch/>
          </p:blipFill>
          <p:spPr>
            <a:xfrm>
              <a:off x="5855626" y="-119829"/>
              <a:ext cx="5927300" cy="1209103"/>
            </a:xfrm>
            <a:prstGeom prst="rect">
              <a:avLst/>
            </a:prstGeom>
          </p:spPr>
        </p:pic>
      </p:grp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70627" y="4819107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443BA95-8540-45D8-BD8D-C331960A9503}"/>
              </a:ext>
            </a:extLst>
          </p:cNvPr>
          <p:cNvSpPr txBox="1"/>
          <p:nvPr/>
        </p:nvSpPr>
        <p:spPr>
          <a:xfrm>
            <a:off x="3886382" y="1408736"/>
            <a:ext cx="67912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Nhiệm vụ: Hoàn thành phiếu bài tập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Shape 1">
            <a:extLst>
              <a:ext uri="{FF2B5EF4-FFF2-40B4-BE49-F238E27FC236}">
                <a16:creationId xmlns:a16="http://schemas.microsoft.com/office/drawing/2014/main" xmlns="" id="{832060D1-9B8D-4E22-95C7-1E16848B44ED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C4253AB-DF5B-4EF0-ACAF-FA435AF2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53" y="1049218"/>
            <a:ext cx="4058985" cy="3947785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3253" y="1350056"/>
            <a:ext cx="3392371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8: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462" y="468762"/>
            <a:ext cx="5038519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349746" y="3150479"/>
            <a:ext cx="394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I. MỞ ĐẦU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5" name="PA_库_图片 2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174318">
            <a:off x="4872349" y="-357629"/>
            <a:ext cx="1747392" cy="30994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83AA0A2-4D4A-4967-B177-26683E3EFF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461" y="4325542"/>
            <a:ext cx="5038519" cy="2310930"/>
          </a:xfrm>
          <a:prstGeom prst="rect">
            <a:avLst/>
          </a:prstGeom>
        </p:spPr>
      </p:pic>
      <p:pic>
        <p:nvPicPr>
          <p:cNvPr id="18" name="Shape 1">
            <a:extLst>
              <a:ext uri="{FF2B5EF4-FFF2-40B4-BE49-F238E27FC236}">
                <a16:creationId xmlns:a16="http://schemas.microsoft.com/office/drawing/2014/main" xmlns="" id="{CB65E683-4005-4EF5-A662-13798133C509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861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7"/>
            <a:ext cx="3999214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g?  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313313" y="2342044"/>
            <a:ext cx="3620567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lvl="0"/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gổ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1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cãi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lvl="0" indent="-457200">
              <a:buAutoNum type="arabicPeriod"/>
              <a:defRPr/>
            </a:pP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lôi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doạ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6986789" y="4528293"/>
            <a:ext cx="5095680" cy="21114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do V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mẽ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</a:t>
            </a:r>
            <a:r>
              <a:rPr lang="vi-V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ường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V…</a:t>
            </a:r>
          </a:p>
          <a:p>
            <a:pPr marL="457200" lvl="0" indent="-457200" algn="ctr">
              <a:buAutoNum type="arabicPeriod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0308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3C3D3D8E-F4E1-4C84-AD8A-3C442B5271B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84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7740932-A2C7-42A8-B817-A2FCF564C6D0}"/>
              </a:ext>
            </a:extLst>
          </p:cNvPr>
          <p:cNvGrpSpPr/>
          <p:nvPr/>
        </p:nvGrpSpPr>
        <p:grpSpPr>
          <a:xfrm>
            <a:off x="1619892" y="769964"/>
            <a:ext cx="7097357" cy="3591695"/>
            <a:chOff x="7124100" y="502678"/>
            <a:chExt cx="4877464" cy="3591695"/>
          </a:xfrm>
        </p:grpSpPr>
        <p:sp>
          <p:nvSpPr>
            <p:cNvPr id="5" name="Cloud Callout 7">
              <a:extLst>
                <a:ext uri="{FF2B5EF4-FFF2-40B4-BE49-F238E27FC236}">
                  <a16:creationId xmlns:a16="http://schemas.microsoft.com/office/drawing/2014/main" xmlns="" id="{384FF134-92A3-45C7-96C0-C0D22E5AC547}"/>
                </a:ext>
              </a:extLst>
            </p:cNvPr>
            <p:cNvSpPr/>
            <p:nvPr/>
          </p:nvSpPr>
          <p:spPr>
            <a:xfrm rot="21416254">
              <a:off x="7124100" y="502678"/>
              <a:ext cx="4877464" cy="3591695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5BC17DB-BCBD-4C42-A935-228798159645}"/>
                </a:ext>
              </a:extLst>
            </p:cNvPr>
            <p:cNvSpPr/>
            <p:nvPr/>
          </p:nvSpPr>
          <p:spPr>
            <a:xfrm>
              <a:off x="7132320" y="1422633"/>
              <a:ext cx="4677195" cy="21337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70915" marR="177800" lvl="0" indent="-171450" algn="ctr" defTabSz="914400" rtl="0" eaLnBrk="1" fontAlgn="auto" latinLnBrk="0" hangingPunct="1">
                <a:lnSpc>
                  <a:spcPct val="12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Theo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bạo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ường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do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nó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36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2D1318-AE53-42A3-934A-2280332EE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4" y="3731167"/>
            <a:ext cx="2766009" cy="299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58AD40A-C92F-44AA-85C3-D26148449939}"/>
              </a:ext>
            </a:extLst>
          </p:cNvPr>
          <p:cNvGrpSpPr/>
          <p:nvPr/>
        </p:nvGrpSpPr>
        <p:grpSpPr>
          <a:xfrm>
            <a:off x="5810865" y="411378"/>
            <a:ext cx="4852117" cy="6446622"/>
            <a:chOff x="8286614" y="0"/>
            <a:chExt cx="4166485" cy="6765160"/>
          </a:xfrm>
        </p:grpSpPr>
        <p:pic>
          <p:nvPicPr>
            <p:cNvPr id="9" name="图片 7">
              <a:extLst>
                <a:ext uri="{FF2B5EF4-FFF2-40B4-BE49-F238E27FC236}">
                  <a16:creationId xmlns:a16="http://schemas.microsoft.com/office/drawing/2014/main" xmlns="" id="{715DD89E-0FE5-4E93-ABB0-F99B8493D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10" name="图片 8">
              <a:extLst>
                <a:ext uri="{FF2B5EF4-FFF2-40B4-BE49-F238E27FC236}">
                  <a16:creationId xmlns:a16="http://schemas.microsoft.com/office/drawing/2014/main" xmlns="" id="{BA2CA465-446A-4B61-86C8-CC8998E50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>
              <a:extLst>
                <a:ext uri="{FF2B5EF4-FFF2-40B4-BE49-F238E27FC236}">
                  <a16:creationId xmlns:a16="http://schemas.microsoft.com/office/drawing/2014/main" xmlns="" id="{4161B3A1-4C97-422A-9CEE-D4253A1C4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 Box 11">
            <a:extLst>
              <a:ext uri="{FF2B5EF4-FFF2-40B4-BE49-F238E27FC236}">
                <a16:creationId xmlns:a16="http://schemas.microsoft.com/office/drawing/2014/main" xmlns="" id="{FFAD148C-6CFD-4117-A8EA-7D54CBEA8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9" y="81662"/>
            <a:ext cx="397279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defRPr/>
            </a:pPr>
            <a:r>
              <a:rPr lang="vi-VN" sz="4800" dirty="0">
                <a:solidFill>
                  <a:srgbClr val="0000FF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GÓC CHIA SẺ</a:t>
            </a:r>
            <a:endParaRPr lang="ru-RU" sz="4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C26EC94A-A5DA-4095-B861-9A7243B5363F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30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502" y="-183107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644055" y="194888"/>
            <a:ext cx="7192244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8"/>
            <a:ext cx="3999214" cy="96263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7764426" y="2264146"/>
            <a:ext cx="4258072" cy="80684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186744" y="3927176"/>
            <a:ext cx="4050444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hụt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7096320" y="3729034"/>
            <a:ext cx="5095680" cy="21114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</a:t>
            </a:r>
            <a:r>
              <a:rPr lang="vi-V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ường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marL="457200" lvl="0" indent="-457200" algn="ctr">
              <a:buAutoNum type="arabicPeriod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396785" y="3215413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9821154" y="3070987"/>
            <a:ext cx="0" cy="50308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5E230B16-DB81-4A09-851F-4CB75238D4E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84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294356"/>
              </p:ext>
            </p:extLst>
          </p:nvPr>
        </p:nvGraphicFramePr>
        <p:xfrm>
          <a:off x="228600" y="1629068"/>
          <a:ext cx="11734800" cy="5834452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28646">
                <a:tc row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bạo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ươn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lệch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thậm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truy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trọng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7188"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Ng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bạo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ươn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sút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rèn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3012">
                <a:tc vMerge="1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an,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HẬU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QUẢ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CỦA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BẠO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LỰC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HỌC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Đ</a:t>
            </a:r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ƯỜNG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F02CD2E-F72E-4280-B60F-B19ADA71F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8" y="1629066"/>
            <a:ext cx="2539404" cy="47008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BE98C87-E899-41C6-9CB2-79B7BF74F8DC}"/>
              </a:ext>
            </a:extLst>
          </p:cNvPr>
          <p:cNvSpPr txBox="1"/>
          <p:nvPr/>
        </p:nvSpPr>
        <p:spPr>
          <a:xfrm>
            <a:off x="484568" y="3585624"/>
            <a:ext cx="6094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HẬU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QUẢ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CỦA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BẠO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LỰC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HỌC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 Đ</a:t>
            </a:r>
            <a:r>
              <a:rPr lang="vi-VN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/>
              </a:rPr>
              <a:t>ƯỜNG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DengXian"/>
            </a:endParaRPr>
          </a:p>
        </p:txBody>
      </p:sp>
      <p:pic>
        <p:nvPicPr>
          <p:cNvPr id="7" name="Shape 1">
            <a:extLst>
              <a:ext uri="{FF2B5EF4-FFF2-40B4-BE49-F238E27FC236}">
                <a16:creationId xmlns:a16="http://schemas.microsoft.com/office/drawing/2014/main" xmlns="" id="{D165DFBD-4737-467E-9D1C-6EDEC0A18BA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302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3904839" y="6203647"/>
            <a:ext cx="7924406" cy="511888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978432" y="5458121"/>
            <a:ext cx="7850813" cy="606703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43553" y="4028379"/>
            <a:ext cx="6923746" cy="588666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hụt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kĩ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trải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rgbClr val="4C0005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321497" y="5005043"/>
            <a:ext cx="7308128" cy="338439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886370" y="3404022"/>
            <a:ext cx="5569314" cy="45787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048585" y="225610"/>
            <a:ext cx="7423032" cy="631048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ectangle 27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" y="762808"/>
            <a:ext cx="3502114" cy="4456679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3949923" y="6231575"/>
            <a:ext cx="7879322" cy="511887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5" name="Rectangle 64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TextBox 65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967925" y="5469925"/>
            <a:ext cx="7861320" cy="606703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1" name="Rectangle 60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TextBox 61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3978432" y="5383073"/>
            <a:ext cx="777060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939199" y="6198646"/>
            <a:ext cx="7861320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503237" y="4759480"/>
            <a:ext cx="7245803" cy="425192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3" name="Rectangle 5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TextBox 5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542333" y="4703493"/>
            <a:ext cx="716761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827075" y="3340589"/>
            <a:ext cx="6712396" cy="561270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7" name="Rectangle 56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TextBox 57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797149" y="3400229"/>
            <a:ext cx="60939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822408" y="2620438"/>
            <a:ext cx="6747266" cy="661498"/>
            <a:chOff x="752110" y="541866"/>
            <a:chExt cx="7301111" cy="1083733"/>
          </a:xfrm>
          <a:solidFill>
            <a:srgbClr val="FFCCFF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3" name="Rectangle 4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798140" y="2700374"/>
            <a:ext cx="6492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92205" y="1796486"/>
            <a:ext cx="6747266" cy="705659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TextBox 40"/>
          <p:cNvSpPr txBox="1"/>
          <p:nvPr/>
        </p:nvSpPr>
        <p:spPr>
          <a:xfrm>
            <a:off x="4960754" y="1842720"/>
            <a:ext cx="65281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Block Arc 34"/>
          <p:cNvSpPr/>
          <p:nvPr/>
        </p:nvSpPr>
        <p:spPr>
          <a:xfrm>
            <a:off x="-1503430" y="-20991"/>
            <a:ext cx="5784815" cy="7059815"/>
          </a:xfrm>
          <a:prstGeom prst="blockArc">
            <a:avLst>
              <a:gd name="adj1" fmla="val 18900000"/>
              <a:gd name="adj2" fmla="val 2700000"/>
              <a:gd name="adj3" fmla="val 369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2202873" y="5260973"/>
            <a:ext cx="1513819" cy="1494383"/>
          </a:xfrm>
          <a:prstGeom prst="ellipse">
            <a:avLst/>
          </a:prstGeom>
          <a:solidFill>
            <a:srgbClr val="FDDC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3322967" y="3613537"/>
            <a:ext cx="1299684" cy="1582939"/>
          </a:xfrm>
          <a:prstGeom prst="ellipse">
            <a:avLst/>
          </a:prstGeom>
          <a:solidFill>
            <a:srgbClr val="E0F5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oup 22"/>
          <p:cNvGrpSpPr/>
          <p:nvPr/>
        </p:nvGrpSpPr>
        <p:grpSpPr>
          <a:xfrm>
            <a:off x="4065901" y="977915"/>
            <a:ext cx="7423032" cy="706389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ectangle 23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3387180" y="1899683"/>
            <a:ext cx="1405679" cy="1540171"/>
          </a:xfrm>
          <a:prstGeom prst="ellipse">
            <a:avLst/>
          </a:prstGeom>
          <a:solidFill>
            <a:srgbClr val="F8CCE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2874390" y="77268"/>
            <a:ext cx="1242419" cy="1354666"/>
          </a:xfrm>
          <a:prstGeom prst="ellipse">
            <a:avLst/>
          </a:prstGeom>
          <a:solidFill>
            <a:srgbClr val="DCD7F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61917" y="2445652"/>
            <a:ext cx="34648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defRPr/>
            </a:pPr>
            <a:r>
              <a:rPr lang="en-US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1985" y="342567"/>
            <a:ext cx="764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8689" y="2231080"/>
            <a:ext cx="1063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72877" y="334983"/>
            <a:ext cx="1151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74225" y="1126951"/>
            <a:ext cx="7216276" cy="461665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74360" y="3832301"/>
            <a:ext cx="1612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75590" y="5415111"/>
            <a:ext cx="1362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05CB7633-2922-4941-A6D2-F288DEC36A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70" y="12946"/>
            <a:ext cx="1082264" cy="116465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7B89E019-E67E-47F8-A988-D5A3F43A6367}"/>
              </a:ext>
            </a:extLst>
          </p:cNvPr>
          <p:cNvSpPr txBox="1"/>
          <p:nvPr/>
        </p:nvSpPr>
        <p:spPr>
          <a:xfrm>
            <a:off x="2907406" y="3244334"/>
            <a:ext cx="61882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ê</a:t>
            </a:r>
          </a:p>
        </p:txBody>
      </p:sp>
    </p:spTree>
    <p:extLst>
      <p:ext uri="{BB962C8B-B14F-4D97-AF65-F5344CB8AC3E}">
        <p14:creationId xmlns:p14="http://schemas.microsoft.com/office/powerpoint/2010/main" val="166372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6" grpId="0" animBg="1"/>
      <p:bldP spid="74" grpId="0" animBg="1"/>
      <p:bldP spid="75" grpId="0" animBg="1"/>
      <p:bldP spid="71" grpId="0" animBg="1"/>
      <p:bldP spid="63" grpId="0"/>
      <p:bldP spid="67" grpId="0"/>
      <p:bldP spid="55" grpId="0"/>
      <p:bldP spid="59" grpId="0"/>
      <p:bldP spid="45" grpId="0"/>
      <p:bldP spid="41" grpId="0"/>
      <p:bldP spid="6" grpId="0"/>
      <p:bldP spid="15" grpId="0"/>
      <p:bldP spid="16" grpId="0"/>
      <p:bldP spid="36" grpId="0"/>
      <p:bldP spid="37" grpId="0" animBg="1"/>
      <p:bldP spid="46" grpId="0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4">
            <a:extLst>
              <a:ext uri="{FF2B5EF4-FFF2-40B4-BE49-F238E27FC236}">
                <a16:creationId xmlns:a16="http://schemas.microsoft.com/office/drawing/2014/main" xmlns="" id="{40B24A12-4D58-4BDE-B624-843B9BDA0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3188719" cy="39551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20" y="146102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xmlns="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822" y="2060051"/>
            <a:ext cx="56234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Xin chào và hẹn gặp lại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 descr="22858PICdbgea5Gz679dY_PIC2018.png">
            <a:extLst>
              <a:ext uri="{FF2B5EF4-FFF2-40B4-BE49-F238E27FC236}">
                <a16:creationId xmlns:a16="http://schemas.microsoft.com/office/drawing/2014/main" xmlns="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31" y="2269440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xmlns="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3370889" y="3933894"/>
            <a:ext cx="2687293" cy="1548203"/>
          </a:xfrm>
          <a:prstGeom prst="rect">
            <a:avLst/>
          </a:prstGeom>
        </p:spPr>
      </p:pic>
      <p:grpSp>
        <p:nvGrpSpPr>
          <p:cNvPr id="13" name="组合 2">
            <a:extLst>
              <a:ext uri="{FF2B5EF4-FFF2-40B4-BE49-F238E27FC236}">
                <a16:creationId xmlns:a16="http://schemas.microsoft.com/office/drawing/2014/main" xmlns="" id="{A83F8DA1-F2A1-4B4E-A71A-A565D60BD2CC}"/>
              </a:ext>
            </a:extLst>
          </p:cNvPr>
          <p:cNvGrpSpPr/>
          <p:nvPr/>
        </p:nvGrpSpPr>
        <p:grpSpPr>
          <a:xfrm>
            <a:off x="3539618" y="1421703"/>
            <a:ext cx="6654627" cy="2742465"/>
            <a:chOff x="1949253" y="1617623"/>
            <a:chExt cx="3271491" cy="2319693"/>
          </a:xfrm>
        </p:grpSpPr>
        <p:grpSp>
          <p:nvGrpSpPr>
            <p:cNvPr id="14" name="组合 135">
              <a:extLst>
                <a:ext uri="{FF2B5EF4-FFF2-40B4-BE49-F238E27FC236}">
                  <a16:creationId xmlns:a16="http://schemas.microsoft.com/office/drawing/2014/main" xmlns="" id="{82BB745A-ECC9-43EF-846A-F4E291A48393}"/>
                </a:ext>
              </a:extLst>
            </p:cNvPr>
            <p:cNvGrpSpPr/>
            <p:nvPr/>
          </p:nvGrpSpPr>
          <p:grpSpPr>
            <a:xfrm>
              <a:off x="1949253" y="1617623"/>
              <a:ext cx="3271491" cy="2319693"/>
              <a:chOff x="3246438" y="1047943"/>
              <a:chExt cx="5711825" cy="4698808"/>
            </a:xfrm>
            <a:solidFill>
              <a:schemeClr val="tx1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xmlns="" id="{80B6CDA6-C6DD-40ED-949C-D4BEBA0DEEEE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xmlns="" id="{7B1F8391-3DEC-4017-A2F1-7F6D482254DD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xmlns="" id="{4998E217-E070-42CE-9127-C9DB2F6D5417}"/>
                  </a:ext>
                </a:extLst>
              </p:cNvPr>
              <p:cNvSpPr/>
              <p:nvPr/>
            </p:nvSpPr>
            <p:spPr bwMode="auto">
              <a:xfrm>
                <a:off x="5124265" y="1047943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xmlns="" id="{945F6A03-672D-43A2-A619-81FA07E3A614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xmlns="" id="{ED1EFA8A-E55D-4C79-AFC1-EFBDB4BC2DA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xmlns="" id="{7DE8DF48-4413-46E3-A285-84EDF14E5F8E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xmlns="" id="{866C9446-BF40-4596-8B4A-DEC15D12D71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23" name="组合 143">
                <a:extLst>
                  <a:ext uri="{FF2B5EF4-FFF2-40B4-BE49-F238E27FC236}">
                    <a16:creationId xmlns:a16="http://schemas.microsoft.com/office/drawing/2014/main" xmlns="" id="{3F3896C8-BFC2-4805-8C3A-DE12FC0A601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24" name="Freeform 12">
                  <a:extLst>
                    <a:ext uri="{FF2B5EF4-FFF2-40B4-BE49-F238E27FC236}">
                      <a16:creationId xmlns:a16="http://schemas.microsoft.com/office/drawing/2014/main" xmlns="" id="{8DE3AFCB-E9EA-4940-8BC8-5E9F5B1DED6A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13">
                  <a:extLst>
                    <a:ext uri="{FF2B5EF4-FFF2-40B4-BE49-F238E27FC236}">
                      <a16:creationId xmlns:a16="http://schemas.microsoft.com/office/drawing/2014/main" xmlns="" id="{37B0873E-8E74-4372-810E-C4A941105CBD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14">
                  <a:extLst>
                    <a:ext uri="{FF2B5EF4-FFF2-40B4-BE49-F238E27FC236}">
                      <a16:creationId xmlns:a16="http://schemas.microsoft.com/office/drawing/2014/main" xmlns="" id="{B587A5D3-357A-4A50-B2CE-02E8AEC5BA34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15">
                  <a:extLst>
                    <a:ext uri="{FF2B5EF4-FFF2-40B4-BE49-F238E27FC236}">
                      <a16:creationId xmlns:a16="http://schemas.microsoft.com/office/drawing/2014/main" xmlns="" id="{28A9E012-E8B2-47FD-B68E-1F07892EFBD6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16">
                  <a:extLst>
                    <a:ext uri="{FF2B5EF4-FFF2-40B4-BE49-F238E27FC236}">
                      <a16:creationId xmlns:a16="http://schemas.microsoft.com/office/drawing/2014/main" xmlns="" id="{8B9E3E01-D630-4D8D-89E2-881EE1C6775E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17">
                  <a:extLst>
                    <a:ext uri="{FF2B5EF4-FFF2-40B4-BE49-F238E27FC236}">
                      <a16:creationId xmlns:a16="http://schemas.microsoft.com/office/drawing/2014/main" xmlns="" id="{E2AF9949-2C87-44D7-883E-7479E135DFF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18">
                  <a:extLst>
                    <a:ext uri="{FF2B5EF4-FFF2-40B4-BE49-F238E27FC236}">
                      <a16:creationId xmlns:a16="http://schemas.microsoft.com/office/drawing/2014/main" xmlns="" id="{2D2EC26F-1997-40C7-82A1-61A7CCC966C5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19">
                  <a:extLst>
                    <a:ext uri="{FF2B5EF4-FFF2-40B4-BE49-F238E27FC236}">
                      <a16:creationId xmlns:a16="http://schemas.microsoft.com/office/drawing/2014/main" xmlns="" id="{A13D16B6-952C-45C1-AC55-2DB6C8C91CAA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0">
                  <a:extLst>
                    <a:ext uri="{FF2B5EF4-FFF2-40B4-BE49-F238E27FC236}">
                      <a16:creationId xmlns:a16="http://schemas.microsoft.com/office/drawing/2014/main" xmlns="" id="{F06965AA-4620-483A-9400-2ED904574F99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1">
                  <a:extLst>
                    <a:ext uri="{FF2B5EF4-FFF2-40B4-BE49-F238E27FC236}">
                      <a16:creationId xmlns:a16="http://schemas.microsoft.com/office/drawing/2014/main" xmlns="" id="{F24483B1-A3D6-410A-9D55-A3EA4AFB910A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2">
                  <a:extLst>
                    <a:ext uri="{FF2B5EF4-FFF2-40B4-BE49-F238E27FC236}">
                      <a16:creationId xmlns:a16="http://schemas.microsoft.com/office/drawing/2014/main" xmlns="" id="{81640741-A68E-4F2A-831E-3B3BBF183AB5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23">
                  <a:extLst>
                    <a:ext uri="{FF2B5EF4-FFF2-40B4-BE49-F238E27FC236}">
                      <a16:creationId xmlns:a16="http://schemas.microsoft.com/office/drawing/2014/main" xmlns="" id="{1D1C32CC-78EB-4327-A0B9-8F770BF9CA54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24">
                  <a:extLst>
                    <a:ext uri="{FF2B5EF4-FFF2-40B4-BE49-F238E27FC236}">
                      <a16:creationId xmlns:a16="http://schemas.microsoft.com/office/drawing/2014/main" xmlns="" id="{E80D35CE-8223-4973-987D-D2A6F3E1250C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25">
                  <a:extLst>
                    <a:ext uri="{FF2B5EF4-FFF2-40B4-BE49-F238E27FC236}">
                      <a16:creationId xmlns:a16="http://schemas.microsoft.com/office/drawing/2014/main" xmlns="" id="{A8721213-A1C3-4AC5-B6FD-55B3D3DD2A57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26">
                  <a:extLst>
                    <a:ext uri="{FF2B5EF4-FFF2-40B4-BE49-F238E27FC236}">
                      <a16:creationId xmlns:a16="http://schemas.microsoft.com/office/drawing/2014/main" xmlns="" id="{196BA70D-587E-4651-846A-66890AE6168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27">
                  <a:extLst>
                    <a:ext uri="{FF2B5EF4-FFF2-40B4-BE49-F238E27FC236}">
                      <a16:creationId xmlns:a16="http://schemas.microsoft.com/office/drawing/2014/main" xmlns="" id="{31D330D3-78EC-4288-B7E5-433089A4D8C2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28">
                  <a:extLst>
                    <a:ext uri="{FF2B5EF4-FFF2-40B4-BE49-F238E27FC236}">
                      <a16:creationId xmlns:a16="http://schemas.microsoft.com/office/drawing/2014/main" xmlns="" id="{90300FEF-37C0-426F-8266-72D66D6C5DE9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29">
                  <a:extLst>
                    <a:ext uri="{FF2B5EF4-FFF2-40B4-BE49-F238E27FC236}">
                      <a16:creationId xmlns:a16="http://schemas.microsoft.com/office/drawing/2014/main" xmlns="" id="{70B0614C-3D85-4C24-8918-088B58A17DD7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0">
                  <a:extLst>
                    <a:ext uri="{FF2B5EF4-FFF2-40B4-BE49-F238E27FC236}">
                      <a16:creationId xmlns:a16="http://schemas.microsoft.com/office/drawing/2014/main" xmlns="" id="{E4076D13-4BB0-4048-BE4D-A66004F8E0CD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1">
                  <a:extLst>
                    <a:ext uri="{FF2B5EF4-FFF2-40B4-BE49-F238E27FC236}">
                      <a16:creationId xmlns:a16="http://schemas.microsoft.com/office/drawing/2014/main" xmlns="" id="{AF37FA04-E5AC-4DE6-AF99-672E8082EEA1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2">
                  <a:extLst>
                    <a:ext uri="{FF2B5EF4-FFF2-40B4-BE49-F238E27FC236}">
                      <a16:creationId xmlns:a16="http://schemas.microsoft.com/office/drawing/2014/main" xmlns="" id="{8EC074BC-94DD-47E3-9F3A-0DDAF35589C1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33">
                  <a:extLst>
                    <a:ext uri="{FF2B5EF4-FFF2-40B4-BE49-F238E27FC236}">
                      <a16:creationId xmlns:a16="http://schemas.microsoft.com/office/drawing/2014/main" xmlns="" id="{1D36E8CF-A427-4770-8AF1-60826ABE50C2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34">
                  <a:extLst>
                    <a:ext uri="{FF2B5EF4-FFF2-40B4-BE49-F238E27FC236}">
                      <a16:creationId xmlns:a16="http://schemas.microsoft.com/office/drawing/2014/main" xmlns="" id="{115D45BA-3EFD-48C0-B244-EA786179FFD0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35">
                  <a:extLst>
                    <a:ext uri="{FF2B5EF4-FFF2-40B4-BE49-F238E27FC236}">
                      <a16:creationId xmlns:a16="http://schemas.microsoft.com/office/drawing/2014/main" xmlns="" id="{C49831DE-E8CF-45DD-9C1D-039A10335B65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36">
                  <a:extLst>
                    <a:ext uri="{FF2B5EF4-FFF2-40B4-BE49-F238E27FC236}">
                      <a16:creationId xmlns:a16="http://schemas.microsoft.com/office/drawing/2014/main" xmlns="" id="{970A8388-9C7F-452E-9C46-6446A61B31AF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37">
                  <a:extLst>
                    <a:ext uri="{FF2B5EF4-FFF2-40B4-BE49-F238E27FC236}">
                      <a16:creationId xmlns:a16="http://schemas.microsoft.com/office/drawing/2014/main" xmlns="" id="{960D613A-09EE-4D54-844C-D0C140647C98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38">
                  <a:extLst>
                    <a:ext uri="{FF2B5EF4-FFF2-40B4-BE49-F238E27FC236}">
                      <a16:creationId xmlns:a16="http://schemas.microsoft.com/office/drawing/2014/main" xmlns="" id="{7382F0DB-8678-4F32-9191-3CC1E5EFEB29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39">
                  <a:extLst>
                    <a:ext uri="{FF2B5EF4-FFF2-40B4-BE49-F238E27FC236}">
                      <a16:creationId xmlns:a16="http://schemas.microsoft.com/office/drawing/2014/main" xmlns="" id="{62ECFFF0-F9F2-43EC-8DBF-F860EA513935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0">
                  <a:extLst>
                    <a:ext uri="{FF2B5EF4-FFF2-40B4-BE49-F238E27FC236}">
                      <a16:creationId xmlns:a16="http://schemas.microsoft.com/office/drawing/2014/main" xmlns="" id="{AF0A5322-543C-47FC-91E8-40255E2C1F26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1">
                  <a:extLst>
                    <a:ext uri="{FF2B5EF4-FFF2-40B4-BE49-F238E27FC236}">
                      <a16:creationId xmlns:a16="http://schemas.microsoft.com/office/drawing/2014/main" xmlns="" id="{9385A3B2-1E35-4423-98DB-651A7A7DE6FC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2">
                  <a:extLst>
                    <a:ext uri="{FF2B5EF4-FFF2-40B4-BE49-F238E27FC236}">
                      <a16:creationId xmlns:a16="http://schemas.microsoft.com/office/drawing/2014/main" xmlns="" id="{2AEF9CFD-B661-46A4-A15B-07F03963C59A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43">
                  <a:extLst>
                    <a:ext uri="{FF2B5EF4-FFF2-40B4-BE49-F238E27FC236}">
                      <a16:creationId xmlns:a16="http://schemas.microsoft.com/office/drawing/2014/main" xmlns="" id="{86C85FF0-7173-4CBE-88E7-41A6ADF92CC2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44">
                  <a:extLst>
                    <a:ext uri="{FF2B5EF4-FFF2-40B4-BE49-F238E27FC236}">
                      <a16:creationId xmlns:a16="http://schemas.microsoft.com/office/drawing/2014/main" xmlns="" id="{FA45B30B-C4A8-4316-90BF-7AD107E1889F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45">
                  <a:extLst>
                    <a:ext uri="{FF2B5EF4-FFF2-40B4-BE49-F238E27FC236}">
                      <a16:creationId xmlns:a16="http://schemas.microsoft.com/office/drawing/2014/main" xmlns="" id="{B8DC8B4D-4367-4F76-AEFD-64AF3B898ED0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46">
                  <a:extLst>
                    <a:ext uri="{FF2B5EF4-FFF2-40B4-BE49-F238E27FC236}">
                      <a16:creationId xmlns:a16="http://schemas.microsoft.com/office/drawing/2014/main" xmlns="" id="{7A5A3754-0245-4D85-AB19-3225E18D0C46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47">
                  <a:extLst>
                    <a:ext uri="{FF2B5EF4-FFF2-40B4-BE49-F238E27FC236}">
                      <a16:creationId xmlns:a16="http://schemas.microsoft.com/office/drawing/2014/main" xmlns="" id="{8D09F59A-D93A-4C65-A064-F3E844398328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48">
                  <a:extLst>
                    <a:ext uri="{FF2B5EF4-FFF2-40B4-BE49-F238E27FC236}">
                      <a16:creationId xmlns:a16="http://schemas.microsoft.com/office/drawing/2014/main" xmlns="" id="{4269B545-1A75-4E7E-9A65-9DF1A12F94B8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49">
                  <a:extLst>
                    <a:ext uri="{FF2B5EF4-FFF2-40B4-BE49-F238E27FC236}">
                      <a16:creationId xmlns:a16="http://schemas.microsoft.com/office/drawing/2014/main" xmlns="" id="{D7B5E889-EA92-426C-A2CA-89BFCBC5F9FB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0">
                  <a:extLst>
                    <a:ext uri="{FF2B5EF4-FFF2-40B4-BE49-F238E27FC236}">
                      <a16:creationId xmlns:a16="http://schemas.microsoft.com/office/drawing/2014/main" xmlns="" id="{58733A19-0FA0-4473-B39F-8CF1A8B8E42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1">
                  <a:extLst>
                    <a:ext uri="{FF2B5EF4-FFF2-40B4-BE49-F238E27FC236}">
                      <a16:creationId xmlns:a16="http://schemas.microsoft.com/office/drawing/2014/main" xmlns="" id="{2C0824BB-90C2-498F-B559-AE75B1665EC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2">
                  <a:extLst>
                    <a:ext uri="{FF2B5EF4-FFF2-40B4-BE49-F238E27FC236}">
                      <a16:creationId xmlns:a16="http://schemas.microsoft.com/office/drawing/2014/main" xmlns="" id="{627D4A9D-35E6-4B69-BE7E-BF1C85386B52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53">
                  <a:extLst>
                    <a:ext uri="{FF2B5EF4-FFF2-40B4-BE49-F238E27FC236}">
                      <a16:creationId xmlns:a16="http://schemas.microsoft.com/office/drawing/2014/main" xmlns="" id="{9DF924BE-103C-495F-899B-937F192B316A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54">
                  <a:extLst>
                    <a:ext uri="{FF2B5EF4-FFF2-40B4-BE49-F238E27FC236}">
                      <a16:creationId xmlns:a16="http://schemas.microsoft.com/office/drawing/2014/main" xmlns="" id="{F6CEB51D-C9FB-4421-BAF4-4F5E1329B58E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55">
                  <a:extLst>
                    <a:ext uri="{FF2B5EF4-FFF2-40B4-BE49-F238E27FC236}">
                      <a16:creationId xmlns:a16="http://schemas.microsoft.com/office/drawing/2014/main" xmlns="" id="{A549066E-D4A1-4536-92D1-8A2665256A6F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56">
                  <a:extLst>
                    <a:ext uri="{FF2B5EF4-FFF2-40B4-BE49-F238E27FC236}">
                      <a16:creationId xmlns:a16="http://schemas.microsoft.com/office/drawing/2014/main" xmlns="" id="{1F75ABAC-6736-4300-830D-9A6492923113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57">
                  <a:extLst>
                    <a:ext uri="{FF2B5EF4-FFF2-40B4-BE49-F238E27FC236}">
                      <a16:creationId xmlns:a16="http://schemas.microsoft.com/office/drawing/2014/main" xmlns="" id="{6605C066-31B0-40B2-AD47-924A36CAD1E7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58">
                  <a:extLst>
                    <a:ext uri="{FF2B5EF4-FFF2-40B4-BE49-F238E27FC236}">
                      <a16:creationId xmlns:a16="http://schemas.microsoft.com/office/drawing/2014/main" xmlns="" id="{6702A30A-4579-48A0-9425-B6FF939AE47D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0379C1B2-20AB-4860-9D1A-F142C12B8F38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0">
                  <a:extLst>
                    <a:ext uri="{FF2B5EF4-FFF2-40B4-BE49-F238E27FC236}">
                      <a16:creationId xmlns:a16="http://schemas.microsoft.com/office/drawing/2014/main" xmlns="" id="{F75B9D9E-08FB-45C9-A5B1-EAD9873DB81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1">
                  <a:extLst>
                    <a:ext uri="{FF2B5EF4-FFF2-40B4-BE49-F238E27FC236}">
                      <a16:creationId xmlns:a16="http://schemas.microsoft.com/office/drawing/2014/main" xmlns="" id="{DC766D6D-7731-4C1F-A04A-266596492E98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2">
                  <a:extLst>
                    <a:ext uri="{FF2B5EF4-FFF2-40B4-BE49-F238E27FC236}">
                      <a16:creationId xmlns:a16="http://schemas.microsoft.com/office/drawing/2014/main" xmlns="" id="{1489C3A4-9C92-43AC-9B5F-F67E2C50A45D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63">
                  <a:extLst>
                    <a:ext uri="{FF2B5EF4-FFF2-40B4-BE49-F238E27FC236}">
                      <a16:creationId xmlns:a16="http://schemas.microsoft.com/office/drawing/2014/main" xmlns="" id="{0E38EDCB-AF28-4AA1-9F5E-A05AC274C3A0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64">
                  <a:extLst>
                    <a:ext uri="{FF2B5EF4-FFF2-40B4-BE49-F238E27FC236}">
                      <a16:creationId xmlns:a16="http://schemas.microsoft.com/office/drawing/2014/main" xmlns="" id="{EAC983FC-EE0F-474C-973A-9A0DBA6AC859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65">
                  <a:extLst>
                    <a:ext uri="{FF2B5EF4-FFF2-40B4-BE49-F238E27FC236}">
                      <a16:creationId xmlns:a16="http://schemas.microsoft.com/office/drawing/2014/main" xmlns="" id="{2AC5DFB9-CBCC-447D-8C95-AB1A7A264EF0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66">
                  <a:extLst>
                    <a:ext uri="{FF2B5EF4-FFF2-40B4-BE49-F238E27FC236}">
                      <a16:creationId xmlns:a16="http://schemas.microsoft.com/office/drawing/2014/main" xmlns="" id="{27E214A9-6946-42E5-8856-CB33BBB87B8F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67">
                  <a:extLst>
                    <a:ext uri="{FF2B5EF4-FFF2-40B4-BE49-F238E27FC236}">
                      <a16:creationId xmlns:a16="http://schemas.microsoft.com/office/drawing/2014/main" xmlns="" id="{5B0DDBA6-5F02-4C16-8F0B-25297EBA5808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68">
                  <a:extLst>
                    <a:ext uri="{FF2B5EF4-FFF2-40B4-BE49-F238E27FC236}">
                      <a16:creationId xmlns:a16="http://schemas.microsoft.com/office/drawing/2014/main" xmlns="" id="{FB61DFE5-E625-45CE-A6AF-1AC492D32DC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69">
                  <a:extLst>
                    <a:ext uri="{FF2B5EF4-FFF2-40B4-BE49-F238E27FC236}">
                      <a16:creationId xmlns:a16="http://schemas.microsoft.com/office/drawing/2014/main" xmlns="" id="{52CE5B56-E107-4F34-AF5C-78CB3076093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0">
                  <a:extLst>
                    <a:ext uri="{FF2B5EF4-FFF2-40B4-BE49-F238E27FC236}">
                      <a16:creationId xmlns:a16="http://schemas.microsoft.com/office/drawing/2014/main" xmlns="" id="{950C3C2C-AA36-4090-AB6D-F0F6CA06BE96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1">
                  <a:extLst>
                    <a:ext uri="{FF2B5EF4-FFF2-40B4-BE49-F238E27FC236}">
                      <a16:creationId xmlns:a16="http://schemas.microsoft.com/office/drawing/2014/main" xmlns="" id="{740BFDBC-ADE0-4903-984E-DA994B8F8B92}"/>
                    </a:ext>
                  </a:extLst>
                </p:cNvPr>
                <p:cNvSpPr/>
                <p:nvPr/>
              </p:nvSpPr>
              <p:spPr bwMode="auto">
                <a:xfrm>
                  <a:off x="4145361" y="1703388"/>
                  <a:ext cx="109538" cy="19051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2">
                  <a:extLst>
                    <a:ext uri="{FF2B5EF4-FFF2-40B4-BE49-F238E27FC236}">
                      <a16:creationId xmlns:a16="http://schemas.microsoft.com/office/drawing/2014/main" xmlns="" id="{38BFCEE0-09C1-48D6-BA65-0CC51429C68C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73">
                  <a:extLst>
                    <a:ext uri="{FF2B5EF4-FFF2-40B4-BE49-F238E27FC236}">
                      <a16:creationId xmlns:a16="http://schemas.microsoft.com/office/drawing/2014/main" xmlns="" id="{1BEFD8FE-2424-48D2-AFE7-CDC3661DF956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74">
                  <a:extLst>
                    <a:ext uri="{FF2B5EF4-FFF2-40B4-BE49-F238E27FC236}">
                      <a16:creationId xmlns:a16="http://schemas.microsoft.com/office/drawing/2014/main" xmlns="" id="{39E11DB6-9C7C-4F45-B41B-4B6CD872A9DE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75">
                  <a:extLst>
                    <a:ext uri="{FF2B5EF4-FFF2-40B4-BE49-F238E27FC236}">
                      <a16:creationId xmlns:a16="http://schemas.microsoft.com/office/drawing/2014/main" xmlns="" id="{885116C3-E1B5-4275-A7E8-0552A3826A6A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76">
                  <a:extLst>
                    <a:ext uri="{FF2B5EF4-FFF2-40B4-BE49-F238E27FC236}">
                      <a16:creationId xmlns:a16="http://schemas.microsoft.com/office/drawing/2014/main" xmlns="" id="{A0509A08-C3F9-44EA-A5CD-23F2B18F1DC2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77">
                  <a:extLst>
                    <a:ext uri="{FF2B5EF4-FFF2-40B4-BE49-F238E27FC236}">
                      <a16:creationId xmlns:a16="http://schemas.microsoft.com/office/drawing/2014/main" xmlns="" id="{A59201E9-B97E-4C45-93E7-14EB41DB7D5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78">
                  <a:extLst>
                    <a:ext uri="{FF2B5EF4-FFF2-40B4-BE49-F238E27FC236}">
                      <a16:creationId xmlns:a16="http://schemas.microsoft.com/office/drawing/2014/main" xmlns="" id="{F422E267-39EF-4076-8740-631B55571242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79">
                  <a:extLst>
                    <a:ext uri="{FF2B5EF4-FFF2-40B4-BE49-F238E27FC236}">
                      <a16:creationId xmlns:a16="http://schemas.microsoft.com/office/drawing/2014/main" xmlns="" id="{0C799271-6826-4F2C-A9FB-DD6CC392EDD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0">
                  <a:extLst>
                    <a:ext uri="{FF2B5EF4-FFF2-40B4-BE49-F238E27FC236}">
                      <a16:creationId xmlns:a16="http://schemas.microsoft.com/office/drawing/2014/main" xmlns="" id="{F168B025-9279-44B0-B3D4-F0AA140B534A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1">
                  <a:extLst>
                    <a:ext uri="{FF2B5EF4-FFF2-40B4-BE49-F238E27FC236}">
                      <a16:creationId xmlns:a16="http://schemas.microsoft.com/office/drawing/2014/main" xmlns="" id="{4EE751E0-308A-410E-93E3-A878B98A86F1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2">
                  <a:extLst>
                    <a:ext uri="{FF2B5EF4-FFF2-40B4-BE49-F238E27FC236}">
                      <a16:creationId xmlns:a16="http://schemas.microsoft.com/office/drawing/2014/main" xmlns="" id="{858ED0C2-ED86-43FE-99E7-88D705829A7C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83">
                  <a:extLst>
                    <a:ext uri="{FF2B5EF4-FFF2-40B4-BE49-F238E27FC236}">
                      <a16:creationId xmlns:a16="http://schemas.microsoft.com/office/drawing/2014/main" xmlns="" id="{4A159939-A435-4C50-9A31-C25D1F084D93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84">
                  <a:extLst>
                    <a:ext uri="{FF2B5EF4-FFF2-40B4-BE49-F238E27FC236}">
                      <a16:creationId xmlns:a16="http://schemas.microsoft.com/office/drawing/2014/main" xmlns="" id="{2ACD8E5E-E45C-4612-AB7C-FB422AAD4E5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:a16="http://schemas.microsoft.com/office/drawing/2014/main" xmlns="" id="{FB2003C4-1627-4D4A-AE32-99FF94D9EB44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8" name="Freeform 86">
                  <a:extLst>
                    <a:ext uri="{FF2B5EF4-FFF2-40B4-BE49-F238E27FC236}">
                      <a16:creationId xmlns:a16="http://schemas.microsoft.com/office/drawing/2014/main" xmlns="" id="{55936854-475E-44F8-89B5-C1679A876D2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9" name="Freeform 87">
                  <a:extLst>
                    <a:ext uri="{FF2B5EF4-FFF2-40B4-BE49-F238E27FC236}">
                      <a16:creationId xmlns:a16="http://schemas.microsoft.com/office/drawing/2014/main" xmlns="" id="{10C3A086-4E2E-47F5-90E7-144B1DE56AA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0" name="Freeform 88">
                  <a:extLst>
                    <a:ext uri="{FF2B5EF4-FFF2-40B4-BE49-F238E27FC236}">
                      <a16:creationId xmlns:a16="http://schemas.microsoft.com/office/drawing/2014/main" xmlns="" id="{B51076D3-62B1-4B15-8AD2-5929078D11A4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1" name="Freeform 89">
                  <a:extLst>
                    <a:ext uri="{FF2B5EF4-FFF2-40B4-BE49-F238E27FC236}">
                      <a16:creationId xmlns:a16="http://schemas.microsoft.com/office/drawing/2014/main" xmlns="" id="{A3A54C95-E20E-4A0F-A5DD-601E346E56E8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2" name="Freeform 90">
                  <a:extLst>
                    <a:ext uri="{FF2B5EF4-FFF2-40B4-BE49-F238E27FC236}">
                      <a16:creationId xmlns:a16="http://schemas.microsoft.com/office/drawing/2014/main" xmlns="" id="{0838C221-D24D-4F91-883C-BE4518A5551A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3" name="Freeform 91">
                  <a:extLst>
                    <a:ext uri="{FF2B5EF4-FFF2-40B4-BE49-F238E27FC236}">
                      <a16:creationId xmlns:a16="http://schemas.microsoft.com/office/drawing/2014/main" xmlns="" id="{340713F0-C4D0-414E-9DCA-0065B7B1E39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4" name="Freeform 92">
                  <a:extLst>
                    <a:ext uri="{FF2B5EF4-FFF2-40B4-BE49-F238E27FC236}">
                      <a16:creationId xmlns:a16="http://schemas.microsoft.com/office/drawing/2014/main" xmlns="" id="{DD17C8D4-5E6F-4B85-805E-1F8A3EDE03C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5" name="文本框 49">
              <a:extLst>
                <a:ext uri="{FF2B5EF4-FFF2-40B4-BE49-F238E27FC236}">
                  <a16:creationId xmlns:a16="http://schemas.microsoft.com/office/drawing/2014/main" xmlns="" id="{A24E153B-3B76-47C4-97F5-6C9C19FA3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5013" y="2028013"/>
              <a:ext cx="2909328" cy="312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pic>
        <p:nvPicPr>
          <p:cNvPr id="106" name="Shape 1">
            <a:extLst>
              <a:ext uri="{FF2B5EF4-FFF2-40B4-BE49-F238E27FC236}">
                <a16:creationId xmlns:a16="http://schemas.microsoft.com/office/drawing/2014/main" xmlns="" id="{0189DF4E-4AEA-4AF9-B301-67AACC1C07E8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408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1" name="图片 66">
            <a:extLst>
              <a:ext uri="{FF2B5EF4-FFF2-40B4-BE49-F238E27FC236}">
                <a16:creationId xmlns:a16="http://schemas.microsoft.com/office/drawing/2014/main" xmlns="" id="{A065B175-EC7D-4E62-BDA2-448C20F7D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xmlns="" id="{62726353-31DC-4BDA-979C-01CB1F1E00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221" y="1857610"/>
            <a:ext cx="6548908" cy="2359337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xmlns="" id="{5F1B0C37-581D-4E83-9ACB-14ADB90AB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056" y="2230732"/>
            <a:ext cx="5869355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Shape 1">
            <a:extLst>
              <a:ext uri="{FF2B5EF4-FFF2-40B4-BE49-F238E27FC236}">
                <a16:creationId xmlns:a16="http://schemas.microsoft.com/office/drawing/2014/main" xmlns="" id="{34E1E60A-1718-4E5D-BD29-4351EC1662F8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D3DCD3F-116A-4BFD-A7F4-7C83A3FCF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662" y="2334296"/>
            <a:ext cx="5318974" cy="3366216"/>
          </a:xfrm>
          <a:prstGeom prst="rect">
            <a:avLst/>
          </a:prstGeom>
        </p:spPr>
      </p:pic>
      <p:pic>
        <p:nvPicPr>
          <p:cNvPr id="11" name="图片 66">
            <a:extLst>
              <a:ext uri="{FF2B5EF4-FFF2-40B4-BE49-F238E27FC236}">
                <a16:creationId xmlns:a16="http://schemas.microsoft.com/office/drawing/2014/main" xmlns="" id="{A065B175-EC7D-4E62-BDA2-448C20F7D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5C6E8D-5181-47F9-BFEA-C8DB4E867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" y="2334296"/>
            <a:ext cx="2904185" cy="2849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49CC0E-9CEB-4FCC-9770-92DD8E05CC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12" y="2279562"/>
            <a:ext cx="2686050" cy="3470856"/>
          </a:xfrm>
          <a:prstGeom prst="rect">
            <a:avLst/>
          </a:prstGeom>
        </p:spPr>
      </p:pic>
      <p:pic>
        <p:nvPicPr>
          <p:cNvPr id="15" name="Shape 1">
            <a:extLst>
              <a:ext uri="{FF2B5EF4-FFF2-40B4-BE49-F238E27FC236}">
                <a16:creationId xmlns:a16="http://schemas.microsoft.com/office/drawing/2014/main" xmlns="" id="{974DEDF2-71C3-4E69-A77C-2FE46AD3A296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0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1" r="1" b="1"/>
          <a:stretch/>
        </p:blipFill>
        <p:spPr>
          <a:xfrm>
            <a:off x="20" y="28176"/>
            <a:ext cx="12191980" cy="6856718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872" y="154860"/>
            <a:ext cx="74227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lvl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Shape 1">
            <a:extLst>
              <a:ext uri="{FF2B5EF4-FFF2-40B4-BE49-F238E27FC236}">
                <a16:creationId xmlns:a16="http://schemas.microsoft.com/office/drawing/2014/main" xmlns="" id="{584EB8A8-274D-4C08-9999-75C5DC0E2AEC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Ám ảnh bạo lực học đường">
            <a:hlinkClick r:id="" action="ppaction://media"/>
            <a:extLst>
              <a:ext uri="{FF2B5EF4-FFF2-40B4-BE49-F238E27FC236}">
                <a16:creationId xmlns:a16="http://schemas.microsoft.com/office/drawing/2014/main" xmlns="" id="{A88DC933-4A65-4D03-8CC7-56268C7C32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8724" y="900484"/>
            <a:ext cx="8289202" cy="58730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56862" y="3429641"/>
            <a:ext cx="295136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video?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3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2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6328" y="3119416"/>
            <a:ext cx="94612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8: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Bạo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lực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học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đ</a:t>
            </a:r>
            <a:r>
              <a:rPr lang="vi-VN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ườn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g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Helvetica Neue"/>
              <a:cs typeface="Helvetica Neue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41B64C2-8A0D-4D2C-8C25-06D05CADF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2264" cy="1164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D10BE9B-37A9-403F-ADCC-197060286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618" y="2364769"/>
            <a:ext cx="2642054" cy="4310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AAEFE19-C980-4F69-A85B-AE80A36DB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32" y="229337"/>
            <a:ext cx="7052161" cy="2449470"/>
          </a:xfrm>
          <a:prstGeom prst="rect">
            <a:avLst/>
          </a:prstGeom>
        </p:spPr>
      </p:pic>
      <p:pic>
        <p:nvPicPr>
          <p:cNvPr id="28" name="Shape 1">
            <a:extLst>
              <a:ext uri="{FF2B5EF4-FFF2-40B4-BE49-F238E27FC236}">
                <a16:creationId xmlns:a16="http://schemas.microsoft.com/office/drawing/2014/main" xmlns="" id="{E5ED524D-A1D9-4357-993B-EDF579AE0E5F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6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82264" cy="11646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14" y="333865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372211"/>
            <a:ext cx="2923605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FF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lang="en-US" altLang="en-US" sz="4400" b="1" dirty="0">
                <a:solidFill>
                  <a:srgbClr val="0000FF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 8:</a:t>
            </a:r>
            <a:r>
              <a:rPr lang="en-US" altLang="en-US" sz="4400" b="1" dirty="0">
                <a:solidFill>
                  <a:srgbClr val="FF0000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ường</a:t>
            </a:r>
            <a:endParaRPr lang="en-SG" altLang="en-US" sz="4000" b="1" dirty="0">
              <a:solidFill>
                <a:srgbClr val="0000FF"/>
              </a:solidFill>
              <a:latin typeface="#9Slide05 Fourth" panose="000005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463" y="468762"/>
            <a:ext cx="4519478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116507" y="3074883"/>
            <a:ext cx="3218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II. </a:t>
            </a:r>
          </a:p>
          <a:p>
            <a:pPr algn="ctr"/>
            <a:r>
              <a:rPr lang="en-US" altLang="zh-CN" sz="32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KHÁM PHÁ</a:t>
            </a:r>
            <a:endParaRPr lang="zh-CN" altLang="en-US" sz="3200" b="1" dirty="0"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7" name="Shape 1">
            <a:extLst>
              <a:ext uri="{FF2B5EF4-FFF2-40B4-BE49-F238E27FC236}">
                <a16:creationId xmlns:a16="http://schemas.microsoft.com/office/drawing/2014/main" xmlns="" id="{76A2092B-751F-4355-AB0F-5C0E6646A8D2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43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2484" y="1987014"/>
            <a:ext cx="8959515" cy="949167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b="1" dirty="0" smtClean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lang="vi-VN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ường</a:t>
            </a:r>
            <a:endParaRPr lang="en-US" sz="4400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95263" y="116805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E6FAD92A-2BD9-497F-9CC5-3647BA01D8FE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59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3146438"/>
              </p:ext>
            </p:extLst>
          </p:nvPr>
        </p:nvGraphicFramePr>
        <p:xfrm>
          <a:off x="1295400" y="1219201"/>
          <a:ext cx="9372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kern="0" dirty="0" err="1">
                <a:solidFill>
                  <a:prstClr val="white"/>
                </a:solidFill>
              </a:rPr>
              <a:t>ĐỌC</a:t>
            </a:r>
            <a:r>
              <a:rPr lang="en-US" sz="5400" b="1" kern="0" dirty="0">
                <a:solidFill>
                  <a:prstClr val="white"/>
                </a:solidFill>
              </a:rPr>
              <a:t> </a:t>
            </a:r>
            <a:r>
              <a:rPr lang="en-US" sz="5400" b="1" kern="0" dirty="0" err="1">
                <a:solidFill>
                  <a:prstClr val="white"/>
                </a:solidFill>
              </a:rPr>
              <a:t>THÔNG</a:t>
            </a:r>
            <a:r>
              <a:rPr lang="en-US" sz="5400" b="1" kern="0" dirty="0">
                <a:solidFill>
                  <a:prstClr val="white"/>
                </a:solidFill>
              </a:rPr>
              <a:t> TIN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D9965C-0B26-48A3-8B34-21D0425CEC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03304"/>
            <a:ext cx="1886186" cy="20037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7D6B81-2FDC-44B3-A2E4-650E40061B45}"/>
              </a:ext>
            </a:extLst>
          </p:cNvPr>
          <p:cNvSpPr txBox="1"/>
          <p:nvPr/>
        </p:nvSpPr>
        <p:spPr>
          <a:xfrm>
            <a:off x="3578087" y="1470769"/>
            <a:ext cx="6804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80/2017/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-CP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F71E5FA-B847-42A1-A873-0C9AF85B5ED9}"/>
              </a:ext>
            </a:extLst>
          </p:cNvPr>
          <p:cNvSpPr txBox="1"/>
          <p:nvPr/>
        </p:nvSpPr>
        <p:spPr>
          <a:xfrm>
            <a:off x="1771354" y="4264132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7B7F4E4F-D555-4B58-A5ED-D6333981E736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90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1525</Words>
  <Application>Microsoft Office PowerPoint</Application>
  <PresentationFormat>Widescreen</PresentationFormat>
  <Paragraphs>127</Paragraphs>
  <Slides>25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50" baseType="lpstr">
      <vt:lpstr>Arial Unicode MS</vt:lpstr>
      <vt:lpstr>微软雅黑</vt:lpstr>
      <vt:lpstr>宋体</vt:lpstr>
      <vt:lpstr>宋体</vt:lpstr>
      <vt:lpstr>#9Slide03 Arima Madurai Black</vt:lpstr>
      <vt:lpstr>#9Slide05 Brannboll Ny</vt:lpstr>
      <vt:lpstr>#9Slide05 Fourth</vt:lpstr>
      <vt:lpstr>#9Slide07 Marbelia Regular</vt:lpstr>
      <vt:lpstr>Arial</vt:lpstr>
      <vt:lpstr>Calibri</vt:lpstr>
      <vt:lpstr>Calibri Light</vt:lpstr>
      <vt:lpstr>Cambria</vt:lpstr>
      <vt:lpstr>DengXian</vt:lpstr>
      <vt:lpstr>Helvetica Neue</vt:lpstr>
      <vt:lpstr>ITC Avant Garde Std Bk</vt:lpstr>
      <vt:lpstr>SVN-Vanilla Daisy Pro</vt:lpstr>
      <vt:lpstr>Times New Roman</vt:lpstr>
      <vt:lpstr>Trebuchet MS</vt:lpstr>
      <vt:lpstr>Verdana</vt:lpstr>
      <vt:lpstr>Wingdings 3</vt:lpstr>
      <vt:lpstr>方正静蕾简体</vt:lpstr>
      <vt:lpstr>Office Theme</vt:lpstr>
      <vt:lpstr>1_Office Theme</vt:lpstr>
      <vt:lpstr>1_Thiết kế: Thạch Trương Thảo (0987 039 863)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HP</cp:lastModifiedBy>
  <cp:revision>122</cp:revision>
  <dcterms:created xsi:type="dcterms:W3CDTF">2021-07-15T15:36:06Z</dcterms:created>
  <dcterms:modified xsi:type="dcterms:W3CDTF">2024-04-02T16:48:22Z</dcterms:modified>
</cp:coreProperties>
</file>