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F9CC"/>
    <a:srgbClr val="22577A"/>
    <a:srgbClr val="38A3A5"/>
    <a:srgbClr val="80ED99"/>
    <a:srgbClr val="57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9569E7-9819-4E8F-B189-8D9ABC4096E1}" type="doc">
      <dgm:prSet loTypeId="urn:microsoft.com/office/officeart/2008/layout/VerticalCurvedList" loCatId="list" qsTypeId="urn:microsoft.com/office/officeart/2005/8/quickstyle/simple2" qsCatId="simple" csTypeId="urn:microsoft.com/office/officeart/2005/8/colors/colorful1" csCatId="colorful" phldr="1"/>
      <dgm:spPr/>
    </dgm:pt>
    <dgm:pt modelId="{F7059330-BBD0-43EE-BC1E-453F9BE6B1D5}">
      <dgm:prSet phldrT="[Text]"/>
      <dgm:spPr/>
      <dgm:t>
        <a:bodyPr/>
        <a:lstStyle/>
        <a:p>
          <a:r>
            <a:rPr lang="en-US" dirty="0" err="1" smtClean="0"/>
            <a:t>Làm</a:t>
          </a:r>
          <a:r>
            <a:rPr lang="en-US" dirty="0" smtClean="0"/>
            <a:t> </a:t>
          </a:r>
          <a:r>
            <a:rPr lang="en-US" dirty="0" err="1" smtClean="0"/>
            <a:t>hàng</a:t>
          </a:r>
          <a:r>
            <a:rPr lang="en-US" dirty="0" smtClean="0"/>
            <a:t> </a:t>
          </a:r>
          <a:r>
            <a:rPr lang="en-US" dirty="0" err="1" smtClean="0"/>
            <a:t>rào</a:t>
          </a:r>
          <a:r>
            <a:rPr lang="en-US" dirty="0" smtClean="0"/>
            <a:t> </a:t>
          </a:r>
          <a:r>
            <a:rPr lang="en-US" dirty="0" err="1" smtClean="0"/>
            <a:t>bảo</a:t>
          </a:r>
          <a:r>
            <a:rPr lang="en-US" dirty="0" smtClean="0"/>
            <a:t> </a:t>
          </a:r>
          <a:r>
            <a:rPr lang="en-US" dirty="0" err="1" smtClean="0"/>
            <a:t>vệ</a:t>
          </a:r>
          <a:r>
            <a:rPr lang="en-US" dirty="0" smtClean="0"/>
            <a:t> </a:t>
          </a:r>
          <a:r>
            <a:rPr lang="en-US" dirty="0" err="1" smtClean="0"/>
            <a:t>cây</a:t>
          </a:r>
          <a:endParaRPr lang="en-US" dirty="0"/>
        </a:p>
      </dgm:t>
    </dgm:pt>
    <dgm:pt modelId="{045BAE7B-5BA2-408D-86CD-6304813DC037}" type="parTrans" cxnId="{91725652-7B7E-49EA-B58A-F4211B3B77B2}">
      <dgm:prSet/>
      <dgm:spPr/>
      <dgm:t>
        <a:bodyPr/>
        <a:lstStyle/>
        <a:p>
          <a:endParaRPr lang="en-US"/>
        </a:p>
      </dgm:t>
    </dgm:pt>
    <dgm:pt modelId="{0BF5C35C-60BD-4700-B894-CA7DC4394A17}" type="sibTrans" cxnId="{91725652-7B7E-49EA-B58A-F4211B3B77B2}">
      <dgm:prSet/>
      <dgm:spPr/>
    </dgm:pt>
    <dgm:pt modelId="{DBC5DF84-D6C3-4FCD-BB09-B150F6FCE2BE}">
      <dgm:prSet phldrT="[Text]"/>
      <dgm:spPr/>
      <dgm:t>
        <a:bodyPr/>
        <a:lstStyle/>
        <a:p>
          <a:r>
            <a:rPr lang="en-US" dirty="0" err="1" smtClean="0"/>
            <a:t>Tỉa</a:t>
          </a:r>
          <a:r>
            <a:rPr lang="en-US" dirty="0" smtClean="0"/>
            <a:t> </a:t>
          </a:r>
          <a:r>
            <a:rPr lang="en-US" dirty="0" err="1" smtClean="0"/>
            <a:t>và</a:t>
          </a:r>
          <a:r>
            <a:rPr lang="en-US" dirty="0" smtClean="0"/>
            <a:t> </a:t>
          </a:r>
          <a:r>
            <a:rPr lang="en-US" dirty="0" err="1" smtClean="0"/>
            <a:t>dặm</a:t>
          </a:r>
          <a:r>
            <a:rPr lang="en-US" dirty="0" smtClean="0"/>
            <a:t> </a:t>
          </a:r>
          <a:r>
            <a:rPr lang="en-US" dirty="0" err="1" smtClean="0"/>
            <a:t>cây</a:t>
          </a:r>
          <a:endParaRPr lang="en-US" dirty="0"/>
        </a:p>
      </dgm:t>
    </dgm:pt>
    <dgm:pt modelId="{EB2F1984-6EDA-46E4-8F85-F1BCEBC3FAD1}" type="parTrans" cxnId="{5E0C6E99-52FD-4D27-B39F-B2024422D1A8}">
      <dgm:prSet/>
      <dgm:spPr/>
      <dgm:t>
        <a:bodyPr/>
        <a:lstStyle/>
        <a:p>
          <a:endParaRPr lang="en-US"/>
        </a:p>
      </dgm:t>
    </dgm:pt>
    <dgm:pt modelId="{B023A043-9BCA-4BD4-97AB-47DC5FD0F9C5}" type="sibTrans" cxnId="{5E0C6E99-52FD-4D27-B39F-B2024422D1A8}">
      <dgm:prSet/>
      <dgm:spPr/>
    </dgm:pt>
    <dgm:pt modelId="{1EC3B18A-8F91-4FAC-8F76-A33727F0FE47}">
      <dgm:prSet phldrT="[Text]"/>
      <dgm:spPr/>
      <dgm:t>
        <a:bodyPr/>
        <a:lstStyle/>
        <a:p>
          <a:r>
            <a:rPr lang="en-US" dirty="0" err="1" smtClean="0"/>
            <a:t>Bón</a:t>
          </a:r>
          <a:r>
            <a:rPr lang="en-US" dirty="0" smtClean="0"/>
            <a:t> </a:t>
          </a:r>
          <a:r>
            <a:rPr lang="en-US" dirty="0" err="1" smtClean="0"/>
            <a:t>phân</a:t>
          </a:r>
          <a:r>
            <a:rPr lang="en-US" dirty="0" smtClean="0"/>
            <a:t> </a:t>
          </a:r>
          <a:r>
            <a:rPr lang="en-US" dirty="0" err="1" smtClean="0"/>
            <a:t>cho</a:t>
          </a:r>
          <a:r>
            <a:rPr lang="en-US" dirty="0" smtClean="0"/>
            <a:t> </a:t>
          </a:r>
          <a:r>
            <a:rPr lang="en-US" dirty="0" err="1" smtClean="0"/>
            <a:t>cây</a:t>
          </a:r>
          <a:endParaRPr lang="en-US" dirty="0"/>
        </a:p>
      </dgm:t>
    </dgm:pt>
    <dgm:pt modelId="{26D872AB-A59A-4D53-B0A8-2CE0CEDC3D7C}" type="parTrans" cxnId="{B63CB414-39DC-497B-A63B-3190E8BFDB41}">
      <dgm:prSet/>
      <dgm:spPr/>
      <dgm:t>
        <a:bodyPr/>
        <a:lstStyle/>
        <a:p>
          <a:endParaRPr lang="en-US"/>
        </a:p>
      </dgm:t>
    </dgm:pt>
    <dgm:pt modelId="{014666DA-9E04-4A71-BA18-F3F9C63D19A4}" type="sibTrans" cxnId="{B63CB414-39DC-497B-A63B-3190E8BFDB41}">
      <dgm:prSet/>
      <dgm:spPr/>
      <dgm:t>
        <a:bodyPr/>
        <a:lstStyle/>
        <a:p>
          <a:endParaRPr lang="en-US"/>
        </a:p>
      </dgm:t>
    </dgm:pt>
    <dgm:pt modelId="{D7201C14-D710-4AD9-A392-9487503C7EA4}">
      <dgm:prSet phldrT="[Text]"/>
      <dgm:spPr/>
      <dgm:t>
        <a:bodyPr/>
        <a:lstStyle/>
        <a:p>
          <a:r>
            <a:rPr lang="en-US" dirty="0" err="1" smtClean="0"/>
            <a:t>Phát</a:t>
          </a:r>
          <a:r>
            <a:rPr lang="en-US" dirty="0" smtClean="0"/>
            <a:t> </a:t>
          </a:r>
          <a:r>
            <a:rPr lang="en-US" dirty="0" err="1" smtClean="0"/>
            <a:t>quang</a:t>
          </a:r>
          <a:r>
            <a:rPr lang="en-US" dirty="0" smtClean="0"/>
            <a:t> </a:t>
          </a:r>
          <a:r>
            <a:rPr lang="en-US" dirty="0" err="1" smtClean="0"/>
            <a:t>và</a:t>
          </a:r>
          <a:r>
            <a:rPr lang="en-US" dirty="0" smtClean="0"/>
            <a:t> </a:t>
          </a:r>
          <a:r>
            <a:rPr lang="en-US" dirty="0" err="1" smtClean="0"/>
            <a:t>làm</a:t>
          </a:r>
          <a:r>
            <a:rPr lang="en-US" dirty="0" smtClean="0"/>
            <a:t> </a:t>
          </a:r>
          <a:r>
            <a:rPr lang="en-US" dirty="0" err="1" smtClean="0"/>
            <a:t>cỏ</a:t>
          </a:r>
          <a:r>
            <a:rPr lang="en-US" dirty="0" smtClean="0"/>
            <a:t> </a:t>
          </a:r>
          <a:r>
            <a:rPr lang="en-US" dirty="0" err="1" smtClean="0"/>
            <a:t>dại</a:t>
          </a:r>
          <a:endParaRPr lang="en-US" dirty="0"/>
        </a:p>
      </dgm:t>
    </dgm:pt>
    <dgm:pt modelId="{74FE3278-1976-49C2-BB1A-92B979E7DEFF}" type="parTrans" cxnId="{A142BDBA-4554-4C63-BE35-28240A6A60CA}">
      <dgm:prSet/>
      <dgm:spPr/>
      <dgm:t>
        <a:bodyPr/>
        <a:lstStyle/>
        <a:p>
          <a:endParaRPr lang="en-US"/>
        </a:p>
      </dgm:t>
    </dgm:pt>
    <dgm:pt modelId="{C417BFAD-2FB4-435B-8A58-82E7295A4585}" type="sibTrans" cxnId="{A142BDBA-4554-4C63-BE35-28240A6A60CA}">
      <dgm:prSet/>
      <dgm:spPr/>
      <dgm:t>
        <a:bodyPr/>
        <a:lstStyle/>
        <a:p>
          <a:endParaRPr lang="en-US"/>
        </a:p>
      </dgm:t>
    </dgm:pt>
    <dgm:pt modelId="{F4A79986-36E6-47B9-91A1-D2C8DA53E5A2}">
      <dgm:prSet phldrT="[Text]"/>
      <dgm:spPr/>
      <dgm:t>
        <a:bodyPr/>
        <a:lstStyle/>
        <a:p>
          <a:r>
            <a:rPr lang="en-US" dirty="0" err="1" smtClean="0"/>
            <a:t>Xới</a:t>
          </a:r>
          <a:r>
            <a:rPr lang="en-US" dirty="0" smtClean="0"/>
            <a:t> </a:t>
          </a:r>
          <a:r>
            <a:rPr lang="en-US" dirty="0" err="1" smtClean="0"/>
            <a:t>đất</a:t>
          </a:r>
          <a:r>
            <a:rPr lang="en-US" dirty="0" smtClean="0"/>
            <a:t> </a:t>
          </a:r>
          <a:r>
            <a:rPr lang="en-US" dirty="0" err="1" smtClean="0"/>
            <a:t>và</a:t>
          </a:r>
          <a:r>
            <a:rPr lang="en-US" dirty="0" smtClean="0"/>
            <a:t> </a:t>
          </a:r>
          <a:r>
            <a:rPr lang="en-US" dirty="0" err="1" smtClean="0"/>
            <a:t>vun</a:t>
          </a:r>
          <a:r>
            <a:rPr lang="en-US" dirty="0" smtClean="0"/>
            <a:t> </a:t>
          </a:r>
          <a:r>
            <a:rPr lang="en-US" dirty="0" err="1" smtClean="0"/>
            <a:t>gốc</a:t>
          </a:r>
          <a:r>
            <a:rPr lang="en-US" dirty="0" smtClean="0"/>
            <a:t> </a:t>
          </a:r>
          <a:endParaRPr lang="en-US" dirty="0"/>
        </a:p>
      </dgm:t>
    </dgm:pt>
    <dgm:pt modelId="{C8CA0578-9D7C-4CD1-935B-FE16C71187EC}" type="parTrans" cxnId="{9ADF4669-FC7E-46BC-93DE-8BE7D6AA1B8D}">
      <dgm:prSet/>
      <dgm:spPr/>
      <dgm:t>
        <a:bodyPr/>
        <a:lstStyle/>
        <a:p>
          <a:endParaRPr lang="en-US"/>
        </a:p>
      </dgm:t>
    </dgm:pt>
    <dgm:pt modelId="{B8AAAB74-7CE8-47DB-9C4F-B7A4B4B2318F}" type="sibTrans" cxnId="{9ADF4669-FC7E-46BC-93DE-8BE7D6AA1B8D}">
      <dgm:prSet/>
      <dgm:spPr/>
      <dgm:t>
        <a:bodyPr/>
        <a:lstStyle/>
        <a:p>
          <a:endParaRPr lang="en-US"/>
        </a:p>
      </dgm:t>
    </dgm:pt>
    <dgm:pt modelId="{FA473E45-9778-42CB-A7F7-A94316D767D1}" type="pres">
      <dgm:prSet presAssocID="{989569E7-9819-4E8F-B189-8D9ABC4096E1}" presName="Name0" presStyleCnt="0">
        <dgm:presLayoutVars>
          <dgm:chMax val="7"/>
          <dgm:chPref val="7"/>
          <dgm:dir/>
        </dgm:presLayoutVars>
      </dgm:prSet>
      <dgm:spPr/>
    </dgm:pt>
    <dgm:pt modelId="{E763BB4F-0E65-46ED-A638-0003F03A54D2}" type="pres">
      <dgm:prSet presAssocID="{989569E7-9819-4E8F-B189-8D9ABC4096E1}" presName="Name1" presStyleCnt="0"/>
      <dgm:spPr/>
    </dgm:pt>
    <dgm:pt modelId="{5DE0D76C-96EA-4764-B933-1D6EAD1C34EF}" type="pres">
      <dgm:prSet presAssocID="{989569E7-9819-4E8F-B189-8D9ABC4096E1}" presName="cycle" presStyleCnt="0"/>
      <dgm:spPr/>
    </dgm:pt>
    <dgm:pt modelId="{15D127E0-D94F-42C7-851D-4098DD49705E}" type="pres">
      <dgm:prSet presAssocID="{989569E7-9819-4E8F-B189-8D9ABC4096E1}" presName="srcNode" presStyleLbl="node1" presStyleIdx="0" presStyleCnt="5"/>
      <dgm:spPr/>
    </dgm:pt>
    <dgm:pt modelId="{C0868605-4D2B-4083-87A9-6E29698426B7}" type="pres">
      <dgm:prSet presAssocID="{989569E7-9819-4E8F-B189-8D9ABC4096E1}" presName="conn" presStyleLbl="parChTrans1D2" presStyleIdx="0" presStyleCnt="1"/>
      <dgm:spPr/>
    </dgm:pt>
    <dgm:pt modelId="{FF27F84D-4D9B-4B3D-910E-498DD35F461F}" type="pres">
      <dgm:prSet presAssocID="{989569E7-9819-4E8F-B189-8D9ABC4096E1}" presName="extraNode" presStyleLbl="node1" presStyleIdx="0" presStyleCnt="5"/>
      <dgm:spPr/>
    </dgm:pt>
    <dgm:pt modelId="{DDCF7894-D43C-4DEC-A2F8-878CBC8644FD}" type="pres">
      <dgm:prSet presAssocID="{989569E7-9819-4E8F-B189-8D9ABC4096E1}" presName="dstNode" presStyleLbl="node1" presStyleIdx="0" presStyleCnt="5"/>
      <dgm:spPr/>
    </dgm:pt>
    <dgm:pt modelId="{F161BCE6-61FF-4CCE-BF26-83491B0AAE6F}" type="pres">
      <dgm:prSet presAssocID="{F7059330-BBD0-43EE-BC1E-453F9BE6B1D5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2D1DA8-D1E8-449D-BB5E-C2475990EE2D}" type="pres">
      <dgm:prSet presAssocID="{F7059330-BBD0-43EE-BC1E-453F9BE6B1D5}" presName="accent_1" presStyleCnt="0"/>
      <dgm:spPr/>
    </dgm:pt>
    <dgm:pt modelId="{F041B504-F371-480D-A668-B73893B91553}" type="pres">
      <dgm:prSet presAssocID="{F7059330-BBD0-43EE-BC1E-453F9BE6B1D5}" presName="accentRepeatNode" presStyleLbl="solidFgAcc1" presStyleIdx="0" presStyleCnt="5"/>
      <dgm:spPr/>
    </dgm:pt>
    <dgm:pt modelId="{608EEA69-2371-44C1-A340-EF38E4888CA9}" type="pres">
      <dgm:prSet presAssocID="{D7201C14-D710-4AD9-A392-9487503C7EA4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DA210A-ADED-43DD-AE92-8427764A35F1}" type="pres">
      <dgm:prSet presAssocID="{D7201C14-D710-4AD9-A392-9487503C7EA4}" presName="accent_2" presStyleCnt="0"/>
      <dgm:spPr/>
    </dgm:pt>
    <dgm:pt modelId="{E676C566-9CBA-444B-85CC-D471F9213A6D}" type="pres">
      <dgm:prSet presAssocID="{D7201C14-D710-4AD9-A392-9487503C7EA4}" presName="accentRepeatNode" presStyleLbl="solidFgAcc1" presStyleIdx="1" presStyleCnt="5"/>
      <dgm:spPr/>
    </dgm:pt>
    <dgm:pt modelId="{7DFD7447-30F9-46BE-B270-85CA4564A085}" type="pres">
      <dgm:prSet presAssocID="{DBC5DF84-D6C3-4FCD-BB09-B150F6FCE2BE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2CAF06-640D-4B75-B86E-A17BDCC3D88B}" type="pres">
      <dgm:prSet presAssocID="{DBC5DF84-D6C3-4FCD-BB09-B150F6FCE2BE}" presName="accent_3" presStyleCnt="0"/>
      <dgm:spPr/>
    </dgm:pt>
    <dgm:pt modelId="{7762AD0D-3A58-4C58-B882-1BFAB101AE35}" type="pres">
      <dgm:prSet presAssocID="{DBC5DF84-D6C3-4FCD-BB09-B150F6FCE2BE}" presName="accentRepeatNode" presStyleLbl="solidFgAcc1" presStyleIdx="2" presStyleCnt="5"/>
      <dgm:spPr/>
    </dgm:pt>
    <dgm:pt modelId="{8241D9CA-7EA2-4991-9056-EEF64F557076}" type="pres">
      <dgm:prSet presAssocID="{F4A79986-36E6-47B9-91A1-D2C8DA53E5A2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88033B-7BA6-4B00-B06D-A2E1A493C02B}" type="pres">
      <dgm:prSet presAssocID="{F4A79986-36E6-47B9-91A1-D2C8DA53E5A2}" presName="accent_4" presStyleCnt="0"/>
      <dgm:spPr/>
    </dgm:pt>
    <dgm:pt modelId="{0B12961D-2A3E-4204-9744-1AC4A344576A}" type="pres">
      <dgm:prSet presAssocID="{F4A79986-36E6-47B9-91A1-D2C8DA53E5A2}" presName="accentRepeatNode" presStyleLbl="solidFgAcc1" presStyleIdx="3" presStyleCnt="5"/>
      <dgm:spPr/>
    </dgm:pt>
    <dgm:pt modelId="{7D64BECE-4F37-4498-BA22-0E2A059519E3}" type="pres">
      <dgm:prSet presAssocID="{1EC3B18A-8F91-4FAC-8F76-A33727F0FE47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D17467-A854-488E-AA28-4694BD267C9D}" type="pres">
      <dgm:prSet presAssocID="{1EC3B18A-8F91-4FAC-8F76-A33727F0FE47}" presName="accent_5" presStyleCnt="0"/>
      <dgm:spPr/>
    </dgm:pt>
    <dgm:pt modelId="{469D4798-E9B6-4E18-9484-6C455E9DAAED}" type="pres">
      <dgm:prSet presAssocID="{1EC3B18A-8F91-4FAC-8F76-A33727F0FE47}" presName="accentRepeatNode" presStyleLbl="solidFgAcc1" presStyleIdx="4" presStyleCnt="5"/>
      <dgm:spPr/>
    </dgm:pt>
  </dgm:ptLst>
  <dgm:cxnLst>
    <dgm:cxn modelId="{AF042E90-E86F-4368-945A-36FFD2BC7A41}" type="presOf" srcId="{DBC5DF84-D6C3-4FCD-BB09-B150F6FCE2BE}" destId="{7DFD7447-30F9-46BE-B270-85CA4564A085}" srcOrd="0" destOrd="0" presId="urn:microsoft.com/office/officeart/2008/layout/VerticalCurvedList"/>
    <dgm:cxn modelId="{5E0C6E99-52FD-4D27-B39F-B2024422D1A8}" srcId="{989569E7-9819-4E8F-B189-8D9ABC4096E1}" destId="{DBC5DF84-D6C3-4FCD-BB09-B150F6FCE2BE}" srcOrd="2" destOrd="0" parTransId="{EB2F1984-6EDA-46E4-8F85-F1BCEBC3FAD1}" sibTransId="{B023A043-9BCA-4BD4-97AB-47DC5FD0F9C5}"/>
    <dgm:cxn modelId="{F13F66D0-E32A-45DF-AB89-5BA43F192561}" type="presOf" srcId="{D7201C14-D710-4AD9-A392-9487503C7EA4}" destId="{608EEA69-2371-44C1-A340-EF38E4888CA9}" srcOrd="0" destOrd="0" presId="urn:microsoft.com/office/officeart/2008/layout/VerticalCurvedList"/>
    <dgm:cxn modelId="{9ADF4669-FC7E-46BC-93DE-8BE7D6AA1B8D}" srcId="{989569E7-9819-4E8F-B189-8D9ABC4096E1}" destId="{F4A79986-36E6-47B9-91A1-D2C8DA53E5A2}" srcOrd="3" destOrd="0" parTransId="{C8CA0578-9D7C-4CD1-935B-FE16C71187EC}" sibTransId="{B8AAAB74-7CE8-47DB-9C4F-B7A4B4B2318F}"/>
    <dgm:cxn modelId="{922C9D4D-8AB3-4BC8-A0F9-2A3EB85DCDE2}" type="presOf" srcId="{989569E7-9819-4E8F-B189-8D9ABC4096E1}" destId="{FA473E45-9778-42CB-A7F7-A94316D767D1}" srcOrd="0" destOrd="0" presId="urn:microsoft.com/office/officeart/2008/layout/VerticalCurvedList"/>
    <dgm:cxn modelId="{2E9023B7-0BAF-4FC7-9C04-26560465DBD7}" type="presOf" srcId="{1EC3B18A-8F91-4FAC-8F76-A33727F0FE47}" destId="{7D64BECE-4F37-4498-BA22-0E2A059519E3}" srcOrd="0" destOrd="0" presId="urn:microsoft.com/office/officeart/2008/layout/VerticalCurvedList"/>
    <dgm:cxn modelId="{5AD422DA-EB86-494E-91E0-7537A141C4AA}" type="presOf" srcId="{F7059330-BBD0-43EE-BC1E-453F9BE6B1D5}" destId="{F161BCE6-61FF-4CCE-BF26-83491B0AAE6F}" srcOrd="0" destOrd="0" presId="urn:microsoft.com/office/officeart/2008/layout/VerticalCurvedList"/>
    <dgm:cxn modelId="{91725652-7B7E-49EA-B58A-F4211B3B77B2}" srcId="{989569E7-9819-4E8F-B189-8D9ABC4096E1}" destId="{F7059330-BBD0-43EE-BC1E-453F9BE6B1D5}" srcOrd="0" destOrd="0" parTransId="{045BAE7B-5BA2-408D-86CD-6304813DC037}" sibTransId="{0BF5C35C-60BD-4700-B894-CA7DC4394A17}"/>
    <dgm:cxn modelId="{A142BDBA-4554-4C63-BE35-28240A6A60CA}" srcId="{989569E7-9819-4E8F-B189-8D9ABC4096E1}" destId="{D7201C14-D710-4AD9-A392-9487503C7EA4}" srcOrd="1" destOrd="0" parTransId="{74FE3278-1976-49C2-BB1A-92B979E7DEFF}" sibTransId="{C417BFAD-2FB4-435B-8A58-82E7295A4585}"/>
    <dgm:cxn modelId="{B63CB414-39DC-497B-A63B-3190E8BFDB41}" srcId="{989569E7-9819-4E8F-B189-8D9ABC4096E1}" destId="{1EC3B18A-8F91-4FAC-8F76-A33727F0FE47}" srcOrd="4" destOrd="0" parTransId="{26D872AB-A59A-4D53-B0A8-2CE0CEDC3D7C}" sibTransId="{014666DA-9E04-4A71-BA18-F3F9C63D19A4}"/>
    <dgm:cxn modelId="{907C47E8-BD93-4EA6-8C64-814A42B88045}" type="presOf" srcId="{0BF5C35C-60BD-4700-B894-CA7DC4394A17}" destId="{C0868605-4D2B-4083-87A9-6E29698426B7}" srcOrd="0" destOrd="0" presId="urn:microsoft.com/office/officeart/2008/layout/VerticalCurvedList"/>
    <dgm:cxn modelId="{FF056442-2E8D-425C-8032-C54211B96233}" type="presOf" srcId="{F4A79986-36E6-47B9-91A1-D2C8DA53E5A2}" destId="{8241D9CA-7EA2-4991-9056-EEF64F557076}" srcOrd="0" destOrd="0" presId="urn:microsoft.com/office/officeart/2008/layout/VerticalCurvedList"/>
    <dgm:cxn modelId="{A6CB764D-7207-4696-883D-BFC82F116D24}" type="presParOf" srcId="{FA473E45-9778-42CB-A7F7-A94316D767D1}" destId="{E763BB4F-0E65-46ED-A638-0003F03A54D2}" srcOrd="0" destOrd="0" presId="urn:microsoft.com/office/officeart/2008/layout/VerticalCurvedList"/>
    <dgm:cxn modelId="{42C9DBD3-25F1-49BE-A9F9-C2B2F01A17C3}" type="presParOf" srcId="{E763BB4F-0E65-46ED-A638-0003F03A54D2}" destId="{5DE0D76C-96EA-4764-B933-1D6EAD1C34EF}" srcOrd="0" destOrd="0" presId="urn:microsoft.com/office/officeart/2008/layout/VerticalCurvedList"/>
    <dgm:cxn modelId="{08DD9EB8-3CDC-4D2D-A818-CFF4C5F4D063}" type="presParOf" srcId="{5DE0D76C-96EA-4764-B933-1D6EAD1C34EF}" destId="{15D127E0-D94F-42C7-851D-4098DD49705E}" srcOrd="0" destOrd="0" presId="urn:microsoft.com/office/officeart/2008/layout/VerticalCurvedList"/>
    <dgm:cxn modelId="{5DA5E059-DC81-4336-9C7A-3933A12D67FD}" type="presParOf" srcId="{5DE0D76C-96EA-4764-B933-1D6EAD1C34EF}" destId="{C0868605-4D2B-4083-87A9-6E29698426B7}" srcOrd="1" destOrd="0" presId="urn:microsoft.com/office/officeart/2008/layout/VerticalCurvedList"/>
    <dgm:cxn modelId="{44BABB78-1252-48B7-88BD-09F3214A76AD}" type="presParOf" srcId="{5DE0D76C-96EA-4764-B933-1D6EAD1C34EF}" destId="{FF27F84D-4D9B-4B3D-910E-498DD35F461F}" srcOrd="2" destOrd="0" presId="urn:microsoft.com/office/officeart/2008/layout/VerticalCurvedList"/>
    <dgm:cxn modelId="{BEF51475-39EA-46BE-AB36-6E9509D16304}" type="presParOf" srcId="{5DE0D76C-96EA-4764-B933-1D6EAD1C34EF}" destId="{DDCF7894-D43C-4DEC-A2F8-878CBC8644FD}" srcOrd="3" destOrd="0" presId="urn:microsoft.com/office/officeart/2008/layout/VerticalCurvedList"/>
    <dgm:cxn modelId="{13D2566F-55BF-4104-A757-66E0034F3F0C}" type="presParOf" srcId="{E763BB4F-0E65-46ED-A638-0003F03A54D2}" destId="{F161BCE6-61FF-4CCE-BF26-83491B0AAE6F}" srcOrd="1" destOrd="0" presId="urn:microsoft.com/office/officeart/2008/layout/VerticalCurvedList"/>
    <dgm:cxn modelId="{374F9124-3958-4C19-842C-70C48387F31D}" type="presParOf" srcId="{E763BB4F-0E65-46ED-A638-0003F03A54D2}" destId="{472D1DA8-D1E8-449D-BB5E-C2475990EE2D}" srcOrd="2" destOrd="0" presId="urn:microsoft.com/office/officeart/2008/layout/VerticalCurvedList"/>
    <dgm:cxn modelId="{3B0A76D5-982F-437A-A1EE-7E63B5A10C53}" type="presParOf" srcId="{472D1DA8-D1E8-449D-BB5E-C2475990EE2D}" destId="{F041B504-F371-480D-A668-B73893B91553}" srcOrd="0" destOrd="0" presId="urn:microsoft.com/office/officeart/2008/layout/VerticalCurvedList"/>
    <dgm:cxn modelId="{7D593F60-A9B6-4977-9726-BD59D89B32B0}" type="presParOf" srcId="{E763BB4F-0E65-46ED-A638-0003F03A54D2}" destId="{608EEA69-2371-44C1-A340-EF38E4888CA9}" srcOrd="3" destOrd="0" presId="urn:microsoft.com/office/officeart/2008/layout/VerticalCurvedList"/>
    <dgm:cxn modelId="{A0CF3E6F-435D-4238-A552-89614C7DC084}" type="presParOf" srcId="{E763BB4F-0E65-46ED-A638-0003F03A54D2}" destId="{82DA210A-ADED-43DD-AE92-8427764A35F1}" srcOrd="4" destOrd="0" presId="urn:microsoft.com/office/officeart/2008/layout/VerticalCurvedList"/>
    <dgm:cxn modelId="{C4A35068-193D-43EA-9041-09C7A4036B82}" type="presParOf" srcId="{82DA210A-ADED-43DD-AE92-8427764A35F1}" destId="{E676C566-9CBA-444B-85CC-D471F9213A6D}" srcOrd="0" destOrd="0" presId="urn:microsoft.com/office/officeart/2008/layout/VerticalCurvedList"/>
    <dgm:cxn modelId="{ACC53857-69BA-47D3-AB10-1ED7551A744D}" type="presParOf" srcId="{E763BB4F-0E65-46ED-A638-0003F03A54D2}" destId="{7DFD7447-30F9-46BE-B270-85CA4564A085}" srcOrd="5" destOrd="0" presId="urn:microsoft.com/office/officeart/2008/layout/VerticalCurvedList"/>
    <dgm:cxn modelId="{5B3CB775-74D5-495B-AB2D-D5D62753434B}" type="presParOf" srcId="{E763BB4F-0E65-46ED-A638-0003F03A54D2}" destId="{D62CAF06-640D-4B75-B86E-A17BDCC3D88B}" srcOrd="6" destOrd="0" presId="urn:microsoft.com/office/officeart/2008/layout/VerticalCurvedList"/>
    <dgm:cxn modelId="{C864C85D-E647-4997-8C3B-68302894EFE8}" type="presParOf" srcId="{D62CAF06-640D-4B75-B86E-A17BDCC3D88B}" destId="{7762AD0D-3A58-4C58-B882-1BFAB101AE35}" srcOrd="0" destOrd="0" presId="urn:microsoft.com/office/officeart/2008/layout/VerticalCurvedList"/>
    <dgm:cxn modelId="{A268EA9B-69BC-46D4-BD9F-792AAF2D11E9}" type="presParOf" srcId="{E763BB4F-0E65-46ED-A638-0003F03A54D2}" destId="{8241D9CA-7EA2-4991-9056-EEF64F557076}" srcOrd="7" destOrd="0" presId="urn:microsoft.com/office/officeart/2008/layout/VerticalCurvedList"/>
    <dgm:cxn modelId="{368F8828-B7BE-4CE6-B4A2-CDB76DD07EC1}" type="presParOf" srcId="{E763BB4F-0E65-46ED-A638-0003F03A54D2}" destId="{4A88033B-7BA6-4B00-B06D-A2E1A493C02B}" srcOrd="8" destOrd="0" presId="urn:microsoft.com/office/officeart/2008/layout/VerticalCurvedList"/>
    <dgm:cxn modelId="{EB1F8FB8-0236-4F0F-9AAD-63455052BC99}" type="presParOf" srcId="{4A88033B-7BA6-4B00-B06D-A2E1A493C02B}" destId="{0B12961D-2A3E-4204-9744-1AC4A344576A}" srcOrd="0" destOrd="0" presId="urn:microsoft.com/office/officeart/2008/layout/VerticalCurvedList"/>
    <dgm:cxn modelId="{C23D4508-9CBE-48A1-A04F-148673A9D2CD}" type="presParOf" srcId="{E763BB4F-0E65-46ED-A638-0003F03A54D2}" destId="{7D64BECE-4F37-4498-BA22-0E2A059519E3}" srcOrd="9" destOrd="0" presId="urn:microsoft.com/office/officeart/2008/layout/VerticalCurvedList"/>
    <dgm:cxn modelId="{46F09234-DE34-4888-937B-580E4319D653}" type="presParOf" srcId="{E763BB4F-0E65-46ED-A638-0003F03A54D2}" destId="{DED17467-A854-488E-AA28-4694BD267C9D}" srcOrd="10" destOrd="0" presId="urn:microsoft.com/office/officeart/2008/layout/VerticalCurvedList"/>
    <dgm:cxn modelId="{2D1104F3-3ECA-47F2-AF31-EFCCAA452867}" type="presParOf" srcId="{DED17467-A854-488E-AA28-4694BD267C9D}" destId="{469D4798-E9B6-4E18-9484-6C455E9DAAE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9569E7-9819-4E8F-B189-8D9ABC4096E1}" type="doc">
      <dgm:prSet loTypeId="urn:microsoft.com/office/officeart/2008/layout/VerticalCurvedList" loCatId="list" qsTypeId="urn:microsoft.com/office/officeart/2005/8/quickstyle/simple2" qsCatId="simple" csTypeId="urn:microsoft.com/office/officeart/2005/8/colors/colorful1" csCatId="colorful" phldr="1"/>
      <dgm:spPr/>
    </dgm:pt>
    <dgm:pt modelId="{F7059330-BBD0-43EE-BC1E-453F9BE6B1D5}">
      <dgm:prSet phldrT="[Text]"/>
      <dgm:spPr/>
      <dgm:t>
        <a:bodyPr/>
        <a:lstStyle/>
        <a:p>
          <a:r>
            <a:rPr lang="en-US" dirty="0" err="1" smtClean="0"/>
            <a:t>Làm</a:t>
          </a:r>
          <a:r>
            <a:rPr lang="en-US" dirty="0" smtClean="0"/>
            <a:t> </a:t>
          </a:r>
          <a:r>
            <a:rPr lang="en-US" dirty="0" err="1" smtClean="0"/>
            <a:t>hàng</a:t>
          </a:r>
          <a:r>
            <a:rPr lang="en-US" dirty="0" smtClean="0"/>
            <a:t> </a:t>
          </a:r>
          <a:r>
            <a:rPr lang="en-US" dirty="0" err="1" smtClean="0"/>
            <a:t>rào</a:t>
          </a:r>
          <a:r>
            <a:rPr lang="en-US" dirty="0" smtClean="0"/>
            <a:t> </a:t>
          </a:r>
          <a:r>
            <a:rPr lang="en-US" dirty="0" err="1" smtClean="0"/>
            <a:t>bảo</a:t>
          </a:r>
          <a:r>
            <a:rPr lang="en-US" dirty="0" smtClean="0"/>
            <a:t> </a:t>
          </a:r>
          <a:r>
            <a:rPr lang="en-US" dirty="0" err="1" smtClean="0"/>
            <a:t>vệ</a:t>
          </a:r>
          <a:r>
            <a:rPr lang="en-US" dirty="0" smtClean="0"/>
            <a:t> </a:t>
          </a:r>
          <a:r>
            <a:rPr lang="en-US" dirty="0" err="1" smtClean="0"/>
            <a:t>cây</a:t>
          </a:r>
          <a:endParaRPr lang="en-US" dirty="0"/>
        </a:p>
      </dgm:t>
    </dgm:pt>
    <dgm:pt modelId="{045BAE7B-5BA2-408D-86CD-6304813DC037}" type="parTrans" cxnId="{91725652-7B7E-49EA-B58A-F4211B3B77B2}">
      <dgm:prSet/>
      <dgm:spPr/>
      <dgm:t>
        <a:bodyPr/>
        <a:lstStyle/>
        <a:p>
          <a:endParaRPr lang="en-US"/>
        </a:p>
      </dgm:t>
    </dgm:pt>
    <dgm:pt modelId="{0BF5C35C-60BD-4700-B894-CA7DC4394A17}" type="sibTrans" cxnId="{91725652-7B7E-49EA-B58A-F4211B3B77B2}">
      <dgm:prSet/>
      <dgm:spPr/>
    </dgm:pt>
    <dgm:pt modelId="{DBC5DF84-D6C3-4FCD-BB09-B150F6FCE2BE}">
      <dgm:prSet phldrT="[Text]"/>
      <dgm:spPr/>
      <dgm:t>
        <a:bodyPr/>
        <a:lstStyle/>
        <a:p>
          <a:r>
            <a:rPr lang="en-US" dirty="0" err="1" smtClean="0"/>
            <a:t>Tỉa</a:t>
          </a:r>
          <a:r>
            <a:rPr lang="en-US" dirty="0" smtClean="0"/>
            <a:t> </a:t>
          </a:r>
          <a:r>
            <a:rPr lang="en-US" dirty="0" err="1" smtClean="0"/>
            <a:t>và</a:t>
          </a:r>
          <a:r>
            <a:rPr lang="en-US" dirty="0" smtClean="0"/>
            <a:t> </a:t>
          </a:r>
          <a:r>
            <a:rPr lang="en-US" dirty="0" err="1" smtClean="0"/>
            <a:t>dặm</a:t>
          </a:r>
          <a:r>
            <a:rPr lang="en-US" dirty="0" smtClean="0"/>
            <a:t> </a:t>
          </a:r>
          <a:r>
            <a:rPr lang="en-US" dirty="0" err="1" smtClean="0"/>
            <a:t>cây</a:t>
          </a:r>
          <a:endParaRPr lang="en-US" dirty="0"/>
        </a:p>
      </dgm:t>
    </dgm:pt>
    <dgm:pt modelId="{EB2F1984-6EDA-46E4-8F85-F1BCEBC3FAD1}" type="parTrans" cxnId="{5E0C6E99-52FD-4D27-B39F-B2024422D1A8}">
      <dgm:prSet/>
      <dgm:spPr/>
      <dgm:t>
        <a:bodyPr/>
        <a:lstStyle/>
        <a:p>
          <a:endParaRPr lang="en-US"/>
        </a:p>
      </dgm:t>
    </dgm:pt>
    <dgm:pt modelId="{B023A043-9BCA-4BD4-97AB-47DC5FD0F9C5}" type="sibTrans" cxnId="{5E0C6E99-52FD-4D27-B39F-B2024422D1A8}">
      <dgm:prSet/>
      <dgm:spPr/>
    </dgm:pt>
    <dgm:pt modelId="{1EC3B18A-8F91-4FAC-8F76-A33727F0FE47}">
      <dgm:prSet phldrT="[Text]"/>
      <dgm:spPr/>
      <dgm:t>
        <a:bodyPr/>
        <a:lstStyle/>
        <a:p>
          <a:r>
            <a:rPr lang="en-US" dirty="0" err="1" smtClean="0"/>
            <a:t>Bón</a:t>
          </a:r>
          <a:r>
            <a:rPr lang="en-US" dirty="0" smtClean="0"/>
            <a:t> </a:t>
          </a:r>
          <a:r>
            <a:rPr lang="en-US" dirty="0" err="1" smtClean="0"/>
            <a:t>phân</a:t>
          </a:r>
          <a:r>
            <a:rPr lang="en-US" dirty="0" smtClean="0"/>
            <a:t> </a:t>
          </a:r>
          <a:r>
            <a:rPr lang="en-US" dirty="0" err="1" smtClean="0"/>
            <a:t>cho</a:t>
          </a:r>
          <a:r>
            <a:rPr lang="en-US" dirty="0" smtClean="0"/>
            <a:t> </a:t>
          </a:r>
          <a:r>
            <a:rPr lang="en-US" dirty="0" err="1" smtClean="0"/>
            <a:t>cây</a:t>
          </a:r>
          <a:endParaRPr lang="en-US" dirty="0"/>
        </a:p>
      </dgm:t>
    </dgm:pt>
    <dgm:pt modelId="{26D872AB-A59A-4D53-B0A8-2CE0CEDC3D7C}" type="parTrans" cxnId="{B63CB414-39DC-497B-A63B-3190E8BFDB41}">
      <dgm:prSet/>
      <dgm:spPr/>
      <dgm:t>
        <a:bodyPr/>
        <a:lstStyle/>
        <a:p>
          <a:endParaRPr lang="en-US"/>
        </a:p>
      </dgm:t>
    </dgm:pt>
    <dgm:pt modelId="{014666DA-9E04-4A71-BA18-F3F9C63D19A4}" type="sibTrans" cxnId="{B63CB414-39DC-497B-A63B-3190E8BFDB41}">
      <dgm:prSet/>
      <dgm:spPr/>
      <dgm:t>
        <a:bodyPr/>
        <a:lstStyle/>
        <a:p>
          <a:endParaRPr lang="en-US"/>
        </a:p>
      </dgm:t>
    </dgm:pt>
    <dgm:pt modelId="{D7201C14-D710-4AD9-A392-9487503C7EA4}">
      <dgm:prSet phldrT="[Text]"/>
      <dgm:spPr/>
      <dgm:t>
        <a:bodyPr/>
        <a:lstStyle/>
        <a:p>
          <a:r>
            <a:rPr lang="en-US" dirty="0" err="1" smtClean="0"/>
            <a:t>Phát</a:t>
          </a:r>
          <a:r>
            <a:rPr lang="en-US" dirty="0" smtClean="0"/>
            <a:t> </a:t>
          </a:r>
          <a:r>
            <a:rPr lang="en-US" dirty="0" err="1" smtClean="0"/>
            <a:t>quang</a:t>
          </a:r>
          <a:r>
            <a:rPr lang="en-US" dirty="0" smtClean="0"/>
            <a:t> </a:t>
          </a:r>
          <a:r>
            <a:rPr lang="en-US" dirty="0" err="1" smtClean="0"/>
            <a:t>và</a:t>
          </a:r>
          <a:r>
            <a:rPr lang="en-US" dirty="0" smtClean="0"/>
            <a:t> </a:t>
          </a:r>
          <a:r>
            <a:rPr lang="en-US" dirty="0" err="1" smtClean="0"/>
            <a:t>làm</a:t>
          </a:r>
          <a:r>
            <a:rPr lang="en-US" dirty="0" smtClean="0"/>
            <a:t> </a:t>
          </a:r>
          <a:r>
            <a:rPr lang="en-US" dirty="0" err="1" smtClean="0"/>
            <a:t>cỏ</a:t>
          </a:r>
          <a:r>
            <a:rPr lang="en-US" dirty="0" smtClean="0"/>
            <a:t> </a:t>
          </a:r>
          <a:r>
            <a:rPr lang="en-US" dirty="0" err="1" smtClean="0"/>
            <a:t>dại</a:t>
          </a:r>
          <a:endParaRPr lang="en-US" dirty="0"/>
        </a:p>
      </dgm:t>
    </dgm:pt>
    <dgm:pt modelId="{74FE3278-1976-49C2-BB1A-92B979E7DEFF}" type="parTrans" cxnId="{A142BDBA-4554-4C63-BE35-28240A6A60CA}">
      <dgm:prSet/>
      <dgm:spPr/>
      <dgm:t>
        <a:bodyPr/>
        <a:lstStyle/>
        <a:p>
          <a:endParaRPr lang="en-US"/>
        </a:p>
      </dgm:t>
    </dgm:pt>
    <dgm:pt modelId="{C417BFAD-2FB4-435B-8A58-82E7295A4585}" type="sibTrans" cxnId="{A142BDBA-4554-4C63-BE35-28240A6A60CA}">
      <dgm:prSet/>
      <dgm:spPr/>
      <dgm:t>
        <a:bodyPr/>
        <a:lstStyle/>
        <a:p>
          <a:endParaRPr lang="en-US"/>
        </a:p>
      </dgm:t>
    </dgm:pt>
    <dgm:pt modelId="{F4A79986-36E6-47B9-91A1-D2C8DA53E5A2}">
      <dgm:prSet phldrT="[Text]"/>
      <dgm:spPr/>
      <dgm:t>
        <a:bodyPr/>
        <a:lstStyle/>
        <a:p>
          <a:r>
            <a:rPr lang="en-US" dirty="0" err="1" smtClean="0"/>
            <a:t>Xới</a:t>
          </a:r>
          <a:r>
            <a:rPr lang="en-US" dirty="0" smtClean="0"/>
            <a:t> </a:t>
          </a:r>
          <a:r>
            <a:rPr lang="en-US" dirty="0" err="1" smtClean="0"/>
            <a:t>đất</a:t>
          </a:r>
          <a:r>
            <a:rPr lang="en-US" dirty="0" smtClean="0"/>
            <a:t> </a:t>
          </a:r>
          <a:r>
            <a:rPr lang="en-US" dirty="0" err="1" smtClean="0"/>
            <a:t>và</a:t>
          </a:r>
          <a:r>
            <a:rPr lang="en-US" dirty="0" smtClean="0"/>
            <a:t> </a:t>
          </a:r>
          <a:r>
            <a:rPr lang="en-US" dirty="0" err="1" smtClean="0"/>
            <a:t>vun</a:t>
          </a:r>
          <a:r>
            <a:rPr lang="en-US" dirty="0" smtClean="0"/>
            <a:t> </a:t>
          </a:r>
          <a:r>
            <a:rPr lang="en-US" dirty="0" err="1" smtClean="0"/>
            <a:t>gốc</a:t>
          </a:r>
          <a:r>
            <a:rPr lang="en-US" dirty="0" smtClean="0"/>
            <a:t> </a:t>
          </a:r>
          <a:endParaRPr lang="en-US" dirty="0"/>
        </a:p>
      </dgm:t>
    </dgm:pt>
    <dgm:pt modelId="{C8CA0578-9D7C-4CD1-935B-FE16C71187EC}" type="parTrans" cxnId="{9ADF4669-FC7E-46BC-93DE-8BE7D6AA1B8D}">
      <dgm:prSet/>
      <dgm:spPr/>
      <dgm:t>
        <a:bodyPr/>
        <a:lstStyle/>
        <a:p>
          <a:endParaRPr lang="en-US"/>
        </a:p>
      </dgm:t>
    </dgm:pt>
    <dgm:pt modelId="{B8AAAB74-7CE8-47DB-9C4F-B7A4B4B2318F}" type="sibTrans" cxnId="{9ADF4669-FC7E-46BC-93DE-8BE7D6AA1B8D}">
      <dgm:prSet/>
      <dgm:spPr/>
      <dgm:t>
        <a:bodyPr/>
        <a:lstStyle/>
        <a:p>
          <a:endParaRPr lang="en-US"/>
        </a:p>
      </dgm:t>
    </dgm:pt>
    <dgm:pt modelId="{FA473E45-9778-42CB-A7F7-A94316D767D1}" type="pres">
      <dgm:prSet presAssocID="{989569E7-9819-4E8F-B189-8D9ABC4096E1}" presName="Name0" presStyleCnt="0">
        <dgm:presLayoutVars>
          <dgm:chMax val="7"/>
          <dgm:chPref val="7"/>
          <dgm:dir/>
        </dgm:presLayoutVars>
      </dgm:prSet>
      <dgm:spPr/>
    </dgm:pt>
    <dgm:pt modelId="{E763BB4F-0E65-46ED-A638-0003F03A54D2}" type="pres">
      <dgm:prSet presAssocID="{989569E7-9819-4E8F-B189-8D9ABC4096E1}" presName="Name1" presStyleCnt="0"/>
      <dgm:spPr/>
    </dgm:pt>
    <dgm:pt modelId="{5DE0D76C-96EA-4764-B933-1D6EAD1C34EF}" type="pres">
      <dgm:prSet presAssocID="{989569E7-9819-4E8F-B189-8D9ABC4096E1}" presName="cycle" presStyleCnt="0"/>
      <dgm:spPr/>
    </dgm:pt>
    <dgm:pt modelId="{15D127E0-D94F-42C7-851D-4098DD49705E}" type="pres">
      <dgm:prSet presAssocID="{989569E7-9819-4E8F-B189-8D9ABC4096E1}" presName="srcNode" presStyleLbl="node1" presStyleIdx="0" presStyleCnt="5"/>
      <dgm:spPr/>
    </dgm:pt>
    <dgm:pt modelId="{C0868605-4D2B-4083-87A9-6E29698426B7}" type="pres">
      <dgm:prSet presAssocID="{989569E7-9819-4E8F-B189-8D9ABC4096E1}" presName="conn" presStyleLbl="parChTrans1D2" presStyleIdx="0" presStyleCnt="1"/>
      <dgm:spPr/>
    </dgm:pt>
    <dgm:pt modelId="{FF27F84D-4D9B-4B3D-910E-498DD35F461F}" type="pres">
      <dgm:prSet presAssocID="{989569E7-9819-4E8F-B189-8D9ABC4096E1}" presName="extraNode" presStyleLbl="node1" presStyleIdx="0" presStyleCnt="5"/>
      <dgm:spPr/>
    </dgm:pt>
    <dgm:pt modelId="{DDCF7894-D43C-4DEC-A2F8-878CBC8644FD}" type="pres">
      <dgm:prSet presAssocID="{989569E7-9819-4E8F-B189-8D9ABC4096E1}" presName="dstNode" presStyleLbl="node1" presStyleIdx="0" presStyleCnt="5"/>
      <dgm:spPr/>
    </dgm:pt>
    <dgm:pt modelId="{F161BCE6-61FF-4CCE-BF26-83491B0AAE6F}" type="pres">
      <dgm:prSet presAssocID="{F7059330-BBD0-43EE-BC1E-453F9BE6B1D5}" presName="text_1" presStyleLbl="node1" presStyleIdx="0" presStyleCnt="5" custLinFactNeighborX="-705" custLinFactNeighborY="35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2D1DA8-D1E8-449D-BB5E-C2475990EE2D}" type="pres">
      <dgm:prSet presAssocID="{F7059330-BBD0-43EE-BC1E-453F9BE6B1D5}" presName="accent_1" presStyleCnt="0"/>
      <dgm:spPr/>
    </dgm:pt>
    <dgm:pt modelId="{F041B504-F371-480D-A668-B73893B91553}" type="pres">
      <dgm:prSet presAssocID="{F7059330-BBD0-43EE-BC1E-453F9BE6B1D5}" presName="accentRepeatNode" presStyleLbl="solidFgAcc1" presStyleIdx="0" presStyleCnt="5"/>
      <dgm:spPr/>
    </dgm:pt>
    <dgm:pt modelId="{608EEA69-2371-44C1-A340-EF38E4888CA9}" type="pres">
      <dgm:prSet presAssocID="{D7201C14-D710-4AD9-A392-9487503C7EA4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DA210A-ADED-43DD-AE92-8427764A35F1}" type="pres">
      <dgm:prSet presAssocID="{D7201C14-D710-4AD9-A392-9487503C7EA4}" presName="accent_2" presStyleCnt="0"/>
      <dgm:spPr/>
    </dgm:pt>
    <dgm:pt modelId="{E676C566-9CBA-444B-85CC-D471F9213A6D}" type="pres">
      <dgm:prSet presAssocID="{D7201C14-D710-4AD9-A392-9487503C7EA4}" presName="accentRepeatNode" presStyleLbl="solidFgAcc1" presStyleIdx="1" presStyleCnt="5"/>
      <dgm:spPr/>
    </dgm:pt>
    <dgm:pt modelId="{7DFD7447-30F9-46BE-B270-85CA4564A085}" type="pres">
      <dgm:prSet presAssocID="{DBC5DF84-D6C3-4FCD-BB09-B150F6FCE2BE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2CAF06-640D-4B75-B86E-A17BDCC3D88B}" type="pres">
      <dgm:prSet presAssocID="{DBC5DF84-D6C3-4FCD-BB09-B150F6FCE2BE}" presName="accent_3" presStyleCnt="0"/>
      <dgm:spPr/>
    </dgm:pt>
    <dgm:pt modelId="{7762AD0D-3A58-4C58-B882-1BFAB101AE35}" type="pres">
      <dgm:prSet presAssocID="{DBC5DF84-D6C3-4FCD-BB09-B150F6FCE2BE}" presName="accentRepeatNode" presStyleLbl="solidFgAcc1" presStyleIdx="2" presStyleCnt="5"/>
      <dgm:spPr/>
    </dgm:pt>
    <dgm:pt modelId="{8241D9CA-7EA2-4991-9056-EEF64F557076}" type="pres">
      <dgm:prSet presAssocID="{F4A79986-36E6-47B9-91A1-D2C8DA53E5A2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88033B-7BA6-4B00-B06D-A2E1A493C02B}" type="pres">
      <dgm:prSet presAssocID="{F4A79986-36E6-47B9-91A1-D2C8DA53E5A2}" presName="accent_4" presStyleCnt="0"/>
      <dgm:spPr/>
    </dgm:pt>
    <dgm:pt modelId="{0B12961D-2A3E-4204-9744-1AC4A344576A}" type="pres">
      <dgm:prSet presAssocID="{F4A79986-36E6-47B9-91A1-D2C8DA53E5A2}" presName="accentRepeatNode" presStyleLbl="solidFgAcc1" presStyleIdx="3" presStyleCnt="5"/>
      <dgm:spPr/>
    </dgm:pt>
    <dgm:pt modelId="{7D64BECE-4F37-4498-BA22-0E2A059519E3}" type="pres">
      <dgm:prSet presAssocID="{1EC3B18A-8F91-4FAC-8F76-A33727F0FE47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D17467-A854-488E-AA28-4694BD267C9D}" type="pres">
      <dgm:prSet presAssocID="{1EC3B18A-8F91-4FAC-8F76-A33727F0FE47}" presName="accent_5" presStyleCnt="0"/>
      <dgm:spPr/>
    </dgm:pt>
    <dgm:pt modelId="{469D4798-E9B6-4E18-9484-6C455E9DAAED}" type="pres">
      <dgm:prSet presAssocID="{1EC3B18A-8F91-4FAC-8F76-A33727F0FE47}" presName="accentRepeatNode" presStyleLbl="solidFgAcc1" presStyleIdx="4" presStyleCnt="5"/>
      <dgm:spPr/>
    </dgm:pt>
  </dgm:ptLst>
  <dgm:cxnLst>
    <dgm:cxn modelId="{AF042E90-E86F-4368-945A-36FFD2BC7A41}" type="presOf" srcId="{DBC5DF84-D6C3-4FCD-BB09-B150F6FCE2BE}" destId="{7DFD7447-30F9-46BE-B270-85CA4564A085}" srcOrd="0" destOrd="0" presId="urn:microsoft.com/office/officeart/2008/layout/VerticalCurvedList"/>
    <dgm:cxn modelId="{5E0C6E99-52FD-4D27-B39F-B2024422D1A8}" srcId="{989569E7-9819-4E8F-B189-8D9ABC4096E1}" destId="{DBC5DF84-D6C3-4FCD-BB09-B150F6FCE2BE}" srcOrd="2" destOrd="0" parTransId="{EB2F1984-6EDA-46E4-8F85-F1BCEBC3FAD1}" sibTransId="{B023A043-9BCA-4BD4-97AB-47DC5FD0F9C5}"/>
    <dgm:cxn modelId="{F13F66D0-E32A-45DF-AB89-5BA43F192561}" type="presOf" srcId="{D7201C14-D710-4AD9-A392-9487503C7EA4}" destId="{608EEA69-2371-44C1-A340-EF38E4888CA9}" srcOrd="0" destOrd="0" presId="urn:microsoft.com/office/officeart/2008/layout/VerticalCurvedList"/>
    <dgm:cxn modelId="{9ADF4669-FC7E-46BC-93DE-8BE7D6AA1B8D}" srcId="{989569E7-9819-4E8F-B189-8D9ABC4096E1}" destId="{F4A79986-36E6-47B9-91A1-D2C8DA53E5A2}" srcOrd="3" destOrd="0" parTransId="{C8CA0578-9D7C-4CD1-935B-FE16C71187EC}" sibTransId="{B8AAAB74-7CE8-47DB-9C4F-B7A4B4B2318F}"/>
    <dgm:cxn modelId="{922C9D4D-8AB3-4BC8-A0F9-2A3EB85DCDE2}" type="presOf" srcId="{989569E7-9819-4E8F-B189-8D9ABC4096E1}" destId="{FA473E45-9778-42CB-A7F7-A94316D767D1}" srcOrd="0" destOrd="0" presId="urn:microsoft.com/office/officeart/2008/layout/VerticalCurvedList"/>
    <dgm:cxn modelId="{2E9023B7-0BAF-4FC7-9C04-26560465DBD7}" type="presOf" srcId="{1EC3B18A-8F91-4FAC-8F76-A33727F0FE47}" destId="{7D64BECE-4F37-4498-BA22-0E2A059519E3}" srcOrd="0" destOrd="0" presId="urn:microsoft.com/office/officeart/2008/layout/VerticalCurvedList"/>
    <dgm:cxn modelId="{5AD422DA-EB86-494E-91E0-7537A141C4AA}" type="presOf" srcId="{F7059330-BBD0-43EE-BC1E-453F9BE6B1D5}" destId="{F161BCE6-61FF-4CCE-BF26-83491B0AAE6F}" srcOrd="0" destOrd="0" presId="urn:microsoft.com/office/officeart/2008/layout/VerticalCurvedList"/>
    <dgm:cxn modelId="{91725652-7B7E-49EA-B58A-F4211B3B77B2}" srcId="{989569E7-9819-4E8F-B189-8D9ABC4096E1}" destId="{F7059330-BBD0-43EE-BC1E-453F9BE6B1D5}" srcOrd="0" destOrd="0" parTransId="{045BAE7B-5BA2-408D-86CD-6304813DC037}" sibTransId="{0BF5C35C-60BD-4700-B894-CA7DC4394A17}"/>
    <dgm:cxn modelId="{A142BDBA-4554-4C63-BE35-28240A6A60CA}" srcId="{989569E7-9819-4E8F-B189-8D9ABC4096E1}" destId="{D7201C14-D710-4AD9-A392-9487503C7EA4}" srcOrd="1" destOrd="0" parTransId="{74FE3278-1976-49C2-BB1A-92B979E7DEFF}" sibTransId="{C417BFAD-2FB4-435B-8A58-82E7295A4585}"/>
    <dgm:cxn modelId="{B63CB414-39DC-497B-A63B-3190E8BFDB41}" srcId="{989569E7-9819-4E8F-B189-8D9ABC4096E1}" destId="{1EC3B18A-8F91-4FAC-8F76-A33727F0FE47}" srcOrd="4" destOrd="0" parTransId="{26D872AB-A59A-4D53-B0A8-2CE0CEDC3D7C}" sibTransId="{014666DA-9E04-4A71-BA18-F3F9C63D19A4}"/>
    <dgm:cxn modelId="{907C47E8-BD93-4EA6-8C64-814A42B88045}" type="presOf" srcId="{0BF5C35C-60BD-4700-B894-CA7DC4394A17}" destId="{C0868605-4D2B-4083-87A9-6E29698426B7}" srcOrd="0" destOrd="0" presId="urn:microsoft.com/office/officeart/2008/layout/VerticalCurvedList"/>
    <dgm:cxn modelId="{FF056442-2E8D-425C-8032-C54211B96233}" type="presOf" srcId="{F4A79986-36E6-47B9-91A1-D2C8DA53E5A2}" destId="{8241D9CA-7EA2-4991-9056-EEF64F557076}" srcOrd="0" destOrd="0" presId="urn:microsoft.com/office/officeart/2008/layout/VerticalCurvedList"/>
    <dgm:cxn modelId="{A6CB764D-7207-4696-883D-BFC82F116D24}" type="presParOf" srcId="{FA473E45-9778-42CB-A7F7-A94316D767D1}" destId="{E763BB4F-0E65-46ED-A638-0003F03A54D2}" srcOrd="0" destOrd="0" presId="urn:microsoft.com/office/officeart/2008/layout/VerticalCurvedList"/>
    <dgm:cxn modelId="{42C9DBD3-25F1-49BE-A9F9-C2B2F01A17C3}" type="presParOf" srcId="{E763BB4F-0E65-46ED-A638-0003F03A54D2}" destId="{5DE0D76C-96EA-4764-B933-1D6EAD1C34EF}" srcOrd="0" destOrd="0" presId="urn:microsoft.com/office/officeart/2008/layout/VerticalCurvedList"/>
    <dgm:cxn modelId="{08DD9EB8-3CDC-4D2D-A818-CFF4C5F4D063}" type="presParOf" srcId="{5DE0D76C-96EA-4764-B933-1D6EAD1C34EF}" destId="{15D127E0-D94F-42C7-851D-4098DD49705E}" srcOrd="0" destOrd="0" presId="urn:microsoft.com/office/officeart/2008/layout/VerticalCurvedList"/>
    <dgm:cxn modelId="{5DA5E059-DC81-4336-9C7A-3933A12D67FD}" type="presParOf" srcId="{5DE0D76C-96EA-4764-B933-1D6EAD1C34EF}" destId="{C0868605-4D2B-4083-87A9-6E29698426B7}" srcOrd="1" destOrd="0" presId="urn:microsoft.com/office/officeart/2008/layout/VerticalCurvedList"/>
    <dgm:cxn modelId="{44BABB78-1252-48B7-88BD-09F3214A76AD}" type="presParOf" srcId="{5DE0D76C-96EA-4764-B933-1D6EAD1C34EF}" destId="{FF27F84D-4D9B-4B3D-910E-498DD35F461F}" srcOrd="2" destOrd="0" presId="urn:microsoft.com/office/officeart/2008/layout/VerticalCurvedList"/>
    <dgm:cxn modelId="{BEF51475-39EA-46BE-AB36-6E9509D16304}" type="presParOf" srcId="{5DE0D76C-96EA-4764-B933-1D6EAD1C34EF}" destId="{DDCF7894-D43C-4DEC-A2F8-878CBC8644FD}" srcOrd="3" destOrd="0" presId="urn:microsoft.com/office/officeart/2008/layout/VerticalCurvedList"/>
    <dgm:cxn modelId="{13D2566F-55BF-4104-A757-66E0034F3F0C}" type="presParOf" srcId="{E763BB4F-0E65-46ED-A638-0003F03A54D2}" destId="{F161BCE6-61FF-4CCE-BF26-83491B0AAE6F}" srcOrd="1" destOrd="0" presId="urn:microsoft.com/office/officeart/2008/layout/VerticalCurvedList"/>
    <dgm:cxn modelId="{374F9124-3958-4C19-842C-70C48387F31D}" type="presParOf" srcId="{E763BB4F-0E65-46ED-A638-0003F03A54D2}" destId="{472D1DA8-D1E8-449D-BB5E-C2475990EE2D}" srcOrd="2" destOrd="0" presId="urn:microsoft.com/office/officeart/2008/layout/VerticalCurvedList"/>
    <dgm:cxn modelId="{3B0A76D5-982F-437A-A1EE-7E63B5A10C53}" type="presParOf" srcId="{472D1DA8-D1E8-449D-BB5E-C2475990EE2D}" destId="{F041B504-F371-480D-A668-B73893B91553}" srcOrd="0" destOrd="0" presId="urn:microsoft.com/office/officeart/2008/layout/VerticalCurvedList"/>
    <dgm:cxn modelId="{7D593F60-A9B6-4977-9726-BD59D89B32B0}" type="presParOf" srcId="{E763BB4F-0E65-46ED-A638-0003F03A54D2}" destId="{608EEA69-2371-44C1-A340-EF38E4888CA9}" srcOrd="3" destOrd="0" presId="urn:microsoft.com/office/officeart/2008/layout/VerticalCurvedList"/>
    <dgm:cxn modelId="{A0CF3E6F-435D-4238-A552-89614C7DC084}" type="presParOf" srcId="{E763BB4F-0E65-46ED-A638-0003F03A54D2}" destId="{82DA210A-ADED-43DD-AE92-8427764A35F1}" srcOrd="4" destOrd="0" presId="urn:microsoft.com/office/officeart/2008/layout/VerticalCurvedList"/>
    <dgm:cxn modelId="{C4A35068-193D-43EA-9041-09C7A4036B82}" type="presParOf" srcId="{82DA210A-ADED-43DD-AE92-8427764A35F1}" destId="{E676C566-9CBA-444B-85CC-D471F9213A6D}" srcOrd="0" destOrd="0" presId="urn:microsoft.com/office/officeart/2008/layout/VerticalCurvedList"/>
    <dgm:cxn modelId="{ACC53857-69BA-47D3-AB10-1ED7551A744D}" type="presParOf" srcId="{E763BB4F-0E65-46ED-A638-0003F03A54D2}" destId="{7DFD7447-30F9-46BE-B270-85CA4564A085}" srcOrd="5" destOrd="0" presId="urn:microsoft.com/office/officeart/2008/layout/VerticalCurvedList"/>
    <dgm:cxn modelId="{5B3CB775-74D5-495B-AB2D-D5D62753434B}" type="presParOf" srcId="{E763BB4F-0E65-46ED-A638-0003F03A54D2}" destId="{D62CAF06-640D-4B75-B86E-A17BDCC3D88B}" srcOrd="6" destOrd="0" presId="urn:microsoft.com/office/officeart/2008/layout/VerticalCurvedList"/>
    <dgm:cxn modelId="{C864C85D-E647-4997-8C3B-68302894EFE8}" type="presParOf" srcId="{D62CAF06-640D-4B75-B86E-A17BDCC3D88B}" destId="{7762AD0D-3A58-4C58-B882-1BFAB101AE35}" srcOrd="0" destOrd="0" presId="urn:microsoft.com/office/officeart/2008/layout/VerticalCurvedList"/>
    <dgm:cxn modelId="{A268EA9B-69BC-46D4-BD9F-792AAF2D11E9}" type="presParOf" srcId="{E763BB4F-0E65-46ED-A638-0003F03A54D2}" destId="{8241D9CA-7EA2-4991-9056-EEF64F557076}" srcOrd="7" destOrd="0" presId="urn:microsoft.com/office/officeart/2008/layout/VerticalCurvedList"/>
    <dgm:cxn modelId="{368F8828-B7BE-4CE6-B4A2-CDB76DD07EC1}" type="presParOf" srcId="{E763BB4F-0E65-46ED-A638-0003F03A54D2}" destId="{4A88033B-7BA6-4B00-B06D-A2E1A493C02B}" srcOrd="8" destOrd="0" presId="urn:microsoft.com/office/officeart/2008/layout/VerticalCurvedList"/>
    <dgm:cxn modelId="{EB1F8FB8-0236-4F0F-9AAD-63455052BC99}" type="presParOf" srcId="{4A88033B-7BA6-4B00-B06D-A2E1A493C02B}" destId="{0B12961D-2A3E-4204-9744-1AC4A344576A}" srcOrd="0" destOrd="0" presId="urn:microsoft.com/office/officeart/2008/layout/VerticalCurvedList"/>
    <dgm:cxn modelId="{C23D4508-9CBE-48A1-A04F-148673A9D2CD}" type="presParOf" srcId="{E763BB4F-0E65-46ED-A638-0003F03A54D2}" destId="{7D64BECE-4F37-4498-BA22-0E2A059519E3}" srcOrd="9" destOrd="0" presId="urn:microsoft.com/office/officeart/2008/layout/VerticalCurvedList"/>
    <dgm:cxn modelId="{46F09234-DE34-4888-937B-580E4319D653}" type="presParOf" srcId="{E763BB4F-0E65-46ED-A638-0003F03A54D2}" destId="{DED17467-A854-488E-AA28-4694BD267C9D}" srcOrd="10" destOrd="0" presId="urn:microsoft.com/office/officeart/2008/layout/VerticalCurvedList"/>
    <dgm:cxn modelId="{2D1104F3-3ECA-47F2-AF31-EFCCAA452867}" type="presParOf" srcId="{DED17467-A854-488E-AA28-4694BD267C9D}" destId="{469D4798-E9B6-4E18-9484-6C455E9DAAE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868605-4D2B-4083-87A9-6E29698426B7}">
      <dsp:nvSpPr>
        <dsp:cNvPr id="0" name=""/>
        <dsp:cNvSpPr/>
      </dsp:nvSpPr>
      <dsp:spPr>
        <a:xfrm>
          <a:off x="-6179828" y="-945444"/>
          <a:ext cx="7356266" cy="7356266"/>
        </a:xfrm>
        <a:prstGeom prst="blockArc">
          <a:avLst>
            <a:gd name="adj1" fmla="val 18900000"/>
            <a:gd name="adj2" fmla="val 2700000"/>
            <a:gd name="adj3" fmla="val 294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61BCE6-61FF-4CCE-BF26-83491B0AAE6F}">
      <dsp:nvSpPr>
        <dsp:cNvPr id="0" name=""/>
        <dsp:cNvSpPr/>
      </dsp:nvSpPr>
      <dsp:spPr>
        <a:xfrm>
          <a:off x="514033" y="341476"/>
          <a:ext cx="11144018" cy="6833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42441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Làm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hàng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rào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bảo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vệ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cây</a:t>
          </a:r>
          <a:endParaRPr lang="en-US" sz="3500" kern="1200" dirty="0"/>
        </a:p>
      </dsp:txBody>
      <dsp:txXfrm>
        <a:off x="514033" y="341476"/>
        <a:ext cx="11144018" cy="683390"/>
      </dsp:txXfrm>
    </dsp:sp>
    <dsp:sp modelId="{F041B504-F371-480D-A668-B73893B91553}">
      <dsp:nvSpPr>
        <dsp:cNvPr id="0" name=""/>
        <dsp:cNvSpPr/>
      </dsp:nvSpPr>
      <dsp:spPr>
        <a:xfrm>
          <a:off x="86914" y="256052"/>
          <a:ext cx="854238" cy="8542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8EEA69-2371-44C1-A340-EF38E4888CA9}">
      <dsp:nvSpPr>
        <dsp:cNvPr id="0" name=""/>
        <dsp:cNvSpPr/>
      </dsp:nvSpPr>
      <dsp:spPr>
        <a:xfrm>
          <a:off x="1003731" y="1366234"/>
          <a:ext cx="10654320" cy="68339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42441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Phát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quang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và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làm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cỏ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dại</a:t>
          </a:r>
          <a:endParaRPr lang="en-US" sz="3500" kern="1200" dirty="0"/>
        </a:p>
      </dsp:txBody>
      <dsp:txXfrm>
        <a:off x="1003731" y="1366234"/>
        <a:ext cx="10654320" cy="683390"/>
      </dsp:txXfrm>
    </dsp:sp>
    <dsp:sp modelId="{E676C566-9CBA-444B-85CC-D471F9213A6D}">
      <dsp:nvSpPr>
        <dsp:cNvPr id="0" name=""/>
        <dsp:cNvSpPr/>
      </dsp:nvSpPr>
      <dsp:spPr>
        <a:xfrm>
          <a:off x="576612" y="1280811"/>
          <a:ext cx="854238" cy="8542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FD7447-30F9-46BE-B270-85CA4564A085}">
      <dsp:nvSpPr>
        <dsp:cNvPr id="0" name=""/>
        <dsp:cNvSpPr/>
      </dsp:nvSpPr>
      <dsp:spPr>
        <a:xfrm>
          <a:off x="1154029" y="2390993"/>
          <a:ext cx="10504022" cy="6833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42441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Tỉa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và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dặm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cây</a:t>
          </a:r>
          <a:endParaRPr lang="en-US" sz="3500" kern="1200" dirty="0"/>
        </a:p>
      </dsp:txBody>
      <dsp:txXfrm>
        <a:off x="1154029" y="2390993"/>
        <a:ext cx="10504022" cy="683390"/>
      </dsp:txXfrm>
    </dsp:sp>
    <dsp:sp modelId="{7762AD0D-3A58-4C58-B882-1BFAB101AE35}">
      <dsp:nvSpPr>
        <dsp:cNvPr id="0" name=""/>
        <dsp:cNvSpPr/>
      </dsp:nvSpPr>
      <dsp:spPr>
        <a:xfrm>
          <a:off x="726910" y="2305569"/>
          <a:ext cx="854238" cy="8542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41D9CA-7EA2-4991-9056-EEF64F557076}">
      <dsp:nvSpPr>
        <dsp:cNvPr id="0" name=""/>
        <dsp:cNvSpPr/>
      </dsp:nvSpPr>
      <dsp:spPr>
        <a:xfrm>
          <a:off x="1003731" y="3415751"/>
          <a:ext cx="10654320" cy="68339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42441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Xới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đất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và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vun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gốc</a:t>
          </a:r>
          <a:r>
            <a:rPr lang="en-US" sz="3500" kern="1200" dirty="0" smtClean="0"/>
            <a:t> </a:t>
          </a:r>
          <a:endParaRPr lang="en-US" sz="3500" kern="1200" dirty="0"/>
        </a:p>
      </dsp:txBody>
      <dsp:txXfrm>
        <a:off x="1003731" y="3415751"/>
        <a:ext cx="10654320" cy="683390"/>
      </dsp:txXfrm>
    </dsp:sp>
    <dsp:sp modelId="{0B12961D-2A3E-4204-9744-1AC4A344576A}">
      <dsp:nvSpPr>
        <dsp:cNvPr id="0" name=""/>
        <dsp:cNvSpPr/>
      </dsp:nvSpPr>
      <dsp:spPr>
        <a:xfrm>
          <a:off x="576612" y="3330327"/>
          <a:ext cx="854238" cy="8542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64BECE-4F37-4498-BA22-0E2A059519E3}">
      <dsp:nvSpPr>
        <dsp:cNvPr id="0" name=""/>
        <dsp:cNvSpPr/>
      </dsp:nvSpPr>
      <dsp:spPr>
        <a:xfrm>
          <a:off x="514033" y="4440509"/>
          <a:ext cx="11144018" cy="68339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42441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Bón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phân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cho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cây</a:t>
          </a:r>
          <a:endParaRPr lang="en-US" sz="3500" kern="1200" dirty="0"/>
        </a:p>
      </dsp:txBody>
      <dsp:txXfrm>
        <a:off x="514033" y="4440509"/>
        <a:ext cx="11144018" cy="683390"/>
      </dsp:txXfrm>
    </dsp:sp>
    <dsp:sp modelId="{469D4798-E9B6-4E18-9484-6C455E9DAAED}">
      <dsp:nvSpPr>
        <dsp:cNvPr id="0" name=""/>
        <dsp:cNvSpPr/>
      </dsp:nvSpPr>
      <dsp:spPr>
        <a:xfrm>
          <a:off x="86914" y="4355085"/>
          <a:ext cx="854238" cy="8542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868605-4D2B-4083-87A9-6E29698426B7}">
      <dsp:nvSpPr>
        <dsp:cNvPr id="0" name=""/>
        <dsp:cNvSpPr/>
      </dsp:nvSpPr>
      <dsp:spPr>
        <a:xfrm>
          <a:off x="-4736406" y="-726006"/>
          <a:ext cx="5641586" cy="5641586"/>
        </a:xfrm>
        <a:prstGeom prst="blockArc">
          <a:avLst>
            <a:gd name="adj1" fmla="val 18900000"/>
            <a:gd name="adj2" fmla="val 2700000"/>
            <a:gd name="adj3" fmla="val 383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61BCE6-61FF-4CCE-BF26-83491B0AAE6F}">
      <dsp:nvSpPr>
        <dsp:cNvPr id="0" name=""/>
        <dsp:cNvSpPr/>
      </dsp:nvSpPr>
      <dsp:spPr>
        <a:xfrm>
          <a:off x="342241" y="280524"/>
          <a:ext cx="7645478" cy="5238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5817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Làm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hàng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rào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bảo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vệ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cây</a:t>
          </a:r>
          <a:endParaRPr lang="en-US" sz="2700" kern="1200" dirty="0"/>
        </a:p>
      </dsp:txBody>
      <dsp:txXfrm>
        <a:off x="342241" y="280524"/>
        <a:ext cx="7645478" cy="523864"/>
      </dsp:txXfrm>
    </dsp:sp>
    <dsp:sp modelId="{F041B504-F371-480D-A668-B73893B91553}">
      <dsp:nvSpPr>
        <dsp:cNvPr id="0" name=""/>
        <dsp:cNvSpPr/>
      </dsp:nvSpPr>
      <dsp:spPr>
        <a:xfrm>
          <a:off x="68726" y="196281"/>
          <a:ext cx="654830" cy="6548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8EEA69-2371-44C1-A340-EF38E4888CA9}">
      <dsp:nvSpPr>
        <dsp:cNvPr id="0" name=""/>
        <dsp:cNvSpPr/>
      </dsp:nvSpPr>
      <dsp:spPr>
        <a:xfrm>
          <a:off x="771527" y="1047309"/>
          <a:ext cx="7270092" cy="52386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5817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Phát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quang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và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làm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cỏ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dại</a:t>
          </a:r>
          <a:endParaRPr lang="en-US" sz="2700" kern="1200" dirty="0"/>
        </a:p>
      </dsp:txBody>
      <dsp:txXfrm>
        <a:off x="771527" y="1047309"/>
        <a:ext cx="7270092" cy="523864"/>
      </dsp:txXfrm>
    </dsp:sp>
    <dsp:sp modelId="{E676C566-9CBA-444B-85CC-D471F9213A6D}">
      <dsp:nvSpPr>
        <dsp:cNvPr id="0" name=""/>
        <dsp:cNvSpPr/>
      </dsp:nvSpPr>
      <dsp:spPr>
        <a:xfrm>
          <a:off x="444112" y="981826"/>
          <a:ext cx="654830" cy="6548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FD7447-30F9-46BE-B270-85CA4564A085}">
      <dsp:nvSpPr>
        <dsp:cNvPr id="0" name=""/>
        <dsp:cNvSpPr/>
      </dsp:nvSpPr>
      <dsp:spPr>
        <a:xfrm>
          <a:off x="886740" y="1832854"/>
          <a:ext cx="7154879" cy="52386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5817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Tỉa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và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dặm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cây</a:t>
          </a:r>
          <a:endParaRPr lang="en-US" sz="2700" kern="1200" dirty="0"/>
        </a:p>
      </dsp:txBody>
      <dsp:txXfrm>
        <a:off x="886740" y="1832854"/>
        <a:ext cx="7154879" cy="523864"/>
      </dsp:txXfrm>
    </dsp:sp>
    <dsp:sp modelId="{7762AD0D-3A58-4C58-B882-1BFAB101AE35}">
      <dsp:nvSpPr>
        <dsp:cNvPr id="0" name=""/>
        <dsp:cNvSpPr/>
      </dsp:nvSpPr>
      <dsp:spPr>
        <a:xfrm>
          <a:off x="559325" y="1767371"/>
          <a:ext cx="654830" cy="6548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41D9CA-7EA2-4991-9056-EEF64F557076}">
      <dsp:nvSpPr>
        <dsp:cNvPr id="0" name=""/>
        <dsp:cNvSpPr/>
      </dsp:nvSpPr>
      <dsp:spPr>
        <a:xfrm>
          <a:off x="771527" y="2618399"/>
          <a:ext cx="7270092" cy="5238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5817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Xới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đất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và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vun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gốc</a:t>
          </a:r>
          <a:r>
            <a:rPr lang="en-US" sz="2700" kern="1200" dirty="0" smtClean="0"/>
            <a:t> </a:t>
          </a:r>
          <a:endParaRPr lang="en-US" sz="2700" kern="1200" dirty="0"/>
        </a:p>
      </dsp:txBody>
      <dsp:txXfrm>
        <a:off x="771527" y="2618399"/>
        <a:ext cx="7270092" cy="523864"/>
      </dsp:txXfrm>
    </dsp:sp>
    <dsp:sp modelId="{0B12961D-2A3E-4204-9744-1AC4A344576A}">
      <dsp:nvSpPr>
        <dsp:cNvPr id="0" name=""/>
        <dsp:cNvSpPr/>
      </dsp:nvSpPr>
      <dsp:spPr>
        <a:xfrm>
          <a:off x="444112" y="2552916"/>
          <a:ext cx="654830" cy="6548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64BECE-4F37-4498-BA22-0E2A059519E3}">
      <dsp:nvSpPr>
        <dsp:cNvPr id="0" name=""/>
        <dsp:cNvSpPr/>
      </dsp:nvSpPr>
      <dsp:spPr>
        <a:xfrm>
          <a:off x="396141" y="3403944"/>
          <a:ext cx="7645478" cy="52386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5817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Bón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phân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cho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cây</a:t>
          </a:r>
          <a:endParaRPr lang="en-US" sz="2700" kern="1200" dirty="0"/>
        </a:p>
      </dsp:txBody>
      <dsp:txXfrm>
        <a:off x="396141" y="3403944"/>
        <a:ext cx="7645478" cy="523864"/>
      </dsp:txXfrm>
    </dsp:sp>
    <dsp:sp modelId="{469D4798-E9B6-4E18-9484-6C455E9DAAED}">
      <dsp:nvSpPr>
        <dsp:cNvPr id="0" name=""/>
        <dsp:cNvSpPr/>
      </dsp:nvSpPr>
      <dsp:spPr>
        <a:xfrm>
          <a:off x="68726" y="3338461"/>
          <a:ext cx="654830" cy="6548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CE0DF1-C337-4BA3-B506-29CCA90A0B17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6449D-4265-43D9-966A-E081709DE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16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6449D-4265-43D9-966A-E081709DE61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381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EB135-63F9-43CF-8F8B-41E097A8071C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6253-F716-42D2-98F9-808779289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243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EB135-63F9-43CF-8F8B-41E097A8071C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6253-F716-42D2-98F9-808779289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915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EB135-63F9-43CF-8F8B-41E097A8071C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6253-F716-42D2-98F9-808779289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100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C7F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ded Corner 7"/>
          <p:cNvSpPr/>
          <p:nvPr userDrawn="1"/>
        </p:nvSpPr>
        <p:spPr>
          <a:xfrm>
            <a:off x="0" y="0"/>
            <a:ext cx="12192000" cy="1191802"/>
          </a:xfrm>
          <a:prstGeom prst="foldedCorner">
            <a:avLst>
              <a:gd name="adj" fmla="val 50000"/>
            </a:avLst>
          </a:prstGeom>
          <a:solidFill>
            <a:srgbClr val="225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89" y="53511"/>
            <a:ext cx="1084779" cy="108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073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EB135-63F9-43CF-8F8B-41E097A8071C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6253-F716-42D2-98F9-808779289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0323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EB135-63F9-43CF-8F8B-41E097A8071C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6253-F716-42D2-98F9-808779289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35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EB135-63F9-43CF-8F8B-41E097A8071C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6253-F716-42D2-98F9-808779289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098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EB135-63F9-43CF-8F8B-41E097A8071C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6253-F716-42D2-98F9-808779289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703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EB135-63F9-43CF-8F8B-41E097A8071C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6253-F716-42D2-98F9-808779289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7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EB135-63F9-43CF-8F8B-41E097A8071C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6253-F716-42D2-98F9-808779289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52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EB135-63F9-43CF-8F8B-41E097A8071C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6253-F716-42D2-98F9-808779289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59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EB135-63F9-43CF-8F8B-41E097A8071C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E6253-F716-42D2-98F9-808779289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927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F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rồng rừng để bảo vệ những Mạch Nguồn Xanh- VTC1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57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4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F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004" r="4004" b="37365"/>
          <a:stretch/>
        </p:blipFill>
        <p:spPr>
          <a:xfrm>
            <a:off x="6543609" y="0"/>
            <a:ext cx="3397833" cy="36170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100" y="0"/>
            <a:ext cx="4731489" cy="3959789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486738"/>
              </p:ext>
            </p:extLst>
          </p:nvPr>
        </p:nvGraphicFramePr>
        <p:xfrm>
          <a:off x="1871329" y="4136067"/>
          <a:ext cx="7527851" cy="276595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04874">
                  <a:extLst>
                    <a:ext uri="{9D8B030D-6E8A-4147-A177-3AD203B41FA5}">
                      <a16:colId xmlns:a16="http://schemas.microsoft.com/office/drawing/2014/main" val="591277866"/>
                    </a:ext>
                  </a:extLst>
                </a:gridCol>
                <a:gridCol w="6622977">
                  <a:extLst>
                    <a:ext uri="{9D8B030D-6E8A-4147-A177-3AD203B41FA5}">
                      <a16:colId xmlns:a16="http://schemas.microsoft.com/office/drawing/2014/main" val="1593198453"/>
                    </a:ext>
                  </a:extLst>
                </a:gridCol>
              </a:tblGrid>
              <a:tr h="479953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Hình</a:t>
                      </a:r>
                      <a:r>
                        <a:rPr lang="en-US" baseline="0" dirty="0" smtClean="0"/>
                        <a:t>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22577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Nội</a:t>
                      </a:r>
                      <a:r>
                        <a:rPr lang="en-US" baseline="0" dirty="0" smtClean="0"/>
                        <a:t> dung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2257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055019"/>
                  </a:ext>
                </a:extLst>
              </a:tr>
              <a:tr h="44839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2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4812079"/>
                  </a:ext>
                </a:extLst>
              </a:tr>
              <a:tr h="44839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US" sz="2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329599"/>
                  </a:ext>
                </a:extLst>
              </a:tr>
              <a:tr h="44839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487466"/>
                  </a:ext>
                </a:extLst>
              </a:tr>
              <a:tr h="44839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2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7959866"/>
                  </a:ext>
                </a:extLst>
              </a:tr>
              <a:tr h="44839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US" sz="2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92307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945218" y="4606421"/>
            <a:ext cx="4465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Đào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hố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45218" y="4971161"/>
            <a:ext cx="4465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gốc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30279" y="5470749"/>
            <a:ext cx="4465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hố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30279" y="5926545"/>
            <a:ext cx="4465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Nén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30279" y="6382341"/>
            <a:ext cx="4465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Lấp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kín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gốc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71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F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92" y="667663"/>
            <a:ext cx="6549102" cy="54809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62359"/>
          <a:stretch/>
        </p:blipFill>
        <p:spPr>
          <a:xfrm>
            <a:off x="8149606" y="74428"/>
            <a:ext cx="3967411" cy="233478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823484" y="2409214"/>
            <a:ext cx="557053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/>
              <a:t> </a:t>
            </a:r>
            <a:endParaRPr lang="vi-VN" sz="3200" dirty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B1: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Đào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hố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trồng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smtClean="0">
                <a:latin typeface="Arial" pitchFamily="34" charset="0"/>
                <a:cs typeface="Arial" pitchFamily="34" charset="0"/>
              </a:rPr>
              <a:t>cây</a:t>
            </a:r>
            <a:r>
              <a:rPr lang="vi-VN" sz="320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a</a:t>
            </a:r>
            <a:endParaRPr lang="vi-VN" sz="3200" dirty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B2: </a:t>
            </a:r>
            <a:r>
              <a:rPr lang="vi-VN" sz="3200" dirty="0" smtClean="0">
                <a:latin typeface="Arial" pitchFamily="34" charset="0"/>
                <a:cs typeface="Arial" pitchFamily="34" charset="0"/>
              </a:rPr>
              <a:t>Đặt </a:t>
            </a:r>
            <a:r>
              <a:rPr lang="vi-VN" sz="3200" dirty="0">
                <a:latin typeface="Arial" pitchFamily="34" charset="0"/>
                <a:cs typeface="Arial" pitchFamily="34" charset="0"/>
              </a:rPr>
              <a:t>cây vào lỗ trong </a:t>
            </a:r>
            <a:r>
              <a:rPr lang="vi-VN" sz="3200" dirty="0" smtClean="0">
                <a:latin typeface="Arial" pitchFamily="34" charset="0"/>
                <a:cs typeface="Arial" pitchFamily="34" charset="0"/>
              </a:rPr>
              <a:t>hố.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c</a:t>
            </a:r>
            <a:endParaRPr lang="vi-VN" sz="3200" dirty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B3: </a:t>
            </a:r>
            <a:r>
              <a:rPr lang="vi-VN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3200" dirty="0">
                <a:latin typeface="Arial" pitchFamily="34" charset="0"/>
                <a:cs typeface="Arial" pitchFamily="34" charset="0"/>
              </a:rPr>
              <a:t>Lấp đất kín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gốc</a:t>
            </a:r>
            <a:r>
              <a:rPr lang="vi-VN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3200" dirty="0">
                <a:latin typeface="Arial" pitchFamily="34" charset="0"/>
                <a:cs typeface="Arial" pitchFamily="34" charset="0"/>
              </a:rPr>
              <a:t>cây</a:t>
            </a:r>
            <a:r>
              <a:rPr lang="vi-VN" sz="32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e</a:t>
            </a:r>
            <a:endParaRPr lang="vi-VN" sz="3200" dirty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B4</a:t>
            </a:r>
            <a:r>
              <a:rPr lang="vi-VN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3200" dirty="0">
                <a:latin typeface="Arial" pitchFamily="34" charset="0"/>
                <a:cs typeface="Arial" pitchFamily="34" charset="0"/>
              </a:rPr>
              <a:t>Nén </a:t>
            </a:r>
            <a:r>
              <a:rPr lang="vi-VN" sz="3200" dirty="0" smtClean="0">
                <a:latin typeface="Arial" pitchFamily="34" charset="0"/>
                <a:cs typeface="Arial" pitchFamily="34" charset="0"/>
              </a:rPr>
              <a:t>đất.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d</a:t>
            </a:r>
            <a:endParaRPr lang="vi-VN" sz="3200" dirty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B5:</a:t>
            </a:r>
            <a:r>
              <a:rPr lang="vi-VN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3200" dirty="0">
                <a:latin typeface="Arial" pitchFamily="34" charset="0"/>
                <a:cs typeface="Arial" pitchFamily="34" charset="0"/>
              </a:rPr>
              <a:t>Vun </a:t>
            </a:r>
            <a:r>
              <a:rPr lang="vi-VN" sz="3200" dirty="0" smtClean="0">
                <a:latin typeface="Arial" pitchFamily="34" charset="0"/>
                <a:cs typeface="Arial" pitchFamily="34" charset="0"/>
              </a:rPr>
              <a:t>gốc.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b</a:t>
            </a:r>
            <a:endParaRPr lang="vi-VN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55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F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28" y="144055"/>
            <a:ext cx="11812772" cy="545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06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0042" y="238810"/>
            <a:ext cx="85480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C7F9C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II. CHĂM SÓC CÂY RỪNG </a:t>
            </a:r>
            <a:endParaRPr lang="en-US" sz="4400" b="1" dirty="0">
              <a:solidFill>
                <a:srgbClr val="C7F9CC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32" y="1273741"/>
            <a:ext cx="852010" cy="8520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02524" y="1273741"/>
            <a:ext cx="111798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sau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khi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trồng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cần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được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chăm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sóc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định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kì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như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thế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?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có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những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công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việc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chăm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sóc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?</a:t>
            </a:r>
            <a:endParaRPr lang="en-US" sz="3200" b="1" dirty="0">
              <a:solidFill>
                <a:srgbClr val="22577A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43840" y="2804160"/>
            <a:ext cx="5679440" cy="393192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126010" y="3022430"/>
            <a:ext cx="59563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kì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1-2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nhằm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trưởng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triển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940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F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" y="143838"/>
            <a:ext cx="944477" cy="9444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58930" y="292910"/>
            <a:ext cx="10366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25778698"/>
              </p:ext>
            </p:extLst>
          </p:nvPr>
        </p:nvGraphicFramePr>
        <p:xfrm>
          <a:off x="264844" y="1264196"/>
          <a:ext cx="11735372" cy="5465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69604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6524"/>
            <a:ext cx="12096586" cy="506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05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5429" r="3440"/>
          <a:stretch/>
        </p:blipFill>
        <p:spPr>
          <a:xfrm>
            <a:off x="0" y="462777"/>
            <a:ext cx="4483100" cy="3091793"/>
          </a:xfrm>
          <a:prstGeom prst="rect">
            <a:avLst/>
          </a:prstGeom>
        </p:spPr>
      </p:pic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776277253"/>
              </p:ext>
            </p:extLst>
          </p:nvPr>
        </p:nvGraphicFramePr>
        <p:xfrm>
          <a:off x="4093210" y="0"/>
          <a:ext cx="8098790" cy="4189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274566" y="201167"/>
            <a:ext cx="393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75074" y="3441257"/>
            <a:ext cx="393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67758" y="2604808"/>
            <a:ext cx="393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67758" y="1020043"/>
            <a:ext cx="393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11014" y="1768359"/>
            <a:ext cx="393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521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/>
      <p:bldP spid="5" grpId="0"/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96578" y="284530"/>
            <a:ext cx="10226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7F9C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III BẢO VỆ RỪNG VÀ MÔI TRƯỜNG SINH THÁI</a:t>
            </a:r>
            <a:endParaRPr lang="en-US" sz="3600" b="1" dirty="0">
              <a:solidFill>
                <a:srgbClr val="C7F9CC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7896"/>
            <a:ext cx="852010" cy="8520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2104" y="1273741"/>
            <a:ext cx="112503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-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Có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những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guyên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nhân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dẫn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đến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suy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giảm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diện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tích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  <a:p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-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Để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bảo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vệ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môi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trường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sinh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thái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cần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phải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điều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gì</a:t>
            </a:r>
            <a:r>
              <a:rPr lang="en-US" sz="28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? </a:t>
            </a:r>
            <a:endParaRPr lang="en-US" sz="2800" b="1" dirty="0">
              <a:solidFill>
                <a:srgbClr val="22577A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320" y="2570728"/>
            <a:ext cx="82236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04" y="3273749"/>
            <a:ext cx="4194156" cy="28625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2104" y="6152105"/>
            <a:ext cx="3433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Cháy</a:t>
            </a:r>
            <a:r>
              <a:rPr lang="en-US" sz="2800" dirty="0" smtClean="0"/>
              <a:t> </a:t>
            </a:r>
            <a:r>
              <a:rPr lang="en-US" sz="2800" dirty="0" err="1" smtClean="0"/>
              <a:t>rừng</a:t>
            </a:r>
            <a:endParaRPr lang="en-US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256" y="3158537"/>
            <a:ext cx="3991424" cy="29935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96673" y="6165020"/>
            <a:ext cx="3433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Đốt</a:t>
            </a:r>
            <a:r>
              <a:rPr lang="en-US" sz="2800" dirty="0" smtClean="0"/>
              <a:t> </a:t>
            </a:r>
            <a:r>
              <a:rPr lang="en-US" sz="2800" dirty="0" err="1" smtClean="0"/>
              <a:t>nương</a:t>
            </a:r>
            <a:r>
              <a:rPr lang="en-US" sz="2800" dirty="0" smtClean="0"/>
              <a:t> </a:t>
            </a:r>
            <a:r>
              <a:rPr lang="en-US" sz="2800" dirty="0" err="1" smtClean="0"/>
              <a:t>làm</a:t>
            </a:r>
            <a:r>
              <a:rPr lang="en-US" sz="2800" dirty="0" smtClean="0"/>
              <a:t> </a:t>
            </a:r>
            <a:r>
              <a:rPr lang="en-US" sz="2800" dirty="0" err="1" smtClean="0"/>
              <a:t>rẫy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8286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F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46" y="570738"/>
            <a:ext cx="5140970" cy="35349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465" y="570738"/>
            <a:ext cx="5238750" cy="3467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7512" y="4215383"/>
            <a:ext cx="4398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Chặt</a:t>
            </a:r>
            <a:r>
              <a:rPr lang="en-US" sz="3200" dirty="0" smtClean="0"/>
              <a:t> </a:t>
            </a:r>
            <a:r>
              <a:rPr lang="en-US" sz="3200" dirty="0" err="1" smtClean="0"/>
              <a:t>phá</a:t>
            </a:r>
            <a:r>
              <a:rPr lang="en-US" sz="3200" dirty="0" smtClean="0"/>
              <a:t> </a:t>
            </a:r>
            <a:r>
              <a:rPr lang="en-US" sz="3200" dirty="0" err="1" smtClean="0"/>
              <a:t>rừng</a:t>
            </a:r>
            <a:r>
              <a:rPr lang="en-US" sz="3200" dirty="0" smtClean="0"/>
              <a:t> </a:t>
            </a:r>
            <a:r>
              <a:rPr lang="en-US" sz="3200" dirty="0" err="1" smtClean="0"/>
              <a:t>bừa</a:t>
            </a:r>
            <a:r>
              <a:rPr lang="en-US" sz="3200" dirty="0" smtClean="0"/>
              <a:t> </a:t>
            </a:r>
            <a:r>
              <a:rPr lang="en-US" sz="3200" dirty="0" err="1" smtClean="0"/>
              <a:t>bãi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6251448" y="4215383"/>
            <a:ext cx="43982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Khai</a:t>
            </a:r>
            <a:r>
              <a:rPr lang="en-US" sz="3200" dirty="0" smtClean="0"/>
              <a:t> </a:t>
            </a:r>
            <a:r>
              <a:rPr lang="en-US" sz="3200" dirty="0" err="1" smtClean="0"/>
              <a:t>thác</a:t>
            </a:r>
            <a:r>
              <a:rPr lang="en-US" sz="3200" dirty="0" smtClean="0"/>
              <a:t> </a:t>
            </a:r>
            <a:r>
              <a:rPr lang="en-US" sz="3200" dirty="0" err="1" smtClean="0"/>
              <a:t>rừng</a:t>
            </a:r>
            <a:r>
              <a:rPr lang="en-US" sz="3200" dirty="0" smtClean="0"/>
              <a:t> </a:t>
            </a:r>
            <a:r>
              <a:rPr lang="en-US" sz="3200" dirty="0" err="1" smtClean="0"/>
              <a:t>không</a:t>
            </a:r>
            <a:r>
              <a:rPr lang="en-US" sz="3200" dirty="0" smtClean="0"/>
              <a:t> </a:t>
            </a:r>
            <a:r>
              <a:rPr lang="en-US" sz="3200" dirty="0" err="1" smtClean="0"/>
              <a:t>đúng</a:t>
            </a:r>
            <a:r>
              <a:rPr lang="en-US" sz="3200" dirty="0" smtClean="0"/>
              <a:t> </a:t>
            </a:r>
            <a:r>
              <a:rPr lang="en-US" sz="3200" dirty="0" err="1" smtClean="0"/>
              <a:t>cách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4525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F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35853" y="428287"/>
            <a:ext cx="106895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Để</a:t>
            </a:r>
            <a:r>
              <a:rPr lang="en-US" sz="3200" b="1" dirty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bảo</a:t>
            </a:r>
            <a:r>
              <a:rPr lang="en-US" sz="3200" b="1" dirty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vệ</a:t>
            </a:r>
            <a:r>
              <a:rPr lang="en-US" sz="3200" b="1" dirty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200" b="1" dirty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3200" b="1" dirty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môi</a:t>
            </a:r>
            <a:r>
              <a:rPr lang="en-US" sz="3200" b="1" dirty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trường</a:t>
            </a:r>
            <a:r>
              <a:rPr lang="en-US" sz="3200" b="1" dirty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sinh</a:t>
            </a:r>
            <a:r>
              <a:rPr lang="en-US" sz="3200" b="1" dirty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thái</a:t>
            </a:r>
            <a:r>
              <a:rPr lang="en-US" sz="3200" b="1" dirty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cần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triển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khai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đồng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bộ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14" y="107728"/>
            <a:ext cx="1164339" cy="116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9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F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1" y="1732739"/>
            <a:ext cx="5202371" cy="52023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77492" y="471241"/>
            <a:ext cx="6914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Đoạn</a:t>
            </a:r>
            <a:r>
              <a:rPr lang="en-US" sz="32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video </a:t>
            </a:r>
            <a:r>
              <a:rPr lang="en-US" sz="32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trên</a:t>
            </a:r>
            <a:r>
              <a:rPr lang="en-US" sz="32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nói</a:t>
            </a:r>
            <a:r>
              <a:rPr lang="en-US" sz="32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nội</a:t>
            </a:r>
            <a:r>
              <a:rPr lang="en-US" sz="32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dung </a:t>
            </a:r>
            <a:r>
              <a:rPr lang="en-US" sz="32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3200" b="1" dirty="0" smtClean="0"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  <a:endParaRPr lang="en-US" sz="32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29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F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142" y="373797"/>
            <a:ext cx="11919857" cy="69461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8165"/>
            <a:ext cx="11919857" cy="694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4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F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286823"/>
              </p:ext>
            </p:extLst>
          </p:nvPr>
        </p:nvGraphicFramePr>
        <p:xfrm>
          <a:off x="0" y="4"/>
          <a:ext cx="12192000" cy="6857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5218">
                  <a:extLst>
                    <a:ext uri="{9D8B030D-6E8A-4147-A177-3AD203B41FA5}">
                      <a16:colId xmlns:a16="http://schemas.microsoft.com/office/drawing/2014/main" val="988727083"/>
                    </a:ext>
                  </a:extLst>
                </a:gridCol>
                <a:gridCol w="9239534">
                  <a:extLst>
                    <a:ext uri="{9D8B030D-6E8A-4147-A177-3AD203B41FA5}">
                      <a16:colId xmlns:a16="http://schemas.microsoft.com/office/drawing/2014/main" val="2875930838"/>
                    </a:ext>
                  </a:extLst>
                </a:gridCol>
                <a:gridCol w="2147248">
                  <a:extLst>
                    <a:ext uri="{9D8B030D-6E8A-4147-A177-3AD203B41FA5}">
                      <a16:colId xmlns:a16="http://schemas.microsoft.com/office/drawing/2014/main" val="1644979297"/>
                    </a:ext>
                  </a:extLst>
                </a:gridCol>
              </a:tblGrid>
              <a:tr h="792072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STT</a:t>
                      </a:r>
                    </a:p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Biện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pháp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bảo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vệ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rừng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môi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trường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sinh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thái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Nên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nên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6320699"/>
                  </a:ext>
                </a:extLst>
              </a:tr>
              <a:tr h="59962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cỏ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chăm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sóc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rừng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thường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xuyên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552713"/>
                  </a:ext>
                </a:extLst>
              </a:tr>
              <a:tr h="59962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Đốt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rừng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nương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rẫy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5732843"/>
                  </a:ext>
                </a:extLst>
              </a:tr>
              <a:tr h="59962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Chăm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thả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đại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xúc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trâu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bò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,…)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càng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nhiều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càng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tốt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3064849"/>
                  </a:ext>
                </a:extLst>
              </a:tr>
              <a:tr h="59962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Phòng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chống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cháy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rừng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5303206"/>
                  </a:ext>
                </a:extLst>
              </a:tr>
              <a:tr h="59962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Tuyên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truyền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bảo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vệ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rừng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8429277"/>
                  </a:ext>
                </a:extLst>
              </a:tr>
              <a:tr h="59962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Nâng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cao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năng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thực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pháp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luật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bảo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vệ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rừng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069189"/>
                  </a:ext>
                </a:extLst>
              </a:tr>
              <a:tr h="59962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Khai</a:t>
                      </a: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thác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gỗ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xuất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khẩu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càng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nhiều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càng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tốt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989275"/>
                  </a:ext>
                </a:extLst>
              </a:tr>
              <a:tr h="59962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Gieo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trồng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bổ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sung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để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thúc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đẩy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tái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sinh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rừng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tự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nhiên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5280956"/>
                  </a:ext>
                </a:extLst>
              </a:tr>
              <a:tr h="669298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Trồng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rừng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đầu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nguồn</a:t>
                      </a:r>
                      <a:endParaRPr lang="en-US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2716742"/>
                  </a:ext>
                </a:extLst>
              </a:tr>
              <a:tr h="59962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Tuần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bảo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vệ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rừng</a:t>
                      </a:r>
                      <a:endParaRPr lang="en-US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26535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542721" y="771248"/>
            <a:ext cx="723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Nên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570176" y="3368203"/>
            <a:ext cx="723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Nên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440536" y="1375891"/>
            <a:ext cx="1392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nên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542713" y="2698121"/>
            <a:ext cx="723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Nên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0488300" y="2045973"/>
            <a:ext cx="1392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nên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0554260" y="3913495"/>
            <a:ext cx="570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Nên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401701" y="4489456"/>
            <a:ext cx="1392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nên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558808" y="5077018"/>
            <a:ext cx="570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Nên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0565641" y="5722038"/>
            <a:ext cx="570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Nên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0566127" y="6322230"/>
            <a:ext cx="570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Nên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08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4" grpId="0"/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68" y="204715"/>
            <a:ext cx="11792878" cy="184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05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389" y="-128336"/>
            <a:ext cx="10523621" cy="679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58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01" y="341194"/>
            <a:ext cx="12008699" cy="426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17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F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-1513785" y="-1229298"/>
            <a:ext cx="8145814" cy="7892856"/>
          </a:xfrm>
          <a:prstGeom prst="ellipse">
            <a:avLst/>
          </a:prstGeom>
          <a:solidFill>
            <a:srgbClr val="38A3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-911949" y="-625041"/>
            <a:ext cx="6626831" cy="6411074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517928" y="0"/>
            <a:ext cx="6936827" cy="1446550"/>
          </a:xfrm>
          <a:prstGeom prst="rect">
            <a:avLst/>
          </a:prstGeom>
          <a:solidFill>
            <a:srgbClr val="38A3A5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BÀI 8: TRỒNG, CHĂM SÓC VÀ BẢO VỆ RỪNG </a:t>
            </a:r>
            <a:endParaRPr lang="en-US" sz="4400" b="1" dirty="0">
              <a:solidFill>
                <a:srgbClr val="22577A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26465" y="1766308"/>
            <a:ext cx="4319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TRỒNG RỪNG </a:t>
            </a:r>
            <a:endParaRPr lang="en-US" sz="2000" dirty="0">
              <a:solidFill>
                <a:srgbClr val="22577A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26465" y="3176005"/>
            <a:ext cx="4319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CHĂM SÓC RỪNG </a:t>
            </a:r>
            <a:endParaRPr lang="en-US" sz="2000" dirty="0">
              <a:solidFill>
                <a:srgbClr val="22577A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06354" y="4585702"/>
            <a:ext cx="5260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BẢO VỆ RỪNG VÀ MÔI TRƯỜNG SINH THÁI </a:t>
            </a:r>
            <a:endParaRPr lang="en-US" sz="2000" dirty="0">
              <a:solidFill>
                <a:srgbClr val="22577A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849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00027" y="184935"/>
            <a:ext cx="85480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C7F9C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I. TRỒNG RỪNG </a:t>
            </a:r>
            <a:endParaRPr lang="en-US" sz="4400" b="1" dirty="0">
              <a:solidFill>
                <a:srgbClr val="C7F9CC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3" y="2124272"/>
            <a:ext cx="852010" cy="8520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75481" y="2124760"/>
            <a:ext cx="111798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hãy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cho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biết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thời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vụ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trồng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phụ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thuộc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vào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thời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tiết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như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thế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  <a:endParaRPr lang="en-US" sz="3200" b="1" dirty="0">
              <a:solidFill>
                <a:srgbClr val="22577A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60105" y="3339547"/>
            <a:ext cx="5026745" cy="331967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43152" y="3526274"/>
            <a:ext cx="68488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ấm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nóng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ẩm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tưới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đầy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7124" y="1336534"/>
            <a:ext cx="12192000" cy="646331"/>
          </a:xfrm>
          <a:prstGeom prst="rect">
            <a:avLst/>
          </a:prstGeom>
          <a:solidFill>
            <a:srgbClr val="38A3A5"/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07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F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2" y="0"/>
            <a:ext cx="852010" cy="8520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8032" y="267235"/>
            <a:ext cx="111798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Ở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Việt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Nam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thời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vụ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trồng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rừng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vào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khoảng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mùa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trong</a:t>
            </a:r>
            <a:r>
              <a:rPr lang="en-US" sz="3200" b="1" dirty="0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2257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năm</a:t>
            </a:r>
            <a:endParaRPr lang="en-US" sz="3200" b="1" dirty="0">
              <a:solidFill>
                <a:srgbClr val="22577A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64787" y="2366512"/>
            <a:ext cx="9227212" cy="584775"/>
          </a:xfrm>
          <a:prstGeom prst="rect">
            <a:avLst/>
          </a:prstGeom>
          <a:solidFill>
            <a:srgbClr val="22577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      </a:t>
            </a:r>
            <a:r>
              <a:rPr lang="en-US" sz="3200" dirty="0" err="1" smtClean="0">
                <a:solidFill>
                  <a:schemeClr val="bg1"/>
                </a:solidFill>
              </a:rPr>
              <a:t>Miền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bắc</a:t>
            </a:r>
            <a:r>
              <a:rPr lang="en-US" sz="3200" dirty="0" smtClean="0">
                <a:solidFill>
                  <a:schemeClr val="bg1"/>
                </a:solidFill>
              </a:rPr>
              <a:t> : </a:t>
            </a:r>
            <a:r>
              <a:rPr lang="en-US" sz="3200" dirty="0" err="1" smtClean="0">
                <a:solidFill>
                  <a:schemeClr val="bg1"/>
                </a:solidFill>
              </a:rPr>
              <a:t>Mùa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xuân</a:t>
            </a:r>
            <a:r>
              <a:rPr lang="en-US" sz="3200" dirty="0" smtClean="0">
                <a:solidFill>
                  <a:schemeClr val="bg1"/>
                </a:solidFill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</a:rPr>
              <a:t>mùa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thu</a:t>
            </a:r>
            <a:endParaRPr lang="en-US" sz="3200" dirty="0" smtClean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52496" y="4565954"/>
            <a:ext cx="8639503" cy="584775"/>
          </a:xfrm>
          <a:prstGeom prst="rect">
            <a:avLst/>
          </a:prstGeom>
          <a:solidFill>
            <a:srgbClr val="22577A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     </a:t>
            </a:r>
            <a:r>
              <a:rPr lang="en-US" sz="3200" dirty="0" err="1" smtClean="0">
                <a:solidFill>
                  <a:schemeClr val="bg1"/>
                </a:solidFill>
              </a:rPr>
              <a:t>Miền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trung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và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miền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nam</a:t>
            </a:r>
            <a:r>
              <a:rPr lang="en-US" sz="3200" dirty="0" smtClean="0">
                <a:solidFill>
                  <a:schemeClr val="bg1"/>
                </a:solidFill>
              </a:rPr>
              <a:t>: </a:t>
            </a:r>
            <a:r>
              <a:rPr lang="en-US" sz="3200" dirty="0" err="1" smtClean="0">
                <a:solidFill>
                  <a:schemeClr val="bg1"/>
                </a:solidFill>
              </a:rPr>
              <a:t>Mùa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mưa</a:t>
            </a:r>
            <a:endParaRPr lang="en-US" sz="3200" dirty="0" smtClean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22" y="1839310"/>
            <a:ext cx="4607044" cy="460704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022" y="1607235"/>
            <a:ext cx="40952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Nam</a:t>
            </a:r>
          </a:p>
        </p:txBody>
      </p:sp>
    </p:spTree>
    <p:extLst>
      <p:ext uri="{BB962C8B-B14F-4D97-AF65-F5344CB8AC3E}">
        <p14:creationId xmlns:p14="http://schemas.microsoft.com/office/powerpoint/2010/main" val="3274461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F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75554"/>
            <a:ext cx="12192000" cy="646331"/>
          </a:xfrm>
          <a:prstGeom prst="rect">
            <a:avLst/>
          </a:prstGeom>
          <a:solidFill>
            <a:srgbClr val="38A3A5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phổ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3" y="821885"/>
            <a:ext cx="678095" cy="6780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7461" y="945594"/>
            <a:ext cx="9195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bầu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262" y="1468814"/>
            <a:ext cx="6706278" cy="43627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5831549"/>
            <a:ext cx="12328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bầu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kháng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rễ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lệ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768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F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994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bầu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4540" y="0"/>
            <a:ext cx="3944578" cy="256612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006022"/>
              </p:ext>
            </p:extLst>
          </p:nvPr>
        </p:nvGraphicFramePr>
        <p:xfrm>
          <a:off x="0" y="2620056"/>
          <a:ext cx="12192000" cy="4237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3462">
                  <a:extLst>
                    <a:ext uri="{9D8B030D-6E8A-4147-A177-3AD203B41FA5}">
                      <a16:colId xmlns:a16="http://schemas.microsoft.com/office/drawing/2014/main" val="1381868678"/>
                    </a:ext>
                  </a:extLst>
                </a:gridCol>
                <a:gridCol w="2088538">
                  <a:extLst>
                    <a:ext uri="{9D8B030D-6E8A-4147-A177-3AD203B41FA5}">
                      <a16:colId xmlns:a16="http://schemas.microsoft.com/office/drawing/2014/main" val="2876998010"/>
                    </a:ext>
                  </a:extLst>
                </a:gridCol>
              </a:tblGrid>
              <a:tr h="60760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/>
                        <a:t>Nội</a:t>
                      </a:r>
                      <a:r>
                        <a:rPr lang="en-US" sz="3200" baseline="0" dirty="0" smtClean="0"/>
                        <a:t> dung</a:t>
                      </a:r>
                      <a:endParaRPr lang="en-US" sz="3200" dirty="0"/>
                    </a:p>
                  </a:txBody>
                  <a:tcPr>
                    <a:solidFill>
                      <a:srgbClr val="22577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/>
                        <a:t>Bước</a:t>
                      </a:r>
                      <a:endParaRPr lang="en-US" sz="3200" dirty="0"/>
                    </a:p>
                  </a:txBody>
                  <a:tcPr>
                    <a:solidFill>
                      <a:srgbClr val="2257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558615"/>
                  </a:ext>
                </a:extLst>
              </a:tr>
              <a:tr h="607602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chemeClr val="bg1"/>
                          </a:solidFill>
                        </a:rPr>
                        <a:t>Rạch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bỏ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vỏ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bầu</a:t>
                      </a:r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2577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>
                    <a:solidFill>
                      <a:srgbClr val="2257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3213"/>
                  </a:ext>
                </a:extLst>
              </a:tr>
              <a:tr h="592332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chemeClr val="bg1"/>
                          </a:solidFill>
                        </a:rPr>
                        <a:t>Tạo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lỗ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trong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hố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đất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có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chiều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sâu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lớn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hơn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chiều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cao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của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bầu</a:t>
                      </a:r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2577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>
                    <a:solidFill>
                      <a:srgbClr val="2257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6165865"/>
                  </a:ext>
                </a:extLst>
              </a:tr>
              <a:tr h="607602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chemeClr val="bg1"/>
                          </a:solidFill>
                        </a:rPr>
                        <a:t>Lấp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nén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đất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lần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1</a:t>
                      </a:r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2577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>
                    <a:solidFill>
                      <a:srgbClr val="2257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867544"/>
                  </a:ext>
                </a:extLst>
              </a:tr>
              <a:tr h="607602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chemeClr val="bg1"/>
                          </a:solidFill>
                        </a:rPr>
                        <a:t>Đặt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bầu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vào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lỗ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trong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hố</a:t>
                      </a:r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2577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>
                    <a:solidFill>
                      <a:srgbClr val="2257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960399"/>
                  </a:ext>
                </a:extLst>
              </a:tr>
              <a:tr h="607602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chemeClr val="bg1"/>
                          </a:solidFill>
                        </a:rPr>
                        <a:t>Lấp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nén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đất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lần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2</a:t>
                      </a:r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2577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>
                    <a:solidFill>
                      <a:srgbClr val="2257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2840532"/>
                  </a:ext>
                </a:extLst>
              </a:tr>
              <a:tr h="607602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chemeClr val="bg1"/>
                          </a:solidFill>
                        </a:rPr>
                        <a:t>Vu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n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</a:rPr>
                        <a:t>gốc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2577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>
                    <a:solidFill>
                      <a:srgbClr val="2257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4689289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320770" y="3912781"/>
            <a:ext cx="1871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Bước</a:t>
            </a:r>
            <a:r>
              <a:rPr lang="en-US" sz="2800" dirty="0" smtClean="0">
                <a:solidFill>
                  <a:schemeClr val="bg1"/>
                </a:solidFill>
              </a:rPr>
              <a:t> 1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320770" y="3253905"/>
            <a:ext cx="1871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Bước</a:t>
            </a:r>
            <a:r>
              <a:rPr lang="en-US" sz="2800" dirty="0" smtClean="0">
                <a:solidFill>
                  <a:schemeClr val="bg1"/>
                </a:solidFill>
              </a:rPr>
              <a:t> 2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320770" y="5212945"/>
            <a:ext cx="1871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Bước</a:t>
            </a:r>
            <a:r>
              <a:rPr lang="en-US" sz="2800" dirty="0" smtClean="0">
                <a:solidFill>
                  <a:schemeClr val="bg1"/>
                </a:solidFill>
              </a:rPr>
              <a:t> 3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320770" y="4571657"/>
            <a:ext cx="1871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Bước</a:t>
            </a:r>
            <a:r>
              <a:rPr lang="en-US" sz="2800" dirty="0" smtClean="0">
                <a:solidFill>
                  <a:schemeClr val="bg1"/>
                </a:solidFill>
              </a:rPr>
              <a:t> 4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310037" y="5733740"/>
            <a:ext cx="1871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Bước</a:t>
            </a:r>
            <a:r>
              <a:rPr lang="en-US" sz="2800" dirty="0" smtClean="0">
                <a:solidFill>
                  <a:schemeClr val="bg1"/>
                </a:solidFill>
              </a:rPr>
              <a:t> 5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20770" y="6331001"/>
            <a:ext cx="1871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Bước</a:t>
            </a:r>
            <a:r>
              <a:rPr lang="en-US" sz="2800" dirty="0" smtClean="0">
                <a:solidFill>
                  <a:schemeClr val="bg1"/>
                </a:solidFill>
              </a:rPr>
              <a:t> 6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460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F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9" y="120137"/>
            <a:ext cx="678095" cy="6780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8727" y="243846"/>
            <a:ext cx="9195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rễ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trần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9478" y="994276"/>
            <a:ext cx="5913868" cy="49493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353" y="5784112"/>
            <a:ext cx="122540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rễ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trần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rễ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triển,phục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hồi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09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F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994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rễ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trần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0993"/>
            <a:ext cx="6549102" cy="54809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0900" y="523220"/>
            <a:ext cx="3967411" cy="620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16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</TotalTime>
  <Words>602</Words>
  <Application>Microsoft Office PowerPoint</Application>
  <PresentationFormat>Widescreen</PresentationFormat>
  <Paragraphs>116</Paragraphs>
  <Slides>24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asus1</dc:creator>
  <cp:lastModifiedBy>asus1</cp:lastModifiedBy>
  <cp:revision>52</cp:revision>
  <dcterms:created xsi:type="dcterms:W3CDTF">2022-12-04T14:03:12Z</dcterms:created>
  <dcterms:modified xsi:type="dcterms:W3CDTF">2023-01-03T01:10:34Z</dcterms:modified>
</cp:coreProperties>
</file>