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4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5" r:id="rId3"/>
    <p:sldMasterId id="2147483724" r:id="rId4"/>
  </p:sldMasterIdLst>
  <p:sldIdLst>
    <p:sldId id="642" r:id="rId5"/>
    <p:sldId id="643" r:id="rId6"/>
    <p:sldId id="644" r:id="rId7"/>
    <p:sldId id="645" r:id="rId8"/>
    <p:sldId id="646" r:id="rId9"/>
    <p:sldId id="647" r:id="rId10"/>
    <p:sldId id="648" r:id="rId11"/>
    <p:sldId id="649" r:id="rId12"/>
    <p:sldId id="650" r:id="rId13"/>
    <p:sldId id="651" r:id="rId14"/>
    <p:sldId id="652" r:id="rId15"/>
    <p:sldId id="653" r:id="rId16"/>
    <p:sldId id="654" r:id="rId17"/>
    <p:sldId id="655" r:id="rId18"/>
    <p:sldId id="656" r:id="rId19"/>
    <p:sldId id="306" r:id="rId20"/>
    <p:sldId id="319" r:id="rId21"/>
    <p:sldId id="256" r:id="rId22"/>
    <p:sldId id="320" r:id="rId23"/>
    <p:sldId id="314" r:id="rId24"/>
    <p:sldId id="322" r:id="rId25"/>
    <p:sldId id="641" r:id="rId26"/>
    <p:sldId id="640" r:id="rId27"/>
    <p:sldId id="268" r:id="rId28"/>
    <p:sldId id="287" r:id="rId29"/>
    <p:sldId id="279" r:id="rId30"/>
    <p:sldId id="323" r:id="rId31"/>
    <p:sldId id="633" r:id="rId32"/>
    <p:sldId id="634" r:id="rId33"/>
    <p:sldId id="637" r:id="rId34"/>
    <p:sldId id="638" r:id="rId35"/>
    <p:sldId id="326" r:id="rId36"/>
    <p:sldId id="635" r:id="rId37"/>
    <p:sldId id="636" r:id="rId38"/>
    <p:sldId id="639" r:id="rId39"/>
    <p:sldId id="317" r:id="rId40"/>
    <p:sldId id="318" r:id="rId41"/>
  </p:sldIdLst>
  <p:sldSz cx="12192000" cy="6858000"/>
  <p:notesSz cx="6858000" cy="9144000"/>
  <p:custDataLst>
    <p:tags r:id="rId42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145CC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0" d="100"/>
          <a:sy n="40" d="100"/>
        </p:scale>
        <p:origin x="48" y="6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gs" Target="tags/tag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13793" units="1/cm"/>
          <inkml:channelProperty channel="T" name="resolution" value="1" units="1/dev"/>
        </inkml:channelProperties>
      </inkml:inkSource>
      <inkml:timestamp xml:id="ts0" timeString="2021-10-08T01:19:42.451"/>
    </inkml:context>
    <inkml:brush xml:id="br0">
      <inkml:brushProperty name="width" value="0.05" units="cm"/>
      <inkml:brushProperty name="height" value="0.05" units="cm"/>
      <inkml:brushProperty name="fitToCurve" value="1"/>
    </inkml:brush>
  </inkml:definitions>
  <inkml:trace contextRef="#ctx0" brushRef="#br0">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13793" units="1/cm"/>
          <inkml:channelProperty channel="T" name="resolution" value="1" units="1/dev"/>
        </inkml:channelProperties>
      </inkml:inkSource>
      <inkml:timestamp xml:id="ts0" timeString="2021-10-08T01:19:42.451"/>
    </inkml:context>
    <inkml:brush xml:id="br0">
      <inkml:brushProperty name="width" value="0.05" units="cm"/>
      <inkml:brushProperty name="height" value="0.05" units="cm"/>
      <inkml:brushProperty name="fitToCurve" value="1"/>
    </inkml:brush>
  </inkml:definitions>
  <inkml:trace contextRef="#ctx0" brushRef="#br0">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13793" units="1/cm"/>
          <inkml:channelProperty channel="T" name="resolution" value="1" units="1/dev"/>
        </inkml:channelProperties>
      </inkml:inkSource>
      <inkml:timestamp xml:id="ts0" timeString="2021-10-08T01:19:42.451"/>
    </inkml:context>
    <inkml:brush xml:id="br0">
      <inkml:brushProperty name="width" value="0.05" units="cm"/>
      <inkml:brushProperty name="height" value="0.05" units="cm"/>
      <inkml:brushProperty name="fitToCurve" value="1"/>
    </inkml:brush>
  </inkml:definitions>
  <inkml:trace contextRef="#ctx0" brushRef="#br0">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13793" units="1/cm"/>
          <inkml:channelProperty channel="T" name="resolution" value="1" units="1/dev"/>
        </inkml:channelProperties>
      </inkml:inkSource>
      <inkml:timestamp xml:id="ts0" timeString="2021-10-08T01:19:42.451"/>
    </inkml:context>
    <inkml:brush xml:id="br0">
      <inkml:brushProperty name="width" value="0.05" units="cm"/>
      <inkml:brushProperty name="height" value="0.05" units="cm"/>
      <inkml:brushProperty name="fitToCurve" value="1"/>
    </inkml:brush>
  </inkml:definitions>
  <inkml:trace contextRef="#ctx0" brushRef="#br0">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5F6A722-1726-460D-A4A1-AAC74F651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D94DE8AE-B97C-4A49-BE3D-6BCC4C49B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5F2DB81-888F-4288-95D2-DD59A1933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756E-4B10-496A-B960-DA0AC1528953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E25B05D-B838-4562-BBE7-D4FC91994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960D6E0-1E18-4291-B126-7924704B3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8A79-CDBE-4EA2-81D4-5735CDDD822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9102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18DDA46-E7D0-4601-B738-51B085423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A4968FC9-64A6-4BA9-8D9E-3FCDAD22B3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8998F70-ABA8-4B23-BCC3-ECC888911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756E-4B10-496A-B960-DA0AC1528953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B8D835D-878F-405E-B2D9-EB5490740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390259D8-3B2D-4D50-AA26-1F734C936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8A79-CDBE-4EA2-81D4-5735CDDD822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119636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0539146-3095-4970-9D4E-061DDFFBE9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0ED043D-5533-4C17-951C-F4C993744D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92EEF99-174A-48C4-8708-5C0C142003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C8236F-FEEA-4168-9895-D7E1BBC644EE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41172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0539146-3095-4970-9D4E-061DDFFBE9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0ED043D-5533-4C17-951C-F4C993744D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92EEF99-174A-48C4-8708-5C0C142003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C8236F-FEEA-4168-9895-D7E1BBC644EE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42880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0539146-3095-4970-9D4E-061DDFFBE9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0ED043D-5533-4C17-951C-F4C993744D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92EEF99-174A-48C4-8708-5C0C142003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C8236F-FEEA-4168-9895-D7E1BBC644EE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31869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0539146-3095-4970-9D4E-061DDFFBE9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0ED043D-5533-4C17-951C-F4C993744D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92EEF99-174A-48C4-8708-5C0C142003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C8236F-FEEA-4168-9895-D7E1BBC644EE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6894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BE9B26-9066-43E4-AD80-36553151EB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3DD99A-AFE2-4C60-AE6C-1E0224E789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6EC515-20A5-43AB-B74A-17108F4881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7A238E0-EE47-4106-AA24-26A51EA58A38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39553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8495F3-F46F-4476-BB18-47EA23B9B0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FD2687-7098-450C-8CF4-DCD4A56B5A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B16DCD-2A51-4D02-874D-F040112052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17BB7E8-0678-453A-A431-68CEAB662D6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65265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1A4BA67-F932-4AA0-8B6C-7FB3A9A9B7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3781E1A-91E4-4B3E-9001-DD9307ABE0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EB8EB8E-1F4C-4635-A881-C28E5C6C1F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FF8B5B-1493-4921-B400-D15500ACD35B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91247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06074FB-35F1-4018-A500-BF94E5DEC5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0378DC-A114-45DD-97AF-68633ED618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D60FD9-5615-439C-9546-35F3A92A1E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37A5AFD-B675-49A6-AB22-A9A224D12DE5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78434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5EA4200-26FE-4D21-A58B-9554FAC48F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D33FE5-6F8A-4BC8-9D05-5CC5F11552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EA6B41-2469-44F7-ACD5-E5F3A95B31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EE54595-CACF-469E-8BAA-99B00EEBE0F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12631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2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8867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48AB5973-0F70-40F5-81DD-148727F91E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3FA7F9E7-AF27-4679-99D1-254807D17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96B8D01-04D8-4C4B-9542-46C4E2715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756E-4B10-496A-B960-DA0AC1528953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86940E0-A970-4E0B-8C21-B58B934D4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CA143B3-B406-432A-89D9-F41AFF272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8A79-CDBE-4EA2-81D4-5735CDDD822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3938753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2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9484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photo as background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666049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ig photo as background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6278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B4E2E73-6C34-40C1-9DA0-5B622AACD9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8F0619-8632-443C-8BC1-96E690E3CA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E4D8377-A185-40AD-B18E-4916389CF9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F01A8F-D137-44CF-94DA-3D0465E507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3888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6C9EC35-D386-4A96-9445-3DE744BD65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DD209C-E02E-46B1-936E-478EAF39AF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FE073C-F13E-4CFA-8144-D081375AE0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952D92-88C3-4F6F-8540-910A261031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416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6C9EC35-D386-4A96-9445-3DE744BD65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DD209C-E02E-46B1-936E-478EAF39AF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FE073C-F13E-4CFA-8144-D081375AE0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952D92-88C3-4F6F-8540-910A261031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2440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6C9EC35-D386-4A96-9445-3DE744BD65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DD209C-E02E-46B1-936E-478EAF39AF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FE073C-F13E-4CFA-8144-D081375AE0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952D92-88C3-4F6F-8540-910A261031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4047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C74377-C745-4110-968B-8B308B2594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509E18-BFDB-4DA7-9DCC-043BF3171C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4252F8A-97BF-4E58-A6C1-455ECA25EA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B2740F-27DA-42E3-AB1A-C5BB47E2E5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0946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AE0178-3204-4AA1-8A6E-9D3B837B91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BB1E5A-69D7-47B7-99FD-F0C0AC8025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2CC5F9-0EFA-4AF5-9C25-D34C95DFF6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3FBCA-E359-4B19-964A-D9FAB5CE9A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714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A94ED49-B648-4B5C-A424-572BC1E09D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6B9E43C-26AD-47AD-8E0C-2F24C9C8B0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9E1FF21-23D9-4509-B380-3803A35378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241517-0B36-4B0F-9634-F8A7DB4C5C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4675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93F0F4F-5D11-4711-85C1-155A410EC4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DDA06F-EB1E-48F2-813B-71E5230293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9FBFB8-90FC-42CD-8A6B-76E4F6ABC6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96382-29A3-4B08-8D87-52EEBA0ACB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0248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4E90212-EC8B-4B1E-9F45-5D1FAE6F1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F3B9CC9C-55C7-4D39-A7D9-E2CEE1E79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F8487C1-50DF-4D71-9200-BEA0C174A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756E-4B10-496A-B960-DA0AC1528953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ECFDA46-9FC1-42DB-9DA4-6EA132819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14FC732-B155-4016-BE73-FBA56D80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8A79-CDBE-4EA2-81D4-5735CDDD822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318977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93F0F4F-5D11-4711-85C1-155A410EC4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DDA06F-EB1E-48F2-813B-71E5230293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9FBFB8-90FC-42CD-8A6B-76E4F6ABC6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96382-29A3-4B08-8D87-52EEBA0ACB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25068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93F0F4F-5D11-4711-85C1-155A410EC4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DDA06F-EB1E-48F2-813B-71E5230293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9FBFB8-90FC-42CD-8A6B-76E4F6ABC6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96382-29A3-4B08-8D87-52EEBA0ACB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4058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93F0F4F-5D11-4711-85C1-155A410EC4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DDA06F-EB1E-48F2-813B-71E5230293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9FBFB8-90FC-42CD-8A6B-76E4F6ABC6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96382-29A3-4B08-8D87-52EEBA0ACB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72003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93F0F4F-5D11-4711-85C1-155A410EC4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DDA06F-EB1E-48F2-813B-71E5230293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9FBFB8-90FC-42CD-8A6B-76E4F6ABC6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96382-29A3-4B08-8D87-52EEBA0ACB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69627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93F0F4F-5D11-4711-85C1-155A410EC4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DDA06F-EB1E-48F2-813B-71E5230293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9FBFB8-90FC-42CD-8A6B-76E4F6ABC6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96382-29A3-4B08-8D87-52EEBA0ACB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7025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93F0F4F-5D11-4711-85C1-155A410EC4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DDA06F-EB1E-48F2-813B-71E5230293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9FBFB8-90FC-42CD-8A6B-76E4F6ABC6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96382-29A3-4B08-8D87-52EEBA0ACB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64486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93F0F4F-5D11-4711-85C1-155A410EC4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DDA06F-EB1E-48F2-813B-71E5230293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9FBFB8-90FC-42CD-8A6B-76E4F6ABC6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96382-29A3-4B08-8D87-52EEBA0ACB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25215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93F0F4F-5D11-4711-85C1-155A410EC4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DDA06F-EB1E-48F2-813B-71E5230293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9FBFB8-90FC-42CD-8A6B-76E4F6ABC6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96382-29A3-4B08-8D87-52EEBA0ACB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78075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93F0F4F-5D11-4711-85C1-155A410EC4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DDA06F-EB1E-48F2-813B-71E5230293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9FBFB8-90FC-42CD-8A6B-76E4F6ABC6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96382-29A3-4B08-8D87-52EEBA0ACB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04442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DFC1C1D-73CF-4948-B27E-67CB9DBA6F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035C0B8-35C7-4355-A71A-451EF6903D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B14BEE7-5CA5-4E15-9129-57497D3090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B7E952-D967-4163-9FA4-AD1C4DCB1E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2752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B450E3D-4833-4C1B-8FC7-F7351C6F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B157CC09-98CB-4D9F-9406-FDF2A929F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8027E49-EC9A-420A-8DBE-D64E4F5E7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756E-4B10-496A-B960-DA0AC1528953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79A9E1A-569F-473B-96F0-9DDB774E1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1DEE1FF-FFDF-4ACC-B4CE-D9C574A2A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8A79-CDBE-4EA2-81D4-5735CDDD822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211773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DFC1C1D-73CF-4948-B27E-67CB9DBA6F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035C0B8-35C7-4355-A71A-451EF6903D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B14BEE7-5CA5-4E15-9129-57497D3090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B7E952-D967-4163-9FA4-AD1C4DCB1E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53186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DFC1C1D-73CF-4948-B27E-67CB9DBA6F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035C0B8-35C7-4355-A71A-451EF6903D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B14BEE7-5CA5-4E15-9129-57497D3090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B7E952-D967-4163-9FA4-AD1C4DCB1E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3048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DFC1C1D-73CF-4948-B27E-67CB9DBA6F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035C0B8-35C7-4355-A71A-451EF6903D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B14BEE7-5CA5-4E15-9129-57497D3090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B7E952-D967-4163-9FA4-AD1C4DCB1E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61492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DFC1C1D-73CF-4948-B27E-67CB9DBA6F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035C0B8-35C7-4355-A71A-451EF6903D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B14BEE7-5CA5-4E15-9129-57497D3090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B7E952-D967-4163-9FA4-AD1C4DCB1E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5831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DFC1C1D-73CF-4948-B27E-67CB9DBA6F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035C0B8-35C7-4355-A71A-451EF6903D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B14BEE7-5CA5-4E15-9129-57497D3090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B7E952-D967-4163-9FA4-AD1C4DCB1E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0653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44FCD5-39B8-48ED-A625-882DB88548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20654B-840F-4664-B0D0-B54119CD54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9C61F3-607A-40A6-8A1C-D5AB19F0E9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D86AA2-543D-42F3-8476-D363306291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96655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4553C5-9CCC-45B0-AC5B-DF7B8E57A7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04C34B-34E6-4BE9-AA92-ADEFBB08DA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ACDFCE-1C1E-40AB-9869-9006970CE5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E0D867-BC77-4603-99B7-AAABDF5A97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81047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6FF2B5-0130-416B-AA89-4A83B3A00D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0E6998-1FA7-42F3-AF75-3EF51CEFBC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89E36F-F2BD-4257-89D0-D8878CC8BD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6F5457-EB43-45EA-A9D0-DA93545987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58550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92FD3D-0CD3-4E10-B522-6516AD15FC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7FD7F9-FC02-41D9-8207-E5DCCBDEB4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CF7F16-6A5B-4D9A-9044-F0F6256ED8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5AACDA-03E4-48F4-A606-F50C6ECAE5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34796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C21799A-69A0-49AA-837B-FC76889C1D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F1256A-7AFD-4C8C-AF0D-17DD098DA6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49C78E-D52D-479D-8D78-75390DC9A6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EF5A35-BE4E-4F45-9DA6-8BF4BC8B80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815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4C20794-8EA0-4367-9D86-1EBA3AEAE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F3A94F9-FE5B-4179-9BD9-CBA9F6DC5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8EE55A5-0657-4D7C-9EB4-1B12C2954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3DB944BF-F258-4AB7-8105-CE494D0D0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756E-4B10-496A-B960-DA0AC1528953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D23DB2CE-E819-4447-B2D5-9E7FAA93D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E5CE5841-712A-4935-966B-DC6C8D509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8A79-CDBE-4EA2-81D4-5735CDDD822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807956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2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54800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photo as background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14350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29A6C-A5B4-4DD7-B25B-84751EBD5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8FA50B-29BD-4CA5-82B7-1ECDBF3CFE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3AE56-2AFC-436E-B3F8-FC2D542E5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FAC20-9CAE-45CF-84D0-A713356EA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4DAD2-AF2B-4822-BF15-E0FB11FE1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87854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FBE57-6762-47BE-98BD-A1696C12B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75FA6-DC88-4025-92AE-10D67C7FF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6FBCF-6A59-445F-B966-CCBBC3CB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6A1E8-9E5A-4D10-9093-315789933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FBC34-54E6-4AA8-BB6C-EAE9596F7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734090"/>
      </p:ext>
    </p:extLst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FBE57-6762-47BE-98BD-A1696C12B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75FA6-DC88-4025-92AE-10D67C7FF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6FBCF-6A59-445F-B966-CCBBC3CB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6A1E8-9E5A-4D10-9093-315789933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FBC34-54E6-4AA8-BB6C-EAE9596F7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853678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FBE57-6762-47BE-98BD-A1696C12B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75FA6-DC88-4025-92AE-10D67C7FF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6FBCF-6A59-445F-B966-CCBBC3CB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6A1E8-9E5A-4D10-9093-315789933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FBC34-54E6-4AA8-BB6C-EAE9596F7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64936"/>
      </p:ext>
    </p:extLst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FBE57-6762-47BE-98BD-A1696C12B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75FA6-DC88-4025-92AE-10D67C7FF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6FBCF-6A59-445F-B966-CCBBC3CB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6A1E8-9E5A-4D10-9093-315789933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FBC34-54E6-4AA8-BB6C-EAE9596F7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220204"/>
      </p:ext>
    </p:extLst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FBE57-6762-47BE-98BD-A1696C12B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75FA6-DC88-4025-92AE-10D67C7FF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6FBCF-6A59-445F-B966-CCBBC3CB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6A1E8-9E5A-4D10-9093-315789933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FBC34-54E6-4AA8-BB6C-EAE9596F7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880134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FBE57-6762-47BE-98BD-A1696C12B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75FA6-DC88-4025-92AE-10D67C7FF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6FBCF-6A59-445F-B966-CCBBC3CB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6A1E8-9E5A-4D10-9093-315789933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FBC34-54E6-4AA8-BB6C-EAE9596F7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6625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FBE57-6762-47BE-98BD-A1696C12B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75FA6-DC88-4025-92AE-10D67C7FF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6FBCF-6A59-445F-B966-CCBBC3CB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6A1E8-9E5A-4D10-9093-315789933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FBC34-54E6-4AA8-BB6C-EAE9596F7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2570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BB30D74-CB72-4219-8631-D9C933C08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907603C7-4FE5-4572-B4B0-FF47FBDA8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1B96CEC4-4D5C-44C9-A747-94FC1A3F3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001A6E19-268D-4E1D-9319-5A62E732F1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4C59CFFB-3FBE-4FD4-ADA9-ADAB37EAF7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13E28167-5218-4692-94CC-D6A029DB5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756E-4B10-496A-B960-DA0AC1528953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E7558731-326F-4434-ADFA-7A541FD7F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A2AEEC9F-A60B-4678-8BC4-443B2AC5D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8A79-CDBE-4EA2-81D4-5735CDDD822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95424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FBE57-6762-47BE-98BD-A1696C12B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75FA6-DC88-4025-92AE-10D67C7FF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6FBCF-6A59-445F-B966-CCBBC3CB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6A1E8-9E5A-4D10-9093-315789933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FBC34-54E6-4AA8-BB6C-EAE9596F7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936871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FBE57-6762-47BE-98BD-A1696C12B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75FA6-DC88-4025-92AE-10D67C7FF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6FBCF-6A59-445F-B966-CCBBC3CB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6A1E8-9E5A-4D10-9093-315789933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FBC34-54E6-4AA8-BB6C-EAE9596F7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86221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9540-78F0-4598-8014-F0F09EBAE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1A4B83-D15B-4744-878F-86D623BDC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BC32E6-68BF-4175-BA70-1B3554BFF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B5C57-6309-4A19-B7FD-950F296F1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6AEE5-14BA-423C-99FA-A42097B98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188746"/>
      </p:ext>
    </p:extLst>
  </p:cSld>
  <p:clrMapOvr>
    <a:masterClrMapping/>
  </p:clrMapOvr>
  <p:transition spd="slow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64143-1427-4266-B56E-7A870CB36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2EE16-AE11-47B7-AA07-3AC239EBB5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837955-7ECA-4B30-8C85-2D54346CFA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CAADB6-CD5C-494E-BABB-B2FB02D14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49FA93-6832-4BE4-9F8B-3A8538945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58A328-D634-440F-89B7-39ABCFD1C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398811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87556-8E08-4FE3-8782-224A7F9D1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C1ED1-A640-4BF6-89FA-A12B37CA4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C6A501-DF94-4B84-9035-07778FF1AA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562503-0ACE-4C53-8B94-8BBBA8B97B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3BB4B8-5FA3-4628-BEA2-7F6CB441E7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9CE156-A705-48A6-87BF-DFE201A4C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5C225-A8DF-41F9-8234-DB834B832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5240AF-AAB2-4C20-98EB-360CB4E0D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45735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B9C9E-D3B5-4C85-AC65-D0D94B9DD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618C6B-D697-4EFE-853C-DDDDBB4CD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83FED8-CC09-43CE-B12B-448EFBF04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A4DC13-94AC-41B6-9DDD-8A9AF18FE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18426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1C244-1C02-480C-BDB7-AB2F4A1D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AB5378-39F3-4F36-B6D4-D3680822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EA5C5-EAB4-4E5B-A59E-7B46D360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57328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1C244-1C02-480C-BDB7-AB2F4A1D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AB5378-39F3-4F36-B6D4-D3680822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EA5C5-EAB4-4E5B-A59E-7B46D360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00167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1C244-1C02-480C-BDB7-AB2F4A1D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AB5378-39F3-4F36-B6D4-D3680822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EA5C5-EAB4-4E5B-A59E-7B46D360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649780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1C244-1C02-480C-BDB7-AB2F4A1D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AB5378-39F3-4F36-B6D4-D3680822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EA5C5-EAB4-4E5B-A59E-7B46D360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03988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C018D83-3F08-4D8E-9FDD-BE8842060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EAFD0CAB-98A9-4A95-99FC-00097FA62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756E-4B10-496A-B960-DA0AC1528953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252A190A-6654-4796-B1D0-D1A385584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4494B5D1-BAA1-415B-B92D-C9633918D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8A79-CDBE-4EA2-81D4-5735CDDD822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890140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1C244-1C02-480C-BDB7-AB2F4A1D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AB5378-39F3-4F36-B6D4-D3680822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EA5C5-EAB4-4E5B-A59E-7B46D360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096593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1C244-1C02-480C-BDB7-AB2F4A1D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AB5378-39F3-4F36-B6D4-D3680822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EA5C5-EAB4-4E5B-A59E-7B46D360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7401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1C244-1C02-480C-BDB7-AB2F4A1D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AB5378-39F3-4F36-B6D4-D3680822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EA5C5-EAB4-4E5B-A59E-7B46D360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677958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1C244-1C02-480C-BDB7-AB2F4A1D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AB5378-39F3-4F36-B6D4-D3680822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EA5C5-EAB4-4E5B-A59E-7B46D360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222359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1C244-1C02-480C-BDB7-AB2F4A1D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AB5378-39F3-4F36-B6D4-D3680822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EA5C5-EAB4-4E5B-A59E-7B46D360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323196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1C244-1C02-480C-BDB7-AB2F4A1D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AB5378-39F3-4F36-B6D4-D3680822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EA5C5-EAB4-4E5B-A59E-7B46D360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58438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1C244-1C02-480C-BDB7-AB2F4A1D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AB5378-39F3-4F36-B6D4-D3680822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EA5C5-EAB4-4E5B-A59E-7B46D360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6311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1C244-1C02-480C-BDB7-AB2F4A1D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AB5378-39F3-4F36-B6D4-D3680822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EA5C5-EAB4-4E5B-A59E-7B46D360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48044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1C244-1C02-480C-BDB7-AB2F4A1D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AB5378-39F3-4F36-B6D4-D3680822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EA5C5-EAB4-4E5B-A59E-7B46D360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441893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24E76-3C49-4DFA-9FD2-F23DADCDD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03DA5-A8E2-474C-A2FF-20C784B29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E7707D-E764-463B-92C8-EDCAF2976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9DDE61-CB8E-4DFB-8A47-06A69DC34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01C57E-6588-4B71-9369-7037849C8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42AF08-BAB0-460A-AB2C-95AB5BB8C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69232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08A51F8F-8024-4ACD-B4F3-48DB541E5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756E-4B10-496A-B960-DA0AC1528953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55E69BEB-57CB-4E60-A86D-5406C41D0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8EBE1ACA-D0C8-4325-8CD6-641952F3C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8A79-CDBE-4EA2-81D4-5735CDDD822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5904125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BCB84-14A4-4CD0-A1E7-6DE305381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3D023F-591C-4A6E-9B11-4EB53CE1A7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A95F94-D8C8-4792-AAAD-924C49038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96EDF-F6E6-4AFE-BFBA-A0ED300E5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ABB562-951E-42E7-AC64-BC96B4EDC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511E05-9B75-4CE7-A9D1-F4DE27F2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978099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4700E-1EEB-4F64-BF20-02430BBFF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3940FC-C049-4741-AD1B-6CAA421B8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AD059-8BC0-4DDC-94A0-055DF6955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9AB2E-27B0-4A86-BAFA-919379031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1D4F72-128B-4D69-BB05-6BB9C458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87455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B5115B-A530-4BEF-B35D-C04E7BDFAC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4E0BB3-5D9B-44EA-AE3D-80AB5E69CA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E5C36-3CB1-4227-AA0A-2C2332F9E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E0D5A-B012-4A0F-8C6C-0053EB3D0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65205-17BC-421B-B01F-C5F2E41BB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2183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800" y="304800"/>
            <a:ext cx="9855200" cy="742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11200" y="1295400"/>
            <a:ext cx="10972800" cy="4983163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54D7C-304A-4BE7-AB76-B33DAC2D682B}" type="datetime1">
              <a:rPr lang="en-US">
                <a:solidFill>
                  <a:srgbClr val="FFFFFF"/>
                </a:solidFill>
              </a:rPr>
              <a:pPr>
                <a:defRPr/>
              </a:pPr>
              <a:t>2/21/2024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D39F35-C337-4ABF-9E33-D5A73589BAF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48609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8D25F0-49F5-4712-977E-10A7C19E35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5E4028-1985-4A8A-9C6C-AD9CDD0C25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A6347D-6649-44AC-8332-7A5D5D05B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BD86A59-DE8A-44B5-9BBA-275802C5C80F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12322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8D25F0-49F5-4712-977E-10A7C19E35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5E4028-1985-4A8A-9C6C-AD9CDD0C25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A6347D-6649-44AC-8332-7A5D5D05B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BD86A59-DE8A-44B5-9BBA-275802C5C80F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50182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0A1FF1-BCFA-4722-B54A-4D6E396A3B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F04EC6-78A8-4278-956C-38BF838093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8D2895-B7E2-4E48-AE8D-AFA154DDD1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954607-6F49-4486-941F-8ECAC39B520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9653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0A1FF1-BCFA-4722-B54A-4D6E396A3B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F04EC6-78A8-4278-956C-38BF838093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8D2895-B7E2-4E48-AE8D-AFA154DDD1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954607-6F49-4486-941F-8ECAC39B520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7880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0A1FF1-BCFA-4722-B54A-4D6E396A3B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F04EC6-78A8-4278-956C-38BF838093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8D2895-B7E2-4E48-AE8D-AFA154DDD1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954607-6F49-4486-941F-8ECAC39B520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35602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0A1FF1-BCFA-4722-B54A-4D6E396A3B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F04EC6-78A8-4278-956C-38BF838093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8D2895-B7E2-4E48-AE8D-AFA154DDD1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954607-6F49-4486-941F-8ECAC39B520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879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DD6A856-697A-418E-8E15-9B0228BD4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E5AE0A7-131C-402F-B368-24A8ACCCB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77A26E01-CD83-4FD7-B976-9B09ECAF7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0D01033B-2A96-42E6-9677-890613B2E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756E-4B10-496A-B960-DA0AC1528953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400290B0-C8C1-4ECC-B40C-B1247CCD8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678ECBF6-2A78-4F35-938C-AF7047FC9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8A79-CDBE-4EA2-81D4-5735CDDD822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3590179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0A1FF1-BCFA-4722-B54A-4D6E396A3B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F04EC6-78A8-4278-956C-38BF838093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8D2895-B7E2-4E48-AE8D-AFA154DDD1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954607-6F49-4486-941F-8ECAC39B520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49173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0A1FF1-BCFA-4722-B54A-4D6E396A3B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F04EC6-78A8-4278-956C-38BF838093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8D2895-B7E2-4E48-AE8D-AFA154DDD1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954607-6F49-4486-941F-8ECAC39B520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41625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0A1FF1-BCFA-4722-B54A-4D6E396A3B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F04EC6-78A8-4278-956C-38BF838093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8D2895-B7E2-4E48-AE8D-AFA154DDD1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954607-6F49-4486-941F-8ECAC39B520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68839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0A1FF1-BCFA-4722-B54A-4D6E396A3B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F04EC6-78A8-4278-956C-38BF838093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8D2895-B7E2-4E48-AE8D-AFA154DDD1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954607-6F49-4486-941F-8ECAC39B520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34195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0A1FF1-BCFA-4722-B54A-4D6E396A3B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F04EC6-78A8-4278-956C-38BF838093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8D2895-B7E2-4E48-AE8D-AFA154DDD1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954607-6F49-4486-941F-8ECAC39B520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19758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0A1FF1-BCFA-4722-B54A-4D6E396A3B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F04EC6-78A8-4278-956C-38BF838093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8D2895-B7E2-4E48-AE8D-AFA154DDD1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954607-6F49-4486-941F-8ECAC39B520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56072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404CA00-1065-4E3F-89F6-6DD63D844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584BAA-350A-4993-952C-B380A83192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892BF7-882F-470D-B848-B3C5926015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04B1EBD-407B-4299-BC5C-3D3DA6DDF886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5747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3AF01F-91F3-4AB2-84DD-D81391B0B8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F7DBA4-ED94-4B46-86DC-ECC688B268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36C683-89D3-493A-B08F-37FF375DAD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A933A06-83D3-4782-9952-A712A23F166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1814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786261C-A9AF-4DF2-B676-BEC88A97A8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7544820-4479-4D52-BD6D-0CD0586ADE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049A8E0-51B4-47AC-AB01-DC3A303DBC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83E6409-C027-4A46-83EF-A1B06BBF774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6756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11CA006-1496-4E3F-AD88-49F684912D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9ADFD0E-5B94-4231-83CE-448A33FA32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F31AC90-B238-4DBC-8A1F-08D2EFA044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CED046-1194-47F4-A5EB-D7B1095D552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10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6C521C7-5FD1-4E97-8737-C5E4D21B4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2FBDBC88-769D-4EB8-8237-921DC8D916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4AE9D291-1F3C-46B1-B89B-CF04CAA0A1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9B87E018-F840-469C-ABE9-E76F69F0A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756E-4B10-496A-B960-DA0AC1528953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7AD10C74-3FAE-49F8-BD74-960314EFB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A408E13-FD97-4505-8925-8D5DB898E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8A79-CDBE-4EA2-81D4-5735CDDD822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399359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11CA006-1496-4E3F-AD88-49F684912D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9ADFD0E-5B94-4231-83CE-448A33FA32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F31AC90-B238-4DBC-8A1F-08D2EFA044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CED046-1194-47F4-A5EB-D7B1095D552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652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11CA006-1496-4E3F-AD88-49F684912D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9ADFD0E-5B94-4231-83CE-448A33FA32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F31AC90-B238-4DBC-8A1F-08D2EFA044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CED046-1194-47F4-A5EB-D7B1095D552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36809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11CA006-1496-4E3F-AD88-49F684912D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9ADFD0E-5B94-4231-83CE-448A33FA32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F31AC90-B238-4DBC-8A1F-08D2EFA044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CED046-1194-47F4-A5EB-D7B1095D552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28088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11CA006-1496-4E3F-AD88-49F684912D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9ADFD0E-5B94-4231-83CE-448A33FA32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F31AC90-B238-4DBC-8A1F-08D2EFA044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CED046-1194-47F4-A5EB-D7B1095D552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32542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11CA006-1496-4E3F-AD88-49F684912D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9ADFD0E-5B94-4231-83CE-448A33FA32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F31AC90-B238-4DBC-8A1F-08D2EFA044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CED046-1194-47F4-A5EB-D7B1095D552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74168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11CA006-1496-4E3F-AD88-49F684912D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9ADFD0E-5B94-4231-83CE-448A33FA32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F31AC90-B238-4DBC-8A1F-08D2EFA044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CED046-1194-47F4-A5EB-D7B1095D552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8543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11CA006-1496-4E3F-AD88-49F684912D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9ADFD0E-5B94-4231-83CE-448A33FA32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F31AC90-B238-4DBC-8A1F-08D2EFA044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CED046-1194-47F4-A5EB-D7B1095D552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01540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0539146-3095-4970-9D4E-061DDFFBE9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0ED043D-5533-4C17-951C-F4C993744D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92EEF99-174A-48C4-8708-5C0C142003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C8236F-FEEA-4168-9895-D7E1BBC644EE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55894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0539146-3095-4970-9D4E-061DDFFBE9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0ED043D-5533-4C17-951C-F4C993744D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92EEF99-174A-48C4-8708-5C0C142003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C8236F-FEEA-4168-9895-D7E1BBC644EE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1757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0539146-3095-4970-9D4E-061DDFFBE9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0ED043D-5533-4C17-951C-F4C993744D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92EEF99-174A-48C4-8708-5C0C142003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C8236F-FEEA-4168-9895-D7E1BBC644EE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406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62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theme" Target="../theme/theme3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8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9" Type="http://schemas.openxmlformats.org/officeDocument/2006/relationships/slideLayout" Target="../slideLayouts/slideLayout112.xml"/><Relationship Id="rId21" Type="http://schemas.openxmlformats.org/officeDocument/2006/relationships/slideLayout" Target="../slideLayouts/slideLayout94.xml"/><Relationship Id="rId34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41" Type="http://schemas.openxmlformats.org/officeDocument/2006/relationships/image" Target="../media/image1.jpeg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slideLayout" Target="../slideLayouts/slideLayout105.xml"/><Relationship Id="rId37" Type="http://schemas.openxmlformats.org/officeDocument/2006/relationships/slideLayout" Target="../slideLayouts/slideLayout110.xml"/><Relationship Id="rId40" Type="http://schemas.openxmlformats.org/officeDocument/2006/relationships/theme" Target="../theme/theme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36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Relationship Id="rId35" Type="http://schemas.openxmlformats.org/officeDocument/2006/relationships/slideLayout" Target="../slideLayouts/slideLayout108.xml"/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33" Type="http://schemas.openxmlformats.org/officeDocument/2006/relationships/slideLayout" Target="../slideLayouts/slideLayout106.xml"/><Relationship Id="rId38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570C32E9-ED13-454A-9718-30B1E8AED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5214DC72-9AE4-4953-9664-A14A3504A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110BDC6-2EA8-43BF-9555-99C715E06B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2756E-4B10-496A-B960-DA0AC1528953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8E92FD0-5E2D-488F-BCC9-AABD306AC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F8C0378-B350-4D39-A4F0-A5904A20B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48A79-CDBE-4EA2-81D4-5735CDDD822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14859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78C6BBC-AB83-4D94-8C85-5C64B71DF8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6E436E4-627A-45E5-8F4E-8F960BA259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81750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81750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fld id="{2D82C272-4243-4329-9504-9BDDEA07AB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3865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709" r:id="rId3"/>
    <p:sldLayoutId id="2147483705" r:id="rId4"/>
    <p:sldLayoutId id="2147483663" r:id="rId5"/>
    <p:sldLayoutId id="2147483664" r:id="rId6"/>
    <p:sldLayoutId id="2147483665" r:id="rId7"/>
    <p:sldLayoutId id="2147483666" r:id="rId8"/>
    <p:sldLayoutId id="2147483720" r:id="rId9"/>
    <p:sldLayoutId id="2147483715" r:id="rId10"/>
    <p:sldLayoutId id="2147483712" r:id="rId11"/>
    <p:sldLayoutId id="2147483711" r:id="rId12"/>
    <p:sldLayoutId id="2147483708" r:id="rId13"/>
    <p:sldLayoutId id="2147483707" r:id="rId14"/>
    <p:sldLayoutId id="2147483706" r:id="rId15"/>
    <p:sldLayoutId id="2147483701" r:id="rId16"/>
    <p:sldLayoutId id="2147483699" r:id="rId17"/>
    <p:sldLayoutId id="2147483667" r:id="rId18"/>
    <p:sldLayoutId id="2147483723" r:id="rId19"/>
    <p:sldLayoutId id="2147483722" r:id="rId20"/>
    <p:sldLayoutId id="2147483721" r:id="rId21"/>
    <p:sldLayoutId id="2147483710" r:id="rId22"/>
    <p:sldLayoutId id="2147483702" r:id="rId23"/>
    <p:sldLayoutId id="2147483668" r:id="rId24"/>
    <p:sldLayoutId id="2147483669" r:id="rId25"/>
    <p:sldLayoutId id="2147483670" r:id="rId26"/>
    <p:sldLayoutId id="2147483671" r:id="rId27"/>
    <p:sldLayoutId id="2147483672" r:id="rId28"/>
    <p:sldLayoutId id="2147483673" r:id="rId29"/>
    <p:sldLayoutId id="2147483674" r:id="rId3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Arial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61CDF8-3E97-476D-AD0E-BF5CA73C4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46F84B-363F-4B34-A20E-DB00BFDA4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AB359-6A07-4F0C-86E7-F605C032BF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04EE4-0155-48B6-885B-995119B024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60661-517E-481E-BE5C-CE464E6CE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9A4104-E23F-4A20-909A-04CCB63E6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45404-FC73-4E28-961E-2C11B01C8E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17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714" r:id="rId3"/>
    <p:sldLayoutId id="2147483704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719" r:id="rId16"/>
    <p:sldLayoutId id="2147483718" r:id="rId17"/>
    <p:sldLayoutId id="2147483717" r:id="rId18"/>
    <p:sldLayoutId id="2147483716" r:id="rId19"/>
    <p:sldLayoutId id="2147483713" r:id="rId20"/>
    <p:sldLayoutId id="2147483703" r:id="rId21"/>
    <p:sldLayoutId id="2147483700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96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254FB45-47A3-47AC-992F-4AFF0D037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749DF68-EE17-4190-AEBD-34A04FD47A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81750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81750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A148E7-4510-4E3C-96BB-C7AF8C9AC12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9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  <p:sldLayoutId id="2147483743" r:id="rId19"/>
    <p:sldLayoutId id="2147483744" r:id="rId20"/>
    <p:sldLayoutId id="2147483745" r:id="rId21"/>
    <p:sldLayoutId id="2147483746" r:id="rId22"/>
    <p:sldLayoutId id="2147483747" r:id="rId23"/>
    <p:sldLayoutId id="2147483748" r:id="rId24"/>
    <p:sldLayoutId id="2147483749" r:id="rId25"/>
    <p:sldLayoutId id="2147483750" r:id="rId26"/>
    <p:sldLayoutId id="2147483751" r:id="rId27"/>
    <p:sldLayoutId id="2147483752" r:id="rId28"/>
    <p:sldLayoutId id="2147483753" r:id="rId29"/>
    <p:sldLayoutId id="2147483754" r:id="rId30"/>
    <p:sldLayoutId id="2147483755" r:id="rId31"/>
    <p:sldLayoutId id="2147483756" r:id="rId32"/>
    <p:sldLayoutId id="2147483757" r:id="rId33"/>
    <p:sldLayoutId id="2147483758" r:id="rId34"/>
    <p:sldLayoutId id="2147483759" r:id="rId35"/>
    <p:sldLayoutId id="2147483760" r:id="rId36"/>
    <p:sldLayoutId id="2147483761" r:id="rId37"/>
    <p:sldLayoutId id="2147483762" r:id="rId38"/>
    <p:sldLayoutId id="2147483763" r:id="rId3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Arial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8.jpeg"/><Relationship Id="rId7" Type="http://schemas.openxmlformats.org/officeDocument/2006/relationships/image" Target="../media/image12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9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F2590C81-7556-4A1F-8DDD-B68E7E5F6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6"/>
          <a:stretch>
            <a:fillRect/>
          </a:stretch>
        </p:blipFill>
        <p:spPr bwMode="auto">
          <a:xfrm>
            <a:off x="1604964" y="1219200"/>
            <a:ext cx="8910637" cy="565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Text Box 10">
            <a:extLst>
              <a:ext uri="{FF2B5EF4-FFF2-40B4-BE49-F238E27FC236}">
                <a16:creationId xmlns:a16="http://schemas.microsoft.com/office/drawing/2014/main" id="{42CC68C4-5181-4829-8D24-CB6FB5FB7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6906" y="153650"/>
            <a:ext cx="8763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4400" b="1" dirty="0" err="1" smtClean="0">
                <a:solidFill>
                  <a:srgbClr val="C00000"/>
                </a:solidFill>
                <a:latin typeface="Segoe Print" panose="02000600000000000000" pitchFamily="2" charset="0"/>
              </a:rPr>
              <a:t>Bài</a:t>
            </a:r>
            <a:r>
              <a:rPr lang="en-US" altLang="en-US" sz="4400" b="1" dirty="0" smtClean="0">
                <a:solidFill>
                  <a:srgbClr val="C00000"/>
                </a:solidFill>
                <a:latin typeface="Segoe Print" panose="02000600000000000000" pitchFamily="2" charset="0"/>
              </a:rPr>
              <a:t> </a:t>
            </a:r>
            <a:r>
              <a:rPr lang="en-US" altLang="en-US" sz="4400" b="1" dirty="0">
                <a:solidFill>
                  <a:srgbClr val="C00000"/>
                </a:solidFill>
                <a:latin typeface="Segoe Print" panose="02000600000000000000" pitchFamily="2" charset="0"/>
              </a:rPr>
              <a:t>8: ĐO NHIỆT </a:t>
            </a:r>
            <a:r>
              <a:rPr lang="en-US" altLang="en-US" sz="4400" b="1" dirty="0" smtClean="0">
                <a:solidFill>
                  <a:srgbClr val="C00000"/>
                </a:solidFill>
                <a:latin typeface="Segoe Print" panose="02000600000000000000" pitchFamily="2" charset="0"/>
              </a:rPr>
              <a:t>ĐỘ </a:t>
            </a:r>
            <a:r>
              <a:rPr lang="en-US" altLang="en-US" sz="4400" b="1" dirty="0">
                <a:solidFill>
                  <a:srgbClr val="C00000"/>
                </a:solidFill>
                <a:latin typeface="Segoe Print" panose="02000600000000000000" pitchFamily="2" charset="0"/>
              </a:rPr>
              <a:t>(</a:t>
            </a:r>
            <a:r>
              <a:rPr lang="en-US" altLang="en-US" sz="4400" b="1" dirty="0" err="1">
                <a:solidFill>
                  <a:srgbClr val="C00000"/>
                </a:solidFill>
                <a:latin typeface="Segoe Print" panose="02000600000000000000" pitchFamily="2" charset="0"/>
              </a:rPr>
              <a:t>tiết</a:t>
            </a:r>
            <a:r>
              <a:rPr lang="en-US" altLang="en-US" sz="4400" b="1" dirty="0">
                <a:solidFill>
                  <a:srgbClr val="C00000"/>
                </a:solidFill>
                <a:latin typeface="Segoe Print" panose="02000600000000000000" pitchFamily="2" charset="0"/>
              </a:rPr>
              <a:t> </a:t>
            </a:r>
            <a:r>
              <a:rPr lang="en-US" altLang="en-US" sz="4400" b="1" dirty="0" smtClean="0">
                <a:solidFill>
                  <a:srgbClr val="C00000"/>
                </a:solidFill>
                <a:latin typeface="Segoe Print" panose="02000600000000000000" pitchFamily="2" charset="0"/>
              </a:rPr>
              <a:t>1) </a:t>
            </a:r>
            <a:endParaRPr lang="en-US" altLang="en-US" sz="4400" b="1" dirty="0">
              <a:solidFill>
                <a:srgbClr val="C0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954378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6030DC-C12B-448F-B546-3C387C803055}"/>
              </a:ext>
            </a:extLst>
          </p:cNvPr>
          <p:cNvSpPr txBox="1">
            <a:spLocks noChangeArrowheads="1"/>
          </p:cNvSpPr>
          <p:nvPr/>
        </p:nvSpPr>
        <p:spPr>
          <a:xfrm>
            <a:off x="1676400" y="0"/>
            <a:ext cx="88392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l"/>
            <a:r>
              <a:rPr lang="en-US" altLang="en-US" sz="3600" b="1" kern="0">
                <a:solidFill>
                  <a:srgbClr val="FF0000"/>
                </a:solidFill>
                <a:latin typeface="Times New Roman"/>
                <a:cs typeface="Arial"/>
              </a:rPr>
              <a:t>Chọn các nhiệt độ: 0</a:t>
            </a:r>
            <a:r>
              <a:rPr lang="en-US" altLang="en-US" sz="3600" b="1" kern="0" baseline="30000">
                <a:solidFill>
                  <a:srgbClr val="FF0000"/>
                </a:solidFill>
                <a:latin typeface="Times New Roman"/>
                <a:cs typeface="Arial"/>
              </a:rPr>
              <a:t>0</a:t>
            </a:r>
            <a:r>
              <a:rPr lang="en-US" altLang="en-US" sz="3600" b="1" kern="0">
                <a:solidFill>
                  <a:srgbClr val="FF0000"/>
                </a:solidFill>
                <a:latin typeface="Times New Roman"/>
                <a:cs typeface="Arial"/>
              </a:rPr>
              <a:t>C, 5</a:t>
            </a:r>
            <a:r>
              <a:rPr lang="en-US" altLang="en-US" sz="3600" b="1" kern="0" baseline="30000">
                <a:solidFill>
                  <a:srgbClr val="FF0000"/>
                </a:solidFill>
                <a:latin typeface="Times New Roman"/>
                <a:cs typeface="Arial"/>
              </a:rPr>
              <a:t>0</a:t>
            </a:r>
            <a:r>
              <a:rPr lang="en-US" altLang="en-US" sz="3600" b="1" kern="0">
                <a:solidFill>
                  <a:srgbClr val="FF0000"/>
                </a:solidFill>
                <a:latin typeface="Times New Roman"/>
                <a:cs typeface="Arial"/>
              </a:rPr>
              <a:t>C, 36,5</a:t>
            </a:r>
            <a:r>
              <a:rPr lang="en-US" altLang="en-US" sz="3600" b="1" kern="0" baseline="30000">
                <a:solidFill>
                  <a:srgbClr val="FF0000"/>
                </a:solidFill>
                <a:latin typeface="Times New Roman"/>
                <a:cs typeface="Arial"/>
              </a:rPr>
              <a:t>0</a:t>
            </a:r>
            <a:r>
              <a:rPr lang="en-US" altLang="en-US" sz="3600" b="1" kern="0">
                <a:solidFill>
                  <a:srgbClr val="FF0000"/>
                </a:solidFill>
                <a:latin typeface="Times New Roman"/>
                <a:cs typeface="Arial"/>
              </a:rPr>
              <a:t>C, 327</a:t>
            </a:r>
            <a:r>
              <a:rPr lang="en-US" altLang="en-US" sz="3600" b="1" kern="0" baseline="30000">
                <a:solidFill>
                  <a:srgbClr val="FF0000"/>
                </a:solidFill>
                <a:latin typeface="Times New Roman"/>
                <a:cs typeface="Arial"/>
              </a:rPr>
              <a:t>0</a:t>
            </a:r>
            <a:r>
              <a:rPr lang="en-US" altLang="en-US" sz="3600" b="1" kern="0">
                <a:solidFill>
                  <a:srgbClr val="FF0000"/>
                </a:solidFill>
                <a:latin typeface="Times New Roman"/>
                <a:cs typeface="Arial"/>
              </a:rPr>
              <a:t>C thích hợp cho mỗi trường hợp sau: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EDC7D8F0-9453-4BB4-AB34-E43BE73E1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180" y="1331952"/>
            <a:ext cx="3243064" cy="2097049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E6BAB8DE-9678-4C08-93D8-34BB88177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4262" y="1345238"/>
            <a:ext cx="3041496" cy="2083763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D97C32E3-38AD-4F8C-89B4-17AB3D2714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2405" y="3973761"/>
            <a:ext cx="3180792" cy="2248510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8D11A6E8-3355-4B61-833B-B795BE5625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7344" y="3973762"/>
            <a:ext cx="3071643" cy="2300767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BCEE2AE0-B6FA-4582-8B3E-112CF7F8854F}"/>
              </a:ext>
            </a:extLst>
          </p:cNvPr>
          <p:cNvSpPr txBox="1">
            <a:spLocks noChangeArrowheads="1"/>
          </p:cNvSpPr>
          <p:nvPr/>
        </p:nvSpPr>
        <p:spPr>
          <a:xfrm>
            <a:off x="2226243" y="3398395"/>
            <a:ext cx="3243065" cy="57536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l"/>
            <a:r>
              <a:rPr lang="en-US" altLang="en-US" sz="2800" b="1" kern="0">
                <a:solidFill>
                  <a:srgbClr val="000000"/>
                </a:solidFill>
                <a:latin typeface="Times New Roman"/>
                <a:cs typeface="Arial"/>
              </a:rPr>
              <a:t>a, Chì nóng chảy: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D2671E1-F083-4E9E-9D90-E1C61C277860}"/>
              </a:ext>
            </a:extLst>
          </p:cNvPr>
          <p:cNvSpPr txBox="1">
            <a:spLocks noChangeArrowheads="1"/>
          </p:cNvSpPr>
          <p:nvPr/>
        </p:nvSpPr>
        <p:spPr>
          <a:xfrm>
            <a:off x="6800070" y="3431052"/>
            <a:ext cx="3243065" cy="57536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l"/>
            <a:r>
              <a:rPr lang="en-US" altLang="en-US" sz="2800" b="1" kern="0">
                <a:solidFill>
                  <a:srgbClr val="000000"/>
                </a:solidFill>
                <a:latin typeface="Times New Roman"/>
                <a:cs typeface="Arial"/>
              </a:rPr>
              <a:t>b, Nước đá: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428E004-9DCD-4C76-ADFD-9CA967A9E544}"/>
              </a:ext>
            </a:extLst>
          </p:cNvPr>
          <p:cNvSpPr txBox="1">
            <a:spLocks noChangeArrowheads="1"/>
          </p:cNvSpPr>
          <p:nvPr/>
        </p:nvSpPr>
        <p:spPr>
          <a:xfrm>
            <a:off x="2321409" y="6200501"/>
            <a:ext cx="3243065" cy="57536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l"/>
            <a:r>
              <a:rPr lang="en-US" altLang="en-US" sz="2800" b="1" kern="0">
                <a:solidFill>
                  <a:srgbClr val="000000"/>
                </a:solidFill>
                <a:latin typeface="Times New Roman"/>
                <a:cs typeface="Arial"/>
              </a:rPr>
              <a:t>c, Nước chanh đá: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10645AD-06BA-4535-B40D-732FBD55738A}"/>
              </a:ext>
            </a:extLst>
          </p:cNvPr>
          <p:cNvSpPr txBox="1">
            <a:spLocks noChangeArrowheads="1"/>
          </p:cNvSpPr>
          <p:nvPr/>
        </p:nvSpPr>
        <p:spPr>
          <a:xfrm>
            <a:off x="6627528" y="6200501"/>
            <a:ext cx="3243065" cy="57536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l"/>
            <a:r>
              <a:rPr lang="en-US" altLang="en-US" sz="2800" b="1" kern="0">
                <a:solidFill>
                  <a:srgbClr val="000000"/>
                </a:solidFill>
                <a:latin typeface="Times New Roman"/>
                <a:cs typeface="Arial"/>
              </a:rPr>
              <a:t>d, Đo thân nhiệt: </a:t>
            </a: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2040CE73-A8AA-45DE-9FCF-EEFEED24A1EF}"/>
              </a:ext>
            </a:extLst>
          </p:cNvPr>
          <p:cNvSpPr txBox="1"/>
          <p:nvPr/>
        </p:nvSpPr>
        <p:spPr>
          <a:xfrm>
            <a:off x="4960905" y="3413769"/>
            <a:ext cx="1328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kern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327</a:t>
            </a:r>
            <a:r>
              <a:rPr lang="en-US" altLang="en-US" sz="2800" b="1" kern="0" baseline="300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altLang="en-US" sz="2800" b="1" kern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5EE272F8-14FD-4721-993A-7250615DE42E}"/>
              </a:ext>
            </a:extLst>
          </p:cNvPr>
          <p:cNvSpPr txBox="1"/>
          <p:nvPr/>
        </p:nvSpPr>
        <p:spPr>
          <a:xfrm>
            <a:off x="8724687" y="3420165"/>
            <a:ext cx="1328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kern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altLang="en-US" sz="2800" b="1" kern="0" baseline="300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altLang="en-US" sz="2800" b="1" kern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291E38D6-97DE-4B18-8356-D2A649FAA4AF}"/>
              </a:ext>
            </a:extLst>
          </p:cNvPr>
          <p:cNvSpPr txBox="1"/>
          <p:nvPr/>
        </p:nvSpPr>
        <p:spPr>
          <a:xfrm>
            <a:off x="5142032" y="6192869"/>
            <a:ext cx="1328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kern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en-US" altLang="en-US" sz="2800" b="1" kern="0" baseline="300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altLang="en-US" sz="2800" b="1" kern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04DE32CD-B0D5-4750-BFDA-DAE992EF8045}"/>
              </a:ext>
            </a:extLst>
          </p:cNvPr>
          <p:cNvSpPr txBox="1"/>
          <p:nvPr/>
        </p:nvSpPr>
        <p:spPr>
          <a:xfrm>
            <a:off x="9332867" y="6192869"/>
            <a:ext cx="1328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kern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36,5</a:t>
            </a:r>
            <a:r>
              <a:rPr lang="en-US" altLang="en-US" sz="2800" b="1" kern="0" baseline="300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altLang="en-US" sz="2800" b="1" kern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03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>
            <a:extLst>
              <a:ext uri="{FF2B5EF4-FFF2-40B4-BE49-F238E27FC236}">
                <a16:creationId xmlns:a16="http://schemas.microsoft.com/office/drawing/2014/main" id="{CE37198D-1FAB-4B65-81D6-19FC4489F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-228600"/>
            <a:ext cx="9829800" cy="70866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6" name="Rectangle 3" descr="Papyrus">
            <a:extLst>
              <a:ext uri="{FF2B5EF4-FFF2-40B4-BE49-F238E27FC236}">
                <a16:creationId xmlns:a16="http://schemas.microsoft.com/office/drawing/2014/main" id="{B9F533FE-D972-4956-BF17-F71AA7ECDC85}"/>
              </a:ext>
            </a:extLst>
          </p:cNvPr>
          <p:cNvSpPr>
            <a:spLocks noChangeArrowheads="1"/>
          </p:cNvSpPr>
          <p:nvPr/>
        </p:nvSpPr>
        <p:spPr bwMode="auto">
          <a:xfrm rot="2700000" flipV="1">
            <a:off x="5981700" y="3970338"/>
            <a:ext cx="457200" cy="10969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miter lim="800000"/>
            <a:headEnd/>
            <a:tailEnd/>
          </a:ln>
          <a:scene3d>
            <a:camera prst="legacyPerspectiveFront">
              <a:rot lat="18000000" lon="0" rev="0"/>
            </a:camera>
            <a:lightRig rig="legacyFlat4" dir="b"/>
          </a:scene3d>
          <a:sp3d extrusionH="49200" prstMaterial="legacyMatte">
            <a:bevelT w="13500" h="13500" prst="angle"/>
            <a:bevelB w="13500" h="13500" prst="angle"/>
            <a:extrusionClr>
              <a:srgbClr val="CC6600"/>
            </a:extrusionClr>
            <a:contourClr>
              <a:srgbClr val="FFFFFF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grpSp>
        <p:nvGrpSpPr>
          <p:cNvPr id="14340" name="Group 4">
            <a:extLst>
              <a:ext uri="{FF2B5EF4-FFF2-40B4-BE49-F238E27FC236}">
                <a16:creationId xmlns:a16="http://schemas.microsoft.com/office/drawing/2014/main" id="{C8358DA3-23C5-4147-9857-4B7AF7E634A5}"/>
              </a:ext>
            </a:extLst>
          </p:cNvPr>
          <p:cNvGrpSpPr>
            <a:grpSpLocks/>
          </p:cNvGrpSpPr>
          <p:nvPr/>
        </p:nvGrpSpPr>
        <p:grpSpPr bwMode="auto">
          <a:xfrm>
            <a:off x="6234113" y="3219450"/>
            <a:ext cx="438150" cy="234950"/>
            <a:chOff x="3024" y="1440"/>
            <a:chExt cx="276" cy="148"/>
          </a:xfrm>
        </p:grpSpPr>
        <p:sp>
          <p:nvSpPr>
            <p:cNvPr id="26958" name="Freeform 5">
              <a:extLst>
                <a:ext uri="{FF2B5EF4-FFF2-40B4-BE49-F238E27FC236}">
                  <a16:creationId xmlns:a16="http://schemas.microsoft.com/office/drawing/2014/main" id="{52A8FD6C-4622-4818-923C-22C8FA60C891}"/>
                </a:ext>
              </a:extLst>
            </p:cNvPr>
            <p:cNvSpPr>
              <a:spLocks/>
            </p:cNvSpPr>
            <p:nvPr/>
          </p:nvSpPr>
          <p:spPr bwMode="auto">
            <a:xfrm rot="-487818">
              <a:off x="3078" y="1468"/>
              <a:ext cx="222" cy="120"/>
            </a:xfrm>
            <a:custGeom>
              <a:avLst/>
              <a:gdLst>
                <a:gd name="T0" fmla="*/ 4 w 249"/>
                <a:gd name="T1" fmla="*/ 9 h 141"/>
                <a:gd name="T2" fmla="*/ 4 w 249"/>
                <a:gd name="T3" fmla="*/ 10 h 141"/>
                <a:gd name="T4" fmla="*/ 0 w 249"/>
                <a:gd name="T5" fmla="*/ 10 h 141"/>
                <a:gd name="T6" fmla="*/ 4 w 249"/>
                <a:gd name="T7" fmla="*/ 12 h 141"/>
                <a:gd name="T8" fmla="*/ 7 w 249"/>
                <a:gd name="T9" fmla="*/ 12 h 141"/>
                <a:gd name="T10" fmla="*/ 10 w 249"/>
                <a:gd name="T11" fmla="*/ 12 h 141"/>
                <a:gd name="T12" fmla="*/ 12 w 249"/>
                <a:gd name="T13" fmla="*/ 12 h 141"/>
                <a:gd name="T14" fmla="*/ 15 w 249"/>
                <a:gd name="T15" fmla="*/ 12 h 141"/>
                <a:gd name="T16" fmla="*/ 19 w 249"/>
                <a:gd name="T17" fmla="*/ 10 h 141"/>
                <a:gd name="T18" fmla="*/ 21 w 249"/>
                <a:gd name="T19" fmla="*/ 10 h 141"/>
                <a:gd name="T20" fmla="*/ 23 w 249"/>
                <a:gd name="T21" fmla="*/ 10 h 141"/>
                <a:gd name="T22" fmla="*/ 26 w 249"/>
                <a:gd name="T23" fmla="*/ 9 h 141"/>
                <a:gd name="T24" fmla="*/ 29 w 249"/>
                <a:gd name="T25" fmla="*/ 9 h 141"/>
                <a:gd name="T26" fmla="*/ 31 w 249"/>
                <a:gd name="T27" fmla="*/ 8 h 141"/>
                <a:gd name="T28" fmla="*/ 34 w 249"/>
                <a:gd name="T29" fmla="*/ 8 h 141"/>
                <a:gd name="T30" fmla="*/ 37 w 249"/>
                <a:gd name="T31" fmla="*/ 9 h 141"/>
                <a:gd name="T32" fmla="*/ 40 w 249"/>
                <a:gd name="T33" fmla="*/ 9 h 141"/>
                <a:gd name="T34" fmla="*/ 42 w 249"/>
                <a:gd name="T35" fmla="*/ 10 h 141"/>
                <a:gd name="T36" fmla="*/ 44 w 249"/>
                <a:gd name="T37" fmla="*/ 12 h 141"/>
                <a:gd name="T38" fmla="*/ 34 w 249"/>
                <a:gd name="T39" fmla="*/ 0 h 141"/>
                <a:gd name="T40" fmla="*/ 4 w 249"/>
                <a:gd name="T41" fmla="*/ 9 h 14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49"/>
                <a:gd name="T64" fmla="*/ 0 h 141"/>
                <a:gd name="T65" fmla="*/ 249 w 249"/>
                <a:gd name="T66" fmla="*/ 141 h 14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49" h="141">
                  <a:moveTo>
                    <a:pt x="22" y="103"/>
                  </a:moveTo>
                  <a:lnTo>
                    <a:pt x="11" y="116"/>
                  </a:lnTo>
                  <a:lnTo>
                    <a:pt x="0" y="120"/>
                  </a:lnTo>
                  <a:lnTo>
                    <a:pt x="21" y="136"/>
                  </a:lnTo>
                  <a:lnTo>
                    <a:pt x="38" y="141"/>
                  </a:lnTo>
                  <a:lnTo>
                    <a:pt x="54" y="139"/>
                  </a:lnTo>
                  <a:lnTo>
                    <a:pt x="69" y="135"/>
                  </a:lnTo>
                  <a:lnTo>
                    <a:pt x="84" y="126"/>
                  </a:lnTo>
                  <a:lnTo>
                    <a:pt x="104" y="114"/>
                  </a:lnTo>
                  <a:lnTo>
                    <a:pt x="120" y="114"/>
                  </a:lnTo>
                  <a:lnTo>
                    <a:pt x="131" y="111"/>
                  </a:lnTo>
                  <a:lnTo>
                    <a:pt x="146" y="102"/>
                  </a:lnTo>
                  <a:lnTo>
                    <a:pt x="159" y="93"/>
                  </a:lnTo>
                  <a:lnTo>
                    <a:pt x="177" y="87"/>
                  </a:lnTo>
                  <a:lnTo>
                    <a:pt x="190" y="89"/>
                  </a:lnTo>
                  <a:lnTo>
                    <a:pt x="208" y="92"/>
                  </a:lnTo>
                  <a:lnTo>
                    <a:pt x="225" y="95"/>
                  </a:lnTo>
                  <a:lnTo>
                    <a:pt x="232" y="118"/>
                  </a:lnTo>
                  <a:lnTo>
                    <a:pt x="249" y="129"/>
                  </a:lnTo>
                  <a:lnTo>
                    <a:pt x="188" y="0"/>
                  </a:lnTo>
                  <a:lnTo>
                    <a:pt x="22" y="103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59" name="Freeform 6">
              <a:extLst>
                <a:ext uri="{FF2B5EF4-FFF2-40B4-BE49-F238E27FC236}">
                  <a16:creationId xmlns:a16="http://schemas.microsoft.com/office/drawing/2014/main" id="{93C30BFE-D2A9-4991-9163-91F013CFA6FD}"/>
                </a:ext>
              </a:extLst>
            </p:cNvPr>
            <p:cNvSpPr>
              <a:spLocks/>
            </p:cNvSpPr>
            <p:nvPr/>
          </p:nvSpPr>
          <p:spPr bwMode="auto">
            <a:xfrm rot="-949943">
              <a:off x="3024" y="1440"/>
              <a:ext cx="220" cy="138"/>
            </a:xfrm>
            <a:custGeom>
              <a:avLst/>
              <a:gdLst>
                <a:gd name="T0" fmla="*/ 52 w 220"/>
                <a:gd name="T1" fmla="*/ 68 h 138"/>
                <a:gd name="T2" fmla="*/ 16 w 220"/>
                <a:gd name="T3" fmla="*/ 106 h 138"/>
                <a:gd name="T4" fmla="*/ 0 w 220"/>
                <a:gd name="T5" fmla="*/ 125 h 138"/>
                <a:gd name="T6" fmla="*/ 20 w 220"/>
                <a:gd name="T7" fmla="*/ 136 h 138"/>
                <a:gd name="T8" fmla="*/ 36 w 220"/>
                <a:gd name="T9" fmla="*/ 138 h 138"/>
                <a:gd name="T10" fmla="*/ 49 w 220"/>
                <a:gd name="T11" fmla="*/ 134 h 138"/>
                <a:gd name="T12" fmla="*/ 63 w 220"/>
                <a:gd name="T13" fmla="*/ 129 h 138"/>
                <a:gd name="T14" fmla="*/ 75 w 220"/>
                <a:gd name="T15" fmla="*/ 119 h 138"/>
                <a:gd name="T16" fmla="*/ 91 w 220"/>
                <a:gd name="T17" fmla="*/ 107 h 138"/>
                <a:gd name="T18" fmla="*/ 105 w 220"/>
                <a:gd name="T19" fmla="*/ 105 h 138"/>
                <a:gd name="T20" fmla="*/ 114 w 220"/>
                <a:gd name="T21" fmla="*/ 100 h 138"/>
                <a:gd name="T22" fmla="*/ 126 w 220"/>
                <a:gd name="T23" fmla="*/ 92 h 138"/>
                <a:gd name="T24" fmla="*/ 137 w 220"/>
                <a:gd name="T25" fmla="*/ 82 h 138"/>
                <a:gd name="T26" fmla="*/ 152 w 220"/>
                <a:gd name="T27" fmla="*/ 75 h 138"/>
                <a:gd name="T28" fmla="*/ 163 w 220"/>
                <a:gd name="T29" fmla="*/ 75 h 138"/>
                <a:gd name="T30" fmla="*/ 179 w 220"/>
                <a:gd name="T31" fmla="*/ 75 h 138"/>
                <a:gd name="T32" fmla="*/ 196 w 220"/>
                <a:gd name="T33" fmla="*/ 76 h 138"/>
                <a:gd name="T34" fmla="*/ 204 w 220"/>
                <a:gd name="T35" fmla="*/ 94 h 138"/>
                <a:gd name="T36" fmla="*/ 220 w 220"/>
                <a:gd name="T37" fmla="*/ 101 h 138"/>
                <a:gd name="T38" fmla="*/ 151 w 220"/>
                <a:gd name="T39" fmla="*/ 0 h 138"/>
                <a:gd name="T40" fmla="*/ 52 w 220"/>
                <a:gd name="T41" fmla="*/ 68 h 13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20"/>
                <a:gd name="T64" fmla="*/ 0 h 138"/>
                <a:gd name="T65" fmla="*/ 220 w 220"/>
                <a:gd name="T66" fmla="*/ 138 h 13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20" h="138">
                  <a:moveTo>
                    <a:pt x="52" y="68"/>
                  </a:moveTo>
                  <a:lnTo>
                    <a:pt x="16" y="106"/>
                  </a:lnTo>
                  <a:lnTo>
                    <a:pt x="0" y="125"/>
                  </a:lnTo>
                  <a:lnTo>
                    <a:pt x="20" y="136"/>
                  </a:lnTo>
                  <a:lnTo>
                    <a:pt x="36" y="138"/>
                  </a:lnTo>
                  <a:lnTo>
                    <a:pt x="49" y="134"/>
                  </a:lnTo>
                  <a:lnTo>
                    <a:pt x="63" y="129"/>
                  </a:lnTo>
                  <a:lnTo>
                    <a:pt x="75" y="119"/>
                  </a:lnTo>
                  <a:lnTo>
                    <a:pt x="91" y="107"/>
                  </a:lnTo>
                  <a:lnTo>
                    <a:pt x="105" y="105"/>
                  </a:lnTo>
                  <a:lnTo>
                    <a:pt x="114" y="100"/>
                  </a:lnTo>
                  <a:lnTo>
                    <a:pt x="126" y="92"/>
                  </a:lnTo>
                  <a:lnTo>
                    <a:pt x="137" y="82"/>
                  </a:lnTo>
                  <a:lnTo>
                    <a:pt x="152" y="75"/>
                  </a:lnTo>
                  <a:lnTo>
                    <a:pt x="163" y="75"/>
                  </a:lnTo>
                  <a:lnTo>
                    <a:pt x="179" y="75"/>
                  </a:lnTo>
                  <a:lnTo>
                    <a:pt x="196" y="76"/>
                  </a:lnTo>
                  <a:lnTo>
                    <a:pt x="204" y="94"/>
                  </a:lnTo>
                  <a:lnTo>
                    <a:pt x="220" y="101"/>
                  </a:lnTo>
                  <a:lnTo>
                    <a:pt x="151" y="0"/>
                  </a:lnTo>
                  <a:lnTo>
                    <a:pt x="52" y="68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60" name="Freeform 7">
              <a:extLst>
                <a:ext uri="{FF2B5EF4-FFF2-40B4-BE49-F238E27FC236}">
                  <a16:creationId xmlns:a16="http://schemas.microsoft.com/office/drawing/2014/main" id="{9451A4FA-FDB0-4D99-BC27-3310A6FE63BD}"/>
                </a:ext>
              </a:extLst>
            </p:cNvPr>
            <p:cNvSpPr>
              <a:spLocks/>
            </p:cNvSpPr>
            <p:nvPr/>
          </p:nvSpPr>
          <p:spPr bwMode="auto">
            <a:xfrm rot="810451">
              <a:off x="3116" y="1538"/>
              <a:ext cx="13" cy="10"/>
            </a:xfrm>
            <a:custGeom>
              <a:avLst/>
              <a:gdLst>
                <a:gd name="T0" fmla="*/ 0 w 55"/>
                <a:gd name="T1" fmla="*/ 0 h 33"/>
                <a:gd name="T2" fmla="*/ 0 w 55"/>
                <a:gd name="T3" fmla="*/ 0 h 33"/>
                <a:gd name="T4" fmla="*/ 0 w 55"/>
                <a:gd name="T5" fmla="*/ 0 h 33"/>
                <a:gd name="T6" fmla="*/ 0 w 55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"/>
                <a:gd name="T13" fmla="*/ 0 h 33"/>
                <a:gd name="T14" fmla="*/ 55 w 55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" h="33">
                  <a:moveTo>
                    <a:pt x="55" y="33"/>
                  </a:moveTo>
                  <a:lnTo>
                    <a:pt x="26" y="22"/>
                  </a:lnTo>
                  <a:lnTo>
                    <a:pt x="7" y="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628" name="Group 8">
            <a:extLst>
              <a:ext uri="{FF2B5EF4-FFF2-40B4-BE49-F238E27FC236}">
                <a16:creationId xmlns:a16="http://schemas.microsoft.com/office/drawing/2014/main" id="{C380331E-7295-481B-A342-751B54CCFCBE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2752725"/>
            <a:ext cx="1962150" cy="3295650"/>
            <a:chOff x="2484" y="1506"/>
            <a:chExt cx="1236" cy="2076"/>
          </a:xfrm>
        </p:grpSpPr>
        <p:sp>
          <p:nvSpPr>
            <p:cNvPr id="2" name="AutoShape 9">
              <a:extLst>
                <a:ext uri="{FF2B5EF4-FFF2-40B4-BE49-F238E27FC236}">
                  <a16:creationId xmlns:a16="http://schemas.microsoft.com/office/drawing/2014/main" id="{27B5DB3B-D4D7-734F-82D6-30B60AC737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715" y="1851"/>
              <a:ext cx="23" cy="173"/>
            </a:xfrm>
            <a:prstGeom prst="can">
              <a:avLst>
                <a:gd name="adj" fmla="val 6943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14346" name="AutoShape 10">
              <a:extLst>
                <a:ext uri="{FF2B5EF4-FFF2-40B4-BE49-F238E27FC236}">
                  <a16:creationId xmlns:a16="http://schemas.microsoft.com/office/drawing/2014/main" id="{194497B7-0A3A-F94C-871B-AC7CA1CBD68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709" y="2373"/>
              <a:ext cx="23" cy="173"/>
            </a:xfrm>
            <a:prstGeom prst="can">
              <a:avLst>
                <a:gd name="adj" fmla="val 6943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941" name="Rectangle 11">
              <a:extLst>
                <a:ext uri="{FF2B5EF4-FFF2-40B4-BE49-F238E27FC236}">
                  <a16:creationId xmlns:a16="http://schemas.microsoft.com/office/drawing/2014/main" id="{4012B48A-72B3-4713-B514-DB6CC5F20E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 flipV="1">
              <a:off x="3665" y="3305"/>
              <a:ext cx="55" cy="55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chemeClr val="bg2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942" name="Rectangle 12">
              <a:extLst>
                <a:ext uri="{FF2B5EF4-FFF2-40B4-BE49-F238E27FC236}">
                  <a16:creationId xmlns:a16="http://schemas.microsoft.com/office/drawing/2014/main" id="{ED700E33-7681-4B76-8532-33D0B42B36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 flipV="1">
              <a:off x="2484" y="3122"/>
              <a:ext cx="56" cy="55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chemeClr val="bg2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943" name="Rectangle 13">
              <a:extLst>
                <a:ext uri="{FF2B5EF4-FFF2-40B4-BE49-F238E27FC236}">
                  <a16:creationId xmlns:a16="http://schemas.microsoft.com/office/drawing/2014/main" id="{A21CB0FA-1C39-4085-8C2B-F51921AD091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 flipV="1">
              <a:off x="3262" y="3526"/>
              <a:ext cx="56" cy="56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chemeClr val="bg2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944" name="Rectangle 14">
              <a:extLst>
                <a:ext uri="{FF2B5EF4-FFF2-40B4-BE49-F238E27FC236}">
                  <a16:creationId xmlns:a16="http://schemas.microsoft.com/office/drawing/2014/main" id="{E67ED713-4B06-454F-8165-7CA3FB6B47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 flipV="1">
              <a:off x="2508" y="2907"/>
              <a:ext cx="1152" cy="621"/>
            </a:xfrm>
            <a:prstGeom prst="rect">
              <a:avLst/>
            </a:prstGeom>
            <a:gradFill rotWithShape="1">
              <a:gsLst>
                <a:gs pos="0">
                  <a:srgbClr val="2C2C2C"/>
                </a:gs>
                <a:gs pos="100000">
                  <a:srgbClr val="5F5F5F"/>
                </a:gs>
              </a:gsLst>
              <a:lin ang="189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238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rgbClr val="2C2C2C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945" name="AutoShape 15">
              <a:extLst>
                <a:ext uri="{FF2B5EF4-FFF2-40B4-BE49-F238E27FC236}">
                  <a16:creationId xmlns:a16="http://schemas.microsoft.com/office/drawing/2014/main" id="{3A7FCA55-7103-4DF9-AA33-FC53452C6E4F}"/>
                </a:ext>
              </a:extLst>
            </p:cNvPr>
            <p:cNvSpPr>
              <a:spLocks/>
            </p:cNvSpPr>
            <p:nvPr/>
          </p:nvSpPr>
          <p:spPr bwMode="auto">
            <a:xfrm rot="144122" flipV="1">
              <a:off x="2708" y="2977"/>
              <a:ext cx="221" cy="16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47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741" y="16169"/>
                  </a:moveTo>
                  <a:cubicBezTo>
                    <a:pt x="7798" y="16137"/>
                    <a:pt x="5430" y="13742"/>
                    <a:pt x="5430" y="10800"/>
                  </a:cubicBezTo>
                  <a:cubicBezTo>
                    <a:pt x="5430" y="7834"/>
                    <a:pt x="7834" y="5430"/>
                    <a:pt x="10800" y="5430"/>
                  </a:cubicBezTo>
                  <a:cubicBezTo>
                    <a:pt x="13765" y="5430"/>
                    <a:pt x="16170" y="7834"/>
                    <a:pt x="16170" y="10800"/>
                  </a:cubicBezTo>
                  <a:cubicBezTo>
                    <a:pt x="16170" y="13742"/>
                    <a:pt x="13801" y="16137"/>
                    <a:pt x="10858" y="16169"/>
                  </a:cubicBezTo>
                  <a:lnTo>
                    <a:pt x="10918" y="21599"/>
                  </a:lnTo>
                  <a:cubicBezTo>
                    <a:pt x="16836" y="21534"/>
                    <a:pt x="21600" y="16718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6718"/>
                    <a:pt x="4763" y="21534"/>
                    <a:pt x="10681" y="21599"/>
                  </a:cubicBezTo>
                  <a:lnTo>
                    <a:pt x="10741" y="16169"/>
                  </a:lnTo>
                  <a:close/>
                </a:path>
              </a:pathLst>
            </a:custGeom>
            <a:solidFill>
              <a:schemeClr val="bg1"/>
            </a:solidFill>
            <a:ln w="9525">
              <a:round/>
              <a:headEnd/>
              <a:tailEnd/>
            </a:ln>
            <a:scene3d>
              <a:camera prst="legacyObliqueTopRight">
                <a:rot lat="17400000" lon="20999974" rev="0"/>
              </a:camera>
              <a:lightRig rig="legacyFlat3" dir="b"/>
            </a:scene3d>
            <a:sp3d prstMaterial="legacyMatte">
              <a:bevelT w="13500" h="13500" prst="angle"/>
              <a:bevelB w="13500" h="13500" prst="angle"/>
              <a:extrusionClr>
                <a:schemeClr val="bg1"/>
              </a:extrusionClr>
              <a:contourClr>
                <a:schemeClr val="bg1"/>
              </a:contourClr>
            </a:sp3d>
          </p:spPr>
          <p:txBody>
            <a:bodyPr wrap="none" anchor="ctr">
              <a:flatTx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" name="AutoShape 16">
              <a:extLst>
                <a:ext uri="{FF2B5EF4-FFF2-40B4-BE49-F238E27FC236}">
                  <a16:creationId xmlns:a16="http://schemas.microsoft.com/office/drawing/2014/main" id="{A763650A-9F02-7442-8957-16A71F9E57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0" y="2903"/>
              <a:ext cx="92" cy="182"/>
            </a:xfrm>
            <a:prstGeom prst="can">
              <a:avLst>
                <a:gd name="adj" fmla="val 57608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" name="AutoShape 17">
              <a:extLst>
                <a:ext uri="{FF2B5EF4-FFF2-40B4-BE49-F238E27FC236}">
                  <a16:creationId xmlns:a16="http://schemas.microsoft.com/office/drawing/2014/main" id="{DD49A23F-C475-7B44-B34E-BC9802C1F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6" y="2478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948" name="Rectangle 18">
              <a:extLst>
                <a:ext uri="{FF2B5EF4-FFF2-40B4-BE49-F238E27FC236}">
                  <a16:creationId xmlns:a16="http://schemas.microsoft.com/office/drawing/2014/main" id="{1336EA17-7E33-4D87-A389-6AB8FAF54BF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 flipV="1">
              <a:off x="2763" y="2426"/>
              <a:ext cx="110" cy="92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1254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rgbClr val="5F5F5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5" name="AutoShape 19">
              <a:extLst>
                <a:ext uri="{FF2B5EF4-FFF2-40B4-BE49-F238E27FC236}">
                  <a16:creationId xmlns:a16="http://schemas.microsoft.com/office/drawing/2014/main" id="{766B6518-785F-7E4E-88F9-7623E9F73E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939" y="2475"/>
              <a:ext cx="23" cy="230"/>
            </a:xfrm>
            <a:prstGeom prst="can">
              <a:avLst>
                <a:gd name="adj" fmla="val 92315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6" name="AutoShape 20">
              <a:extLst>
                <a:ext uri="{FF2B5EF4-FFF2-40B4-BE49-F238E27FC236}">
                  <a16:creationId xmlns:a16="http://schemas.microsoft.com/office/drawing/2014/main" id="{45BFCD8C-A49B-184F-BB91-61AC65CDAD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6" y="2028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951" name="Rectangle 21">
              <a:extLst>
                <a:ext uri="{FF2B5EF4-FFF2-40B4-BE49-F238E27FC236}">
                  <a16:creationId xmlns:a16="http://schemas.microsoft.com/office/drawing/2014/main" id="{15C6280B-262F-43E8-80BD-861B3582E6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 flipV="1">
              <a:off x="2772" y="1908"/>
              <a:ext cx="110" cy="92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1254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rgbClr val="5F5F5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7" name="AutoShape 22">
              <a:extLst>
                <a:ext uri="{FF2B5EF4-FFF2-40B4-BE49-F238E27FC236}">
                  <a16:creationId xmlns:a16="http://schemas.microsoft.com/office/drawing/2014/main" id="{64D0DCB6-5CD4-6C4E-9BC5-C871543134B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998" y="1928"/>
              <a:ext cx="23" cy="345"/>
            </a:xfrm>
            <a:prstGeom prst="can">
              <a:avLst>
                <a:gd name="adj" fmla="val 138472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14359" name="AutoShape 23">
              <a:extLst>
                <a:ext uri="{FF2B5EF4-FFF2-40B4-BE49-F238E27FC236}">
                  <a16:creationId xmlns:a16="http://schemas.microsoft.com/office/drawing/2014/main" id="{023DC90D-766E-1C41-AB79-242EC11F23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8" y="1506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954" name="Oval 24">
              <a:extLst>
                <a:ext uri="{FF2B5EF4-FFF2-40B4-BE49-F238E27FC236}">
                  <a16:creationId xmlns:a16="http://schemas.microsoft.com/office/drawing/2014/main" id="{4BA3A8D5-A228-4E0F-B60A-F56A4F7A15C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200000">
              <a:off x="2747" y="1977"/>
              <a:ext cx="83" cy="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955" name="AutoShape 25">
              <a:extLst>
                <a:ext uri="{FF2B5EF4-FFF2-40B4-BE49-F238E27FC236}">
                  <a16:creationId xmlns:a16="http://schemas.microsoft.com/office/drawing/2014/main" id="{F2047A57-C4F1-4B00-B7B6-DFC92EA2B8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140000">
              <a:off x="2736" y="1980"/>
              <a:ext cx="54" cy="78"/>
            </a:xfrm>
            <a:prstGeom prst="can">
              <a:avLst>
                <a:gd name="adj" fmla="val 72222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956" name="Oval 26">
              <a:extLst>
                <a:ext uri="{FF2B5EF4-FFF2-40B4-BE49-F238E27FC236}">
                  <a16:creationId xmlns:a16="http://schemas.microsoft.com/office/drawing/2014/main" id="{41899CB1-D1E4-4D28-84C0-C32238F8728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200000">
              <a:off x="2741" y="2499"/>
              <a:ext cx="83" cy="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957" name="AutoShape 27">
              <a:extLst>
                <a:ext uri="{FF2B5EF4-FFF2-40B4-BE49-F238E27FC236}">
                  <a16:creationId xmlns:a16="http://schemas.microsoft.com/office/drawing/2014/main" id="{3362F2FE-05E2-4572-832F-59BF594776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140000">
              <a:off x="2730" y="2502"/>
              <a:ext cx="54" cy="78"/>
            </a:xfrm>
            <a:prstGeom prst="can">
              <a:avLst>
                <a:gd name="adj" fmla="val 72222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</p:grpSp>
      <p:grpSp>
        <p:nvGrpSpPr>
          <p:cNvPr id="26629" name="Group 28">
            <a:extLst>
              <a:ext uri="{FF2B5EF4-FFF2-40B4-BE49-F238E27FC236}">
                <a16:creationId xmlns:a16="http://schemas.microsoft.com/office/drawing/2014/main" id="{14A0A751-5216-4802-8BE7-F6F0B793A6C9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5299076"/>
            <a:ext cx="636588" cy="930275"/>
            <a:chOff x="4080" y="2352"/>
            <a:chExt cx="334" cy="488"/>
          </a:xfrm>
        </p:grpSpPr>
        <p:sp>
          <p:nvSpPr>
            <p:cNvPr id="26899" name="Oval 29">
              <a:extLst>
                <a:ext uri="{FF2B5EF4-FFF2-40B4-BE49-F238E27FC236}">
                  <a16:creationId xmlns:a16="http://schemas.microsoft.com/office/drawing/2014/main" id="{A9B1DA0C-B5D8-4314-A888-E4B00240D7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" y="2385"/>
              <a:ext cx="334" cy="122"/>
            </a:xfrm>
            <a:prstGeom prst="ellipse">
              <a:avLst/>
            </a:pr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900" name="Freeform 30">
              <a:extLst>
                <a:ext uri="{FF2B5EF4-FFF2-40B4-BE49-F238E27FC236}">
                  <a16:creationId xmlns:a16="http://schemas.microsoft.com/office/drawing/2014/main" id="{BFE0BCC5-AB1F-4324-B73C-CDBACCAC0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8" y="2433"/>
              <a:ext cx="144" cy="96"/>
            </a:xfrm>
            <a:custGeom>
              <a:avLst/>
              <a:gdLst>
                <a:gd name="T0" fmla="*/ 1 w 240"/>
                <a:gd name="T1" fmla="*/ 1 h 144"/>
                <a:gd name="T2" fmla="*/ 1 w 240"/>
                <a:gd name="T3" fmla="*/ 1 h 144"/>
                <a:gd name="T4" fmla="*/ 1 w 240"/>
                <a:gd name="T5" fmla="*/ 0 h 144"/>
                <a:gd name="T6" fmla="*/ 0 w 240"/>
                <a:gd name="T7" fmla="*/ 1 h 144"/>
                <a:gd name="T8" fmla="*/ 1 w 240"/>
                <a:gd name="T9" fmla="*/ 1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01" name="AutoShape 31">
              <a:extLst>
                <a:ext uri="{FF2B5EF4-FFF2-40B4-BE49-F238E27FC236}">
                  <a16:creationId xmlns:a16="http://schemas.microsoft.com/office/drawing/2014/main" id="{FC2BD6E6-6D6E-47A2-A313-CB4533F0EF7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95" y="2393"/>
              <a:ext cx="304" cy="447"/>
            </a:xfrm>
            <a:prstGeom prst="can">
              <a:avLst>
                <a:gd name="adj" fmla="val 30790"/>
              </a:avLst>
            </a:prstGeom>
            <a:solidFill>
              <a:srgbClr val="BBE0E3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14368" name="AutoShape 32">
              <a:extLst>
                <a:ext uri="{FF2B5EF4-FFF2-40B4-BE49-F238E27FC236}">
                  <a16:creationId xmlns:a16="http://schemas.microsoft.com/office/drawing/2014/main" id="{2D94637B-D1F1-9C4B-8FB8-C0998A0C47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7" y="2389"/>
              <a:ext cx="292" cy="443"/>
            </a:xfrm>
            <a:prstGeom prst="can">
              <a:avLst>
                <a:gd name="adj" fmla="val 40639"/>
              </a:avLst>
            </a:prstGeom>
            <a:gradFill rotWithShape="1">
              <a:gsLst>
                <a:gs pos="0">
                  <a:srgbClr val="66CCFF">
                    <a:alpha val="67999"/>
                  </a:srgbClr>
                </a:gs>
                <a:gs pos="50000">
                  <a:srgbClr val="FFFFFF"/>
                </a:gs>
                <a:gs pos="100000">
                  <a:srgbClr val="66CCFF">
                    <a:alpha val="67999"/>
                  </a:srgb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2" name="Oval 33">
              <a:extLst>
                <a:ext uri="{FF2B5EF4-FFF2-40B4-BE49-F238E27FC236}">
                  <a16:creationId xmlns:a16="http://schemas.microsoft.com/office/drawing/2014/main" id="{2319D78C-B760-2444-A844-BAE252D3FF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0" y="2396"/>
              <a:ext cx="295" cy="10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66CCFF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906" name="Freeform 34">
              <a:extLst>
                <a:ext uri="{FF2B5EF4-FFF2-40B4-BE49-F238E27FC236}">
                  <a16:creationId xmlns:a16="http://schemas.microsoft.com/office/drawing/2014/main" id="{FDF2FB16-B3E9-4FEF-A0CA-DD7D3681EE8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88" y="2438"/>
              <a:ext cx="41" cy="372"/>
            </a:xfrm>
            <a:custGeom>
              <a:avLst/>
              <a:gdLst>
                <a:gd name="T0" fmla="*/ 0 w 114"/>
                <a:gd name="T1" fmla="*/ 1 h 688"/>
                <a:gd name="T2" fmla="*/ 0 w 114"/>
                <a:gd name="T3" fmla="*/ 1 h 688"/>
                <a:gd name="T4" fmla="*/ 0 w 114"/>
                <a:gd name="T5" fmla="*/ 1 h 688"/>
                <a:gd name="T6" fmla="*/ 0 w 114"/>
                <a:gd name="T7" fmla="*/ 1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688"/>
                <a:gd name="T14" fmla="*/ 114 w 114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688">
                  <a:moveTo>
                    <a:pt x="114" y="22"/>
                  </a:moveTo>
                  <a:cubicBezTo>
                    <a:pt x="96" y="31"/>
                    <a:pt x="85" y="0"/>
                    <a:pt x="72" y="91"/>
                  </a:cubicBezTo>
                  <a:lnTo>
                    <a:pt x="72" y="582"/>
                  </a:lnTo>
                  <a:cubicBezTo>
                    <a:pt x="60" y="681"/>
                    <a:pt x="60" y="676"/>
                    <a:pt x="0" y="688"/>
                  </a:cubicBezTo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07" name="Freeform 35">
              <a:extLst>
                <a:ext uri="{FF2B5EF4-FFF2-40B4-BE49-F238E27FC236}">
                  <a16:creationId xmlns:a16="http://schemas.microsoft.com/office/drawing/2014/main" id="{DAA80DE2-010D-4B85-8D59-A8AE51BE6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9" y="2434"/>
              <a:ext cx="41" cy="372"/>
            </a:xfrm>
            <a:custGeom>
              <a:avLst/>
              <a:gdLst>
                <a:gd name="T0" fmla="*/ 0 w 114"/>
                <a:gd name="T1" fmla="*/ 1 h 688"/>
                <a:gd name="T2" fmla="*/ 0 w 114"/>
                <a:gd name="T3" fmla="*/ 1 h 688"/>
                <a:gd name="T4" fmla="*/ 0 w 114"/>
                <a:gd name="T5" fmla="*/ 1 h 688"/>
                <a:gd name="T6" fmla="*/ 0 w 114"/>
                <a:gd name="T7" fmla="*/ 1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688"/>
                <a:gd name="T14" fmla="*/ 114 w 114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688">
                  <a:moveTo>
                    <a:pt x="114" y="22"/>
                  </a:moveTo>
                  <a:cubicBezTo>
                    <a:pt x="96" y="31"/>
                    <a:pt x="85" y="0"/>
                    <a:pt x="72" y="91"/>
                  </a:cubicBezTo>
                  <a:lnTo>
                    <a:pt x="72" y="582"/>
                  </a:lnTo>
                  <a:cubicBezTo>
                    <a:pt x="60" y="681"/>
                    <a:pt x="60" y="676"/>
                    <a:pt x="0" y="688"/>
                  </a:cubicBezTo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08" name="Oval 36">
              <a:extLst>
                <a:ext uri="{FF2B5EF4-FFF2-40B4-BE49-F238E27FC236}">
                  <a16:creationId xmlns:a16="http://schemas.microsoft.com/office/drawing/2014/main" id="{B23CCC00-A0C6-4A53-9A36-A92C2303A1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2748"/>
              <a:ext cx="241" cy="88"/>
            </a:xfrm>
            <a:prstGeom prst="ellips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909" name="Arc 37">
              <a:extLst>
                <a:ext uri="{FF2B5EF4-FFF2-40B4-BE49-F238E27FC236}">
                  <a16:creationId xmlns:a16="http://schemas.microsoft.com/office/drawing/2014/main" id="{BE48CB25-A8DA-4D0B-8293-4B866897C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2" y="2741"/>
              <a:ext cx="273" cy="52"/>
            </a:xfrm>
            <a:custGeom>
              <a:avLst/>
              <a:gdLst>
                <a:gd name="T0" fmla="*/ 0 w 43119"/>
                <a:gd name="T1" fmla="*/ 0 h 22815"/>
                <a:gd name="T2" fmla="*/ 0 w 43119"/>
                <a:gd name="T3" fmla="*/ 0 h 22815"/>
                <a:gd name="T4" fmla="*/ 0 w 43119"/>
                <a:gd name="T5" fmla="*/ 0 h 22815"/>
                <a:gd name="T6" fmla="*/ 0 60000 65536"/>
                <a:gd name="T7" fmla="*/ 0 60000 65536"/>
                <a:gd name="T8" fmla="*/ 0 60000 65536"/>
                <a:gd name="T9" fmla="*/ 0 w 43119"/>
                <a:gd name="T10" fmla="*/ 0 h 22815"/>
                <a:gd name="T11" fmla="*/ 43119 w 43119"/>
                <a:gd name="T12" fmla="*/ 22815 h 228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19" h="22815" fill="none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3448" y="0"/>
                    <a:pt x="43119" y="9670"/>
                    <a:pt x="43119" y="21600"/>
                  </a:cubicBezTo>
                  <a:cubicBezTo>
                    <a:pt x="43119" y="22005"/>
                    <a:pt x="43107" y="22410"/>
                    <a:pt x="43084" y="22814"/>
                  </a:cubicBezTo>
                </a:path>
                <a:path w="43119" h="22815" stroke="0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3448" y="0"/>
                    <a:pt x="43119" y="9670"/>
                    <a:pt x="43119" y="21600"/>
                  </a:cubicBezTo>
                  <a:cubicBezTo>
                    <a:pt x="43119" y="22005"/>
                    <a:pt x="43107" y="22410"/>
                    <a:pt x="43084" y="22814"/>
                  </a:cubicBezTo>
                  <a:lnTo>
                    <a:pt x="21519" y="21600"/>
                  </a:lnTo>
                  <a:lnTo>
                    <a:pt x="-1" y="19734"/>
                  </a:lnTo>
                  <a:close/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10" name="Arc 38">
              <a:extLst>
                <a:ext uri="{FF2B5EF4-FFF2-40B4-BE49-F238E27FC236}">
                  <a16:creationId xmlns:a16="http://schemas.microsoft.com/office/drawing/2014/main" id="{85401DBE-0077-4AC7-84A2-29D133C3F85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110" y="2791"/>
              <a:ext cx="272" cy="48"/>
            </a:xfrm>
            <a:custGeom>
              <a:avLst/>
              <a:gdLst>
                <a:gd name="T0" fmla="*/ 0 w 43005"/>
                <a:gd name="T1" fmla="*/ 0 h 21600"/>
                <a:gd name="T2" fmla="*/ 0 w 43005"/>
                <a:gd name="T3" fmla="*/ 0 h 21600"/>
                <a:gd name="T4" fmla="*/ 0 w 43005"/>
                <a:gd name="T5" fmla="*/ 0 h 21600"/>
                <a:gd name="T6" fmla="*/ 0 60000 65536"/>
                <a:gd name="T7" fmla="*/ 0 60000 65536"/>
                <a:gd name="T8" fmla="*/ 0 60000 65536"/>
                <a:gd name="T9" fmla="*/ 0 w 43005"/>
                <a:gd name="T10" fmla="*/ 0 h 21600"/>
                <a:gd name="T11" fmla="*/ 43005 w 4300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005" h="21600" fill="none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2589" y="0"/>
                    <a:pt x="41867" y="8369"/>
                    <a:pt x="43004" y="19381"/>
                  </a:cubicBezTo>
                </a:path>
                <a:path w="43005" h="21600" stroke="0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2589" y="0"/>
                    <a:pt x="41867" y="8369"/>
                    <a:pt x="43004" y="19381"/>
                  </a:cubicBezTo>
                  <a:lnTo>
                    <a:pt x="21519" y="21600"/>
                  </a:lnTo>
                  <a:lnTo>
                    <a:pt x="-1" y="19734"/>
                  </a:lnTo>
                  <a:close/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11" name="Freeform 39">
              <a:extLst>
                <a:ext uri="{FF2B5EF4-FFF2-40B4-BE49-F238E27FC236}">
                  <a16:creationId xmlns:a16="http://schemas.microsoft.com/office/drawing/2014/main" id="{D80AEEF1-50E0-4A4A-8DB7-F40F348BD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4" y="2577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12" name="Freeform 40">
              <a:extLst>
                <a:ext uri="{FF2B5EF4-FFF2-40B4-BE49-F238E27FC236}">
                  <a16:creationId xmlns:a16="http://schemas.microsoft.com/office/drawing/2014/main" id="{4FCC0C85-022A-4EB6-BCB9-D92916554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" y="2679"/>
              <a:ext cx="72" cy="90"/>
            </a:xfrm>
            <a:custGeom>
              <a:avLst/>
              <a:gdLst>
                <a:gd name="T0" fmla="*/ 0 w 192"/>
                <a:gd name="T1" fmla="*/ 0 h 240"/>
                <a:gd name="T2" fmla="*/ 0 w 192"/>
                <a:gd name="T3" fmla="*/ 0 h 240"/>
                <a:gd name="T4" fmla="*/ 0 w 192"/>
                <a:gd name="T5" fmla="*/ 0 h 240"/>
                <a:gd name="T6" fmla="*/ 0 w 192"/>
                <a:gd name="T7" fmla="*/ 0 h 240"/>
                <a:gd name="T8" fmla="*/ 0 w 192"/>
                <a:gd name="T9" fmla="*/ 0 h 240"/>
                <a:gd name="T10" fmla="*/ 0 w 192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240"/>
                <a:gd name="T20" fmla="*/ 192 w 192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240">
                  <a:moveTo>
                    <a:pt x="0" y="144"/>
                  </a:moveTo>
                  <a:lnTo>
                    <a:pt x="96" y="240"/>
                  </a:lnTo>
                  <a:lnTo>
                    <a:pt x="192" y="96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13" name="Freeform 41">
              <a:extLst>
                <a:ext uri="{FF2B5EF4-FFF2-40B4-BE49-F238E27FC236}">
                  <a16:creationId xmlns:a16="http://schemas.microsoft.com/office/drawing/2014/main" id="{904522F0-98E8-414A-BBDA-07BCFEC9D1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2" y="2529"/>
              <a:ext cx="144" cy="96"/>
            </a:xfrm>
            <a:custGeom>
              <a:avLst/>
              <a:gdLst>
                <a:gd name="T0" fmla="*/ 1 w 240"/>
                <a:gd name="T1" fmla="*/ 1 h 144"/>
                <a:gd name="T2" fmla="*/ 1 w 240"/>
                <a:gd name="T3" fmla="*/ 1 h 144"/>
                <a:gd name="T4" fmla="*/ 1 w 240"/>
                <a:gd name="T5" fmla="*/ 0 h 144"/>
                <a:gd name="T6" fmla="*/ 0 w 240"/>
                <a:gd name="T7" fmla="*/ 1 h 144"/>
                <a:gd name="T8" fmla="*/ 1 w 240"/>
                <a:gd name="T9" fmla="*/ 1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14" name="Freeform 42">
              <a:extLst>
                <a:ext uri="{FF2B5EF4-FFF2-40B4-BE49-F238E27FC236}">
                  <a16:creationId xmlns:a16="http://schemas.microsoft.com/office/drawing/2014/main" id="{00DD871C-28BF-4C74-8ECC-BBF6B7645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8" y="2433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15" name="Freeform 43">
              <a:extLst>
                <a:ext uri="{FF2B5EF4-FFF2-40B4-BE49-F238E27FC236}">
                  <a16:creationId xmlns:a16="http://schemas.microsoft.com/office/drawing/2014/main" id="{B7A4B815-7304-4BF6-9B98-7B100C8787CB}"/>
                </a:ext>
              </a:extLst>
            </p:cNvPr>
            <p:cNvSpPr>
              <a:spLocks/>
            </p:cNvSpPr>
            <p:nvPr/>
          </p:nvSpPr>
          <p:spPr bwMode="auto">
            <a:xfrm rot="-9212856">
              <a:off x="4320" y="2583"/>
              <a:ext cx="66" cy="110"/>
            </a:xfrm>
            <a:custGeom>
              <a:avLst/>
              <a:gdLst>
                <a:gd name="T0" fmla="*/ 0 w 288"/>
                <a:gd name="T1" fmla="*/ 0 h 240"/>
                <a:gd name="T2" fmla="*/ 0 w 288"/>
                <a:gd name="T3" fmla="*/ 0 h 240"/>
                <a:gd name="T4" fmla="*/ 0 w 288"/>
                <a:gd name="T5" fmla="*/ 0 h 240"/>
                <a:gd name="T6" fmla="*/ 0 w 288"/>
                <a:gd name="T7" fmla="*/ 0 h 240"/>
                <a:gd name="T8" fmla="*/ 0 w 288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"/>
                <a:gd name="T16" fmla="*/ 0 h 240"/>
                <a:gd name="T17" fmla="*/ 288 w 288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" h="240">
                  <a:moveTo>
                    <a:pt x="48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0" y="14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16" name="Freeform 44">
              <a:extLst>
                <a:ext uri="{FF2B5EF4-FFF2-40B4-BE49-F238E27FC236}">
                  <a16:creationId xmlns:a16="http://schemas.microsoft.com/office/drawing/2014/main" id="{EA3B20AD-E0F7-447F-998F-9490ADD3FB45}"/>
                </a:ext>
              </a:extLst>
            </p:cNvPr>
            <p:cNvSpPr>
              <a:spLocks/>
            </p:cNvSpPr>
            <p:nvPr/>
          </p:nvSpPr>
          <p:spPr bwMode="auto">
            <a:xfrm rot="-7486260">
              <a:off x="4209" y="2391"/>
              <a:ext cx="144" cy="66"/>
            </a:xfrm>
            <a:custGeom>
              <a:avLst/>
              <a:gdLst>
                <a:gd name="T0" fmla="*/ 1 w 240"/>
                <a:gd name="T1" fmla="*/ 0 h 144"/>
                <a:gd name="T2" fmla="*/ 1 w 240"/>
                <a:gd name="T3" fmla="*/ 0 h 144"/>
                <a:gd name="T4" fmla="*/ 1 w 240"/>
                <a:gd name="T5" fmla="*/ 0 h 144"/>
                <a:gd name="T6" fmla="*/ 0 w 240"/>
                <a:gd name="T7" fmla="*/ 0 h 144"/>
                <a:gd name="T8" fmla="*/ 1 w 240"/>
                <a:gd name="T9" fmla="*/ 0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94116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17" name="Freeform 45">
              <a:extLst>
                <a:ext uri="{FF2B5EF4-FFF2-40B4-BE49-F238E27FC236}">
                  <a16:creationId xmlns:a16="http://schemas.microsoft.com/office/drawing/2014/main" id="{57B2722A-2FA2-48E8-8356-DBD3750F4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2" y="272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18" name="Freeform 46">
              <a:extLst>
                <a:ext uri="{FF2B5EF4-FFF2-40B4-BE49-F238E27FC236}">
                  <a16:creationId xmlns:a16="http://schemas.microsoft.com/office/drawing/2014/main" id="{1A31037E-E218-44A2-914B-C2638BD7E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" y="272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19" name="Freeform 47">
              <a:extLst>
                <a:ext uri="{FF2B5EF4-FFF2-40B4-BE49-F238E27FC236}">
                  <a16:creationId xmlns:a16="http://schemas.microsoft.com/office/drawing/2014/main" id="{F40BE5F5-01F4-49C4-B660-D4DBB350A2E6}"/>
                </a:ext>
              </a:extLst>
            </p:cNvPr>
            <p:cNvSpPr>
              <a:spLocks/>
            </p:cNvSpPr>
            <p:nvPr/>
          </p:nvSpPr>
          <p:spPr bwMode="auto">
            <a:xfrm rot="2750552">
              <a:off x="4296" y="2709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20" name="Freeform 48">
              <a:extLst>
                <a:ext uri="{FF2B5EF4-FFF2-40B4-BE49-F238E27FC236}">
                  <a16:creationId xmlns:a16="http://schemas.microsoft.com/office/drawing/2014/main" id="{B6038527-570B-4D0E-B065-3366B5160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" y="2505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21" name="Freeform 49">
              <a:extLst>
                <a:ext uri="{FF2B5EF4-FFF2-40B4-BE49-F238E27FC236}">
                  <a16:creationId xmlns:a16="http://schemas.microsoft.com/office/drawing/2014/main" id="{7E044A35-1279-4DAE-932B-B66DC50FB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2379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22" name="Freeform 50">
              <a:extLst>
                <a:ext uri="{FF2B5EF4-FFF2-40B4-BE49-F238E27FC236}">
                  <a16:creationId xmlns:a16="http://schemas.microsoft.com/office/drawing/2014/main" id="{AD83FDA6-5716-4F61-AA25-067A0025C7A2}"/>
                </a:ext>
              </a:extLst>
            </p:cNvPr>
            <p:cNvSpPr>
              <a:spLocks/>
            </p:cNvSpPr>
            <p:nvPr/>
          </p:nvSpPr>
          <p:spPr bwMode="auto">
            <a:xfrm rot="2750552">
              <a:off x="4152" y="2552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26923" name="Group 51">
              <a:extLst>
                <a:ext uri="{FF2B5EF4-FFF2-40B4-BE49-F238E27FC236}">
                  <a16:creationId xmlns:a16="http://schemas.microsoft.com/office/drawing/2014/main" id="{6DB67850-E321-4283-BE84-C92D8FF9F3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3" y="2538"/>
              <a:ext cx="30" cy="221"/>
              <a:chOff x="3120" y="3306"/>
              <a:chExt cx="38" cy="277"/>
            </a:xfrm>
          </p:grpSpPr>
          <p:sp>
            <p:nvSpPr>
              <p:cNvPr id="26931" name="Line 52">
                <a:extLst>
                  <a:ext uri="{FF2B5EF4-FFF2-40B4-BE49-F238E27FC236}">
                    <a16:creationId xmlns:a16="http://schemas.microsoft.com/office/drawing/2014/main" id="{3A22483A-8907-462F-A29E-EA6358E240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20" y="3306"/>
                <a:ext cx="0" cy="271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32" name="Line 53">
                <a:extLst>
                  <a:ext uri="{FF2B5EF4-FFF2-40B4-BE49-F238E27FC236}">
                    <a16:creationId xmlns:a16="http://schemas.microsoft.com/office/drawing/2014/main" id="{D7D90764-74B0-4A8F-A091-5152483A9B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600000">
                <a:off x="3123" y="3583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33" name="Line 54">
                <a:extLst>
                  <a:ext uri="{FF2B5EF4-FFF2-40B4-BE49-F238E27FC236}">
                    <a16:creationId xmlns:a16="http://schemas.microsoft.com/office/drawing/2014/main" id="{08459976-09E7-4DF7-BE0F-364CB5A2F9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600000">
                <a:off x="3123" y="3448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34" name="Line 55">
                <a:extLst>
                  <a:ext uri="{FF2B5EF4-FFF2-40B4-BE49-F238E27FC236}">
                    <a16:creationId xmlns:a16="http://schemas.microsoft.com/office/drawing/2014/main" id="{4CF4614F-ED25-4904-B303-FDF91F4D4A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600000">
                <a:off x="3123" y="3312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35" name="Line 56">
                <a:extLst>
                  <a:ext uri="{FF2B5EF4-FFF2-40B4-BE49-F238E27FC236}">
                    <a16:creationId xmlns:a16="http://schemas.microsoft.com/office/drawing/2014/main" id="{CF1DD55E-F890-4942-964A-7324957087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600000">
                <a:off x="3120" y="3356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36" name="Line 57">
                <a:extLst>
                  <a:ext uri="{FF2B5EF4-FFF2-40B4-BE49-F238E27FC236}">
                    <a16:creationId xmlns:a16="http://schemas.microsoft.com/office/drawing/2014/main" id="{4EF798AE-2120-4C52-BF1B-914B3C135F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600000">
                <a:off x="3120" y="3404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37" name="Line 58">
                <a:extLst>
                  <a:ext uri="{FF2B5EF4-FFF2-40B4-BE49-F238E27FC236}">
                    <a16:creationId xmlns:a16="http://schemas.microsoft.com/office/drawing/2014/main" id="{410D831B-A3FD-41C1-BEC9-50126A06D9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600000">
                <a:off x="3120" y="3491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38" name="Line 59">
                <a:extLst>
                  <a:ext uri="{FF2B5EF4-FFF2-40B4-BE49-F238E27FC236}">
                    <a16:creationId xmlns:a16="http://schemas.microsoft.com/office/drawing/2014/main" id="{2AE0E62D-A2CE-4F44-9CD5-359799127F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600000">
                <a:off x="3120" y="3539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924" name="Freeform 60">
              <a:extLst>
                <a:ext uri="{FF2B5EF4-FFF2-40B4-BE49-F238E27FC236}">
                  <a16:creationId xmlns:a16="http://schemas.microsoft.com/office/drawing/2014/main" id="{6FA2E19B-74FF-46BE-AE04-F211FB8EE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0" y="2516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25" name="Freeform 61">
              <a:extLst>
                <a:ext uri="{FF2B5EF4-FFF2-40B4-BE49-F238E27FC236}">
                  <a16:creationId xmlns:a16="http://schemas.microsoft.com/office/drawing/2014/main" id="{C3DA325E-3100-449A-8782-2B6EB97B55B1}"/>
                </a:ext>
              </a:extLst>
            </p:cNvPr>
            <p:cNvSpPr>
              <a:spLocks/>
            </p:cNvSpPr>
            <p:nvPr/>
          </p:nvSpPr>
          <p:spPr bwMode="auto">
            <a:xfrm rot="2750552">
              <a:off x="4224" y="263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26" name="Freeform 62">
              <a:extLst>
                <a:ext uri="{FF2B5EF4-FFF2-40B4-BE49-F238E27FC236}">
                  <a16:creationId xmlns:a16="http://schemas.microsoft.com/office/drawing/2014/main" id="{90A362BA-084E-4D54-9D8F-F4FB5B6CC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" y="248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27" name="Freeform 63">
              <a:extLst>
                <a:ext uri="{FF2B5EF4-FFF2-40B4-BE49-F238E27FC236}">
                  <a16:creationId xmlns:a16="http://schemas.microsoft.com/office/drawing/2014/main" id="{7231667A-6742-47C7-A65D-2AAB1E394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4" y="2367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28" name="Freeform 64">
              <a:extLst>
                <a:ext uri="{FF2B5EF4-FFF2-40B4-BE49-F238E27FC236}">
                  <a16:creationId xmlns:a16="http://schemas.microsoft.com/office/drawing/2014/main" id="{0130862D-B5E0-472F-9C34-A57D12015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2" y="2433"/>
              <a:ext cx="72" cy="90"/>
            </a:xfrm>
            <a:custGeom>
              <a:avLst/>
              <a:gdLst>
                <a:gd name="T0" fmla="*/ 0 w 288"/>
                <a:gd name="T1" fmla="*/ 0 h 240"/>
                <a:gd name="T2" fmla="*/ 0 w 288"/>
                <a:gd name="T3" fmla="*/ 0 h 240"/>
                <a:gd name="T4" fmla="*/ 0 w 288"/>
                <a:gd name="T5" fmla="*/ 0 h 240"/>
                <a:gd name="T6" fmla="*/ 0 w 288"/>
                <a:gd name="T7" fmla="*/ 0 h 240"/>
                <a:gd name="T8" fmla="*/ 0 w 288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"/>
                <a:gd name="T16" fmla="*/ 0 h 240"/>
                <a:gd name="T17" fmla="*/ 288 w 288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" h="240">
                  <a:moveTo>
                    <a:pt x="48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0" y="14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29" name="Freeform 65">
              <a:extLst>
                <a:ext uri="{FF2B5EF4-FFF2-40B4-BE49-F238E27FC236}">
                  <a16:creationId xmlns:a16="http://schemas.microsoft.com/office/drawing/2014/main" id="{B63B6841-3448-4742-A8DC-4FAADAF8D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8" y="2414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930" name="Arc 66">
              <a:extLst>
                <a:ext uri="{FF2B5EF4-FFF2-40B4-BE49-F238E27FC236}">
                  <a16:creationId xmlns:a16="http://schemas.microsoft.com/office/drawing/2014/main" id="{7F2E628A-3C6B-4CCA-827E-6F69D82718A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80" y="2403"/>
              <a:ext cx="334" cy="100"/>
            </a:xfrm>
            <a:custGeom>
              <a:avLst/>
              <a:gdLst>
                <a:gd name="T0" fmla="*/ 0 w 43200"/>
                <a:gd name="T1" fmla="*/ 0 h 35590"/>
                <a:gd name="T2" fmla="*/ 0 w 43200"/>
                <a:gd name="T3" fmla="*/ 0 h 35590"/>
                <a:gd name="T4" fmla="*/ 0 w 43200"/>
                <a:gd name="T5" fmla="*/ 0 h 35590"/>
                <a:gd name="T6" fmla="*/ 0 60000 65536"/>
                <a:gd name="T7" fmla="*/ 0 60000 65536"/>
                <a:gd name="T8" fmla="*/ 0 60000 65536"/>
                <a:gd name="T9" fmla="*/ 0 w 43200"/>
                <a:gd name="T10" fmla="*/ 0 h 35590"/>
                <a:gd name="T11" fmla="*/ 43200 w 43200"/>
                <a:gd name="T12" fmla="*/ 35590 h 355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35590" fill="none" extrusionOk="0">
                  <a:moveTo>
                    <a:pt x="38057" y="-1"/>
                  </a:moveTo>
                  <a:cubicBezTo>
                    <a:pt x="41377" y="3905"/>
                    <a:pt x="43200" y="8864"/>
                    <a:pt x="43200" y="13990"/>
                  </a:cubicBezTo>
                  <a:cubicBezTo>
                    <a:pt x="43200" y="25919"/>
                    <a:pt x="33529" y="35590"/>
                    <a:pt x="21600" y="35590"/>
                  </a:cubicBezTo>
                  <a:cubicBezTo>
                    <a:pt x="9670" y="35590"/>
                    <a:pt x="0" y="25919"/>
                    <a:pt x="0" y="13990"/>
                  </a:cubicBezTo>
                  <a:cubicBezTo>
                    <a:pt x="-1" y="9607"/>
                    <a:pt x="1333" y="5328"/>
                    <a:pt x="3822" y="1721"/>
                  </a:cubicBezTo>
                </a:path>
                <a:path w="43200" h="35590" stroke="0" extrusionOk="0">
                  <a:moveTo>
                    <a:pt x="38057" y="-1"/>
                  </a:moveTo>
                  <a:cubicBezTo>
                    <a:pt x="41377" y="3905"/>
                    <a:pt x="43200" y="8864"/>
                    <a:pt x="43200" y="13990"/>
                  </a:cubicBezTo>
                  <a:cubicBezTo>
                    <a:pt x="43200" y="25919"/>
                    <a:pt x="33529" y="35590"/>
                    <a:pt x="21600" y="35590"/>
                  </a:cubicBezTo>
                  <a:cubicBezTo>
                    <a:pt x="9670" y="35590"/>
                    <a:pt x="0" y="25919"/>
                    <a:pt x="0" y="13990"/>
                  </a:cubicBezTo>
                  <a:cubicBezTo>
                    <a:pt x="-1" y="9607"/>
                    <a:pt x="1333" y="5328"/>
                    <a:pt x="3822" y="1721"/>
                  </a:cubicBezTo>
                  <a:lnTo>
                    <a:pt x="21600" y="13990"/>
                  </a:lnTo>
                  <a:lnTo>
                    <a:pt x="38057" y="-1"/>
                  </a:lnTo>
                  <a:close/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364" name="Group 67">
            <a:extLst>
              <a:ext uri="{FF2B5EF4-FFF2-40B4-BE49-F238E27FC236}">
                <a16:creationId xmlns:a16="http://schemas.microsoft.com/office/drawing/2014/main" id="{CBB88146-4E93-4120-AACE-7307CB2BF73C}"/>
              </a:ext>
            </a:extLst>
          </p:cNvPr>
          <p:cNvGrpSpPr>
            <a:grpSpLocks/>
          </p:cNvGrpSpPr>
          <p:nvPr/>
        </p:nvGrpSpPr>
        <p:grpSpPr bwMode="auto">
          <a:xfrm>
            <a:off x="6135688" y="4933950"/>
            <a:ext cx="749300" cy="1314450"/>
            <a:chOff x="4236" y="2913"/>
            <a:chExt cx="472" cy="828"/>
          </a:xfrm>
        </p:grpSpPr>
        <p:sp>
          <p:nvSpPr>
            <p:cNvPr id="26878" name="Oval 68">
              <a:extLst>
                <a:ext uri="{FF2B5EF4-FFF2-40B4-BE49-F238E27FC236}">
                  <a16:creationId xmlns:a16="http://schemas.microsoft.com/office/drawing/2014/main" id="{70808B19-73CA-4940-AB9A-EE42EC4A1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1" y="3393"/>
              <a:ext cx="462" cy="34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6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3366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879" name="AutoShape 69">
              <a:extLst>
                <a:ext uri="{FF2B5EF4-FFF2-40B4-BE49-F238E27FC236}">
                  <a16:creationId xmlns:a16="http://schemas.microsoft.com/office/drawing/2014/main" id="{BF7DEECF-75ED-4D8A-85A8-33DE3DC2D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5" y="3281"/>
              <a:ext cx="127" cy="144"/>
            </a:xfrm>
            <a:prstGeom prst="can">
              <a:avLst>
                <a:gd name="adj" fmla="val 47244"/>
              </a:avLst>
            </a:prstGeom>
            <a:gradFill rotWithShape="1">
              <a:gsLst>
                <a:gs pos="0">
                  <a:srgbClr val="66CCFF"/>
                </a:gs>
                <a:gs pos="50000">
                  <a:srgbClr val="FFFFFF"/>
                </a:gs>
                <a:gs pos="100000">
                  <a:srgbClr val="66CC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880" name="Oval 70">
              <a:extLst>
                <a:ext uri="{FF2B5EF4-FFF2-40B4-BE49-F238E27FC236}">
                  <a16:creationId xmlns:a16="http://schemas.microsoft.com/office/drawing/2014/main" id="{95FF413B-128F-4685-8C65-1C6091541E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8" y="3616"/>
              <a:ext cx="298" cy="123"/>
            </a:xfrm>
            <a:prstGeom prst="ellipse">
              <a:avLst/>
            </a:prstGeom>
            <a:solidFill>
              <a:srgbClr val="3399FF">
                <a:alpha val="45097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881" name="Oval 71">
              <a:extLst>
                <a:ext uri="{FF2B5EF4-FFF2-40B4-BE49-F238E27FC236}">
                  <a16:creationId xmlns:a16="http://schemas.microsoft.com/office/drawing/2014/main" id="{07A65861-B3A7-4592-8B65-4F0C41DB78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1" y="3470"/>
              <a:ext cx="462" cy="174"/>
            </a:xfrm>
            <a:prstGeom prst="ellipse">
              <a:avLst/>
            </a:prstGeom>
            <a:solidFill>
              <a:srgbClr val="FFCC00">
                <a:alpha val="30196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882" name="Freeform 72">
              <a:extLst>
                <a:ext uri="{FF2B5EF4-FFF2-40B4-BE49-F238E27FC236}">
                  <a16:creationId xmlns:a16="http://schemas.microsoft.com/office/drawing/2014/main" id="{BA4D0AAD-2B31-4D48-8960-27F450EB7AC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32" y="3344"/>
              <a:ext cx="47" cy="92"/>
            </a:xfrm>
            <a:custGeom>
              <a:avLst/>
              <a:gdLst>
                <a:gd name="T0" fmla="*/ 33 w 48"/>
                <a:gd name="T1" fmla="*/ 0 h 144"/>
                <a:gd name="T2" fmla="*/ 33 w 48"/>
                <a:gd name="T3" fmla="*/ 1 h 144"/>
                <a:gd name="T4" fmla="*/ 0 w 48"/>
                <a:gd name="T5" fmla="*/ 1 h 144"/>
                <a:gd name="T6" fmla="*/ 0 60000 65536"/>
                <a:gd name="T7" fmla="*/ 0 60000 65536"/>
                <a:gd name="T8" fmla="*/ 0 60000 65536"/>
                <a:gd name="T9" fmla="*/ 0 w 48"/>
                <a:gd name="T10" fmla="*/ 0 h 144"/>
                <a:gd name="T11" fmla="*/ 48 w 4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44">
                  <a:moveTo>
                    <a:pt x="48" y="0"/>
                  </a:moveTo>
                  <a:cubicBezTo>
                    <a:pt x="48" y="48"/>
                    <a:pt x="48" y="96"/>
                    <a:pt x="48" y="96"/>
                  </a:cubicBezTo>
                  <a:cubicBezTo>
                    <a:pt x="40" y="120"/>
                    <a:pt x="48" y="138"/>
                    <a:pt x="0" y="144"/>
                  </a:cubicBez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83" name="Freeform 73">
              <a:extLst>
                <a:ext uri="{FF2B5EF4-FFF2-40B4-BE49-F238E27FC236}">
                  <a16:creationId xmlns:a16="http://schemas.microsoft.com/office/drawing/2014/main" id="{204A5AB4-6DEF-420A-8DB8-15C24E8CA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6" y="3345"/>
              <a:ext cx="47" cy="92"/>
            </a:xfrm>
            <a:custGeom>
              <a:avLst/>
              <a:gdLst>
                <a:gd name="T0" fmla="*/ 33 w 48"/>
                <a:gd name="T1" fmla="*/ 0 h 144"/>
                <a:gd name="T2" fmla="*/ 33 w 48"/>
                <a:gd name="T3" fmla="*/ 1 h 144"/>
                <a:gd name="T4" fmla="*/ 0 w 48"/>
                <a:gd name="T5" fmla="*/ 1 h 144"/>
                <a:gd name="T6" fmla="*/ 0 60000 65536"/>
                <a:gd name="T7" fmla="*/ 0 60000 65536"/>
                <a:gd name="T8" fmla="*/ 0 60000 65536"/>
                <a:gd name="T9" fmla="*/ 0 w 48"/>
                <a:gd name="T10" fmla="*/ 0 h 144"/>
                <a:gd name="T11" fmla="*/ 48 w 4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44">
                  <a:moveTo>
                    <a:pt x="48" y="0"/>
                  </a:moveTo>
                  <a:cubicBezTo>
                    <a:pt x="48" y="48"/>
                    <a:pt x="48" y="96"/>
                    <a:pt x="48" y="96"/>
                  </a:cubicBezTo>
                  <a:cubicBezTo>
                    <a:pt x="40" y="120"/>
                    <a:pt x="48" y="138"/>
                    <a:pt x="0" y="144"/>
                  </a:cubicBez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84" name="AutoShape 74">
              <a:extLst>
                <a:ext uri="{FF2B5EF4-FFF2-40B4-BE49-F238E27FC236}">
                  <a16:creationId xmlns:a16="http://schemas.microsoft.com/office/drawing/2014/main" id="{8FCC1A49-59D0-4CD3-A60F-7C898E83E63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V="1">
              <a:off x="4376" y="3409"/>
              <a:ext cx="192" cy="472"/>
            </a:xfrm>
            <a:prstGeom prst="moon">
              <a:avLst>
                <a:gd name="adj" fmla="val 50833"/>
              </a:avLst>
            </a:prstGeom>
            <a:solidFill>
              <a:srgbClr val="FFCC00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885" name="Freeform 75">
              <a:extLst>
                <a:ext uri="{FF2B5EF4-FFF2-40B4-BE49-F238E27FC236}">
                  <a16:creationId xmlns:a16="http://schemas.microsoft.com/office/drawing/2014/main" id="{327CEC29-5F05-40FE-A038-53A5003F0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" y="3357"/>
              <a:ext cx="231" cy="370"/>
            </a:xfrm>
            <a:custGeom>
              <a:avLst/>
              <a:gdLst>
                <a:gd name="T0" fmla="*/ 4 w 288"/>
                <a:gd name="T1" fmla="*/ 0 h 462"/>
                <a:gd name="T2" fmla="*/ 5 w 288"/>
                <a:gd name="T3" fmla="*/ 4 h 462"/>
                <a:gd name="T4" fmla="*/ 6 w 288"/>
                <a:gd name="T5" fmla="*/ 7 h 462"/>
                <a:gd name="T6" fmla="*/ 10 w 288"/>
                <a:gd name="T7" fmla="*/ 12 h 462"/>
                <a:gd name="T8" fmla="*/ 4 w 288"/>
                <a:gd name="T9" fmla="*/ 15 h 462"/>
                <a:gd name="T10" fmla="*/ 2 w 288"/>
                <a:gd name="T11" fmla="*/ 14 h 4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8"/>
                <a:gd name="T19" fmla="*/ 0 h 462"/>
                <a:gd name="T20" fmla="*/ 288 w 288"/>
                <a:gd name="T21" fmla="*/ 462 h 46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8" h="462">
                  <a:moveTo>
                    <a:pt x="114" y="0"/>
                  </a:moveTo>
                  <a:cubicBezTo>
                    <a:pt x="116" y="16"/>
                    <a:pt x="120" y="62"/>
                    <a:pt x="126" y="96"/>
                  </a:cubicBezTo>
                  <a:cubicBezTo>
                    <a:pt x="132" y="130"/>
                    <a:pt x="125" y="161"/>
                    <a:pt x="150" y="204"/>
                  </a:cubicBezTo>
                  <a:cubicBezTo>
                    <a:pt x="210" y="294"/>
                    <a:pt x="264" y="252"/>
                    <a:pt x="276" y="354"/>
                  </a:cubicBezTo>
                  <a:cubicBezTo>
                    <a:pt x="288" y="456"/>
                    <a:pt x="152" y="439"/>
                    <a:pt x="108" y="438"/>
                  </a:cubicBezTo>
                  <a:cubicBezTo>
                    <a:pt x="0" y="462"/>
                    <a:pt x="37" y="386"/>
                    <a:pt x="18" y="372"/>
                  </a:cubicBezTo>
                </a:path>
              </a:pathLst>
            </a:custGeom>
            <a:noFill/>
            <a:ln w="28575">
              <a:solidFill>
                <a:schemeClr val="bg2">
                  <a:alpha val="30196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4" name="Arc 76">
              <a:extLst>
                <a:ext uri="{FF2B5EF4-FFF2-40B4-BE49-F238E27FC236}">
                  <a16:creationId xmlns:a16="http://schemas.microsoft.com/office/drawing/2014/main" id="{5EEDE173-1CCE-F747-B576-B27667CE2285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378" y="3309"/>
              <a:ext cx="184" cy="5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97 w 43200"/>
                <a:gd name="T1" fmla="*/ 23644 h 23644"/>
                <a:gd name="T2" fmla="*/ 43152 w 43200"/>
                <a:gd name="T3" fmla="*/ 23045 h 23644"/>
                <a:gd name="T4" fmla="*/ 21600 w 43200"/>
                <a:gd name="T5" fmla="*/ 21600 h 23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644" fill="none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</a:path>
                <a:path w="43200" h="23644" stroke="0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26887" name="Arc 77">
              <a:extLst>
                <a:ext uri="{FF2B5EF4-FFF2-40B4-BE49-F238E27FC236}">
                  <a16:creationId xmlns:a16="http://schemas.microsoft.com/office/drawing/2014/main" id="{1EDC6920-1C97-49FC-B72D-24E12B2D4918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380" y="3288"/>
              <a:ext cx="184" cy="50"/>
            </a:xfrm>
            <a:custGeom>
              <a:avLst/>
              <a:gdLst>
                <a:gd name="T0" fmla="*/ 0 w 43200"/>
                <a:gd name="T1" fmla="*/ 0 h 23644"/>
                <a:gd name="T2" fmla="*/ 0 w 43200"/>
                <a:gd name="T3" fmla="*/ 0 h 23644"/>
                <a:gd name="T4" fmla="*/ 0 w 43200"/>
                <a:gd name="T5" fmla="*/ 0 h 23644"/>
                <a:gd name="T6" fmla="*/ 0 60000 65536"/>
                <a:gd name="T7" fmla="*/ 0 60000 65536"/>
                <a:gd name="T8" fmla="*/ 0 60000 65536"/>
                <a:gd name="T9" fmla="*/ 0 w 43200"/>
                <a:gd name="T10" fmla="*/ 0 h 23644"/>
                <a:gd name="T11" fmla="*/ 43200 w 43200"/>
                <a:gd name="T12" fmla="*/ 23644 h 236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3644" fill="none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</a:path>
                <a:path w="43200" h="23644" stroke="0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  <a:lnTo>
                    <a:pt x="21600" y="21600"/>
                  </a:lnTo>
                  <a:lnTo>
                    <a:pt x="96" y="2364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88" name="Oval 78">
              <a:extLst>
                <a:ext uri="{FF2B5EF4-FFF2-40B4-BE49-F238E27FC236}">
                  <a16:creationId xmlns:a16="http://schemas.microsoft.com/office/drawing/2014/main" id="{D0CF6B43-61CE-489C-9544-060173FF9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" y="3258"/>
              <a:ext cx="149" cy="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889" name="Arc 79">
              <a:extLst>
                <a:ext uri="{FF2B5EF4-FFF2-40B4-BE49-F238E27FC236}">
                  <a16:creationId xmlns:a16="http://schemas.microsoft.com/office/drawing/2014/main" id="{42C46A49-A1A5-46B1-9016-285F396315F8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379" y="3250"/>
              <a:ext cx="184" cy="92"/>
            </a:xfrm>
            <a:custGeom>
              <a:avLst/>
              <a:gdLst>
                <a:gd name="T0" fmla="*/ 0 w 43200"/>
                <a:gd name="T1" fmla="*/ 0 h 42883"/>
                <a:gd name="T2" fmla="*/ 0 w 43200"/>
                <a:gd name="T3" fmla="*/ 0 h 42883"/>
                <a:gd name="T4" fmla="*/ 0 w 43200"/>
                <a:gd name="T5" fmla="*/ 0 h 42883"/>
                <a:gd name="T6" fmla="*/ 0 60000 65536"/>
                <a:gd name="T7" fmla="*/ 0 60000 65536"/>
                <a:gd name="T8" fmla="*/ 0 60000 65536"/>
                <a:gd name="T9" fmla="*/ 0 w 43200"/>
                <a:gd name="T10" fmla="*/ 0 h 42883"/>
                <a:gd name="T11" fmla="*/ 43200 w 43200"/>
                <a:gd name="T12" fmla="*/ 42883 h 4288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2883" fill="none" extrusionOk="0">
                  <a:moveTo>
                    <a:pt x="17618" y="42829"/>
                  </a:moveTo>
                  <a:cubicBezTo>
                    <a:pt x="7402" y="40913"/>
                    <a:pt x="0" y="3199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107"/>
                    <a:pt x="35638" y="41090"/>
                    <a:pt x="25285" y="42883"/>
                  </a:cubicBezTo>
                </a:path>
                <a:path w="43200" h="42883" stroke="0" extrusionOk="0">
                  <a:moveTo>
                    <a:pt x="17618" y="42829"/>
                  </a:moveTo>
                  <a:cubicBezTo>
                    <a:pt x="7402" y="40913"/>
                    <a:pt x="0" y="3199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107"/>
                    <a:pt x="35638" y="41090"/>
                    <a:pt x="25285" y="42883"/>
                  </a:cubicBezTo>
                  <a:lnTo>
                    <a:pt x="21600" y="21600"/>
                  </a:lnTo>
                  <a:lnTo>
                    <a:pt x="17618" y="42829"/>
                  </a:lnTo>
                  <a:close/>
                </a:path>
              </a:pathLst>
            </a:custGeom>
            <a:noFill/>
            <a:ln w="9525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90" name="Arc 80">
              <a:extLst>
                <a:ext uri="{FF2B5EF4-FFF2-40B4-BE49-F238E27FC236}">
                  <a16:creationId xmlns:a16="http://schemas.microsoft.com/office/drawing/2014/main" id="{60011726-CC9D-4150-9A82-1FCDA8E6C320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393" y="3254"/>
              <a:ext cx="150" cy="75"/>
            </a:xfrm>
            <a:custGeom>
              <a:avLst/>
              <a:gdLst>
                <a:gd name="T0" fmla="*/ 0 w 43200"/>
                <a:gd name="T1" fmla="*/ 0 h 43085"/>
                <a:gd name="T2" fmla="*/ 0 w 43200"/>
                <a:gd name="T3" fmla="*/ 0 h 43085"/>
                <a:gd name="T4" fmla="*/ 0 w 43200"/>
                <a:gd name="T5" fmla="*/ 0 h 4308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085"/>
                <a:gd name="T11" fmla="*/ 43200 w 43200"/>
                <a:gd name="T12" fmla="*/ 43085 h 4308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085" fill="none" extrusionOk="0">
                  <a:moveTo>
                    <a:pt x="19377" y="43085"/>
                  </a:moveTo>
                  <a:cubicBezTo>
                    <a:pt x="8367" y="41946"/>
                    <a:pt x="0" y="3266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950"/>
                    <a:pt x="35858" y="40845"/>
                    <a:pt x="25696" y="42808"/>
                  </a:cubicBezTo>
                </a:path>
                <a:path w="43200" h="43085" stroke="0" extrusionOk="0">
                  <a:moveTo>
                    <a:pt x="19377" y="43085"/>
                  </a:moveTo>
                  <a:cubicBezTo>
                    <a:pt x="8367" y="41946"/>
                    <a:pt x="0" y="3266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950"/>
                    <a:pt x="35858" y="40845"/>
                    <a:pt x="25696" y="42808"/>
                  </a:cubicBezTo>
                  <a:lnTo>
                    <a:pt x="21600" y="21600"/>
                  </a:lnTo>
                  <a:lnTo>
                    <a:pt x="19377" y="43085"/>
                  </a:lnTo>
                  <a:close/>
                </a:path>
              </a:pathLst>
            </a:custGeom>
            <a:noFill/>
            <a:ln w="9525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91" name="Arc 81">
              <a:extLst>
                <a:ext uri="{FF2B5EF4-FFF2-40B4-BE49-F238E27FC236}">
                  <a16:creationId xmlns:a16="http://schemas.microsoft.com/office/drawing/2014/main" id="{B141C959-50CD-4A61-876A-662D66AE1B4F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423" y="3258"/>
              <a:ext cx="92" cy="40"/>
            </a:xfrm>
            <a:custGeom>
              <a:avLst/>
              <a:gdLst>
                <a:gd name="T0" fmla="*/ 0 w 43200"/>
                <a:gd name="T1" fmla="*/ 0 h 41744"/>
                <a:gd name="T2" fmla="*/ 0 w 43200"/>
                <a:gd name="T3" fmla="*/ 0 h 41744"/>
                <a:gd name="T4" fmla="*/ 0 w 43200"/>
                <a:gd name="T5" fmla="*/ 0 h 41744"/>
                <a:gd name="T6" fmla="*/ 0 60000 65536"/>
                <a:gd name="T7" fmla="*/ 0 60000 65536"/>
                <a:gd name="T8" fmla="*/ 0 60000 65536"/>
                <a:gd name="T9" fmla="*/ 0 w 43200"/>
                <a:gd name="T10" fmla="*/ 0 h 41744"/>
                <a:gd name="T11" fmla="*/ 43200 w 43200"/>
                <a:gd name="T12" fmla="*/ 41744 h 417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1744" fill="none" extrusionOk="0">
                  <a:moveTo>
                    <a:pt x="7745" y="38171"/>
                  </a:moveTo>
                  <a:cubicBezTo>
                    <a:pt x="2836" y="34067"/>
                    <a:pt x="0" y="2799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0520"/>
                    <a:pt x="37715" y="38524"/>
                    <a:pt x="29396" y="41744"/>
                  </a:cubicBezTo>
                </a:path>
                <a:path w="43200" h="41744" stroke="0" extrusionOk="0">
                  <a:moveTo>
                    <a:pt x="7745" y="38171"/>
                  </a:moveTo>
                  <a:cubicBezTo>
                    <a:pt x="2836" y="34067"/>
                    <a:pt x="0" y="2799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0520"/>
                    <a:pt x="37715" y="38524"/>
                    <a:pt x="29396" y="41744"/>
                  </a:cubicBezTo>
                  <a:lnTo>
                    <a:pt x="21600" y="21600"/>
                  </a:lnTo>
                  <a:lnTo>
                    <a:pt x="7745" y="38171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92" name="Arc 82">
              <a:extLst>
                <a:ext uri="{FF2B5EF4-FFF2-40B4-BE49-F238E27FC236}">
                  <a16:creationId xmlns:a16="http://schemas.microsoft.com/office/drawing/2014/main" id="{DE052308-6CC1-48AA-9234-E03FC9D9F43A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438" y="3265"/>
              <a:ext cx="58" cy="23"/>
            </a:xfrm>
            <a:custGeom>
              <a:avLst/>
              <a:gdLst>
                <a:gd name="T0" fmla="*/ 0 w 43200"/>
                <a:gd name="T1" fmla="*/ 0 h 35592"/>
                <a:gd name="T2" fmla="*/ 0 w 43200"/>
                <a:gd name="T3" fmla="*/ 0 h 35592"/>
                <a:gd name="T4" fmla="*/ 0 w 43200"/>
                <a:gd name="T5" fmla="*/ 0 h 35592"/>
                <a:gd name="T6" fmla="*/ 0 60000 65536"/>
                <a:gd name="T7" fmla="*/ 0 60000 65536"/>
                <a:gd name="T8" fmla="*/ 0 60000 65536"/>
                <a:gd name="T9" fmla="*/ 0 w 43200"/>
                <a:gd name="T10" fmla="*/ 0 h 35592"/>
                <a:gd name="T11" fmla="*/ 43200 w 43200"/>
                <a:gd name="T12" fmla="*/ 35592 h 355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35592" fill="none" extrusionOk="0">
                  <a:moveTo>
                    <a:pt x="3295" y="33068"/>
                  </a:moveTo>
                  <a:cubicBezTo>
                    <a:pt x="1142" y="29630"/>
                    <a:pt x="0" y="2565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726"/>
                    <a:pt x="41376" y="31686"/>
                    <a:pt x="38055" y="35591"/>
                  </a:cubicBezTo>
                </a:path>
                <a:path w="43200" h="35592" stroke="0" extrusionOk="0">
                  <a:moveTo>
                    <a:pt x="3295" y="33068"/>
                  </a:moveTo>
                  <a:cubicBezTo>
                    <a:pt x="1142" y="29630"/>
                    <a:pt x="0" y="2565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726"/>
                    <a:pt x="41376" y="31686"/>
                    <a:pt x="38055" y="35591"/>
                  </a:cubicBezTo>
                  <a:lnTo>
                    <a:pt x="21600" y="21600"/>
                  </a:lnTo>
                  <a:lnTo>
                    <a:pt x="3295" y="330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93" name="AutoShape 83">
              <a:extLst>
                <a:ext uri="{FF2B5EF4-FFF2-40B4-BE49-F238E27FC236}">
                  <a16:creationId xmlns:a16="http://schemas.microsoft.com/office/drawing/2014/main" id="{A144BA8A-9BE3-4FE2-9F70-1D256671E9A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420" y="3247"/>
              <a:ext cx="92" cy="4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4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286" y="7650"/>
                  </a:moveTo>
                  <a:cubicBezTo>
                    <a:pt x="4555" y="4622"/>
                    <a:pt x="7517" y="2652"/>
                    <a:pt x="10800" y="2653"/>
                  </a:cubicBezTo>
                  <a:cubicBezTo>
                    <a:pt x="14082" y="2653"/>
                    <a:pt x="17044" y="4622"/>
                    <a:pt x="18313" y="7650"/>
                  </a:cubicBezTo>
                  <a:lnTo>
                    <a:pt x="20760" y="6624"/>
                  </a:lnTo>
                  <a:cubicBezTo>
                    <a:pt x="19077" y="2611"/>
                    <a:pt x="15151" y="-1"/>
                    <a:pt x="10799" y="0"/>
                  </a:cubicBezTo>
                  <a:cubicBezTo>
                    <a:pt x="6448" y="0"/>
                    <a:pt x="2522" y="2611"/>
                    <a:pt x="839" y="6624"/>
                  </a:cubicBezTo>
                  <a:lnTo>
                    <a:pt x="3286" y="76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94" name="Arc 84">
              <a:extLst>
                <a:ext uri="{FF2B5EF4-FFF2-40B4-BE49-F238E27FC236}">
                  <a16:creationId xmlns:a16="http://schemas.microsoft.com/office/drawing/2014/main" id="{6D60D60C-BFC3-400F-8DC8-FF830B93D4DD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422" y="3292"/>
              <a:ext cx="92" cy="26"/>
            </a:xfrm>
            <a:custGeom>
              <a:avLst/>
              <a:gdLst>
                <a:gd name="T0" fmla="*/ 0 w 42971"/>
                <a:gd name="T1" fmla="*/ 0 h 26832"/>
                <a:gd name="T2" fmla="*/ 0 w 42971"/>
                <a:gd name="T3" fmla="*/ 0 h 26832"/>
                <a:gd name="T4" fmla="*/ 0 w 42971"/>
                <a:gd name="T5" fmla="*/ 0 h 26832"/>
                <a:gd name="T6" fmla="*/ 0 60000 65536"/>
                <a:gd name="T7" fmla="*/ 0 60000 65536"/>
                <a:gd name="T8" fmla="*/ 0 60000 65536"/>
                <a:gd name="T9" fmla="*/ 0 w 42971"/>
                <a:gd name="T10" fmla="*/ 0 h 26832"/>
                <a:gd name="T11" fmla="*/ 42971 w 42971"/>
                <a:gd name="T12" fmla="*/ 26832 h 268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971" h="26832" fill="none" extrusionOk="0">
                  <a:moveTo>
                    <a:pt x="-1" y="18465"/>
                  </a:moveTo>
                  <a:cubicBezTo>
                    <a:pt x="1554" y="7860"/>
                    <a:pt x="10652" y="-1"/>
                    <a:pt x="21371" y="0"/>
                  </a:cubicBezTo>
                  <a:cubicBezTo>
                    <a:pt x="33300" y="0"/>
                    <a:pt x="42971" y="9670"/>
                    <a:pt x="42971" y="21600"/>
                  </a:cubicBezTo>
                  <a:cubicBezTo>
                    <a:pt x="42971" y="23363"/>
                    <a:pt x="42754" y="25120"/>
                    <a:pt x="42327" y="26831"/>
                  </a:cubicBezTo>
                </a:path>
                <a:path w="42971" h="26832" stroke="0" extrusionOk="0">
                  <a:moveTo>
                    <a:pt x="-1" y="18465"/>
                  </a:moveTo>
                  <a:cubicBezTo>
                    <a:pt x="1554" y="7860"/>
                    <a:pt x="10652" y="-1"/>
                    <a:pt x="21371" y="0"/>
                  </a:cubicBezTo>
                  <a:cubicBezTo>
                    <a:pt x="33300" y="0"/>
                    <a:pt x="42971" y="9670"/>
                    <a:pt x="42971" y="21600"/>
                  </a:cubicBezTo>
                  <a:cubicBezTo>
                    <a:pt x="42971" y="23363"/>
                    <a:pt x="42754" y="25120"/>
                    <a:pt x="42327" y="26831"/>
                  </a:cubicBezTo>
                  <a:lnTo>
                    <a:pt x="21371" y="21600"/>
                  </a:lnTo>
                  <a:lnTo>
                    <a:pt x="-1" y="18465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95" name="Line 85">
              <a:extLst>
                <a:ext uri="{FF2B5EF4-FFF2-40B4-BE49-F238E27FC236}">
                  <a16:creationId xmlns:a16="http://schemas.microsoft.com/office/drawing/2014/main" id="{A79FDA1C-C0DE-44E1-AC03-168A47F13F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22" y="3282"/>
              <a:ext cx="0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96" name="Line 86">
              <a:extLst>
                <a:ext uri="{FF2B5EF4-FFF2-40B4-BE49-F238E27FC236}">
                  <a16:creationId xmlns:a16="http://schemas.microsoft.com/office/drawing/2014/main" id="{58944009-6368-4D74-BFAB-8DEDC5094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4" y="3280"/>
              <a:ext cx="0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4587" name="Freeform 87">
              <a:extLst>
                <a:ext uri="{FF2B5EF4-FFF2-40B4-BE49-F238E27FC236}">
                  <a16:creationId xmlns:a16="http://schemas.microsoft.com/office/drawing/2014/main" id="{F6DB783C-58C1-4C4E-8D4F-51A7E0482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1" y="3285"/>
              <a:ext cx="91" cy="37"/>
            </a:xfrm>
            <a:custGeom>
              <a:avLst/>
              <a:gdLst>
                <a:gd name="T0" fmla="*/ 1 w 91"/>
                <a:gd name="T1" fmla="*/ 0 h 37"/>
                <a:gd name="T2" fmla="*/ 91 w 91"/>
                <a:gd name="T3" fmla="*/ 2 h 37"/>
                <a:gd name="T4" fmla="*/ 90 w 91"/>
                <a:gd name="T5" fmla="*/ 17 h 37"/>
                <a:gd name="T6" fmla="*/ 1 w 91"/>
                <a:gd name="T7" fmla="*/ 17 h 37"/>
                <a:gd name="T8" fmla="*/ 1 w 91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37">
                  <a:moveTo>
                    <a:pt x="1" y="0"/>
                  </a:moveTo>
                  <a:cubicBezTo>
                    <a:pt x="19" y="20"/>
                    <a:pt x="66" y="18"/>
                    <a:pt x="91" y="2"/>
                  </a:cubicBezTo>
                  <a:cubicBezTo>
                    <a:pt x="88" y="11"/>
                    <a:pt x="87" y="3"/>
                    <a:pt x="90" y="17"/>
                  </a:cubicBezTo>
                  <a:cubicBezTo>
                    <a:pt x="70" y="32"/>
                    <a:pt x="28" y="37"/>
                    <a:pt x="1" y="17"/>
                  </a:cubicBezTo>
                  <a:cubicBezTo>
                    <a:pt x="4" y="17"/>
                    <a:pt x="0" y="7"/>
                    <a:pt x="1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  <p:pic>
          <p:nvPicPr>
            <p:cNvPr id="26898" name="Picture 88" descr="Lua do clear">
              <a:extLst>
                <a:ext uri="{FF2B5EF4-FFF2-40B4-BE49-F238E27FC236}">
                  <a16:creationId xmlns:a16="http://schemas.microsoft.com/office/drawing/2014/main" id="{DF9D43A8-CEDF-47E4-B617-0E12867C3B5C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3" y="2913"/>
              <a:ext cx="174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631" name="AutoShape 89">
            <a:extLst>
              <a:ext uri="{FF2B5EF4-FFF2-40B4-BE49-F238E27FC236}">
                <a16:creationId xmlns:a16="http://schemas.microsoft.com/office/drawing/2014/main" id="{A431ECBB-E768-452E-B06C-F986EFFF1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9" y="4448175"/>
            <a:ext cx="600075" cy="3810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00" y="10800"/>
                </a:moveTo>
                <a:cubicBezTo>
                  <a:pt x="1000" y="16212"/>
                  <a:pt x="5388" y="20600"/>
                  <a:pt x="10800" y="20600"/>
                </a:cubicBezTo>
                <a:cubicBezTo>
                  <a:pt x="16212" y="20600"/>
                  <a:pt x="20600" y="16212"/>
                  <a:pt x="20600" y="10800"/>
                </a:cubicBezTo>
                <a:cubicBezTo>
                  <a:pt x="20600" y="5388"/>
                  <a:pt x="16212" y="1000"/>
                  <a:pt x="10800" y="1000"/>
                </a:cubicBezTo>
                <a:cubicBezTo>
                  <a:pt x="5388" y="1000"/>
                  <a:pt x="1000" y="5388"/>
                  <a:pt x="10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rgbClr val="4D4D4D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6632" name="Oval 90">
            <a:extLst>
              <a:ext uri="{FF2B5EF4-FFF2-40B4-BE49-F238E27FC236}">
                <a16:creationId xmlns:a16="http://schemas.microsoft.com/office/drawing/2014/main" id="{9FFE2FE9-62FE-4D77-ABCD-A1E6ED8AF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9100" y="3838575"/>
            <a:ext cx="965200" cy="9588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CCFF">
                  <a:alpha val="87999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4427" name="AutoShape 91">
            <a:extLst>
              <a:ext uri="{FF2B5EF4-FFF2-40B4-BE49-F238E27FC236}">
                <a16:creationId xmlns:a16="http://schemas.microsoft.com/office/drawing/2014/main" id="{1725FAB8-8111-BC40-A545-5387D3593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7713" y="3459163"/>
            <a:ext cx="309562" cy="546100"/>
          </a:xfrm>
          <a:prstGeom prst="can">
            <a:avLst>
              <a:gd name="adj" fmla="val 81737"/>
            </a:avLst>
          </a:prstGeom>
          <a:gradFill rotWithShape="1">
            <a:gsLst>
              <a:gs pos="0">
                <a:srgbClr val="99CCFF"/>
              </a:gs>
              <a:gs pos="50000">
                <a:schemeClr val="bg1">
                  <a:alpha val="70000"/>
                </a:schemeClr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6636" name="Freeform 92">
            <a:extLst>
              <a:ext uri="{FF2B5EF4-FFF2-40B4-BE49-F238E27FC236}">
                <a16:creationId xmlns:a16="http://schemas.microsoft.com/office/drawing/2014/main" id="{55BB752A-E1BA-4C6D-B781-AE1542DE0ED4}"/>
              </a:ext>
            </a:extLst>
          </p:cNvPr>
          <p:cNvSpPr>
            <a:spLocks/>
          </p:cNvSpPr>
          <p:nvPr/>
        </p:nvSpPr>
        <p:spPr bwMode="auto">
          <a:xfrm flipH="1">
            <a:off x="4840288" y="3652839"/>
            <a:ext cx="61912" cy="300037"/>
          </a:xfrm>
          <a:custGeom>
            <a:avLst/>
            <a:gdLst>
              <a:gd name="T0" fmla="*/ 2147483646 w 39"/>
              <a:gd name="T1" fmla="*/ 0 h 117"/>
              <a:gd name="T2" fmla="*/ 2147483646 w 39"/>
              <a:gd name="T3" fmla="*/ 2147483646 h 117"/>
              <a:gd name="T4" fmla="*/ 0 w 39"/>
              <a:gd name="T5" fmla="*/ 2147483646 h 117"/>
              <a:gd name="T6" fmla="*/ 0 60000 65536"/>
              <a:gd name="T7" fmla="*/ 0 60000 65536"/>
              <a:gd name="T8" fmla="*/ 0 60000 65536"/>
              <a:gd name="T9" fmla="*/ 0 w 39"/>
              <a:gd name="T10" fmla="*/ 0 h 117"/>
              <a:gd name="T11" fmla="*/ 39 w 39"/>
              <a:gd name="T12" fmla="*/ 117 h 1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" h="117">
                <a:moveTo>
                  <a:pt x="36" y="0"/>
                </a:moveTo>
                <a:cubicBezTo>
                  <a:pt x="36" y="48"/>
                  <a:pt x="39" y="68"/>
                  <a:pt x="33" y="87"/>
                </a:cubicBezTo>
                <a:cubicBezTo>
                  <a:pt x="27" y="106"/>
                  <a:pt x="21" y="117"/>
                  <a:pt x="0" y="117"/>
                </a:cubicBezTo>
              </a:path>
            </a:pathLst>
          </a:custGeom>
          <a:noFill/>
          <a:ln w="9525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6637" name="Freeform 93">
            <a:extLst>
              <a:ext uri="{FF2B5EF4-FFF2-40B4-BE49-F238E27FC236}">
                <a16:creationId xmlns:a16="http://schemas.microsoft.com/office/drawing/2014/main" id="{D50DF2EC-6212-4E1C-A357-0B27DDF30B37}"/>
              </a:ext>
            </a:extLst>
          </p:cNvPr>
          <p:cNvSpPr>
            <a:spLocks/>
          </p:cNvSpPr>
          <p:nvPr/>
        </p:nvSpPr>
        <p:spPr bwMode="auto">
          <a:xfrm>
            <a:off x="4505326" y="3652838"/>
            <a:ext cx="60325" cy="296862"/>
          </a:xfrm>
          <a:custGeom>
            <a:avLst/>
            <a:gdLst>
              <a:gd name="T0" fmla="*/ 2147483646 w 39"/>
              <a:gd name="T1" fmla="*/ 0 h 117"/>
              <a:gd name="T2" fmla="*/ 2147483646 w 39"/>
              <a:gd name="T3" fmla="*/ 2147483646 h 117"/>
              <a:gd name="T4" fmla="*/ 0 w 39"/>
              <a:gd name="T5" fmla="*/ 2147483646 h 117"/>
              <a:gd name="T6" fmla="*/ 0 60000 65536"/>
              <a:gd name="T7" fmla="*/ 0 60000 65536"/>
              <a:gd name="T8" fmla="*/ 0 60000 65536"/>
              <a:gd name="T9" fmla="*/ 0 w 39"/>
              <a:gd name="T10" fmla="*/ 0 h 117"/>
              <a:gd name="T11" fmla="*/ 39 w 39"/>
              <a:gd name="T12" fmla="*/ 117 h 1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" h="117">
                <a:moveTo>
                  <a:pt x="36" y="0"/>
                </a:moveTo>
                <a:cubicBezTo>
                  <a:pt x="36" y="48"/>
                  <a:pt x="39" y="68"/>
                  <a:pt x="33" y="87"/>
                </a:cubicBezTo>
                <a:cubicBezTo>
                  <a:pt x="27" y="106"/>
                  <a:pt x="21" y="117"/>
                  <a:pt x="0" y="117"/>
                </a:cubicBezTo>
              </a:path>
            </a:pathLst>
          </a:custGeom>
          <a:noFill/>
          <a:ln w="9525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430" name="Arc 94">
            <a:extLst>
              <a:ext uri="{FF2B5EF4-FFF2-40B4-BE49-F238E27FC236}">
                <a16:creationId xmlns:a16="http://schemas.microsoft.com/office/drawing/2014/main" id="{19C30DF8-2AD4-5A41-BF46-EE0AB3BDE224}"/>
              </a:ext>
            </a:extLst>
          </p:cNvPr>
          <p:cNvSpPr>
            <a:spLocks/>
          </p:cNvSpPr>
          <p:nvPr/>
        </p:nvSpPr>
        <p:spPr bwMode="auto">
          <a:xfrm flipV="1">
            <a:off x="4530726" y="3524250"/>
            <a:ext cx="352425" cy="230188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9147 w 43200"/>
              <a:gd name="T1" fmla="*/ 43060 h 43200"/>
              <a:gd name="T2" fmla="*/ 21600 w 43200"/>
              <a:gd name="T3" fmla="*/ 43200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</a:path>
              <a:path w="43200" h="43200" stroke="0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  <a:lnTo>
                  <a:pt x="21600" y="21600"/>
                </a:lnTo>
                <a:close/>
              </a:path>
            </a:pathLst>
          </a:custGeom>
          <a:gradFill rotWithShape="1">
            <a:gsLst>
              <a:gs pos="0">
                <a:srgbClr val="99CCFF"/>
              </a:gs>
              <a:gs pos="50000">
                <a:schemeClr val="bg1"/>
              </a:gs>
              <a:gs pos="100000">
                <a:srgbClr val="99CCFF"/>
              </a:gs>
            </a:gsLst>
            <a:lin ang="0" scaled="1"/>
          </a:gradFill>
          <a:ln w="9525">
            <a:solidFill>
              <a:srgbClr val="3399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  <a:latin typeface="Times New Roman" panose="02020603050405020304" pitchFamily="18" charset="0"/>
              <a:cs typeface="Arial" charset="0"/>
            </a:endParaRPr>
          </a:p>
        </p:txBody>
      </p:sp>
      <p:sp>
        <p:nvSpPr>
          <p:cNvPr id="26639" name="Oval 95">
            <a:extLst>
              <a:ext uri="{FF2B5EF4-FFF2-40B4-BE49-F238E27FC236}">
                <a16:creationId xmlns:a16="http://schemas.microsoft.com/office/drawing/2014/main" id="{53B2B75F-FA48-4DCC-BDE8-9CC89BF22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0726" y="3490914"/>
            <a:ext cx="352425" cy="230187"/>
          </a:xfrm>
          <a:prstGeom prst="ellipse">
            <a:avLst/>
          </a:prstGeom>
          <a:solidFill>
            <a:schemeClr val="bg1"/>
          </a:soli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26640" name="AutoShape 96">
            <a:extLst>
              <a:ext uri="{FF2B5EF4-FFF2-40B4-BE49-F238E27FC236}">
                <a16:creationId xmlns:a16="http://schemas.microsoft.com/office/drawing/2014/main" id="{6D136C84-C75E-4CEB-B523-17CEB2431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4563" y="3633789"/>
            <a:ext cx="36512" cy="274637"/>
          </a:xfrm>
          <a:prstGeom prst="can">
            <a:avLst>
              <a:gd name="adj" fmla="val 55613"/>
            </a:avLst>
          </a:prstGeom>
          <a:solidFill>
            <a:srgbClr val="FFFFFF">
              <a:alpha val="59999"/>
            </a:srgbClr>
          </a:solidFill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26641" name="Arc 97">
            <a:extLst>
              <a:ext uri="{FF2B5EF4-FFF2-40B4-BE49-F238E27FC236}">
                <a16:creationId xmlns:a16="http://schemas.microsoft.com/office/drawing/2014/main" id="{846A2C8F-C7F8-49FC-9A89-626FC0D6AD0E}"/>
              </a:ext>
            </a:extLst>
          </p:cNvPr>
          <p:cNvSpPr>
            <a:spLocks/>
          </p:cNvSpPr>
          <p:nvPr/>
        </p:nvSpPr>
        <p:spPr bwMode="auto">
          <a:xfrm flipV="1">
            <a:off x="4562475" y="3509963"/>
            <a:ext cx="293688" cy="190500"/>
          </a:xfrm>
          <a:custGeom>
            <a:avLst/>
            <a:gdLst>
              <a:gd name="T0" fmla="*/ 2147483646 w 43200"/>
              <a:gd name="T1" fmla="*/ 2147483646 h 43200"/>
              <a:gd name="T2" fmla="*/ 2147483646 w 43200"/>
              <a:gd name="T3" fmla="*/ 2147483646 h 43200"/>
              <a:gd name="T4" fmla="*/ 2147483646 w 43200"/>
              <a:gd name="T5" fmla="*/ 2147483646 h 43200"/>
              <a:gd name="T6" fmla="*/ 0 60000 65536"/>
              <a:gd name="T7" fmla="*/ 0 60000 65536"/>
              <a:gd name="T8" fmla="*/ 0 60000 65536"/>
              <a:gd name="T9" fmla="*/ 0 w 43200"/>
              <a:gd name="T10" fmla="*/ 0 h 43200"/>
              <a:gd name="T11" fmla="*/ 43200 w 432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3200" fill="none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</a:path>
              <a:path w="43200" h="43200" stroke="0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  <a:lnTo>
                  <a:pt x="21600" y="21600"/>
                </a:lnTo>
                <a:lnTo>
                  <a:pt x="19146" y="43060"/>
                </a:lnTo>
                <a:close/>
              </a:path>
            </a:pathLst>
          </a:custGeom>
          <a:gradFill rotWithShape="1">
            <a:gsLst>
              <a:gs pos="0">
                <a:srgbClr val="762F00"/>
              </a:gs>
              <a:gs pos="50000">
                <a:srgbClr val="FF6600"/>
              </a:gs>
              <a:gs pos="100000">
                <a:srgbClr val="762F00"/>
              </a:gs>
            </a:gsLst>
            <a:lin ang="0" scaled="1"/>
          </a:gradFill>
          <a:ln w="3175">
            <a:solidFill>
              <a:srgbClr val="990033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6642" name="Oval 98">
            <a:extLst>
              <a:ext uri="{FF2B5EF4-FFF2-40B4-BE49-F238E27FC236}">
                <a16:creationId xmlns:a16="http://schemas.microsoft.com/office/drawing/2014/main" id="{D0CCD547-2A5B-42B9-B407-1318BA6D9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2475" y="3487738"/>
            <a:ext cx="293688" cy="190500"/>
          </a:xfrm>
          <a:prstGeom prst="ellipse">
            <a:avLst/>
          </a:prstGeom>
          <a:solidFill>
            <a:srgbClr val="FF6600"/>
          </a:solidFill>
          <a:ln w="3175">
            <a:solidFill>
              <a:srgbClr val="990033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26643" name="Oval 99">
            <a:extLst>
              <a:ext uri="{FF2B5EF4-FFF2-40B4-BE49-F238E27FC236}">
                <a16:creationId xmlns:a16="http://schemas.microsoft.com/office/drawing/2014/main" id="{D62B8EC9-8F51-4ACD-838D-05010A65A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4388" y="3557588"/>
            <a:ext cx="55562" cy="36512"/>
          </a:xfrm>
          <a:prstGeom prst="ellipse">
            <a:avLst/>
          </a:prstGeom>
          <a:solidFill>
            <a:srgbClr val="4D4D4D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grpSp>
        <p:nvGrpSpPr>
          <p:cNvPr id="26644" name="Group 100">
            <a:extLst>
              <a:ext uri="{FF2B5EF4-FFF2-40B4-BE49-F238E27FC236}">
                <a16:creationId xmlns:a16="http://schemas.microsoft.com/office/drawing/2014/main" id="{3E742F61-1482-4E72-91EF-A8F7481521D4}"/>
              </a:ext>
            </a:extLst>
          </p:cNvPr>
          <p:cNvGrpSpPr>
            <a:grpSpLocks/>
          </p:cNvGrpSpPr>
          <p:nvPr/>
        </p:nvGrpSpPr>
        <p:grpSpPr bwMode="auto">
          <a:xfrm>
            <a:off x="2771775" y="1081088"/>
            <a:ext cx="152400" cy="3338512"/>
            <a:chOff x="5088" y="528"/>
            <a:chExt cx="96" cy="2103"/>
          </a:xfrm>
        </p:grpSpPr>
        <p:sp>
          <p:nvSpPr>
            <p:cNvPr id="14336" name="AutoShape 101">
              <a:extLst>
                <a:ext uri="{FF2B5EF4-FFF2-40B4-BE49-F238E27FC236}">
                  <a16:creationId xmlns:a16="http://schemas.microsoft.com/office/drawing/2014/main" id="{5FCAA60D-AA64-9F45-A3B1-BEF50B12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528"/>
              <a:ext cx="96" cy="18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14337" name="Freeform 102">
              <a:extLst>
                <a:ext uri="{FF2B5EF4-FFF2-40B4-BE49-F238E27FC236}">
                  <a16:creationId xmlns:a16="http://schemas.microsoft.com/office/drawing/2014/main" id="{CCB452A1-126F-084D-87A1-B239E2AC5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8" y="2304"/>
              <a:ext cx="96" cy="327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26875" name="Line 103">
              <a:extLst>
                <a:ext uri="{FF2B5EF4-FFF2-40B4-BE49-F238E27FC236}">
                  <a16:creationId xmlns:a16="http://schemas.microsoft.com/office/drawing/2014/main" id="{D38556B9-948E-45A7-92F4-84E990BBFA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36" y="1752"/>
              <a:ext cx="0" cy="749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4343" name="Line 104">
              <a:extLst>
                <a:ext uri="{FF2B5EF4-FFF2-40B4-BE49-F238E27FC236}">
                  <a16:creationId xmlns:a16="http://schemas.microsoft.com/office/drawing/2014/main" id="{530D46E0-AF05-B048-88EC-6181BFB02E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36" y="696"/>
              <a:ext cx="0" cy="1056"/>
            </a:xfrm>
            <a:prstGeom prst="line">
              <a:avLst/>
            </a:prstGeom>
            <a:noFill/>
            <a:ln w="28575">
              <a:solidFill>
                <a:schemeClr val="accent1">
                  <a:lumMod val="9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26877" name="Freeform 105">
              <a:extLst>
                <a:ext uri="{FF2B5EF4-FFF2-40B4-BE49-F238E27FC236}">
                  <a16:creationId xmlns:a16="http://schemas.microsoft.com/office/drawing/2014/main" id="{904A5E79-26A9-4401-905E-300E51B140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5" y="2502"/>
              <a:ext cx="42" cy="129"/>
            </a:xfrm>
            <a:custGeom>
              <a:avLst/>
              <a:gdLst>
                <a:gd name="T0" fmla="*/ 0 w 42"/>
                <a:gd name="T1" fmla="*/ 0 h 129"/>
                <a:gd name="T2" fmla="*/ 9 w 42"/>
                <a:gd name="T3" fmla="*/ 129 h 129"/>
                <a:gd name="T4" fmla="*/ 36 w 42"/>
                <a:gd name="T5" fmla="*/ 129 h 129"/>
                <a:gd name="T6" fmla="*/ 42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129"/>
                <a:gd name="T14" fmla="*/ 42 w 42"/>
                <a:gd name="T15" fmla="*/ 129 h 1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6645" name="Oval 106">
            <a:extLst>
              <a:ext uri="{FF2B5EF4-FFF2-40B4-BE49-F238E27FC236}">
                <a16:creationId xmlns:a16="http://schemas.microsoft.com/office/drawing/2014/main" id="{4F5EF183-251D-4A5B-96AF-F57004EC3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9" y="4010025"/>
            <a:ext cx="968375" cy="630238"/>
          </a:xfrm>
          <a:prstGeom prst="ellipse">
            <a:avLst/>
          </a:prstGeom>
          <a:solidFill>
            <a:srgbClr val="FFFFFF">
              <a:alpha val="30196"/>
            </a:srgbClr>
          </a:solidFill>
          <a:ln w="3175">
            <a:solidFill>
              <a:srgbClr val="6699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grpSp>
        <p:nvGrpSpPr>
          <p:cNvPr id="14378" name="Group 107">
            <a:extLst>
              <a:ext uri="{FF2B5EF4-FFF2-40B4-BE49-F238E27FC236}">
                <a16:creationId xmlns:a16="http://schemas.microsoft.com/office/drawing/2014/main" id="{4A71E889-FC3B-442F-8AFD-48E50AA73797}"/>
              </a:ext>
            </a:extLst>
          </p:cNvPr>
          <p:cNvGrpSpPr>
            <a:grpSpLocks/>
          </p:cNvGrpSpPr>
          <p:nvPr/>
        </p:nvGrpSpPr>
        <p:grpSpPr bwMode="auto">
          <a:xfrm rot="4952512">
            <a:off x="6430963" y="5773738"/>
            <a:ext cx="1190625" cy="882650"/>
            <a:chOff x="3765" y="1482"/>
            <a:chExt cx="750" cy="556"/>
          </a:xfrm>
        </p:grpSpPr>
        <p:sp>
          <p:nvSpPr>
            <p:cNvPr id="26863" name="Freeform 108">
              <a:extLst>
                <a:ext uri="{FF2B5EF4-FFF2-40B4-BE49-F238E27FC236}">
                  <a16:creationId xmlns:a16="http://schemas.microsoft.com/office/drawing/2014/main" id="{E7C4ECAA-A398-45EB-8BFD-F9B4460CCA28}"/>
                </a:ext>
              </a:extLst>
            </p:cNvPr>
            <p:cNvSpPr>
              <a:spLocks/>
            </p:cNvSpPr>
            <p:nvPr/>
          </p:nvSpPr>
          <p:spPr bwMode="auto">
            <a:xfrm rot="-5668726">
              <a:off x="3813" y="1607"/>
              <a:ext cx="200" cy="232"/>
            </a:xfrm>
            <a:custGeom>
              <a:avLst/>
              <a:gdLst>
                <a:gd name="T0" fmla="*/ 1 w 268"/>
                <a:gd name="T1" fmla="*/ 1 h 334"/>
                <a:gd name="T2" fmla="*/ 0 w 268"/>
                <a:gd name="T3" fmla="*/ 0 h 334"/>
                <a:gd name="T4" fmla="*/ 1 w 268"/>
                <a:gd name="T5" fmla="*/ 1 h 334"/>
                <a:gd name="T6" fmla="*/ 1 w 268"/>
                <a:gd name="T7" fmla="*/ 1 h 334"/>
                <a:gd name="T8" fmla="*/ 1 w 268"/>
                <a:gd name="T9" fmla="*/ 1 h 334"/>
                <a:gd name="T10" fmla="*/ 1 w 268"/>
                <a:gd name="T11" fmla="*/ 1 h 334"/>
                <a:gd name="T12" fmla="*/ 1 w 268"/>
                <a:gd name="T13" fmla="*/ 1 h 334"/>
                <a:gd name="T14" fmla="*/ 1 w 268"/>
                <a:gd name="T15" fmla="*/ 1 h 334"/>
                <a:gd name="T16" fmla="*/ 2 w 268"/>
                <a:gd name="T17" fmla="*/ 1 h 334"/>
                <a:gd name="T18" fmla="*/ 2 w 268"/>
                <a:gd name="T19" fmla="*/ 1 h 334"/>
                <a:gd name="T20" fmla="*/ 2 w 268"/>
                <a:gd name="T21" fmla="*/ 1 h 334"/>
                <a:gd name="T22" fmla="*/ 2 w 268"/>
                <a:gd name="T23" fmla="*/ 1 h 334"/>
                <a:gd name="T24" fmla="*/ 3 w 268"/>
                <a:gd name="T25" fmla="*/ 1 h 334"/>
                <a:gd name="T26" fmla="*/ 3 w 268"/>
                <a:gd name="T27" fmla="*/ 1 h 334"/>
                <a:gd name="T28" fmla="*/ 3 w 268"/>
                <a:gd name="T29" fmla="*/ 1 h 334"/>
                <a:gd name="T30" fmla="*/ 3 w 268"/>
                <a:gd name="T31" fmla="*/ 1 h 334"/>
                <a:gd name="T32" fmla="*/ 3 w 268"/>
                <a:gd name="T33" fmla="*/ 1 h 334"/>
                <a:gd name="T34" fmla="*/ 3 w 268"/>
                <a:gd name="T35" fmla="*/ 1 h 334"/>
                <a:gd name="T36" fmla="*/ 2 w 268"/>
                <a:gd name="T37" fmla="*/ 1 h 334"/>
                <a:gd name="T38" fmla="*/ 1 w 268"/>
                <a:gd name="T39" fmla="*/ 1 h 3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68"/>
                <a:gd name="T61" fmla="*/ 0 h 334"/>
                <a:gd name="T62" fmla="*/ 268 w 268"/>
                <a:gd name="T63" fmla="*/ 334 h 3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68" h="334">
                  <a:moveTo>
                    <a:pt x="136" y="206"/>
                  </a:moveTo>
                  <a:lnTo>
                    <a:pt x="0" y="0"/>
                  </a:lnTo>
                  <a:lnTo>
                    <a:pt x="24" y="5"/>
                  </a:lnTo>
                  <a:lnTo>
                    <a:pt x="48" y="11"/>
                  </a:lnTo>
                  <a:lnTo>
                    <a:pt x="68" y="26"/>
                  </a:lnTo>
                  <a:lnTo>
                    <a:pt x="78" y="36"/>
                  </a:lnTo>
                  <a:lnTo>
                    <a:pt x="116" y="58"/>
                  </a:lnTo>
                  <a:lnTo>
                    <a:pt x="144" y="78"/>
                  </a:lnTo>
                  <a:lnTo>
                    <a:pt x="166" y="96"/>
                  </a:lnTo>
                  <a:lnTo>
                    <a:pt x="188" y="110"/>
                  </a:lnTo>
                  <a:lnTo>
                    <a:pt x="196" y="136"/>
                  </a:lnTo>
                  <a:lnTo>
                    <a:pt x="204" y="160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6" y="244"/>
                  </a:lnTo>
                  <a:lnTo>
                    <a:pt x="256" y="270"/>
                  </a:lnTo>
                  <a:lnTo>
                    <a:pt x="268" y="334"/>
                  </a:lnTo>
                  <a:lnTo>
                    <a:pt x="238" y="330"/>
                  </a:lnTo>
                  <a:lnTo>
                    <a:pt x="204" y="322"/>
                  </a:lnTo>
                  <a:lnTo>
                    <a:pt x="136" y="206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64" name="Freeform 109">
              <a:extLst>
                <a:ext uri="{FF2B5EF4-FFF2-40B4-BE49-F238E27FC236}">
                  <a16:creationId xmlns:a16="http://schemas.microsoft.com/office/drawing/2014/main" id="{15628B01-0AF9-4652-95B0-9401D6A91A38}"/>
                </a:ext>
              </a:extLst>
            </p:cNvPr>
            <p:cNvSpPr>
              <a:spLocks/>
            </p:cNvSpPr>
            <p:nvPr/>
          </p:nvSpPr>
          <p:spPr bwMode="auto">
            <a:xfrm rot="-5668726">
              <a:off x="3848" y="1471"/>
              <a:ext cx="484" cy="650"/>
            </a:xfrm>
            <a:custGeom>
              <a:avLst/>
              <a:gdLst>
                <a:gd name="T0" fmla="*/ 3 w 651"/>
                <a:gd name="T1" fmla="*/ 2 h 934"/>
                <a:gd name="T2" fmla="*/ 2 w 651"/>
                <a:gd name="T3" fmla="*/ 2 h 934"/>
                <a:gd name="T4" fmla="*/ 1 w 651"/>
                <a:gd name="T5" fmla="*/ 2 h 934"/>
                <a:gd name="T6" fmla="*/ 1 w 651"/>
                <a:gd name="T7" fmla="*/ 2 h 934"/>
                <a:gd name="T8" fmla="*/ 1 w 651"/>
                <a:gd name="T9" fmla="*/ 2 h 934"/>
                <a:gd name="T10" fmla="*/ 1 w 651"/>
                <a:gd name="T11" fmla="*/ 2 h 934"/>
                <a:gd name="T12" fmla="*/ 1 w 651"/>
                <a:gd name="T13" fmla="*/ 2 h 934"/>
                <a:gd name="T14" fmla="*/ 1 w 651"/>
                <a:gd name="T15" fmla="*/ 2 h 934"/>
                <a:gd name="T16" fmla="*/ 1 w 651"/>
                <a:gd name="T17" fmla="*/ 2 h 934"/>
                <a:gd name="T18" fmla="*/ 1 w 651"/>
                <a:gd name="T19" fmla="*/ 2 h 934"/>
                <a:gd name="T20" fmla="*/ 1 w 651"/>
                <a:gd name="T21" fmla="*/ 3 h 934"/>
                <a:gd name="T22" fmla="*/ 2 w 651"/>
                <a:gd name="T23" fmla="*/ 3 h 934"/>
                <a:gd name="T24" fmla="*/ 3 w 651"/>
                <a:gd name="T25" fmla="*/ 3 h 934"/>
                <a:gd name="T26" fmla="*/ 4 w 651"/>
                <a:gd name="T27" fmla="*/ 3 h 934"/>
                <a:gd name="T28" fmla="*/ 4 w 651"/>
                <a:gd name="T29" fmla="*/ 4 h 934"/>
                <a:gd name="T30" fmla="*/ 4 w 651"/>
                <a:gd name="T31" fmla="*/ 4 h 934"/>
                <a:gd name="T32" fmla="*/ 4 w 651"/>
                <a:gd name="T33" fmla="*/ 4 h 934"/>
                <a:gd name="T34" fmla="*/ 5 w 651"/>
                <a:gd name="T35" fmla="*/ 4 h 934"/>
                <a:gd name="T36" fmla="*/ 5 w 651"/>
                <a:gd name="T37" fmla="*/ 4 h 934"/>
                <a:gd name="T38" fmla="*/ 5 w 651"/>
                <a:gd name="T39" fmla="*/ 4 h 934"/>
                <a:gd name="T40" fmla="*/ 7 w 651"/>
                <a:gd name="T41" fmla="*/ 3 h 934"/>
                <a:gd name="T42" fmla="*/ 7 w 651"/>
                <a:gd name="T43" fmla="*/ 3 h 934"/>
                <a:gd name="T44" fmla="*/ 7 w 651"/>
                <a:gd name="T45" fmla="*/ 3 h 934"/>
                <a:gd name="T46" fmla="*/ 7 w 651"/>
                <a:gd name="T47" fmla="*/ 3 h 934"/>
                <a:gd name="T48" fmla="*/ 7 w 651"/>
                <a:gd name="T49" fmla="*/ 3 h 934"/>
                <a:gd name="T50" fmla="*/ 7 w 651"/>
                <a:gd name="T51" fmla="*/ 3 h 934"/>
                <a:gd name="T52" fmla="*/ 7 w 651"/>
                <a:gd name="T53" fmla="*/ 2 h 934"/>
                <a:gd name="T54" fmla="*/ 7 w 651"/>
                <a:gd name="T55" fmla="*/ 2 h 934"/>
                <a:gd name="T56" fmla="*/ 7 w 651"/>
                <a:gd name="T57" fmla="*/ 1 h 934"/>
                <a:gd name="T58" fmla="*/ 7 w 651"/>
                <a:gd name="T59" fmla="*/ 1 h 934"/>
                <a:gd name="T60" fmla="*/ 7 w 651"/>
                <a:gd name="T61" fmla="*/ 1 h 934"/>
                <a:gd name="T62" fmla="*/ 7 w 651"/>
                <a:gd name="T63" fmla="*/ 1 h 934"/>
                <a:gd name="T64" fmla="*/ 5 w 651"/>
                <a:gd name="T65" fmla="*/ 1 h 934"/>
                <a:gd name="T66" fmla="*/ 5 w 651"/>
                <a:gd name="T67" fmla="*/ 1 h 934"/>
                <a:gd name="T68" fmla="*/ 5 w 651"/>
                <a:gd name="T69" fmla="*/ 1 h 934"/>
                <a:gd name="T70" fmla="*/ 4 w 651"/>
                <a:gd name="T71" fmla="*/ 1 h 934"/>
                <a:gd name="T72" fmla="*/ 4 w 651"/>
                <a:gd name="T73" fmla="*/ 1 h 934"/>
                <a:gd name="T74" fmla="*/ 4 w 651"/>
                <a:gd name="T75" fmla="*/ 1 h 934"/>
                <a:gd name="T76" fmla="*/ 4 w 651"/>
                <a:gd name="T77" fmla="*/ 1 h 934"/>
                <a:gd name="T78" fmla="*/ 3 w 651"/>
                <a:gd name="T79" fmla="*/ 1 h 934"/>
                <a:gd name="T80" fmla="*/ 3 w 651"/>
                <a:gd name="T81" fmla="*/ 1 h 934"/>
                <a:gd name="T82" fmla="*/ 3 w 651"/>
                <a:gd name="T83" fmla="*/ 1 h 934"/>
                <a:gd name="T84" fmla="*/ 3 w 651"/>
                <a:gd name="T85" fmla="*/ 1 h 934"/>
                <a:gd name="T86" fmla="*/ 3 w 651"/>
                <a:gd name="T87" fmla="*/ 1 h 934"/>
                <a:gd name="T88" fmla="*/ 4 w 651"/>
                <a:gd name="T89" fmla="*/ 1 h 934"/>
                <a:gd name="T90" fmla="*/ 4 w 651"/>
                <a:gd name="T91" fmla="*/ 1 h 934"/>
                <a:gd name="T92" fmla="*/ 4 w 651"/>
                <a:gd name="T93" fmla="*/ 1 h 934"/>
                <a:gd name="T94" fmla="*/ 4 w 651"/>
                <a:gd name="T95" fmla="*/ 1 h 934"/>
                <a:gd name="T96" fmla="*/ 4 w 651"/>
                <a:gd name="T97" fmla="*/ 2 h 934"/>
                <a:gd name="T98" fmla="*/ 3 w 651"/>
                <a:gd name="T99" fmla="*/ 2 h 93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51"/>
                <a:gd name="T151" fmla="*/ 0 h 934"/>
                <a:gd name="T152" fmla="*/ 651 w 651"/>
                <a:gd name="T153" fmla="*/ 934 h 93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51" h="934">
                  <a:moveTo>
                    <a:pt x="254" y="496"/>
                  </a:moveTo>
                  <a:lnTo>
                    <a:pt x="232" y="508"/>
                  </a:lnTo>
                  <a:lnTo>
                    <a:pt x="212" y="514"/>
                  </a:lnTo>
                  <a:lnTo>
                    <a:pt x="182" y="512"/>
                  </a:lnTo>
                  <a:lnTo>
                    <a:pt x="150" y="504"/>
                  </a:lnTo>
                  <a:lnTo>
                    <a:pt x="110" y="482"/>
                  </a:lnTo>
                  <a:lnTo>
                    <a:pt x="102" y="452"/>
                  </a:lnTo>
                  <a:lnTo>
                    <a:pt x="92" y="440"/>
                  </a:lnTo>
                  <a:lnTo>
                    <a:pt x="74" y="430"/>
                  </a:lnTo>
                  <a:lnTo>
                    <a:pt x="52" y="412"/>
                  </a:lnTo>
                  <a:lnTo>
                    <a:pt x="32" y="406"/>
                  </a:lnTo>
                  <a:lnTo>
                    <a:pt x="10" y="410"/>
                  </a:lnTo>
                  <a:lnTo>
                    <a:pt x="0" y="418"/>
                  </a:lnTo>
                  <a:lnTo>
                    <a:pt x="10" y="440"/>
                  </a:lnTo>
                  <a:lnTo>
                    <a:pt x="18" y="464"/>
                  </a:lnTo>
                  <a:lnTo>
                    <a:pt x="24" y="484"/>
                  </a:lnTo>
                  <a:lnTo>
                    <a:pt x="34" y="504"/>
                  </a:lnTo>
                  <a:lnTo>
                    <a:pt x="44" y="534"/>
                  </a:lnTo>
                  <a:lnTo>
                    <a:pt x="54" y="550"/>
                  </a:lnTo>
                  <a:lnTo>
                    <a:pt x="74" y="580"/>
                  </a:lnTo>
                  <a:lnTo>
                    <a:pt x="102" y="604"/>
                  </a:lnTo>
                  <a:lnTo>
                    <a:pt x="116" y="628"/>
                  </a:lnTo>
                  <a:lnTo>
                    <a:pt x="150" y="666"/>
                  </a:lnTo>
                  <a:lnTo>
                    <a:pt x="182" y="696"/>
                  </a:lnTo>
                  <a:lnTo>
                    <a:pt x="206" y="719"/>
                  </a:lnTo>
                  <a:lnTo>
                    <a:pt x="242" y="756"/>
                  </a:lnTo>
                  <a:lnTo>
                    <a:pt x="286" y="796"/>
                  </a:lnTo>
                  <a:lnTo>
                    <a:pt x="306" y="816"/>
                  </a:lnTo>
                  <a:lnTo>
                    <a:pt x="328" y="829"/>
                  </a:lnTo>
                  <a:lnTo>
                    <a:pt x="340" y="856"/>
                  </a:lnTo>
                  <a:lnTo>
                    <a:pt x="348" y="875"/>
                  </a:lnTo>
                  <a:lnTo>
                    <a:pt x="354" y="893"/>
                  </a:lnTo>
                  <a:lnTo>
                    <a:pt x="365" y="909"/>
                  </a:lnTo>
                  <a:lnTo>
                    <a:pt x="380" y="925"/>
                  </a:lnTo>
                  <a:lnTo>
                    <a:pt x="389" y="934"/>
                  </a:lnTo>
                  <a:lnTo>
                    <a:pt x="403" y="921"/>
                  </a:lnTo>
                  <a:lnTo>
                    <a:pt x="416" y="909"/>
                  </a:lnTo>
                  <a:lnTo>
                    <a:pt x="444" y="889"/>
                  </a:lnTo>
                  <a:lnTo>
                    <a:pt x="483" y="864"/>
                  </a:lnTo>
                  <a:lnTo>
                    <a:pt x="508" y="850"/>
                  </a:lnTo>
                  <a:lnTo>
                    <a:pt x="538" y="833"/>
                  </a:lnTo>
                  <a:lnTo>
                    <a:pt x="573" y="821"/>
                  </a:lnTo>
                  <a:lnTo>
                    <a:pt x="603" y="814"/>
                  </a:lnTo>
                  <a:lnTo>
                    <a:pt x="630" y="816"/>
                  </a:lnTo>
                  <a:lnTo>
                    <a:pt x="651" y="820"/>
                  </a:lnTo>
                  <a:lnTo>
                    <a:pt x="619" y="785"/>
                  </a:lnTo>
                  <a:lnTo>
                    <a:pt x="609" y="772"/>
                  </a:lnTo>
                  <a:lnTo>
                    <a:pt x="590" y="757"/>
                  </a:lnTo>
                  <a:lnTo>
                    <a:pt x="581" y="745"/>
                  </a:lnTo>
                  <a:lnTo>
                    <a:pt x="577" y="735"/>
                  </a:lnTo>
                  <a:lnTo>
                    <a:pt x="580" y="709"/>
                  </a:lnTo>
                  <a:lnTo>
                    <a:pt x="587" y="630"/>
                  </a:lnTo>
                  <a:lnTo>
                    <a:pt x="577" y="541"/>
                  </a:lnTo>
                  <a:lnTo>
                    <a:pt x="577" y="484"/>
                  </a:lnTo>
                  <a:lnTo>
                    <a:pt x="580" y="456"/>
                  </a:lnTo>
                  <a:lnTo>
                    <a:pt x="580" y="428"/>
                  </a:lnTo>
                  <a:lnTo>
                    <a:pt x="582" y="410"/>
                  </a:lnTo>
                  <a:lnTo>
                    <a:pt x="580" y="395"/>
                  </a:lnTo>
                  <a:lnTo>
                    <a:pt x="584" y="382"/>
                  </a:lnTo>
                  <a:lnTo>
                    <a:pt x="580" y="384"/>
                  </a:lnTo>
                  <a:lnTo>
                    <a:pt x="580" y="376"/>
                  </a:lnTo>
                  <a:lnTo>
                    <a:pt x="572" y="336"/>
                  </a:lnTo>
                  <a:lnTo>
                    <a:pt x="556" y="330"/>
                  </a:lnTo>
                  <a:lnTo>
                    <a:pt x="542" y="338"/>
                  </a:lnTo>
                  <a:lnTo>
                    <a:pt x="522" y="312"/>
                  </a:lnTo>
                  <a:lnTo>
                    <a:pt x="494" y="324"/>
                  </a:lnTo>
                  <a:lnTo>
                    <a:pt x="474" y="288"/>
                  </a:lnTo>
                  <a:lnTo>
                    <a:pt x="458" y="266"/>
                  </a:lnTo>
                  <a:lnTo>
                    <a:pt x="444" y="234"/>
                  </a:lnTo>
                  <a:lnTo>
                    <a:pt x="430" y="206"/>
                  </a:lnTo>
                  <a:lnTo>
                    <a:pt x="412" y="170"/>
                  </a:lnTo>
                  <a:lnTo>
                    <a:pt x="388" y="136"/>
                  </a:lnTo>
                  <a:lnTo>
                    <a:pt x="370" y="122"/>
                  </a:lnTo>
                  <a:lnTo>
                    <a:pt x="356" y="106"/>
                  </a:lnTo>
                  <a:lnTo>
                    <a:pt x="344" y="94"/>
                  </a:lnTo>
                  <a:lnTo>
                    <a:pt x="334" y="84"/>
                  </a:lnTo>
                  <a:lnTo>
                    <a:pt x="322" y="72"/>
                  </a:lnTo>
                  <a:lnTo>
                    <a:pt x="310" y="58"/>
                  </a:lnTo>
                  <a:lnTo>
                    <a:pt x="298" y="48"/>
                  </a:lnTo>
                  <a:lnTo>
                    <a:pt x="286" y="40"/>
                  </a:lnTo>
                  <a:lnTo>
                    <a:pt x="274" y="24"/>
                  </a:lnTo>
                  <a:lnTo>
                    <a:pt x="260" y="14"/>
                  </a:lnTo>
                  <a:lnTo>
                    <a:pt x="244" y="0"/>
                  </a:lnTo>
                  <a:lnTo>
                    <a:pt x="232" y="20"/>
                  </a:lnTo>
                  <a:lnTo>
                    <a:pt x="232" y="46"/>
                  </a:lnTo>
                  <a:lnTo>
                    <a:pt x="240" y="86"/>
                  </a:lnTo>
                  <a:lnTo>
                    <a:pt x="268" y="126"/>
                  </a:lnTo>
                  <a:lnTo>
                    <a:pt x="288" y="152"/>
                  </a:lnTo>
                  <a:lnTo>
                    <a:pt x="304" y="180"/>
                  </a:lnTo>
                  <a:lnTo>
                    <a:pt x="320" y="204"/>
                  </a:lnTo>
                  <a:lnTo>
                    <a:pt x="330" y="238"/>
                  </a:lnTo>
                  <a:lnTo>
                    <a:pt x="338" y="276"/>
                  </a:lnTo>
                  <a:lnTo>
                    <a:pt x="362" y="320"/>
                  </a:lnTo>
                  <a:lnTo>
                    <a:pt x="368" y="354"/>
                  </a:lnTo>
                  <a:lnTo>
                    <a:pt x="358" y="378"/>
                  </a:lnTo>
                  <a:lnTo>
                    <a:pt x="346" y="404"/>
                  </a:lnTo>
                  <a:lnTo>
                    <a:pt x="322" y="442"/>
                  </a:lnTo>
                  <a:lnTo>
                    <a:pt x="306" y="462"/>
                  </a:lnTo>
                  <a:lnTo>
                    <a:pt x="283" y="478"/>
                  </a:lnTo>
                  <a:lnTo>
                    <a:pt x="254" y="496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65" name="Freeform 110">
              <a:extLst>
                <a:ext uri="{FF2B5EF4-FFF2-40B4-BE49-F238E27FC236}">
                  <a16:creationId xmlns:a16="http://schemas.microsoft.com/office/drawing/2014/main" id="{EE0495E6-AFB1-4466-81B9-D449DBB8BB15}"/>
                </a:ext>
              </a:extLst>
            </p:cNvPr>
            <p:cNvSpPr>
              <a:spLocks/>
            </p:cNvSpPr>
            <p:nvPr/>
          </p:nvSpPr>
          <p:spPr bwMode="auto">
            <a:xfrm rot="-5668726">
              <a:off x="4047" y="1600"/>
              <a:ext cx="5" cy="79"/>
            </a:xfrm>
            <a:custGeom>
              <a:avLst/>
              <a:gdLst>
                <a:gd name="T0" fmla="*/ 0 w 20"/>
                <a:gd name="T1" fmla="*/ 0 h 336"/>
                <a:gd name="T2" fmla="*/ 0 w 20"/>
                <a:gd name="T3" fmla="*/ 0 h 336"/>
                <a:gd name="T4" fmla="*/ 0 w 20"/>
                <a:gd name="T5" fmla="*/ 0 h 336"/>
                <a:gd name="T6" fmla="*/ 0 w 20"/>
                <a:gd name="T7" fmla="*/ 0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"/>
                <a:gd name="T13" fmla="*/ 0 h 336"/>
                <a:gd name="T14" fmla="*/ 20 w 20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" h="336">
                  <a:moveTo>
                    <a:pt x="9" y="0"/>
                  </a:moveTo>
                  <a:lnTo>
                    <a:pt x="20" y="52"/>
                  </a:lnTo>
                  <a:lnTo>
                    <a:pt x="1" y="241"/>
                  </a:lnTo>
                  <a:lnTo>
                    <a:pt x="0" y="33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66" name="Freeform 111">
              <a:extLst>
                <a:ext uri="{FF2B5EF4-FFF2-40B4-BE49-F238E27FC236}">
                  <a16:creationId xmlns:a16="http://schemas.microsoft.com/office/drawing/2014/main" id="{38FEAC87-319B-4E97-9D0B-845889DC5BA3}"/>
                </a:ext>
              </a:extLst>
            </p:cNvPr>
            <p:cNvSpPr>
              <a:spLocks/>
            </p:cNvSpPr>
            <p:nvPr/>
          </p:nvSpPr>
          <p:spPr bwMode="auto">
            <a:xfrm rot="-5668726">
              <a:off x="4081" y="1994"/>
              <a:ext cx="18" cy="39"/>
            </a:xfrm>
            <a:custGeom>
              <a:avLst/>
              <a:gdLst>
                <a:gd name="T0" fmla="*/ 0 w 70"/>
                <a:gd name="T1" fmla="*/ 0 h 169"/>
                <a:gd name="T2" fmla="*/ 0 w 70"/>
                <a:gd name="T3" fmla="*/ 0 h 169"/>
                <a:gd name="T4" fmla="*/ 0 w 70"/>
                <a:gd name="T5" fmla="*/ 0 h 169"/>
                <a:gd name="T6" fmla="*/ 0 w 70"/>
                <a:gd name="T7" fmla="*/ 0 h 169"/>
                <a:gd name="T8" fmla="*/ 0 w 70"/>
                <a:gd name="T9" fmla="*/ 0 h 169"/>
                <a:gd name="T10" fmla="*/ 0 w 70"/>
                <a:gd name="T11" fmla="*/ 0 h 169"/>
                <a:gd name="T12" fmla="*/ 0 w 70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169"/>
                <a:gd name="T23" fmla="*/ 70 w 70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67" name="Freeform 112">
              <a:extLst>
                <a:ext uri="{FF2B5EF4-FFF2-40B4-BE49-F238E27FC236}">
                  <a16:creationId xmlns:a16="http://schemas.microsoft.com/office/drawing/2014/main" id="{2A8914DA-06DC-4346-BAA7-F302AE6BFF57}"/>
                </a:ext>
              </a:extLst>
            </p:cNvPr>
            <p:cNvSpPr>
              <a:spLocks/>
            </p:cNvSpPr>
            <p:nvPr/>
          </p:nvSpPr>
          <p:spPr bwMode="auto">
            <a:xfrm rot="-2506963">
              <a:off x="3899" y="1791"/>
              <a:ext cx="11" cy="23"/>
            </a:xfrm>
            <a:custGeom>
              <a:avLst/>
              <a:gdLst>
                <a:gd name="T0" fmla="*/ 0 w 50"/>
                <a:gd name="T1" fmla="*/ 0 h 93"/>
                <a:gd name="T2" fmla="*/ 0 w 50"/>
                <a:gd name="T3" fmla="*/ 0 h 93"/>
                <a:gd name="T4" fmla="*/ 0 w 50"/>
                <a:gd name="T5" fmla="*/ 0 h 93"/>
                <a:gd name="T6" fmla="*/ 0 w 50"/>
                <a:gd name="T7" fmla="*/ 0 h 93"/>
                <a:gd name="T8" fmla="*/ 0 w 50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"/>
                <a:gd name="T16" fmla="*/ 0 h 93"/>
                <a:gd name="T17" fmla="*/ 50 w 50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" h="93">
                  <a:moveTo>
                    <a:pt x="0" y="0"/>
                  </a:moveTo>
                  <a:lnTo>
                    <a:pt x="0" y="32"/>
                  </a:lnTo>
                  <a:lnTo>
                    <a:pt x="6" y="57"/>
                  </a:lnTo>
                  <a:lnTo>
                    <a:pt x="25" y="82"/>
                  </a:lnTo>
                  <a:lnTo>
                    <a:pt x="50" y="9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26868" name="Group 113">
              <a:extLst>
                <a:ext uri="{FF2B5EF4-FFF2-40B4-BE49-F238E27FC236}">
                  <a16:creationId xmlns:a16="http://schemas.microsoft.com/office/drawing/2014/main" id="{A9969FB5-C605-459B-A143-1C401192968A}"/>
                </a:ext>
              </a:extLst>
            </p:cNvPr>
            <p:cNvGrpSpPr>
              <a:grpSpLocks/>
            </p:cNvGrpSpPr>
            <p:nvPr/>
          </p:nvGrpSpPr>
          <p:grpSpPr bwMode="auto">
            <a:xfrm rot="8522798">
              <a:off x="4299" y="1482"/>
              <a:ext cx="216" cy="258"/>
              <a:chOff x="2457" y="2549"/>
              <a:chExt cx="557" cy="547"/>
            </a:xfrm>
          </p:grpSpPr>
          <p:sp>
            <p:nvSpPr>
              <p:cNvPr id="26871" name="Freeform 114">
                <a:extLst>
                  <a:ext uri="{FF2B5EF4-FFF2-40B4-BE49-F238E27FC236}">
                    <a16:creationId xmlns:a16="http://schemas.microsoft.com/office/drawing/2014/main" id="{3EA24403-8110-4FA9-9E11-D9EB237CC6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1 w 1112"/>
                  <a:gd name="T1" fmla="*/ 1 h 1094"/>
                  <a:gd name="T2" fmla="*/ 1 w 1112"/>
                  <a:gd name="T3" fmla="*/ 1 h 1094"/>
                  <a:gd name="T4" fmla="*/ 1 w 1112"/>
                  <a:gd name="T5" fmla="*/ 1 h 1094"/>
                  <a:gd name="T6" fmla="*/ 1 w 1112"/>
                  <a:gd name="T7" fmla="*/ 1 h 1094"/>
                  <a:gd name="T8" fmla="*/ 1 w 1112"/>
                  <a:gd name="T9" fmla="*/ 1 h 1094"/>
                  <a:gd name="T10" fmla="*/ 1 w 1112"/>
                  <a:gd name="T11" fmla="*/ 1 h 1094"/>
                  <a:gd name="T12" fmla="*/ 1 w 1112"/>
                  <a:gd name="T13" fmla="*/ 1 h 1094"/>
                  <a:gd name="T14" fmla="*/ 1 w 1112"/>
                  <a:gd name="T15" fmla="*/ 1 h 1094"/>
                  <a:gd name="T16" fmla="*/ 1 w 1112"/>
                  <a:gd name="T17" fmla="*/ 1 h 1094"/>
                  <a:gd name="T18" fmla="*/ 1 w 1112"/>
                  <a:gd name="T19" fmla="*/ 1 h 1094"/>
                  <a:gd name="T20" fmla="*/ 1 w 1112"/>
                  <a:gd name="T21" fmla="*/ 1 h 1094"/>
                  <a:gd name="T22" fmla="*/ 1 w 1112"/>
                  <a:gd name="T23" fmla="*/ 1 h 1094"/>
                  <a:gd name="T24" fmla="*/ 1 w 1112"/>
                  <a:gd name="T25" fmla="*/ 1 h 1094"/>
                  <a:gd name="T26" fmla="*/ 0 w 1112"/>
                  <a:gd name="T27" fmla="*/ 0 h 1094"/>
                  <a:gd name="T28" fmla="*/ 1 w 1112"/>
                  <a:gd name="T29" fmla="*/ 1 h 1094"/>
                  <a:gd name="T30" fmla="*/ 1 w 1112"/>
                  <a:gd name="T31" fmla="*/ 1 h 1094"/>
                  <a:gd name="T32" fmla="*/ 1 w 1112"/>
                  <a:gd name="T33" fmla="*/ 1 h 1094"/>
                  <a:gd name="T34" fmla="*/ 1 w 1112"/>
                  <a:gd name="T35" fmla="*/ 1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2"/>
                  <a:gd name="T55" fmla="*/ 0 h 1094"/>
                  <a:gd name="T56" fmla="*/ 1112 w 1112"/>
                  <a:gd name="T57" fmla="*/ 1094 h 10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72" name="Oval 115">
                <a:extLst>
                  <a:ext uri="{FF2B5EF4-FFF2-40B4-BE49-F238E27FC236}">
                    <a16:creationId xmlns:a16="http://schemas.microsoft.com/office/drawing/2014/main" id="{802BAA4C-0289-4CFA-81BE-314CC85716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en-US" altLang="en-US" sz="20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6869" name="Freeform 116">
              <a:extLst>
                <a:ext uri="{FF2B5EF4-FFF2-40B4-BE49-F238E27FC236}">
                  <a16:creationId xmlns:a16="http://schemas.microsoft.com/office/drawing/2014/main" id="{72EE61E3-DD4C-4ED2-9D0F-F99A6E3D874B}"/>
                </a:ext>
              </a:extLst>
            </p:cNvPr>
            <p:cNvSpPr>
              <a:spLocks/>
            </p:cNvSpPr>
            <p:nvPr/>
          </p:nvSpPr>
          <p:spPr bwMode="auto">
            <a:xfrm rot="-5668726">
              <a:off x="3851" y="1632"/>
              <a:ext cx="101" cy="153"/>
            </a:xfrm>
            <a:custGeom>
              <a:avLst/>
              <a:gdLst>
                <a:gd name="T0" fmla="*/ 0 w 136"/>
                <a:gd name="T1" fmla="*/ 0 h 220"/>
                <a:gd name="T2" fmla="*/ 1 w 136"/>
                <a:gd name="T3" fmla="*/ 1 h 220"/>
                <a:gd name="T4" fmla="*/ 1 w 136"/>
                <a:gd name="T5" fmla="*/ 1 h 220"/>
                <a:gd name="T6" fmla="*/ 1 w 136"/>
                <a:gd name="T7" fmla="*/ 1 h 220"/>
                <a:gd name="T8" fmla="*/ 1 w 136"/>
                <a:gd name="T9" fmla="*/ 1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220"/>
                <a:gd name="T17" fmla="*/ 136 w 136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220">
                  <a:moveTo>
                    <a:pt x="0" y="0"/>
                  </a:moveTo>
                  <a:cubicBezTo>
                    <a:pt x="11" y="11"/>
                    <a:pt x="48" y="43"/>
                    <a:pt x="64" y="68"/>
                  </a:cubicBezTo>
                  <a:cubicBezTo>
                    <a:pt x="80" y="93"/>
                    <a:pt x="88" y="131"/>
                    <a:pt x="96" y="150"/>
                  </a:cubicBezTo>
                  <a:cubicBezTo>
                    <a:pt x="104" y="169"/>
                    <a:pt x="105" y="168"/>
                    <a:pt x="112" y="180"/>
                  </a:cubicBezTo>
                  <a:cubicBezTo>
                    <a:pt x="119" y="192"/>
                    <a:pt x="131" y="212"/>
                    <a:pt x="136" y="22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70" name="Freeform 117">
              <a:extLst>
                <a:ext uri="{FF2B5EF4-FFF2-40B4-BE49-F238E27FC236}">
                  <a16:creationId xmlns:a16="http://schemas.microsoft.com/office/drawing/2014/main" id="{8A9E8B51-C471-47F4-A324-80742F806835}"/>
                </a:ext>
              </a:extLst>
            </p:cNvPr>
            <p:cNvSpPr>
              <a:spLocks/>
            </p:cNvSpPr>
            <p:nvPr/>
          </p:nvSpPr>
          <p:spPr bwMode="auto">
            <a:xfrm rot="-5668726">
              <a:off x="3770" y="1854"/>
              <a:ext cx="40" cy="24"/>
            </a:xfrm>
            <a:custGeom>
              <a:avLst/>
              <a:gdLst>
                <a:gd name="T0" fmla="*/ 0 w 54"/>
                <a:gd name="T1" fmla="*/ 0 h 34"/>
                <a:gd name="T2" fmla="*/ 1 w 54"/>
                <a:gd name="T3" fmla="*/ 1 h 34"/>
                <a:gd name="T4" fmla="*/ 1 w 54"/>
                <a:gd name="T5" fmla="*/ 1 h 34"/>
                <a:gd name="T6" fmla="*/ 0 60000 65536"/>
                <a:gd name="T7" fmla="*/ 0 60000 65536"/>
                <a:gd name="T8" fmla="*/ 0 60000 65536"/>
                <a:gd name="T9" fmla="*/ 0 w 54"/>
                <a:gd name="T10" fmla="*/ 0 h 34"/>
                <a:gd name="T11" fmla="*/ 54 w 54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" h="34">
                  <a:moveTo>
                    <a:pt x="0" y="0"/>
                  </a:moveTo>
                  <a:cubicBezTo>
                    <a:pt x="5" y="5"/>
                    <a:pt x="21" y="24"/>
                    <a:pt x="30" y="29"/>
                  </a:cubicBezTo>
                  <a:cubicBezTo>
                    <a:pt x="39" y="34"/>
                    <a:pt x="46" y="33"/>
                    <a:pt x="54" y="2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6647" name="Freeform 118">
            <a:extLst>
              <a:ext uri="{FF2B5EF4-FFF2-40B4-BE49-F238E27FC236}">
                <a16:creationId xmlns:a16="http://schemas.microsoft.com/office/drawing/2014/main" id="{05329C98-F4C0-4738-BD7D-B77C0F0939AF}"/>
              </a:ext>
            </a:extLst>
          </p:cNvPr>
          <p:cNvSpPr>
            <a:spLocks/>
          </p:cNvSpPr>
          <p:nvPr/>
        </p:nvSpPr>
        <p:spPr bwMode="auto">
          <a:xfrm>
            <a:off x="5981700" y="3708401"/>
            <a:ext cx="457200" cy="981075"/>
          </a:xfrm>
          <a:custGeom>
            <a:avLst/>
            <a:gdLst>
              <a:gd name="T0" fmla="*/ 0 w 288"/>
              <a:gd name="T1" fmla="*/ 2147483646 h 576"/>
              <a:gd name="T2" fmla="*/ 0 w 288"/>
              <a:gd name="T3" fmla="*/ 2147483646 h 576"/>
              <a:gd name="T4" fmla="*/ 2147483646 w 288"/>
              <a:gd name="T5" fmla="*/ 0 h 576"/>
              <a:gd name="T6" fmla="*/ 2147483646 w 288"/>
              <a:gd name="T7" fmla="*/ 2147483646 h 576"/>
              <a:gd name="T8" fmla="*/ 0 60000 65536"/>
              <a:gd name="T9" fmla="*/ 0 60000 65536"/>
              <a:gd name="T10" fmla="*/ 0 60000 65536"/>
              <a:gd name="T11" fmla="*/ 0 60000 65536"/>
              <a:gd name="T12" fmla="*/ 0 w 288"/>
              <a:gd name="T13" fmla="*/ 0 h 576"/>
              <a:gd name="T14" fmla="*/ 288 w 288"/>
              <a:gd name="T15" fmla="*/ 576 h 5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" h="576">
                <a:moveTo>
                  <a:pt x="0" y="576"/>
                </a:moveTo>
                <a:lnTo>
                  <a:pt x="0" y="108"/>
                </a:lnTo>
                <a:lnTo>
                  <a:pt x="288" y="0"/>
                </a:lnTo>
                <a:lnTo>
                  <a:pt x="288" y="42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6648" name="Oval 119">
            <a:extLst>
              <a:ext uri="{FF2B5EF4-FFF2-40B4-BE49-F238E27FC236}">
                <a16:creationId xmlns:a16="http://schemas.microsoft.com/office/drawing/2014/main" id="{B36A9BB4-22E3-40DF-90FC-C88C59FD0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263" y="4467226"/>
            <a:ext cx="55562" cy="365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26649" name="Oval 120">
            <a:extLst>
              <a:ext uri="{FF2B5EF4-FFF2-40B4-BE49-F238E27FC236}">
                <a16:creationId xmlns:a16="http://schemas.microsoft.com/office/drawing/2014/main" id="{C8736AB9-6681-44DC-BAB5-0F2B9B96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1" y="4562476"/>
            <a:ext cx="55563" cy="365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pic>
        <p:nvPicPr>
          <p:cNvPr id="14457" name="Picture 121" descr="khoi den">
            <a:extLst>
              <a:ext uri="{FF2B5EF4-FFF2-40B4-BE49-F238E27FC236}">
                <a16:creationId xmlns:a16="http://schemas.microsoft.com/office/drawing/2014/main" id="{FDD6394D-B99D-4760-B8E4-8D977C0898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11978">
            <a:off x="5237163" y="2754313"/>
            <a:ext cx="2127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651" name="Group 122">
            <a:extLst>
              <a:ext uri="{FF2B5EF4-FFF2-40B4-BE49-F238E27FC236}">
                <a16:creationId xmlns:a16="http://schemas.microsoft.com/office/drawing/2014/main" id="{449A1522-87FB-40C0-8419-74D84606B71D}"/>
              </a:ext>
            </a:extLst>
          </p:cNvPr>
          <p:cNvGrpSpPr>
            <a:grpSpLocks/>
          </p:cNvGrpSpPr>
          <p:nvPr/>
        </p:nvGrpSpPr>
        <p:grpSpPr bwMode="auto">
          <a:xfrm>
            <a:off x="4745038" y="3278189"/>
            <a:ext cx="279400" cy="314325"/>
            <a:chOff x="3226" y="2032"/>
            <a:chExt cx="176" cy="198"/>
          </a:xfrm>
        </p:grpSpPr>
        <p:sp>
          <p:nvSpPr>
            <p:cNvPr id="26858" name="AutoShape 123">
              <a:extLst>
                <a:ext uri="{FF2B5EF4-FFF2-40B4-BE49-F238E27FC236}">
                  <a16:creationId xmlns:a16="http://schemas.microsoft.com/office/drawing/2014/main" id="{5F83820A-C658-4E75-A09F-2C6B2081FD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8" y="2091"/>
              <a:ext cx="28" cy="139"/>
            </a:xfrm>
            <a:prstGeom prst="can">
              <a:avLst>
                <a:gd name="adj" fmla="val 36704"/>
              </a:avLst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6859" name="AutoShape 124">
              <a:extLst>
                <a:ext uri="{FF2B5EF4-FFF2-40B4-BE49-F238E27FC236}">
                  <a16:creationId xmlns:a16="http://schemas.microsoft.com/office/drawing/2014/main" id="{8687A438-109D-47DA-AE05-E41B54B9C54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020000">
              <a:off x="3308" y="1965"/>
              <a:ext cx="28" cy="161"/>
            </a:xfrm>
            <a:prstGeom prst="can">
              <a:avLst>
                <a:gd name="adj" fmla="val 42513"/>
              </a:avLst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14347" name="Freeform 125">
              <a:extLst>
                <a:ext uri="{FF2B5EF4-FFF2-40B4-BE49-F238E27FC236}">
                  <a16:creationId xmlns:a16="http://schemas.microsoft.com/office/drawing/2014/main" id="{E6B8EDA3-9956-4E43-BCF3-EB016F7364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6" y="2061"/>
              <a:ext cx="41" cy="41"/>
            </a:xfrm>
            <a:custGeom>
              <a:avLst/>
              <a:gdLst>
                <a:gd name="T0" fmla="*/ 4 w 41"/>
                <a:gd name="T1" fmla="*/ 41 h 41"/>
                <a:gd name="T2" fmla="*/ 10 w 41"/>
                <a:gd name="T3" fmla="*/ 17 h 41"/>
                <a:gd name="T4" fmla="*/ 36 w 41"/>
                <a:gd name="T5" fmla="*/ 2 h 41"/>
                <a:gd name="T6" fmla="*/ 41 w 41"/>
                <a:gd name="T7" fmla="*/ 24 h 41"/>
                <a:gd name="T8" fmla="*/ 29 w 41"/>
                <a:gd name="T9" fmla="*/ 38 h 41"/>
                <a:gd name="T10" fmla="*/ 4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4" y="41"/>
                  </a:moveTo>
                  <a:cubicBezTo>
                    <a:pt x="0" y="37"/>
                    <a:pt x="5" y="23"/>
                    <a:pt x="10" y="17"/>
                  </a:cubicBezTo>
                  <a:cubicBezTo>
                    <a:pt x="15" y="11"/>
                    <a:pt x="30" y="0"/>
                    <a:pt x="36" y="2"/>
                  </a:cubicBezTo>
                  <a:lnTo>
                    <a:pt x="41" y="24"/>
                  </a:lnTo>
                  <a:lnTo>
                    <a:pt x="29" y="38"/>
                  </a:lnTo>
                  <a:lnTo>
                    <a:pt x="4" y="41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3175" cmpd="sng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26861" name="AutoShape 126">
              <a:extLst>
                <a:ext uri="{FF2B5EF4-FFF2-40B4-BE49-F238E27FC236}">
                  <a16:creationId xmlns:a16="http://schemas.microsoft.com/office/drawing/2014/main" id="{C20BB0F0-582E-4036-B018-007CBF812B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020000">
              <a:off x="3246" y="2064"/>
              <a:ext cx="23" cy="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50000">
                  <a:srgbClr val="767676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14348" name="AutoShape 127">
              <a:extLst>
                <a:ext uri="{FF2B5EF4-FFF2-40B4-BE49-F238E27FC236}">
                  <a16:creationId xmlns:a16="http://schemas.microsoft.com/office/drawing/2014/main" id="{9638FEE2-7244-9D44-92D9-C94C32206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0" y="2092"/>
              <a:ext cx="23" cy="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</p:grpSp>
      <p:grpSp>
        <p:nvGrpSpPr>
          <p:cNvPr id="14381" name="Group 128">
            <a:extLst>
              <a:ext uri="{FF2B5EF4-FFF2-40B4-BE49-F238E27FC236}">
                <a16:creationId xmlns:a16="http://schemas.microsoft.com/office/drawing/2014/main" id="{4D48426E-3CFD-4FB3-B791-45D783C29E48}"/>
              </a:ext>
            </a:extLst>
          </p:cNvPr>
          <p:cNvGrpSpPr>
            <a:grpSpLocks/>
          </p:cNvGrpSpPr>
          <p:nvPr/>
        </p:nvGrpSpPr>
        <p:grpSpPr bwMode="auto">
          <a:xfrm>
            <a:off x="6291263" y="3114675"/>
            <a:ext cx="55562" cy="1371600"/>
            <a:chOff x="4069" y="1794"/>
            <a:chExt cx="35" cy="864"/>
          </a:xfrm>
        </p:grpSpPr>
        <p:sp>
          <p:nvSpPr>
            <p:cNvPr id="14351" name="AutoShape 129">
              <a:extLst>
                <a:ext uri="{FF2B5EF4-FFF2-40B4-BE49-F238E27FC236}">
                  <a16:creationId xmlns:a16="http://schemas.microsoft.com/office/drawing/2014/main" id="{24D645A1-0308-224B-BD2B-9DC0D614B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9" y="1794"/>
              <a:ext cx="35" cy="74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14363" name="Freeform 130">
              <a:extLst>
                <a:ext uri="{FF2B5EF4-FFF2-40B4-BE49-F238E27FC236}">
                  <a16:creationId xmlns:a16="http://schemas.microsoft.com/office/drawing/2014/main" id="{8C6CE3DE-905A-E54F-846D-8E81E1EA9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524"/>
              <a:ext cx="35" cy="134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26840" name="Line 131">
              <a:extLst>
                <a:ext uri="{FF2B5EF4-FFF2-40B4-BE49-F238E27FC236}">
                  <a16:creationId xmlns:a16="http://schemas.microsoft.com/office/drawing/2014/main" id="{E5271658-4F8D-4DCB-8788-90F57F9E30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7" y="1863"/>
              <a:ext cx="0" cy="434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41" name="Freeform 132">
              <a:extLst>
                <a:ext uri="{FF2B5EF4-FFF2-40B4-BE49-F238E27FC236}">
                  <a16:creationId xmlns:a16="http://schemas.microsoft.com/office/drawing/2014/main" id="{E9E3A728-F61C-4229-8892-FCAC99402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9" y="2605"/>
              <a:ext cx="15" cy="53"/>
            </a:xfrm>
            <a:custGeom>
              <a:avLst/>
              <a:gdLst>
                <a:gd name="T0" fmla="*/ 0 w 42"/>
                <a:gd name="T1" fmla="*/ 0 h 129"/>
                <a:gd name="T2" fmla="*/ 0 w 42"/>
                <a:gd name="T3" fmla="*/ 0 h 129"/>
                <a:gd name="T4" fmla="*/ 0 w 42"/>
                <a:gd name="T5" fmla="*/ 0 h 129"/>
                <a:gd name="T6" fmla="*/ 0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129"/>
                <a:gd name="T14" fmla="*/ 42 w 42"/>
                <a:gd name="T15" fmla="*/ 129 h 1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26842" name="Group 133">
              <a:extLst>
                <a:ext uri="{FF2B5EF4-FFF2-40B4-BE49-F238E27FC236}">
                  <a16:creationId xmlns:a16="http://schemas.microsoft.com/office/drawing/2014/main" id="{31FA8D3E-4F9C-4CEC-8675-69616E2EEE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76" y="1904"/>
              <a:ext cx="17" cy="615"/>
              <a:chOff x="5160" y="1084"/>
              <a:chExt cx="48" cy="1497"/>
            </a:xfrm>
          </p:grpSpPr>
          <p:sp>
            <p:nvSpPr>
              <p:cNvPr id="26844" name="Line 134">
                <a:extLst>
                  <a:ext uri="{FF2B5EF4-FFF2-40B4-BE49-F238E27FC236}">
                    <a16:creationId xmlns:a16="http://schemas.microsoft.com/office/drawing/2014/main" id="{BCA73555-C83E-4FC3-A084-1B155B0698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129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45" name="Line 135">
                <a:extLst>
                  <a:ext uri="{FF2B5EF4-FFF2-40B4-BE49-F238E27FC236}">
                    <a16:creationId xmlns:a16="http://schemas.microsoft.com/office/drawing/2014/main" id="{CE4DF653-3B72-48AF-9280-9C5DC67EE9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084"/>
                <a:ext cx="0" cy="149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46" name="Line 136">
                <a:extLst>
                  <a:ext uri="{FF2B5EF4-FFF2-40B4-BE49-F238E27FC236}">
                    <a16:creationId xmlns:a16="http://schemas.microsoft.com/office/drawing/2014/main" id="{ABF24EBC-3E5C-474A-96A6-184E93D86F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249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47" name="Line 137">
                <a:extLst>
                  <a:ext uri="{FF2B5EF4-FFF2-40B4-BE49-F238E27FC236}">
                    <a16:creationId xmlns:a16="http://schemas.microsoft.com/office/drawing/2014/main" id="{F2811EC1-76CF-4B05-A416-6B33606E0C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369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48" name="Line 138">
                <a:extLst>
                  <a:ext uri="{FF2B5EF4-FFF2-40B4-BE49-F238E27FC236}">
                    <a16:creationId xmlns:a16="http://schemas.microsoft.com/office/drawing/2014/main" id="{2072EB8A-E3A1-44A9-959E-654968AE43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486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49" name="Line 139">
                <a:extLst>
                  <a:ext uri="{FF2B5EF4-FFF2-40B4-BE49-F238E27FC236}">
                    <a16:creationId xmlns:a16="http://schemas.microsoft.com/office/drawing/2014/main" id="{4E6B0CFE-DA2A-4472-B376-7085C0E832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606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50" name="Line 140">
                <a:extLst>
                  <a:ext uri="{FF2B5EF4-FFF2-40B4-BE49-F238E27FC236}">
                    <a16:creationId xmlns:a16="http://schemas.microsoft.com/office/drawing/2014/main" id="{7F63B1E7-2BCB-4C83-A43C-A9CDD53EC7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723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51" name="Line 141">
                <a:extLst>
                  <a:ext uri="{FF2B5EF4-FFF2-40B4-BE49-F238E27FC236}">
                    <a16:creationId xmlns:a16="http://schemas.microsoft.com/office/drawing/2014/main" id="{7F365ABD-957A-4270-B817-2CFEF7AEE5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843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52" name="Line 142">
                <a:extLst>
                  <a:ext uri="{FF2B5EF4-FFF2-40B4-BE49-F238E27FC236}">
                    <a16:creationId xmlns:a16="http://schemas.microsoft.com/office/drawing/2014/main" id="{C46DA065-1EC7-407D-8860-81665E6A57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960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53" name="Line 143">
                <a:extLst>
                  <a:ext uri="{FF2B5EF4-FFF2-40B4-BE49-F238E27FC236}">
                    <a16:creationId xmlns:a16="http://schemas.microsoft.com/office/drawing/2014/main" id="{0FC87795-5992-443B-B516-388372C13D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208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54" name="Line 144">
                <a:extLst>
                  <a:ext uri="{FF2B5EF4-FFF2-40B4-BE49-F238E27FC236}">
                    <a16:creationId xmlns:a16="http://schemas.microsoft.com/office/drawing/2014/main" id="{38EF8DA9-20D1-48F5-AEFE-C850A66D5C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2200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55" name="Line 145">
                <a:extLst>
                  <a:ext uri="{FF2B5EF4-FFF2-40B4-BE49-F238E27FC236}">
                    <a16:creationId xmlns:a16="http://schemas.microsoft.com/office/drawing/2014/main" id="{C2B47537-A30A-4B19-A523-63FD76691E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232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56" name="Line 146">
                <a:extLst>
                  <a:ext uri="{FF2B5EF4-FFF2-40B4-BE49-F238E27FC236}">
                    <a16:creationId xmlns:a16="http://schemas.microsoft.com/office/drawing/2014/main" id="{9C080ECF-2808-4295-A9A3-989FE33D28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2437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57" name="Line 147">
                <a:extLst>
                  <a:ext uri="{FF2B5EF4-FFF2-40B4-BE49-F238E27FC236}">
                    <a16:creationId xmlns:a16="http://schemas.microsoft.com/office/drawing/2014/main" id="{323587EB-7189-4309-A994-CD4B75D247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2557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843" name="Line 148">
              <a:extLst>
                <a:ext uri="{FF2B5EF4-FFF2-40B4-BE49-F238E27FC236}">
                  <a16:creationId xmlns:a16="http://schemas.microsoft.com/office/drawing/2014/main" id="{C442D0CB-B0DE-4134-9234-F8555A5E1B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7" y="2297"/>
              <a:ext cx="0" cy="30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4485" name="Line 149">
            <a:extLst>
              <a:ext uri="{FF2B5EF4-FFF2-40B4-BE49-F238E27FC236}">
                <a16:creationId xmlns:a16="http://schemas.microsoft.com/office/drawing/2014/main" id="{8D4F38A7-05A3-42E3-B500-371B88F14BD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2963" y="3295650"/>
            <a:ext cx="0" cy="5334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486" name="Line 150">
            <a:extLst>
              <a:ext uri="{FF2B5EF4-FFF2-40B4-BE49-F238E27FC236}">
                <a16:creationId xmlns:a16="http://schemas.microsoft.com/office/drawing/2014/main" id="{EF41C974-9783-4C65-AFB4-12CA5B8A5C1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47975" y="1766888"/>
            <a:ext cx="0" cy="12954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487" name="Line 151">
            <a:extLst>
              <a:ext uri="{FF2B5EF4-FFF2-40B4-BE49-F238E27FC236}">
                <a16:creationId xmlns:a16="http://schemas.microsoft.com/office/drawing/2014/main" id="{8B54B85C-219A-BC46-ADFA-29D72D4C1D7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47975" y="1747838"/>
            <a:ext cx="0" cy="1905000"/>
          </a:xfrm>
          <a:prstGeom prst="line">
            <a:avLst/>
          </a:prstGeom>
          <a:noFill/>
          <a:ln w="28575">
            <a:solidFill>
              <a:schemeClr val="accent1">
                <a:lumMod val="9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  <a:latin typeface="Times New Roman" panose="02020603050405020304" pitchFamily="18" charset="0"/>
              <a:cs typeface="Arial" charset="0"/>
            </a:endParaRPr>
          </a:p>
        </p:txBody>
      </p:sp>
      <p:grpSp>
        <p:nvGrpSpPr>
          <p:cNvPr id="26656" name="Group 152">
            <a:extLst>
              <a:ext uri="{FF2B5EF4-FFF2-40B4-BE49-F238E27FC236}">
                <a16:creationId xmlns:a16="http://schemas.microsoft.com/office/drawing/2014/main" id="{7E7D44B5-9B81-4823-B79A-7C8567B0286B}"/>
              </a:ext>
            </a:extLst>
          </p:cNvPr>
          <p:cNvGrpSpPr>
            <a:grpSpLocks/>
          </p:cNvGrpSpPr>
          <p:nvPr/>
        </p:nvGrpSpPr>
        <p:grpSpPr bwMode="auto">
          <a:xfrm>
            <a:off x="2667001" y="1385888"/>
            <a:ext cx="252413" cy="2438400"/>
            <a:chOff x="4800" y="720"/>
            <a:chExt cx="159" cy="1536"/>
          </a:xfrm>
        </p:grpSpPr>
        <p:sp>
          <p:nvSpPr>
            <p:cNvPr id="26734" name="Line 153">
              <a:extLst>
                <a:ext uri="{FF2B5EF4-FFF2-40B4-BE49-F238E27FC236}">
                  <a16:creationId xmlns:a16="http://schemas.microsoft.com/office/drawing/2014/main" id="{12E65FAA-3673-4FAF-A3FC-AAD3CEB460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805"/>
              <a:ext cx="0" cy="145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35" name="Line 154">
              <a:extLst>
                <a:ext uri="{FF2B5EF4-FFF2-40B4-BE49-F238E27FC236}">
                  <a16:creationId xmlns:a16="http://schemas.microsoft.com/office/drawing/2014/main" id="{3D74BF9F-7D13-4543-9B54-3726072A37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2092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36" name="Line 155">
              <a:extLst>
                <a:ext uri="{FF2B5EF4-FFF2-40B4-BE49-F238E27FC236}">
                  <a16:creationId xmlns:a16="http://schemas.microsoft.com/office/drawing/2014/main" id="{5F950AFD-C228-4BE5-B522-E78A4BE355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210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37" name="Line 156">
              <a:extLst>
                <a:ext uri="{FF2B5EF4-FFF2-40B4-BE49-F238E27FC236}">
                  <a16:creationId xmlns:a16="http://schemas.microsoft.com/office/drawing/2014/main" id="{20079E33-17B8-49CC-9FEA-6530DA1607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212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38" name="Line 157">
              <a:extLst>
                <a:ext uri="{FF2B5EF4-FFF2-40B4-BE49-F238E27FC236}">
                  <a16:creationId xmlns:a16="http://schemas.microsoft.com/office/drawing/2014/main" id="{0799F527-BDC3-451D-9645-455DF135C8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215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39" name="Line 158">
              <a:extLst>
                <a:ext uri="{FF2B5EF4-FFF2-40B4-BE49-F238E27FC236}">
                  <a16:creationId xmlns:a16="http://schemas.microsoft.com/office/drawing/2014/main" id="{89D2B05F-42D0-4B33-B605-F1EBC950D0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214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40" name="Line 159">
              <a:extLst>
                <a:ext uri="{FF2B5EF4-FFF2-40B4-BE49-F238E27FC236}">
                  <a16:creationId xmlns:a16="http://schemas.microsoft.com/office/drawing/2014/main" id="{BCF36E0B-B612-4A7E-B8AF-15E2D9017D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2170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41" name="Line 160">
              <a:extLst>
                <a:ext uri="{FF2B5EF4-FFF2-40B4-BE49-F238E27FC236}">
                  <a16:creationId xmlns:a16="http://schemas.microsoft.com/office/drawing/2014/main" id="{1F5A66C8-6DC1-4DAB-A74B-7966DAF3F2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218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42" name="Line 161">
              <a:extLst>
                <a:ext uri="{FF2B5EF4-FFF2-40B4-BE49-F238E27FC236}">
                  <a16:creationId xmlns:a16="http://schemas.microsoft.com/office/drawing/2014/main" id="{6162ACA9-1296-4668-80BF-57ED949748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220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43" name="Line 162">
              <a:extLst>
                <a:ext uri="{FF2B5EF4-FFF2-40B4-BE49-F238E27FC236}">
                  <a16:creationId xmlns:a16="http://schemas.microsoft.com/office/drawing/2014/main" id="{BE8A7BEF-6876-4928-842A-05365CAA93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221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44" name="Line 163">
              <a:extLst>
                <a:ext uri="{FF2B5EF4-FFF2-40B4-BE49-F238E27FC236}">
                  <a16:creationId xmlns:a16="http://schemas.microsoft.com/office/drawing/2014/main" id="{79E2CF23-B775-4FBF-8CD7-A4BAE29E39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2230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45" name="Text Box 164">
              <a:extLst>
                <a:ext uri="{FF2B5EF4-FFF2-40B4-BE49-F238E27FC236}">
                  <a16:creationId xmlns:a16="http://schemas.microsoft.com/office/drawing/2014/main" id="{85067C12-01F0-4419-940D-3F5F4553A0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5" y="2177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26746" name="Text Box 165">
              <a:extLst>
                <a:ext uri="{FF2B5EF4-FFF2-40B4-BE49-F238E27FC236}">
                  <a16:creationId xmlns:a16="http://schemas.microsoft.com/office/drawing/2014/main" id="{FE2FAB37-0841-4908-BC7C-FA9FA9C21F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5" y="2037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26747" name="Text Box 166">
              <a:extLst>
                <a:ext uri="{FF2B5EF4-FFF2-40B4-BE49-F238E27FC236}">
                  <a16:creationId xmlns:a16="http://schemas.microsoft.com/office/drawing/2014/main" id="{7036DB37-6C34-4C18-99FC-F32D333A03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5" y="1901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26748" name="Text Box 167">
              <a:extLst>
                <a:ext uri="{FF2B5EF4-FFF2-40B4-BE49-F238E27FC236}">
                  <a16:creationId xmlns:a16="http://schemas.microsoft.com/office/drawing/2014/main" id="{D1733402-8835-40E0-9C8F-4240E91A92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5" y="810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220</a:t>
              </a:r>
            </a:p>
          </p:txBody>
        </p:sp>
        <p:sp>
          <p:nvSpPr>
            <p:cNvPr id="26749" name="Text Box 168">
              <a:extLst>
                <a:ext uri="{FF2B5EF4-FFF2-40B4-BE49-F238E27FC236}">
                  <a16:creationId xmlns:a16="http://schemas.microsoft.com/office/drawing/2014/main" id="{82ED6C32-23E7-4E38-B1C4-CE827FE89A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5" y="1767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26750" name="Text Box 169">
              <a:extLst>
                <a:ext uri="{FF2B5EF4-FFF2-40B4-BE49-F238E27FC236}">
                  <a16:creationId xmlns:a16="http://schemas.microsoft.com/office/drawing/2014/main" id="{B42EE0DA-9DD5-462A-9913-064EF5BCD8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5" y="1628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26751" name="Text Box 170">
              <a:extLst>
                <a:ext uri="{FF2B5EF4-FFF2-40B4-BE49-F238E27FC236}">
                  <a16:creationId xmlns:a16="http://schemas.microsoft.com/office/drawing/2014/main" id="{3351F582-4693-4255-833A-2B10CF03AE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5" y="1491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26752" name="Text Box 171">
              <a:extLst>
                <a:ext uri="{FF2B5EF4-FFF2-40B4-BE49-F238E27FC236}">
                  <a16:creationId xmlns:a16="http://schemas.microsoft.com/office/drawing/2014/main" id="{84935482-7F0C-4575-BA16-FE9E063BDF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5" y="1356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26753" name="Text Box 172">
              <a:extLst>
                <a:ext uri="{FF2B5EF4-FFF2-40B4-BE49-F238E27FC236}">
                  <a16:creationId xmlns:a16="http://schemas.microsoft.com/office/drawing/2014/main" id="{2493A302-ED0F-4CB8-8E22-FEFC0FBFE3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5" y="1218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26754" name="Text Box 173">
              <a:extLst>
                <a:ext uri="{FF2B5EF4-FFF2-40B4-BE49-F238E27FC236}">
                  <a16:creationId xmlns:a16="http://schemas.microsoft.com/office/drawing/2014/main" id="{F55474ED-544D-4CD9-915B-71330073AE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5" y="1083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26755" name="Text Box 174">
              <a:extLst>
                <a:ext uri="{FF2B5EF4-FFF2-40B4-BE49-F238E27FC236}">
                  <a16:creationId xmlns:a16="http://schemas.microsoft.com/office/drawing/2014/main" id="{1981895B-14F9-48F7-87A0-E66FDE908D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5" y="945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200</a:t>
              </a:r>
            </a:p>
          </p:txBody>
        </p:sp>
        <p:sp>
          <p:nvSpPr>
            <p:cNvPr id="26756" name="Text Box 175">
              <a:extLst>
                <a:ext uri="{FF2B5EF4-FFF2-40B4-BE49-F238E27FC236}">
                  <a16:creationId xmlns:a16="http://schemas.microsoft.com/office/drawing/2014/main" id="{B3A85688-9D71-48F4-ACE0-DD3CD44452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0" y="720"/>
              <a:ext cx="1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1000" b="1" baseline="30000">
                  <a:solidFill>
                    <a:srgbClr val="CC0000"/>
                  </a:solidFill>
                </a:rPr>
                <a:t>0 </a:t>
              </a:r>
              <a:r>
                <a:rPr lang="en-US" altLang="en-US" sz="1000" b="1">
                  <a:solidFill>
                    <a:srgbClr val="CC0000"/>
                  </a:solidFill>
                </a:rPr>
                <a:t>F</a:t>
              </a:r>
            </a:p>
          </p:txBody>
        </p:sp>
        <p:sp>
          <p:nvSpPr>
            <p:cNvPr id="26757" name="Line 176">
              <a:extLst>
                <a:ext uri="{FF2B5EF4-FFF2-40B4-BE49-F238E27FC236}">
                  <a16:creationId xmlns:a16="http://schemas.microsoft.com/office/drawing/2014/main" id="{C36670C4-1536-4971-84C5-526E35746B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95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58" name="Line 177">
              <a:extLst>
                <a:ext uri="{FF2B5EF4-FFF2-40B4-BE49-F238E27FC236}">
                  <a16:creationId xmlns:a16="http://schemas.microsoft.com/office/drawing/2014/main" id="{AB8A20EF-BFDA-4044-ABFB-63FDF05B9F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97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59" name="Line 178">
              <a:extLst>
                <a:ext uri="{FF2B5EF4-FFF2-40B4-BE49-F238E27FC236}">
                  <a16:creationId xmlns:a16="http://schemas.microsoft.com/office/drawing/2014/main" id="{0C6EA7E1-4F06-478B-917E-DA98C85486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98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60" name="Line 179">
              <a:extLst>
                <a:ext uri="{FF2B5EF4-FFF2-40B4-BE49-F238E27FC236}">
                  <a16:creationId xmlns:a16="http://schemas.microsoft.com/office/drawing/2014/main" id="{263B89B7-C28F-4A93-89AF-5FEBE91490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201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61" name="Line 180">
              <a:extLst>
                <a:ext uri="{FF2B5EF4-FFF2-40B4-BE49-F238E27FC236}">
                  <a16:creationId xmlns:a16="http://schemas.microsoft.com/office/drawing/2014/main" id="{E52DA42F-9DAC-427E-8327-7310B9BD5E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200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62" name="Line 181">
              <a:extLst>
                <a:ext uri="{FF2B5EF4-FFF2-40B4-BE49-F238E27FC236}">
                  <a16:creationId xmlns:a16="http://schemas.microsoft.com/office/drawing/2014/main" id="{B895C048-8A09-4C7B-816D-D114B07C96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2034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63" name="Line 182">
              <a:extLst>
                <a:ext uri="{FF2B5EF4-FFF2-40B4-BE49-F238E27FC236}">
                  <a16:creationId xmlns:a16="http://schemas.microsoft.com/office/drawing/2014/main" id="{3ED619CC-DB44-4709-8B43-880D7A9ED3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204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64" name="Line 183">
              <a:extLst>
                <a:ext uri="{FF2B5EF4-FFF2-40B4-BE49-F238E27FC236}">
                  <a16:creationId xmlns:a16="http://schemas.microsoft.com/office/drawing/2014/main" id="{AA4D4423-1EB2-47DB-85F3-9F669AD3D6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206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65" name="Line 184">
              <a:extLst>
                <a:ext uri="{FF2B5EF4-FFF2-40B4-BE49-F238E27FC236}">
                  <a16:creationId xmlns:a16="http://schemas.microsoft.com/office/drawing/2014/main" id="{369E8FF5-3A5C-40A8-A759-4FCA37513B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207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66" name="Line 185">
              <a:extLst>
                <a:ext uri="{FF2B5EF4-FFF2-40B4-BE49-F238E27FC236}">
                  <a16:creationId xmlns:a16="http://schemas.microsoft.com/office/drawing/2014/main" id="{71209E2A-00DC-4CE6-8C99-BE3DF56B3F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818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67" name="Line 186">
              <a:extLst>
                <a:ext uri="{FF2B5EF4-FFF2-40B4-BE49-F238E27FC236}">
                  <a16:creationId xmlns:a16="http://schemas.microsoft.com/office/drawing/2014/main" id="{8832DD08-F13A-4F8D-BB2F-DACED1B6FD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83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68" name="Line 187">
              <a:extLst>
                <a:ext uri="{FF2B5EF4-FFF2-40B4-BE49-F238E27FC236}">
                  <a16:creationId xmlns:a16="http://schemas.microsoft.com/office/drawing/2014/main" id="{C37421EB-6A34-49EE-A64D-1EBEC6BE20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85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69" name="Line 188">
              <a:extLst>
                <a:ext uri="{FF2B5EF4-FFF2-40B4-BE49-F238E27FC236}">
                  <a16:creationId xmlns:a16="http://schemas.microsoft.com/office/drawing/2014/main" id="{58CF93AC-E67B-4E2E-A824-030D113F7D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88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70" name="Line 189">
              <a:extLst>
                <a:ext uri="{FF2B5EF4-FFF2-40B4-BE49-F238E27FC236}">
                  <a16:creationId xmlns:a16="http://schemas.microsoft.com/office/drawing/2014/main" id="{CD2BF8DA-5A78-4F7F-AB03-EF09C1E32B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86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71" name="Line 190">
              <a:extLst>
                <a:ext uri="{FF2B5EF4-FFF2-40B4-BE49-F238E27FC236}">
                  <a16:creationId xmlns:a16="http://schemas.microsoft.com/office/drawing/2014/main" id="{78086519-059C-4213-A0C8-563E3CA945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896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72" name="Line 191">
              <a:extLst>
                <a:ext uri="{FF2B5EF4-FFF2-40B4-BE49-F238E27FC236}">
                  <a16:creationId xmlns:a16="http://schemas.microsoft.com/office/drawing/2014/main" id="{40960966-1670-4373-BDF0-0D56ACA04E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91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73" name="Line 192">
              <a:extLst>
                <a:ext uri="{FF2B5EF4-FFF2-40B4-BE49-F238E27FC236}">
                  <a16:creationId xmlns:a16="http://schemas.microsoft.com/office/drawing/2014/main" id="{001FB27E-F306-473E-A4F4-2FD63158F4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92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74" name="Line 193">
              <a:extLst>
                <a:ext uri="{FF2B5EF4-FFF2-40B4-BE49-F238E27FC236}">
                  <a16:creationId xmlns:a16="http://schemas.microsoft.com/office/drawing/2014/main" id="{0B0706AA-D72E-465F-BCCE-7510400299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94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75" name="Line 194">
              <a:extLst>
                <a:ext uri="{FF2B5EF4-FFF2-40B4-BE49-F238E27FC236}">
                  <a16:creationId xmlns:a16="http://schemas.microsoft.com/office/drawing/2014/main" id="{528217B3-A00E-4E6D-A0CA-E34B8E15E7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682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76" name="Line 195">
              <a:extLst>
                <a:ext uri="{FF2B5EF4-FFF2-40B4-BE49-F238E27FC236}">
                  <a16:creationId xmlns:a16="http://schemas.microsoft.com/office/drawing/2014/main" id="{07D420D6-9C3E-4066-A634-04BD9C9CE5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69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77" name="Line 196">
              <a:extLst>
                <a:ext uri="{FF2B5EF4-FFF2-40B4-BE49-F238E27FC236}">
                  <a16:creationId xmlns:a16="http://schemas.microsoft.com/office/drawing/2014/main" id="{B329B8E0-AAB3-45FB-BCDD-FE4B8929E7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71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78" name="Line 197">
              <a:extLst>
                <a:ext uri="{FF2B5EF4-FFF2-40B4-BE49-F238E27FC236}">
                  <a16:creationId xmlns:a16="http://schemas.microsoft.com/office/drawing/2014/main" id="{B8550B4C-A3BD-4F37-96B2-ADA8B9C640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74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79" name="Line 198">
              <a:extLst>
                <a:ext uri="{FF2B5EF4-FFF2-40B4-BE49-F238E27FC236}">
                  <a16:creationId xmlns:a16="http://schemas.microsoft.com/office/drawing/2014/main" id="{67954733-84FC-4F73-994E-2771F519B3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73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80" name="Line 199">
              <a:extLst>
                <a:ext uri="{FF2B5EF4-FFF2-40B4-BE49-F238E27FC236}">
                  <a16:creationId xmlns:a16="http://schemas.microsoft.com/office/drawing/2014/main" id="{DCEF2640-DEF1-456B-ABD0-0320BA6C6D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760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81" name="Line 200">
              <a:extLst>
                <a:ext uri="{FF2B5EF4-FFF2-40B4-BE49-F238E27FC236}">
                  <a16:creationId xmlns:a16="http://schemas.microsoft.com/office/drawing/2014/main" id="{FA268878-D02B-4C95-82A1-7402646D2F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77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82" name="Line 201">
              <a:extLst>
                <a:ext uri="{FF2B5EF4-FFF2-40B4-BE49-F238E27FC236}">
                  <a16:creationId xmlns:a16="http://schemas.microsoft.com/office/drawing/2014/main" id="{B2793BD1-8F1A-4BA2-98FD-C8D7D1D46A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79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83" name="Line 202">
              <a:extLst>
                <a:ext uri="{FF2B5EF4-FFF2-40B4-BE49-F238E27FC236}">
                  <a16:creationId xmlns:a16="http://schemas.microsoft.com/office/drawing/2014/main" id="{7AFEFE99-18AC-4A2E-8E32-32886CAA73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80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84" name="Line 203">
              <a:extLst>
                <a:ext uri="{FF2B5EF4-FFF2-40B4-BE49-F238E27FC236}">
                  <a16:creationId xmlns:a16="http://schemas.microsoft.com/office/drawing/2014/main" id="{56E0999D-A217-4721-AD63-4421BECC6C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54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85" name="Line 204">
              <a:extLst>
                <a:ext uri="{FF2B5EF4-FFF2-40B4-BE49-F238E27FC236}">
                  <a16:creationId xmlns:a16="http://schemas.microsoft.com/office/drawing/2014/main" id="{707EDAE1-DB08-482B-B2FC-445287BAD9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56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86" name="Line 205">
              <a:extLst>
                <a:ext uri="{FF2B5EF4-FFF2-40B4-BE49-F238E27FC236}">
                  <a16:creationId xmlns:a16="http://schemas.microsoft.com/office/drawing/2014/main" id="{85828F39-6509-4F43-88D4-89F65F1420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57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87" name="Line 206">
              <a:extLst>
                <a:ext uri="{FF2B5EF4-FFF2-40B4-BE49-F238E27FC236}">
                  <a16:creationId xmlns:a16="http://schemas.microsoft.com/office/drawing/2014/main" id="{A0DC4794-9DEE-490A-882E-BD4781B6E8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60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88" name="Line 207">
              <a:extLst>
                <a:ext uri="{FF2B5EF4-FFF2-40B4-BE49-F238E27FC236}">
                  <a16:creationId xmlns:a16="http://schemas.microsoft.com/office/drawing/2014/main" id="{197ABEAF-F38B-4C7E-84D8-05CD48B65E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59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89" name="Line 208">
              <a:extLst>
                <a:ext uri="{FF2B5EF4-FFF2-40B4-BE49-F238E27FC236}">
                  <a16:creationId xmlns:a16="http://schemas.microsoft.com/office/drawing/2014/main" id="{4CF3D04D-278A-4CC3-8DAD-CC796F8332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624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90" name="Line 209">
              <a:extLst>
                <a:ext uri="{FF2B5EF4-FFF2-40B4-BE49-F238E27FC236}">
                  <a16:creationId xmlns:a16="http://schemas.microsoft.com/office/drawing/2014/main" id="{57DB0A02-B61F-4144-88FB-5EC3CE9E8F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63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91" name="Line 210">
              <a:extLst>
                <a:ext uri="{FF2B5EF4-FFF2-40B4-BE49-F238E27FC236}">
                  <a16:creationId xmlns:a16="http://schemas.microsoft.com/office/drawing/2014/main" id="{87B30E6D-266D-4A05-92FE-92C5E9F0E8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65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92" name="Line 211">
              <a:extLst>
                <a:ext uri="{FF2B5EF4-FFF2-40B4-BE49-F238E27FC236}">
                  <a16:creationId xmlns:a16="http://schemas.microsoft.com/office/drawing/2014/main" id="{0CD6DB79-2EE9-41E7-8AD5-6BB9AD55BD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66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93" name="Line 212">
              <a:extLst>
                <a:ext uri="{FF2B5EF4-FFF2-40B4-BE49-F238E27FC236}">
                  <a16:creationId xmlns:a16="http://schemas.microsoft.com/office/drawing/2014/main" id="{904ABBA3-905B-4D12-9291-A0CA5E01D3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410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94" name="Line 213">
              <a:extLst>
                <a:ext uri="{FF2B5EF4-FFF2-40B4-BE49-F238E27FC236}">
                  <a16:creationId xmlns:a16="http://schemas.microsoft.com/office/drawing/2014/main" id="{AAA9E418-6B7E-431C-A7BE-C2B72D3254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42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95" name="Line 214">
              <a:extLst>
                <a:ext uri="{FF2B5EF4-FFF2-40B4-BE49-F238E27FC236}">
                  <a16:creationId xmlns:a16="http://schemas.microsoft.com/office/drawing/2014/main" id="{E49A68D0-BA93-41E7-B887-250AE031F0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44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96" name="Line 215">
              <a:extLst>
                <a:ext uri="{FF2B5EF4-FFF2-40B4-BE49-F238E27FC236}">
                  <a16:creationId xmlns:a16="http://schemas.microsoft.com/office/drawing/2014/main" id="{5221C029-78E2-4945-8E5A-0BBB6C1691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47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97" name="Line 216">
              <a:extLst>
                <a:ext uri="{FF2B5EF4-FFF2-40B4-BE49-F238E27FC236}">
                  <a16:creationId xmlns:a16="http://schemas.microsoft.com/office/drawing/2014/main" id="{3087CB1C-2420-4AEA-9DEF-BD930B9B56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45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98" name="Line 217">
              <a:extLst>
                <a:ext uri="{FF2B5EF4-FFF2-40B4-BE49-F238E27FC236}">
                  <a16:creationId xmlns:a16="http://schemas.microsoft.com/office/drawing/2014/main" id="{5A0B5ABB-07FB-4B24-8971-D5DEE2CCFE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488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99" name="Line 218">
              <a:extLst>
                <a:ext uri="{FF2B5EF4-FFF2-40B4-BE49-F238E27FC236}">
                  <a16:creationId xmlns:a16="http://schemas.microsoft.com/office/drawing/2014/main" id="{176BDBBA-BF1B-46E7-82A7-6C3C717D48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50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00" name="Line 219">
              <a:extLst>
                <a:ext uri="{FF2B5EF4-FFF2-40B4-BE49-F238E27FC236}">
                  <a16:creationId xmlns:a16="http://schemas.microsoft.com/office/drawing/2014/main" id="{7DDA1C91-8B4E-44CC-8F21-63F419440C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51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01" name="Line 220">
              <a:extLst>
                <a:ext uri="{FF2B5EF4-FFF2-40B4-BE49-F238E27FC236}">
                  <a16:creationId xmlns:a16="http://schemas.microsoft.com/office/drawing/2014/main" id="{6F6B4307-5A66-4EAE-9DC3-350F567F2B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53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02" name="Line 221">
              <a:extLst>
                <a:ext uri="{FF2B5EF4-FFF2-40B4-BE49-F238E27FC236}">
                  <a16:creationId xmlns:a16="http://schemas.microsoft.com/office/drawing/2014/main" id="{2954240A-0BF8-4136-A5BF-685DC42243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272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03" name="Line 222">
              <a:extLst>
                <a:ext uri="{FF2B5EF4-FFF2-40B4-BE49-F238E27FC236}">
                  <a16:creationId xmlns:a16="http://schemas.microsoft.com/office/drawing/2014/main" id="{BCEE616C-AE3B-45A2-8B59-164772B0E2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28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04" name="Line 223">
              <a:extLst>
                <a:ext uri="{FF2B5EF4-FFF2-40B4-BE49-F238E27FC236}">
                  <a16:creationId xmlns:a16="http://schemas.microsoft.com/office/drawing/2014/main" id="{F72824BF-963C-41F4-A934-053B81726E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30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05" name="Line 224">
              <a:extLst>
                <a:ext uri="{FF2B5EF4-FFF2-40B4-BE49-F238E27FC236}">
                  <a16:creationId xmlns:a16="http://schemas.microsoft.com/office/drawing/2014/main" id="{B1761720-F723-4E46-9229-920071F795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33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06" name="Line 225">
              <a:extLst>
                <a:ext uri="{FF2B5EF4-FFF2-40B4-BE49-F238E27FC236}">
                  <a16:creationId xmlns:a16="http://schemas.microsoft.com/office/drawing/2014/main" id="{90D17574-FDF0-44D3-AFD9-D52F77EEFB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32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07" name="Line 226">
              <a:extLst>
                <a:ext uri="{FF2B5EF4-FFF2-40B4-BE49-F238E27FC236}">
                  <a16:creationId xmlns:a16="http://schemas.microsoft.com/office/drawing/2014/main" id="{33946B07-E1ED-4DC1-A286-DD58E9CE26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350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08" name="Line 227">
              <a:extLst>
                <a:ext uri="{FF2B5EF4-FFF2-40B4-BE49-F238E27FC236}">
                  <a16:creationId xmlns:a16="http://schemas.microsoft.com/office/drawing/2014/main" id="{A2CDAE8C-C9A0-4492-9A90-CF8276829F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36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09" name="Line 228">
              <a:extLst>
                <a:ext uri="{FF2B5EF4-FFF2-40B4-BE49-F238E27FC236}">
                  <a16:creationId xmlns:a16="http://schemas.microsoft.com/office/drawing/2014/main" id="{42AD476F-C499-45CC-9A1F-7F18BDAD14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38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10" name="Line 229">
              <a:extLst>
                <a:ext uri="{FF2B5EF4-FFF2-40B4-BE49-F238E27FC236}">
                  <a16:creationId xmlns:a16="http://schemas.microsoft.com/office/drawing/2014/main" id="{2875C1CA-CFD6-462D-9A53-2FAAAAEBCF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139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11" name="Line 230">
              <a:extLst>
                <a:ext uri="{FF2B5EF4-FFF2-40B4-BE49-F238E27FC236}">
                  <a16:creationId xmlns:a16="http://schemas.microsoft.com/office/drawing/2014/main" id="{1ADC1947-7DA0-4305-809F-5B7DEC39B8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13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12" name="Line 231">
              <a:extLst>
                <a:ext uri="{FF2B5EF4-FFF2-40B4-BE49-F238E27FC236}">
                  <a16:creationId xmlns:a16="http://schemas.microsoft.com/office/drawing/2014/main" id="{04407C19-D562-49A8-8D91-3EC604CCEA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15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13" name="Line 232">
              <a:extLst>
                <a:ext uri="{FF2B5EF4-FFF2-40B4-BE49-F238E27FC236}">
                  <a16:creationId xmlns:a16="http://schemas.microsoft.com/office/drawing/2014/main" id="{ACF2C53F-7059-40C4-A22B-21951FFBAA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16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14" name="Line 233">
              <a:extLst>
                <a:ext uri="{FF2B5EF4-FFF2-40B4-BE49-F238E27FC236}">
                  <a16:creationId xmlns:a16="http://schemas.microsoft.com/office/drawing/2014/main" id="{44A74FD9-8D65-4F19-A1C7-947D834DF7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19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15" name="Line 234">
              <a:extLst>
                <a:ext uri="{FF2B5EF4-FFF2-40B4-BE49-F238E27FC236}">
                  <a16:creationId xmlns:a16="http://schemas.microsoft.com/office/drawing/2014/main" id="{9112298F-87B0-49B5-B2C0-E276276E5F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18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16" name="Line 235">
              <a:extLst>
                <a:ext uri="{FF2B5EF4-FFF2-40B4-BE49-F238E27FC236}">
                  <a16:creationId xmlns:a16="http://schemas.microsoft.com/office/drawing/2014/main" id="{90130B88-269C-4645-A514-C24B340249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214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17" name="Line 236">
              <a:extLst>
                <a:ext uri="{FF2B5EF4-FFF2-40B4-BE49-F238E27FC236}">
                  <a16:creationId xmlns:a16="http://schemas.microsoft.com/office/drawing/2014/main" id="{FF662077-08CC-4E7C-9983-2C60DFB0B9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22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18" name="Line 237">
              <a:extLst>
                <a:ext uri="{FF2B5EF4-FFF2-40B4-BE49-F238E27FC236}">
                  <a16:creationId xmlns:a16="http://schemas.microsoft.com/office/drawing/2014/main" id="{DE0EE931-2168-481B-82AE-F7520C62A1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24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19" name="Line 238">
              <a:extLst>
                <a:ext uri="{FF2B5EF4-FFF2-40B4-BE49-F238E27FC236}">
                  <a16:creationId xmlns:a16="http://schemas.microsoft.com/office/drawing/2014/main" id="{6EB28EB1-F83E-4689-A88B-B2C5C4C692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8" y="125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20" name="Line 239">
              <a:extLst>
                <a:ext uri="{FF2B5EF4-FFF2-40B4-BE49-F238E27FC236}">
                  <a16:creationId xmlns:a16="http://schemas.microsoft.com/office/drawing/2014/main" id="{7EF4E866-7C8A-40FC-9C24-3DF7995C3A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999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21" name="Line 240">
              <a:extLst>
                <a:ext uri="{FF2B5EF4-FFF2-40B4-BE49-F238E27FC236}">
                  <a16:creationId xmlns:a16="http://schemas.microsoft.com/office/drawing/2014/main" id="{A548E521-B001-4E52-91DD-6001A0DF9E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01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22" name="Line 241">
              <a:extLst>
                <a:ext uri="{FF2B5EF4-FFF2-40B4-BE49-F238E27FC236}">
                  <a16:creationId xmlns:a16="http://schemas.microsoft.com/office/drawing/2014/main" id="{FA4C27E1-1966-427D-B24F-27A66ED81B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03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23" name="Line 242">
              <a:extLst>
                <a:ext uri="{FF2B5EF4-FFF2-40B4-BE49-F238E27FC236}">
                  <a16:creationId xmlns:a16="http://schemas.microsoft.com/office/drawing/2014/main" id="{88C97142-67FE-4A14-8F10-33A41F11D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06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24" name="Line 243">
              <a:extLst>
                <a:ext uri="{FF2B5EF4-FFF2-40B4-BE49-F238E27FC236}">
                  <a16:creationId xmlns:a16="http://schemas.microsoft.com/office/drawing/2014/main" id="{B4542704-0D78-4B70-A476-C1575E1B8E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04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25" name="Line 244">
              <a:extLst>
                <a:ext uri="{FF2B5EF4-FFF2-40B4-BE49-F238E27FC236}">
                  <a16:creationId xmlns:a16="http://schemas.microsoft.com/office/drawing/2014/main" id="{F4750D01-E56A-4BEC-859C-E9FAC34AD2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077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26" name="Line 245">
              <a:extLst>
                <a:ext uri="{FF2B5EF4-FFF2-40B4-BE49-F238E27FC236}">
                  <a16:creationId xmlns:a16="http://schemas.microsoft.com/office/drawing/2014/main" id="{6A917B14-DE67-42A2-872D-0A210BE88A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09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27" name="Line 246">
              <a:extLst>
                <a:ext uri="{FF2B5EF4-FFF2-40B4-BE49-F238E27FC236}">
                  <a16:creationId xmlns:a16="http://schemas.microsoft.com/office/drawing/2014/main" id="{1A4B9054-FA98-4500-BF37-AC12E42A29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10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28" name="Line 247">
              <a:extLst>
                <a:ext uri="{FF2B5EF4-FFF2-40B4-BE49-F238E27FC236}">
                  <a16:creationId xmlns:a16="http://schemas.microsoft.com/office/drawing/2014/main" id="{B5EE2A5A-64F3-4061-BF41-53CBB018BA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112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29" name="Line 248">
              <a:extLst>
                <a:ext uri="{FF2B5EF4-FFF2-40B4-BE49-F238E27FC236}">
                  <a16:creationId xmlns:a16="http://schemas.microsoft.com/office/drawing/2014/main" id="{5247C9F5-18BB-4924-9937-12E6101802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863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30" name="Line 249">
              <a:extLst>
                <a:ext uri="{FF2B5EF4-FFF2-40B4-BE49-F238E27FC236}">
                  <a16:creationId xmlns:a16="http://schemas.microsoft.com/office/drawing/2014/main" id="{F3195E7F-953A-4B04-9AE1-6ACAADE017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87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31" name="Line 250">
              <a:extLst>
                <a:ext uri="{FF2B5EF4-FFF2-40B4-BE49-F238E27FC236}">
                  <a16:creationId xmlns:a16="http://schemas.microsoft.com/office/drawing/2014/main" id="{8CF9C084-8BF7-4E12-8644-C7FDFD11BC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89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32" name="Line 251">
              <a:extLst>
                <a:ext uri="{FF2B5EF4-FFF2-40B4-BE49-F238E27FC236}">
                  <a16:creationId xmlns:a16="http://schemas.microsoft.com/office/drawing/2014/main" id="{EB958E40-9F24-45BE-A88D-521F3EC4D2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92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33" name="Line 252">
              <a:extLst>
                <a:ext uri="{FF2B5EF4-FFF2-40B4-BE49-F238E27FC236}">
                  <a16:creationId xmlns:a16="http://schemas.microsoft.com/office/drawing/2014/main" id="{A41ED665-E01E-4734-AB4C-0A51189AB8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91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34" name="Line 253">
              <a:extLst>
                <a:ext uri="{FF2B5EF4-FFF2-40B4-BE49-F238E27FC236}">
                  <a16:creationId xmlns:a16="http://schemas.microsoft.com/office/drawing/2014/main" id="{77BF5D6A-FF67-4CB7-B64A-153EB77104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941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35" name="Line 254">
              <a:extLst>
                <a:ext uri="{FF2B5EF4-FFF2-40B4-BE49-F238E27FC236}">
                  <a16:creationId xmlns:a16="http://schemas.microsoft.com/office/drawing/2014/main" id="{6986B6AD-8063-4691-892D-872A1A61D6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95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36" name="Line 255">
              <a:extLst>
                <a:ext uri="{FF2B5EF4-FFF2-40B4-BE49-F238E27FC236}">
                  <a16:creationId xmlns:a16="http://schemas.microsoft.com/office/drawing/2014/main" id="{571CF1DA-4D6F-4E8B-A899-B6395E1131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97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837" name="Line 256">
              <a:extLst>
                <a:ext uri="{FF2B5EF4-FFF2-40B4-BE49-F238E27FC236}">
                  <a16:creationId xmlns:a16="http://schemas.microsoft.com/office/drawing/2014/main" id="{1007A81F-BC66-4C6F-BADD-8BF9DCE5AD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" y="98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4593" name="Line 257">
            <a:extLst>
              <a:ext uri="{FF2B5EF4-FFF2-40B4-BE49-F238E27FC236}">
                <a16:creationId xmlns:a16="http://schemas.microsoft.com/office/drawing/2014/main" id="{53AFB26E-96EE-48E3-A611-2E80E8E2CA34}"/>
              </a:ext>
            </a:extLst>
          </p:cNvPr>
          <p:cNvSpPr>
            <a:spLocks noChangeShapeType="1"/>
          </p:cNvSpPr>
          <p:nvPr/>
        </p:nvSpPr>
        <p:spPr bwMode="auto">
          <a:xfrm>
            <a:off x="2963863" y="4476750"/>
            <a:ext cx="0" cy="5334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594" name="Line 258">
            <a:extLst>
              <a:ext uri="{FF2B5EF4-FFF2-40B4-BE49-F238E27FC236}">
                <a16:creationId xmlns:a16="http://schemas.microsoft.com/office/drawing/2014/main" id="{1C95F38B-1CB9-48E1-A952-E3EBDD14FDA1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2913" y="4457700"/>
            <a:ext cx="0" cy="838200"/>
          </a:xfrm>
          <a:prstGeom prst="line">
            <a:avLst/>
          </a:prstGeom>
          <a:noFill/>
          <a:ln w="19050">
            <a:solidFill>
              <a:srgbClr val="66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595" name="Line 259">
            <a:extLst>
              <a:ext uri="{FF2B5EF4-FFF2-40B4-BE49-F238E27FC236}">
                <a16:creationId xmlns:a16="http://schemas.microsoft.com/office/drawing/2014/main" id="{4F9A2424-53D0-4742-AC57-BCF41CF30E40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9575" y="4462463"/>
            <a:ext cx="0" cy="838200"/>
          </a:xfrm>
          <a:prstGeom prst="line">
            <a:avLst/>
          </a:prstGeom>
          <a:noFill/>
          <a:ln w="1905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596" name="Oval 260">
            <a:extLst>
              <a:ext uri="{FF2B5EF4-FFF2-40B4-BE49-F238E27FC236}">
                <a16:creationId xmlns:a16="http://schemas.microsoft.com/office/drawing/2014/main" id="{244D6773-0590-4F9D-BB66-FD2389FA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9" y="4402139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4597" name="Oval 261">
            <a:extLst>
              <a:ext uri="{FF2B5EF4-FFF2-40B4-BE49-F238E27FC236}">
                <a16:creationId xmlns:a16="http://schemas.microsoft.com/office/drawing/2014/main" id="{7F6CDEBD-463A-4AD6-BBF9-960B82622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1714" y="4583114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4598" name="Oval 262">
            <a:extLst>
              <a:ext uri="{FF2B5EF4-FFF2-40B4-BE49-F238E27FC236}">
                <a16:creationId xmlns:a16="http://schemas.microsoft.com/office/drawing/2014/main" id="{23B2B5F0-B341-4B50-9212-942EF685D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75" y="4467225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4599" name="Oval 263">
            <a:extLst>
              <a:ext uri="{FF2B5EF4-FFF2-40B4-BE49-F238E27FC236}">
                <a16:creationId xmlns:a16="http://schemas.microsoft.com/office/drawing/2014/main" id="{E70F66A5-C6B1-4CAD-9FF4-3F158F7A6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2614" y="4619625"/>
            <a:ext cx="46037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4600" name="Oval 264">
            <a:extLst>
              <a:ext uri="{FF2B5EF4-FFF2-40B4-BE49-F238E27FC236}">
                <a16:creationId xmlns:a16="http://schemas.microsoft.com/office/drawing/2014/main" id="{BBB72C89-2D5E-4E5E-B71E-BE0FD9D39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4" y="4591050"/>
            <a:ext cx="46037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4601" name="Oval 265">
            <a:extLst>
              <a:ext uri="{FF2B5EF4-FFF2-40B4-BE49-F238E27FC236}">
                <a16:creationId xmlns:a16="http://schemas.microsoft.com/office/drawing/2014/main" id="{5E3062D5-749C-4D52-99CF-35DC77B62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4564" y="4735514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4602" name="Oval 266">
            <a:extLst>
              <a:ext uri="{FF2B5EF4-FFF2-40B4-BE49-F238E27FC236}">
                <a16:creationId xmlns:a16="http://schemas.microsoft.com/office/drawing/2014/main" id="{4B4904BA-3E63-42BA-A93B-4E8A2AA98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4400550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4603" name="Oval 267">
            <a:extLst>
              <a:ext uri="{FF2B5EF4-FFF2-40B4-BE49-F238E27FC236}">
                <a16:creationId xmlns:a16="http://schemas.microsoft.com/office/drawing/2014/main" id="{99AA3CDF-CAE2-446F-9479-079A9A338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1050" y="4705350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4604" name="Oval 268">
            <a:extLst>
              <a:ext uri="{FF2B5EF4-FFF2-40B4-BE49-F238E27FC236}">
                <a16:creationId xmlns:a16="http://schemas.microsoft.com/office/drawing/2014/main" id="{27C635FE-0E20-45DF-AD44-84361F8E8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4" y="4621214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pic>
        <p:nvPicPr>
          <p:cNvPr id="14605" name="Picture 269" descr="mat nuoc">
            <a:extLst>
              <a:ext uri="{FF2B5EF4-FFF2-40B4-BE49-F238E27FC236}">
                <a16:creationId xmlns:a16="http://schemas.microsoft.com/office/drawing/2014/main" id="{676502E2-610A-4557-860B-8739D4FFAB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1" y="4324350"/>
            <a:ext cx="85725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06" name="Picture 270" descr="mat nuoc2">
            <a:extLst>
              <a:ext uri="{FF2B5EF4-FFF2-40B4-BE49-F238E27FC236}">
                <a16:creationId xmlns:a16="http://schemas.microsoft.com/office/drawing/2014/main" id="{6FDC287A-D72E-4FB5-82AD-B6F3D776DF2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1" y="4333875"/>
            <a:ext cx="80963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07" name="Picture 271" descr="mat nuoc">
            <a:extLst>
              <a:ext uri="{FF2B5EF4-FFF2-40B4-BE49-F238E27FC236}">
                <a16:creationId xmlns:a16="http://schemas.microsoft.com/office/drawing/2014/main" id="{CC2B4E38-63E2-40EF-B886-07744E2D39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51" y="4171950"/>
            <a:ext cx="85725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08" name="Picture 272" descr="mat nuoc2">
            <a:extLst>
              <a:ext uri="{FF2B5EF4-FFF2-40B4-BE49-F238E27FC236}">
                <a16:creationId xmlns:a16="http://schemas.microsoft.com/office/drawing/2014/main" id="{F6EFCCAE-E465-49C5-9726-A9F143B3833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1" y="4167189"/>
            <a:ext cx="80963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09" name="Picture 273" descr="mat nuoc">
            <a:extLst>
              <a:ext uri="{FF2B5EF4-FFF2-40B4-BE49-F238E27FC236}">
                <a16:creationId xmlns:a16="http://schemas.microsoft.com/office/drawing/2014/main" id="{B2D843D7-F3CB-4B78-A145-91AD962372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76" y="4176714"/>
            <a:ext cx="85725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0" name="Picture 274" descr="mat nuoc2">
            <a:extLst>
              <a:ext uri="{FF2B5EF4-FFF2-40B4-BE49-F238E27FC236}">
                <a16:creationId xmlns:a16="http://schemas.microsoft.com/office/drawing/2014/main" id="{FB644B0C-CE22-44A2-8C76-980CA0D9CA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413" y="4171950"/>
            <a:ext cx="80962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1" name="Picture 275" descr="mat nuoc">
            <a:extLst>
              <a:ext uri="{FF2B5EF4-FFF2-40B4-BE49-F238E27FC236}">
                <a16:creationId xmlns:a16="http://schemas.microsoft.com/office/drawing/2014/main" id="{036E6790-03FB-4E97-876C-36F4EFA154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451" y="4476750"/>
            <a:ext cx="85725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2" name="Picture 276" descr="mat nuoc2">
            <a:extLst>
              <a:ext uri="{FF2B5EF4-FFF2-40B4-BE49-F238E27FC236}">
                <a16:creationId xmlns:a16="http://schemas.microsoft.com/office/drawing/2014/main" id="{06525979-CDF0-4E95-9F09-58C0A92B4CA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6" y="4476750"/>
            <a:ext cx="80963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3" name="Picture 277" descr="mat nuoc">
            <a:extLst>
              <a:ext uri="{FF2B5EF4-FFF2-40B4-BE49-F238E27FC236}">
                <a16:creationId xmlns:a16="http://schemas.microsoft.com/office/drawing/2014/main" id="{444590C4-C30A-4374-9266-7CA281E45A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075" y="4400550"/>
            <a:ext cx="762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4" name="Picture 278" descr="mat nuoc2">
            <a:extLst>
              <a:ext uri="{FF2B5EF4-FFF2-40B4-BE49-F238E27FC236}">
                <a16:creationId xmlns:a16="http://schemas.microsoft.com/office/drawing/2014/main" id="{5649A1AE-863B-43C4-85E1-05182834F34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513" y="4400550"/>
            <a:ext cx="74612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5" name="Picture 279" descr="mat nuoc">
            <a:extLst>
              <a:ext uri="{FF2B5EF4-FFF2-40B4-BE49-F238E27FC236}">
                <a16:creationId xmlns:a16="http://schemas.microsoft.com/office/drawing/2014/main" id="{6F38E609-3A7E-4731-8795-236F18F95A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090989"/>
            <a:ext cx="76200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6" name="Picture 280" descr="mat nuoc2">
            <a:extLst>
              <a:ext uri="{FF2B5EF4-FFF2-40B4-BE49-F238E27FC236}">
                <a16:creationId xmlns:a16="http://schemas.microsoft.com/office/drawing/2014/main" id="{745BC8CC-D4D7-4A3A-8DF4-3A2AA85AA4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838" y="4090989"/>
            <a:ext cx="74612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7" name="Picture 281" descr="mat nuoc">
            <a:extLst>
              <a:ext uri="{FF2B5EF4-FFF2-40B4-BE49-F238E27FC236}">
                <a16:creationId xmlns:a16="http://schemas.microsoft.com/office/drawing/2014/main" id="{984192E1-A816-4119-AAE9-F08B4A4277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50" y="4324350"/>
            <a:ext cx="762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8" name="Picture 282" descr="mat nuoc2">
            <a:extLst>
              <a:ext uri="{FF2B5EF4-FFF2-40B4-BE49-F238E27FC236}">
                <a16:creationId xmlns:a16="http://schemas.microsoft.com/office/drawing/2014/main" id="{CA697FE1-7AE7-42D6-9361-7301113E267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088" y="4324350"/>
            <a:ext cx="74612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683" name="Group 283">
            <a:extLst>
              <a:ext uri="{FF2B5EF4-FFF2-40B4-BE49-F238E27FC236}">
                <a16:creationId xmlns:a16="http://schemas.microsoft.com/office/drawing/2014/main" id="{9547A236-3BFA-4773-B657-8F9CEEE850CE}"/>
              </a:ext>
            </a:extLst>
          </p:cNvPr>
          <p:cNvGrpSpPr>
            <a:grpSpLocks/>
          </p:cNvGrpSpPr>
          <p:nvPr/>
        </p:nvGrpSpPr>
        <p:grpSpPr bwMode="auto">
          <a:xfrm>
            <a:off x="4533901" y="3571875"/>
            <a:ext cx="352425" cy="190500"/>
            <a:chOff x="3084" y="2022"/>
            <a:chExt cx="222" cy="120"/>
          </a:xfrm>
        </p:grpSpPr>
        <p:grpSp>
          <p:nvGrpSpPr>
            <p:cNvPr id="26728" name="Group 284">
              <a:extLst>
                <a:ext uri="{FF2B5EF4-FFF2-40B4-BE49-F238E27FC236}">
                  <a16:creationId xmlns:a16="http://schemas.microsoft.com/office/drawing/2014/main" id="{BA940954-47CC-4B48-BD6E-65FC90D5F3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84" y="2025"/>
              <a:ext cx="222" cy="117"/>
              <a:chOff x="3084" y="2217"/>
              <a:chExt cx="222" cy="117"/>
            </a:xfrm>
          </p:grpSpPr>
          <p:sp>
            <p:nvSpPr>
              <p:cNvPr id="14621" name="Arc 285">
                <a:extLst>
                  <a:ext uri="{FF2B5EF4-FFF2-40B4-BE49-F238E27FC236}">
                    <a16:creationId xmlns:a16="http://schemas.microsoft.com/office/drawing/2014/main" id="{89BC9F37-4207-CF4F-B6CA-0B6E9F75A90C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084" y="2259"/>
                <a:ext cx="222" cy="75"/>
              </a:xfrm>
              <a:custGeom>
                <a:avLst/>
                <a:gdLst>
                  <a:gd name="G0" fmla="+- 21599 0 0"/>
                  <a:gd name="G1" fmla="+- 21600 0 0"/>
                  <a:gd name="G2" fmla="+- 21600 0 0"/>
                  <a:gd name="T0" fmla="*/ 0 w 43199"/>
                  <a:gd name="T1" fmla="*/ 21383 h 22344"/>
                  <a:gd name="T2" fmla="*/ 43186 w 43199"/>
                  <a:gd name="T3" fmla="*/ 22344 h 22344"/>
                  <a:gd name="T4" fmla="*/ 21599 w 43199"/>
                  <a:gd name="T5" fmla="*/ 21600 h 22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9" h="22344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848"/>
                      <a:pt x="43194" y="22096"/>
                      <a:pt x="43186" y="22344"/>
                    </a:cubicBezTo>
                  </a:path>
                  <a:path w="43199" h="22344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848"/>
                      <a:pt x="43194" y="22096"/>
                      <a:pt x="43186" y="22344"/>
                    </a:cubicBezTo>
                    <a:lnTo>
                      <a:pt x="21599" y="216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FF"/>
                  </a:gs>
                  <a:gs pos="50000">
                    <a:schemeClr val="bg1"/>
                  </a:gs>
                  <a:gs pos="100000">
                    <a:srgbClr val="99CCFF"/>
                  </a:gs>
                </a:gsLst>
                <a:lin ang="0" scaled="1"/>
              </a:gradFill>
              <a:ln w="9525">
                <a:solidFill>
                  <a:srgbClr val="3399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charset="0"/>
                </a:endParaRPr>
              </a:p>
            </p:txBody>
          </p:sp>
          <p:sp>
            <p:nvSpPr>
              <p:cNvPr id="26731" name="Arc 286">
                <a:extLst>
                  <a:ext uri="{FF2B5EF4-FFF2-40B4-BE49-F238E27FC236}">
                    <a16:creationId xmlns:a16="http://schemas.microsoft.com/office/drawing/2014/main" id="{E99F147C-7152-4870-AE4E-2714E5011C2F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084" y="2235"/>
                <a:ext cx="222" cy="78"/>
              </a:xfrm>
              <a:custGeom>
                <a:avLst/>
                <a:gdLst>
                  <a:gd name="T0" fmla="*/ 0 w 43199"/>
                  <a:gd name="T1" fmla="*/ 0 h 23233"/>
                  <a:gd name="T2" fmla="*/ 0 w 43199"/>
                  <a:gd name="T3" fmla="*/ 0 h 23233"/>
                  <a:gd name="T4" fmla="*/ 0 w 43199"/>
                  <a:gd name="T5" fmla="*/ 0 h 23233"/>
                  <a:gd name="T6" fmla="*/ 0 60000 65536"/>
                  <a:gd name="T7" fmla="*/ 0 60000 65536"/>
                  <a:gd name="T8" fmla="*/ 0 60000 65536"/>
                  <a:gd name="T9" fmla="*/ 0 w 43199"/>
                  <a:gd name="T10" fmla="*/ 0 h 23233"/>
                  <a:gd name="T11" fmla="*/ 43199 w 43199"/>
                  <a:gd name="T12" fmla="*/ 23233 h 2323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99" h="23233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2144"/>
                      <a:pt x="43178" y="22689"/>
                      <a:pt x="43137" y="23233"/>
                    </a:cubicBezTo>
                  </a:path>
                  <a:path w="43199" h="23233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2144"/>
                      <a:pt x="43178" y="22689"/>
                      <a:pt x="43137" y="23233"/>
                    </a:cubicBezTo>
                    <a:lnTo>
                      <a:pt x="21599" y="21600"/>
                    </a:lnTo>
                    <a:lnTo>
                      <a:pt x="0" y="21383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32" name="Arc 287">
                <a:extLst>
                  <a:ext uri="{FF2B5EF4-FFF2-40B4-BE49-F238E27FC236}">
                    <a16:creationId xmlns:a16="http://schemas.microsoft.com/office/drawing/2014/main" id="{645B8283-B07E-49A9-80BE-4729E0B32D1F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104" y="2227"/>
                <a:ext cx="184" cy="67"/>
              </a:xfrm>
              <a:custGeom>
                <a:avLst/>
                <a:gdLst>
                  <a:gd name="T0" fmla="*/ 0 w 43200"/>
                  <a:gd name="T1" fmla="*/ 0 h 23716"/>
                  <a:gd name="T2" fmla="*/ 0 w 43200"/>
                  <a:gd name="T3" fmla="*/ 0 h 23716"/>
                  <a:gd name="T4" fmla="*/ 0 w 43200"/>
                  <a:gd name="T5" fmla="*/ 0 h 23716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3716"/>
                  <a:gd name="T11" fmla="*/ 43200 w 43200"/>
                  <a:gd name="T12" fmla="*/ 23716 h 2371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3716" fill="none" extrusionOk="0">
                    <a:moveTo>
                      <a:pt x="103" y="23716"/>
                    </a:moveTo>
                    <a:cubicBezTo>
                      <a:pt x="34" y="23012"/>
                      <a:pt x="0" y="223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87"/>
                      <a:pt x="43176" y="22775"/>
                      <a:pt x="43128" y="23361"/>
                    </a:cubicBezTo>
                  </a:path>
                  <a:path w="43200" h="23716" stroke="0" extrusionOk="0">
                    <a:moveTo>
                      <a:pt x="103" y="23716"/>
                    </a:moveTo>
                    <a:cubicBezTo>
                      <a:pt x="34" y="23012"/>
                      <a:pt x="0" y="223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87"/>
                      <a:pt x="43176" y="22775"/>
                      <a:pt x="43128" y="23361"/>
                    </a:cubicBezTo>
                    <a:lnTo>
                      <a:pt x="21600" y="21600"/>
                    </a:lnTo>
                    <a:lnTo>
                      <a:pt x="103" y="237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62F00"/>
                  </a:gs>
                  <a:gs pos="50000">
                    <a:srgbClr val="FF6600"/>
                  </a:gs>
                  <a:gs pos="100000">
                    <a:srgbClr val="762F00"/>
                  </a:gs>
                </a:gsLst>
                <a:lin ang="0" scaled="1"/>
              </a:gradFill>
              <a:ln w="3175">
                <a:solidFill>
                  <a:srgbClr val="9900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33" name="Arc 288">
                <a:extLst>
                  <a:ext uri="{FF2B5EF4-FFF2-40B4-BE49-F238E27FC236}">
                    <a16:creationId xmlns:a16="http://schemas.microsoft.com/office/drawing/2014/main" id="{DC3C6446-DA29-493D-A9E3-5182C321A90A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105" y="2217"/>
                <a:ext cx="182" cy="60"/>
              </a:xfrm>
              <a:custGeom>
                <a:avLst/>
                <a:gdLst>
                  <a:gd name="T0" fmla="*/ 0 w 42623"/>
                  <a:gd name="T1" fmla="*/ 0 h 21600"/>
                  <a:gd name="T2" fmla="*/ 0 w 42623"/>
                  <a:gd name="T3" fmla="*/ 0 h 21600"/>
                  <a:gd name="T4" fmla="*/ 0 w 4262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2623"/>
                  <a:gd name="T10" fmla="*/ 0 h 21600"/>
                  <a:gd name="T11" fmla="*/ 42623 w 4262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623" h="21600" fill="none" extrusionOk="0">
                    <a:moveTo>
                      <a:pt x="0" y="17799"/>
                    </a:moveTo>
                    <a:cubicBezTo>
                      <a:pt x="1841" y="7499"/>
                      <a:pt x="10799" y="-1"/>
                      <a:pt x="21263" y="0"/>
                    </a:cubicBezTo>
                    <a:cubicBezTo>
                      <a:pt x="31953" y="0"/>
                      <a:pt x="41035" y="7820"/>
                      <a:pt x="42623" y="18391"/>
                    </a:cubicBezTo>
                  </a:path>
                  <a:path w="42623" h="21600" stroke="0" extrusionOk="0">
                    <a:moveTo>
                      <a:pt x="0" y="17799"/>
                    </a:moveTo>
                    <a:cubicBezTo>
                      <a:pt x="1841" y="7499"/>
                      <a:pt x="10799" y="-1"/>
                      <a:pt x="21263" y="0"/>
                    </a:cubicBezTo>
                    <a:cubicBezTo>
                      <a:pt x="31953" y="0"/>
                      <a:pt x="41035" y="7820"/>
                      <a:pt x="42623" y="18391"/>
                    </a:cubicBezTo>
                    <a:lnTo>
                      <a:pt x="21263" y="21600"/>
                    </a:lnTo>
                    <a:lnTo>
                      <a:pt x="0" y="17799"/>
                    </a:lnTo>
                    <a:close/>
                  </a:path>
                </a:pathLst>
              </a:custGeom>
              <a:solidFill>
                <a:srgbClr val="FF6600"/>
              </a:solidFill>
              <a:ln w="3175">
                <a:solidFill>
                  <a:srgbClr val="9900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729" name="Arc 289">
              <a:extLst>
                <a:ext uri="{FF2B5EF4-FFF2-40B4-BE49-F238E27FC236}">
                  <a16:creationId xmlns:a16="http://schemas.microsoft.com/office/drawing/2014/main" id="{86587D0B-9772-4C24-8396-561951F71D2A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140" y="2022"/>
              <a:ext cx="35" cy="12"/>
            </a:xfrm>
            <a:custGeom>
              <a:avLst/>
              <a:gdLst>
                <a:gd name="T0" fmla="*/ 0 w 42104"/>
                <a:gd name="T1" fmla="*/ 0 h 21600"/>
                <a:gd name="T2" fmla="*/ 0 w 42104"/>
                <a:gd name="T3" fmla="*/ 0 h 21600"/>
                <a:gd name="T4" fmla="*/ 0 w 42104"/>
                <a:gd name="T5" fmla="*/ 0 h 21600"/>
                <a:gd name="T6" fmla="*/ 0 60000 65536"/>
                <a:gd name="T7" fmla="*/ 0 60000 65536"/>
                <a:gd name="T8" fmla="*/ 0 60000 65536"/>
                <a:gd name="T9" fmla="*/ 0 w 42104"/>
                <a:gd name="T10" fmla="*/ 0 h 21600"/>
                <a:gd name="T11" fmla="*/ 42104 w 4210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104" h="21600" fill="none" extrusionOk="0">
                  <a:moveTo>
                    <a:pt x="0" y="16622"/>
                  </a:moveTo>
                  <a:cubicBezTo>
                    <a:pt x="2307" y="6879"/>
                    <a:pt x="11007" y="-1"/>
                    <a:pt x="21019" y="0"/>
                  </a:cubicBezTo>
                  <a:cubicBezTo>
                    <a:pt x="31142" y="0"/>
                    <a:pt x="39907" y="7030"/>
                    <a:pt x="42104" y="16912"/>
                  </a:cubicBezTo>
                </a:path>
                <a:path w="42104" h="21600" stroke="0" extrusionOk="0">
                  <a:moveTo>
                    <a:pt x="0" y="16622"/>
                  </a:moveTo>
                  <a:cubicBezTo>
                    <a:pt x="2307" y="6879"/>
                    <a:pt x="11007" y="-1"/>
                    <a:pt x="21019" y="0"/>
                  </a:cubicBezTo>
                  <a:cubicBezTo>
                    <a:pt x="31142" y="0"/>
                    <a:pt x="39907" y="7030"/>
                    <a:pt x="42104" y="16912"/>
                  </a:cubicBezTo>
                  <a:lnTo>
                    <a:pt x="21019" y="21600"/>
                  </a:lnTo>
                  <a:lnTo>
                    <a:pt x="0" y="16622"/>
                  </a:lnTo>
                  <a:close/>
                </a:path>
              </a:pathLst>
            </a:cu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684" name="Group 290">
            <a:extLst>
              <a:ext uri="{FF2B5EF4-FFF2-40B4-BE49-F238E27FC236}">
                <a16:creationId xmlns:a16="http://schemas.microsoft.com/office/drawing/2014/main" id="{A96DAB54-CFC2-4D07-8D7A-27C35FA32971}"/>
              </a:ext>
            </a:extLst>
          </p:cNvPr>
          <p:cNvGrpSpPr>
            <a:grpSpLocks/>
          </p:cNvGrpSpPr>
          <p:nvPr/>
        </p:nvGrpSpPr>
        <p:grpSpPr bwMode="auto">
          <a:xfrm>
            <a:off x="2830514" y="5384801"/>
            <a:ext cx="274637" cy="206375"/>
            <a:chOff x="4224" y="1968"/>
            <a:chExt cx="144" cy="108"/>
          </a:xfrm>
        </p:grpSpPr>
        <p:sp>
          <p:nvSpPr>
            <p:cNvPr id="26726" name="Freeform 291">
              <a:extLst>
                <a:ext uri="{FF2B5EF4-FFF2-40B4-BE49-F238E27FC236}">
                  <a16:creationId xmlns:a16="http://schemas.microsoft.com/office/drawing/2014/main" id="{20CF962E-52FB-4612-9993-88E223A65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" y="1968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27" name="Freeform 292">
              <a:extLst>
                <a:ext uri="{FF2B5EF4-FFF2-40B4-BE49-F238E27FC236}">
                  <a16:creationId xmlns:a16="http://schemas.microsoft.com/office/drawing/2014/main" id="{119325A1-3B33-42E6-91B1-E94A92F6AF04}"/>
                </a:ext>
              </a:extLst>
            </p:cNvPr>
            <p:cNvSpPr>
              <a:spLocks/>
            </p:cNvSpPr>
            <p:nvPr/>
          </p:nvSpPr>
          <p:spPr bwMode="auto">
            <a:xfrm rot="7895004">
              <a:off x="4272" y="1980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387" name="Group 293">
            <a:extLst>
              <a:ext uri="{FF2B5EF4-FFF2-40B4-BE49-F238E27FC236}">
                <a16:creationId xmlns:a16="http://schemas.microsoft.com/office/drawing/2014/main" id="{943155F5-60B2-49F0-B98F-7B9112C64CB9}"/>
              </a:ext>
            </a:extLst>
          </p:cNvPr>
          <p:cNvGrpSpPr>
            <a:grpSpLocks/>
          </p:cNvGrpSpPr>
          <p:nvPr/>
        </p:nvGrpSpPr>
        <p:grpSpPr bwMode="auto">
          <a:xfrm>
            <a:off x="6157913" y="3181351"/>
            <a:ext cx="1104900" cy="904875"/>
            <a:chOff x="2952" y="1398"/>
            <a:chExt cx="696" cy="570"/>
          </a:xfrm>
        </p:grpSpPr>
        <p:sp>
          <p:nvSpPr>
            <p:cNvPr id="26715" name="Freeform 294">
              <a:extLst>
                <a:ext uri="{FF2B5EF4-FFF2-40B4-BE49-F238E27FC236}">
                  <a16:creationId xmlns:a16="http://schemas.microsoft.com/office/drawing/2014/main" id="{B5440065-FC73-49CB-B8BE-41D8312F7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" y="1398"/>
              <a:ext cx="610" cy="505"/>
            </a:xfrm>
            <a:custGeom>
              <a:avLst/>
              <a:gdLst>
                <a:gd name="T0" fmla="*/ 229 w 610"/>
                <a:gd name="T1" fmla="*/ 274 h 505"/>
                <a:gd name="T2" fmla="*/ 191 w 610"/>
                <a:gd name="T3" fmla="*/ 267 h 505"/>
                <a:gd name="T4" fmla="*/ 151 w 610"/>
                <a:gd name="T5" fmla="*/ 251 h 505"/>
                <a:gd name="T6" fmla="*/ 105 w 610"/>
                <a:gd name="T7" fmla="*/ 220 h 505"/>
                <a:gd name="T8" fmla="*/ 68 w 610"/>
                <a:gd name="T9" fmla="*/ 226 h 505"/>
                <a:gd name="T10" fmla="*/ 88 w 610"/>
                <a:gd name="T11" fmla="*/ 259 h 505"/>
                <a:gd name="T12" fmla="*/ 123 w 610"/>
                <a:gd name="T13" fmla="*/ 312 h 505"/>
                <a:gd name="T14" fmla="*/ 175 w 610"/>
                <a:gd name="T15" fmla="*/ 343 h 505"/>
                <a:gd name="T16" fmla="*/ 249 w 610"/>
                <a:gd name="T17" fmla="*/ 385 h 505"/>
                <a:gd name="T18" fmla="*/ 305 w 610"/>
                <a:gd name="T19" fmla="*/ 399 h 505"/>
                <a:gd name="T20" fmla="*/ 335 w 610"/>
                <a:gd name="T21" fmla="*/ 411 h 505"/>
                <a:gd name="T22" fmla="*/ 371 w 610"/>
                <a:gd name="T23" fmla="*/ 421 h 505"/>
                <a:gd name="T24" fmla="*/ 398 w 610"/>
                <a:gd name="T25" fmla="*/ 433 h 505"/>
                <a:gd name="T26" fmla="*/ 435 w 610"/>
                <a:gd name="T27" fmla="*/ 459 h 505"/>
                <a:gd name="T28" fmla="*/ 462 w 610"/>
                <a:gd name="T29" fmla="*/ 483 h 505"/>
                <a:gd name="T30" fmla="*/ 494 w 610"/>
                <a:gd name="T31" fmla="*/ 500 h 505"/>
                <a:gd name="T32" fmla="*/ 506 w 610"/>
                <a:gd name="T33" fmla="*/ 490 h 505"/>
                <a:gd name="T34" fmla="*/ 516 w 610"/>
                <a:gd name="T35" fmla="*/ 448 h 505"/>
                <a:gd name="T36" fmla="*/ 550 w 610"/>
                <a:gd name="T37" fmla="*/ 404 h 505"/>
                <a:gd name="T38" fmla="*/ 581 w 610"/>
                <a:gd name="T39" fmla="*/ 354 h 505"/>
                <a:gd name="T40" fmla="*/ 595 w 610"/>
                <a:gd name="T41" fmla="*/ 325 h 505"/>
                <a:gd name="T42" fmla="*/ 573 w 610"/>
                <a:gd name="T43" fmla="*/ 304 h 505"/>
                <a:gd name="T44" fmla="*/ 541 w 610"/>
                <a:gd name="T45" fmla="*/ 291 h 505"/>
                <a:gd name="T46" fmla="*/ 522 w 610"/>
                <a:gd name="T47" fmla="*/ 278 h 505"/>
                <a:gd name="T48" fmla="*/ 477 w 610"/>
                <a:gd name="T49" fmla="*/ 190 h 505"/>
                <a:gd name="T50" fmla="*/ 441 w 610"/>
                <a:gd name="T51" fmla="*/ 125 h 505"/>
                <a:gd name="T52" fmla="*/ 414 w 610"/>
                <a:gd name="T53" fmla="*/ 91 h 505"/>
                <a:gd name="T54" fmla="*/ 394 w 610"/>
                <a:gd name="T55" fmla="*/ 55 h 505"/>
                <a:gd name="T56" fmla="*/ 373 w 610"/>
                <a:gd name="T57" fmla="*/ 39 h 505"/>
                <a:gd name="T58" fmla="*/ 337 w 610"/>
                <a:gd name="T59" fmla="*/ 27 h 505"/>
                <a:gd name="T60" fmla="*/ 300 w 610"/>
                <a:gd name="T61" fmla="*/ 17 h 505"/>
                <a:gd name="T62" fmla="*/ 252 w 610"/>
                <a:gd name="T63" fmla="*/ 16 h 505"/>
                <a:gd name="T64" fmla="*/ 206 w 610"/>
                <a:gd name="T65" fmla="*/ 11 h 505"/>
                <a:gd name="T66" fmla="*/ 189 w 610"/>
                <a:gd name="T67" fmla="*/ 6 h 505"/>
                <a:gd name="T68" fmla="*/ 146 w 610"/>
                <a:gd name="T69" fmla="*/ 3 h 505"/>
                <a:gd name="T70" fmla="*/ 98 w 610"/>
                <a:gd name="T71" fmla="*/ 6 h 505"/>
                <a:gd name="T72" fmla="*/ 54 w 610"/>
                <a:gd name="T73" fmla="*/ 5 h 505"/>
                <a:gd name="T74" fmla="*/ 12 w 610"/>
                <a:gd name="T75" fmla="*/ 0 h 505"/>
                <a:gd name="T76" fmla="*/ 2 w 610"/>
                <a:gd name="T77" fmla="*/ 26 h 505"/>
                <a:gd name="T78" fmla="*/ 24 w 610"/>
                <a:gd name="T79" fmla="*/ 44 h 505"/>
                <a:gd name="T80" fmla="*/ 72 w 610"/>
                <a:gd name="T81" fmla="*/ 54 h 505"/>
                <a:gd name="T82" fmla="*/ 122 w 610"/>
                <a:gd name="T83" fmla="*/ 71 h 505"/>
                <a:gd name="T84" fmla="*/ 159 w 610"/>
                <a:gd name="T85" fmla="*/ 72 h 505"/>
                <a:gd name="T86" fmla="*/ 195 w 610"/>
                <a:gd name="T87" fmla="*/ 101 h 505"/>
                <a:gd name="T88" fmla="*/ 228 w 610"/>
                <a:gd name="T89" fmla="*/ 125 h 505"/>
                <a:gd name="T90" fmla="*/ 248 w 610"/>
                <a:gd name="T91" fmla="*/ 149 h 505"/>
                <a:gd name="T92" fmla="*/ 267 w 610"/>
                <a:gd name="T93" fmla="*/ 175 h 505"/>
                <a:gd name="T94" fmla="*/ 274 w 610"/>
                <a:gd name="T95" fmla="*/ 200 h 505"/>
                <a:gd name="T96" fmla="*/ 275 w 610"/>
                <a:gd name="T97" fmla="*/ 241 h 50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0"/>
                <a:gd name="T148" fmla="*/ 0 h 505"/>
                <a:gd name="T149" fmla="*/ 610 w 610"/>
                <a:gd name="T150" fmla="*/ 505 h 50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0" h="505">
                  <a:moveTo>
                    <a:pt x="249" y="265"/>
                  </a:moveTo>
                  <a:lnTo>
                    <a:pt x="229" y="274"/>
                  </a:lnTo>
                  <a:lnTo>
                    <a:pt x="214" y="274"/>
                  </a:lnTo>
                  <a:lnTo>
                    <a:pt x="191" y="267"/>
                  </a:lnTo>
                  <a:lnTo>
                    <a:pt x="167" y="265"/>
                  </a:lnTo>
                  <a:lnTo>
                    <a:pt x="151" y="251"/>
                  </a:lnTo>
                  <a:lnTo>
                    <a:pt x="128" y="229"/>
                  </a:lnTo>
                  <a:lnTo>
                    <a:pt x="105" y="220"/>
                  </a:lnTo>
                  <a:lnTo>
                    <a:pt x="82" y="219"/>
                  </a:lnTo>
                  <a:lnTo>
                    <a:pt x="68" y="226"/>
                  </a:lnTo>
                  <a:lnTo>
                    <a:pt x="77" y="239"/>
                  </a:lnTo>
                  <a:lnTo>
                    <a:pt x="88" y="259"/>
                  </a:lnTo>
                  <a:lnTo>
                    <a:pt x="108" y="288"/>
                  </a:lnTo>
                  <a:lnTo>
                    <a:pt x="123" y="312"/>
                  </a:lnTo>
                  <a:lnTo>
                    <a:pt x="152" y="328"/>
                  </a:lnTo>
                  <a:lnTo>
                    <a:pt x="175" y="343"/>
                  </a:lnTo>
                  <a:lnTo>
                    <a:pt x="192" y="353"/>
                  </a:lnTo>
                  <a:lnTo>
                    <a:pt x="249" y="385"/>
                  </a:lnTo>
                  <a:lnTo>
                    <a:pt x="276" y="391"/>
                  </a:lnTo>
                  <a:lnTo>
                    <a:pt x="305" y="399"/>
                  </a:lnTo>
                  <a:lnTo>
                    <a:pt x="320" y="403"/>
                  </a:lnTo>
                  <a:lnTo>
                    <a:pt x="335" y="411"/>
                  </a:lnTo>
                  <a:lnTo>
                    <a:pt x="356" y="416"/>
                  </a:lnTo>
                  <a:lnTo>
                    <a:pt x="371" y="421"/>
                  </a:lnTo>
                  <a:lnTo>
                    <a:pt x="386" y="426"/>
                  </a:lnTo>
                  <a:lnTo>
                    <a:pt x="398" y="433"/>
                  </a:lnTo>
                  <a:lnTo>
                    <a:pt x="416" y="442"/>
                  </a:lnTo>
                  <a:lnTo>
                    <a:pt x="435" y="459"/>
                  </a:lnTo>
                  <a:lnTo>
                    <a:pt x="450" y="471"/>
                  </a:lnTo>
                  <a:lnTo>
                    <a:pt x="462" y="483"/>
                  </a:lnTo>
                  <a:lnTo>
                    <a:pt x="477" y="492"/>
                  </a:lnTo>
                  <a:lnTo>
                    <a:pt x="494" y="500"/>
                  </a:lnTo>
                  <a:lnTo>
                    <a:pt x="504" y="505"/>
                  </a:lnTo>
                  <a:lnTo>
                    <a:pt x="506" y="490"/>
                  </a:lnTo>
                  <a:lnTo>
                    <a:pt x="509" y="475"/>
                  </a:lnTo>
                  <a:lnTo>
                    <a:pt x="516" y="448"/>
                  </a:lnTo>
                  <a:lnTo>
                    <a:pt x="539" y="421"/>
                  </a:lnTo>
                  <a:lnTo>
                    <a:pt x="550" y="404"/>
                  </a:lnTo>
                  <a:lnTo>
                    <a:pt x="571" y="373"/>
                  </a:lnTo>
                  <a:lnTo>
                    <a:pt x="581" y="354"/>
                  </a:lnTo>
                  <a:lnTo>
                    <a:pt x="592" y="338"/>
                  </a:lnTo>
                  <a:lnTo>
                    <a:pt x="595" y="325"/>
                  </a:lnTo>
                  <a:lnTo>
                    <a:pt x="610" y="322"/>
                  </a:lnTo>
                  <a:lnTo>
                    <a:pt x="573" y="304"/>
                  </a:lnTo>
                  <a:lnTo>
                    <a:pt x="561" y="297"/>
                  </a:lnTo>
                  <a:lnTo>
                    <a:pt x="541" y="291"/>
                  </a:lnTo>
                  <a:lnTo>
                    <a:pt x="530" y="285"/>
                  </a:lnTo>
                  <a:lnTo>
                    <a:pt x="522" y="278"/>
                  </a:lnTo>
                  <a:lnTo>
                    <a:pt x="512" y="256"/>
                  </a:lnTo>
                  <a:lnTo>
                    <a:pt x="477" y="190"/>
                  </a:lnTo>
                  <a:lnTo>
                    <a:pt x="460" y="154"/>
                  </a:lnTo>
                  <a:lnTo>
                    <a:pt x="441" y="125"/>
                  </a:lnTo>
                  <a:lnTo>
                    <a:pt x="427" y="110"/>
                  </a:lnTo>
                  <a:lnTo>
                    <a:pt x="414" y="91"/>
                  </a:lnTo>
                  <a:lnTo>
                    <a:pt x="404" y="74"/>
                  </a:lnTo>
                  <a:lnTo>
                    <a:pt x="394" y="55"/>
                  </a:lnTo>
                  <a:lnTo>
                    <a:pt x="385" y="44"/>
                  </a:lnTo>
                  <a:lnTo>
                    <a:pt x="373" y="39"/>
                  </a:lnTo>
                  <a:lnTo>
                    <a:pt x="350" y="35"/>
                  </a:lnTo>
                  <a:lnTo>
                    <a:pt x="337" y="27"/>
                  </a:lnTo>
                  <a:lnTo>
                    <a:pt x="321" y="17"/>
                  </a:lnTo>
                  <a:lnTo>
                    <a:pt x="300" y="17"/>
                  </a:lnTo>
                  <a:lnTo>
                    <a:pt x="273" y="21"/>
                  </a:lnTo>
                  <a:lnTo>
                    <a:pt x="252" y="16"/>
                  </a:lnTo>
                  <a:lnTo>
                    <a:pt x="228" y="24"/>
                  </a:lnTo>
                  <a:lnTo>
                    <a:pt x="206" y="11"/>
                  </a:lnTo>
                  <a:lnTo>
                    <a:pt x="194" y="8"/>
                  </a:lnTo>
                  <a:lnTo>
                    <a:pt x="189" y="6"/>
                  </a:lnTo>
                  <a:lnTo>
                    <a:pt x="171" y="3"/>
                  </a:lnTo>
                  <a:lnTo>
                    <a:pt x="146" y="3"/>
                  </a:lnTo>
                  <a:lnTo>
                    <a:pt x="117" y="3"/>
                  </a:lnTo>
                  <a:lnTo>
                    <a:pt x="98" y="6"/>
                  </a:lnTo>
                  <a:lnTo>
                    <a:pt x="75" y="5"/>
                  </a:lnTo>
                  <a:lnTo>
                    <a:pt x="54" y="5"/>
                  </a:lnTo>
                  <a:lnTo>
                    <a:pt x="33" y="2"/>
                  </a:lnTo>
                  <a:lnTo>
                    <a:pt x="12" y="0"/>
                  </a:lnTo>
                  <a:lnTo>
                    <a:pt x="0" y="9"/>
                  </a:lnTo>
                  <a:lnTo>
                    <a:pt x="2" y="26"/>
                  </a:lnTo>
                  <a:lnTo>
                    <a:pt x="9" y="35"/>
                  </a:lnTo>
                  <a:lnTo>
                    <a:pt x="24" y="44"/>
                  </a:lnTo>
                  <a:lnTo>
                    <a:pt x="44" y="51"/>
                  </a:lnTo>
                  <a:lnTo>
                    <a:pt x="72" y="54"/>
                  </a:lnTo>
                  <a:lnTo>
                    <a:pt x="101" y="65"/>
                  </a:lnTo>
                  <a:lnTo>
                    <a:pt x="122" y="71"/>
                  </a:lnTo>
                  <a:lnTo>
                    <a:pt x="140" y="71"/>
                  </a:lnTo>
                  <a:lnTo>
                    <a:pt x="159" y="72"/>
                  </a:lnTo>
                  <a:lnTo>
                    <a:pt x="177" y="87"/>
                  </a:lnTo>
                  <a:lnTo>
                    <a:pt x="195" y="101"/>
                  </a:lnTo>
                  <a:lnTo>
                    <a:pt x="209" y="113"/>
                  </a:lnTo>
                  <a:lnTo>
                    <a:pt x="228" y="125"/>
                  </a:lnTo>
                  <a:lnTo>
                    <a:pt x="236" y="132"/>
                  </a:lnTo>
                  <a:lnTo>
                    <a:pt x="248" y="149"/>
                  </a:lnTo>
                  <a:lnTo>
                    <a:pt x="259" y="158"/>
                  </a:lnTo>
                  <a:lnTo>
                    <a:pt x="267" y="175"/>
                  </a:lnTo>
                  <a:lnTo>
                    <a:pt x="274" y="188"/>
                  </a:lnTo>
                  <a:lnTo>
                    <a:pt x="274" y="200"/>
                  </a:lnTo>
                  <a:lnTo>
                    <a:pt x="277" y="218"/>
                  </a:lnTo>
                  <a:lnTo>
                    <a:pt x="275" y="241"/>
                  </a:lnTo>
                  <a:lnTo>
                    <a:pt x="249" y="265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16" name="Freeform 295">
              <a:extLst>
                <a:ext uri="{FF2B5EF4-FFF2-40B4-BE49-F238E27FC236}">
                  <a16:creationId xmlns:a16="http://schemas.microsoft.com/office/drawing/2014/main" id="{03675189-CF5E-4AD0-8FB7-5F19CD9DD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0" y="1402"/>
              <a:ext cx="106" cy="58"/>
            </a:xfrm>
            <a:custGeom>
              <a:avLst/>
              <a:gdLst>
                <a:gd name="T0" fmla="*/ 0 w 106"/>
                <a:gd name="T1" fmla="*/ 0 h 58"/>
                <a:gd name="T2" fmla="*/ 53 w 106"/>
                <a:gd name="T3" fmla="*/ 28 h 58"/>
                <a:gd name="T4" fmla="*/ 106 w 106"/>
                <a:gd name="T5" fmla="*/ 58 h 58"/>
                <a:gd name="T6" fmla="*/ 0 60000 65536"/>
                <a:gd name="T7" fmla="*/ 0 60000 65536"/>
                <a:gd name="T8" fmla="*/ 0 60000 65536"/>
                <a:gd name="T9" fmla="*/ 0 w 106"/>
                <a:gd name="T10" fmla="*/ 0 h 58"/>
                <a:gd name="T11" fmla="*/ 106 w 106"/>
                <a:gd name="T12" fmla="*/ 58 h 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6" h="58">
                  <a:moveTo>
                    <a:pt x="0" y="0"/>
                  </a:moveTo>
                  <a:lnTo>
                    <a:pt x="53" y="28"/>
                  </a:lnTo>
                  <a:lnTo>
                    <a:pt x="106" y="58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17" name="Freeform 296">
              <a:extLst>
                <a:ext uri="{FF2B5EF4-FFF2-40B4-BE49-F238E27FC236}">
                  <a16:creationId xmlns:a16="http://schemas.microsoft.com/office/drawing/2014/main" id="{17C21920-19F5-49A4-9810-857D420449FA}"/>
                </a:ext>
              </a:extLst>
            </p:cNvPr>
            <p:cNvSpPr>
              <a:spLocks/>
            </p:cNvSpPr>
            <p:nvPr/>
          </p:nvSpPr>
          <p:spPr bwMode="auto">
            <a:xfrm rot="-1242821">
              <a:off x="3037" y="1616"/>
              <a:ext cx="15" cy="48"/>
            </a:xfrm>
            <a:custGeom>
              <a:avLst/>
              <a:gdLst>
                <a:gd name="T0" fmla="*/ 0 w 70"/>
                <a:gd name="T1" fmla="*/ 0 h 169"/>
                <a:gd name="T2" fmla="*/ 0 w 70"/>
                <a:gd name="T3" fmla="*/ 0 h 169"/>
                <a:gd name="T4" fmla="*/ 0 w 70"/>
                <a:gd name="T5" fmla="*/ 0 h 169"/>
                <a:gd name="T6" fmla="*/ 0 w 70"/>
                <a:gd name="T7" fmla="*/ 0 h 169"/>
                <a:gd name="T8" fmla="*/ 0 w 70"/>
                <a:gd name="T9" fmla="*/ 0 h 169"/>
                <a:gd name="T10" fmla="*/ 0 w 70"/>
                <a:gd name="T11" fmla="*/ 0 h 169"/>
                <a:gd name="T12" fmla="*/ 0 w 70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169"/>
                <a:gd name="T23" fmla="*/ 70 w 70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18" name="Freeform 297">
              <a:extLst>
                <a:ext uri="{FF2B5EF4-FFF2-40B4-BE49-F238E27FC236}">
                  <a16:creationId xmlns:a16="http://schemas.microsoft.com/office/drawing/2014/main" id="{D924A8A6-AC3C-41C5-BF75-5125C9E65AF9}"/>
                </a:ext>
              </a:extLst>
            </p:cNvPr>
            <p:cNvSpPr>
              <a:spLocks/>
            </p:cNvSpPr>
            <p:nvPr/>
          </p:nvSpPr>
          <p:spPr bwMode="auto">
            <a:xfrm rot="-1448732">
              <a:off x="3112" y="1454"/>
              <a:ext cx="6" cy="17"/>
            </a:xfrm>
            <a:custGeom>
              <a:avLst/>
              <a:gdLst>
                <a:gd name="T0" fmla="*/ 6 w 6"/>
                <a:gd name="T1" fmla="*/ 0 h 17"/>
                <a:gd name="T2" fmla="*/ 2 w 6"/>
                <a:gd name="T3" fmla="*/ 9 h 17"/>
                <a:gd name="T4" fmla="*/ 0 w 6"/>
                <a:gd name="T5" fmla="*/ 17 h 17"/>
                <a:gd name="T6" fmla="*/ 0 60000 65536"/>
                <a:gd name="T7" fmla="*/ 0 60000 65536"/>
                <a:gd name="T8" fmla="*/ 0 60000 65536"/>
                <a:gd name="T9" fmla="*/ 0 w 6"/>
                <a:gd name="T10" fmla="*/ 0 h 17"/>
                <a:gd name="T11" fmla="*/ 6 w 6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17">
                  <a:moveTo>
                    <a:pt x="6" y="0"/>
                  </a:moveTo>
                  <a:lnTo>
                    <a:pt x="2" y="9"/>
                  </a:lnTo>
                  <a:lnTo>
                    <a:pt x="0" y="1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19" name="Freeform 298">
              <a:extLst>
                <a:ext uri="{FF2B5EF4-FFF2-40B4-BE49-F238E27FC236}">
                  <a16:creationId xmlns:a16="http://schemas.microsoft.com/office/drawing/2014/main" id="{CA503A23-493F-4782-B4D3-9E01D29AE8E9}"/>
                </a:ext>
              </a:extLst>
            </p:cNvPr>
            <p:cNvSpPr>
              <a:spLocks/>
            </p:cNvSpPr>
            <p:nvPr/>
          </p:nvSpPr>
          <p:spPr bwMode="auto">
            <a:xfrm rot="-996419">
              <a:off x="3023" y="1438"/>
              <a:ext cx="3" cy="14"/>
            </a:xfrm>
            <a:custGeom>
              <a:avLst/>
              <a:gdLst>
                <a:gd name="T0" fmla="*/ 3 w 3"/>
                <a:gd name="T1" fmla="*/ 0 h 14"/>
                <a:gd name="T2" fmla="*/ 0 w 3"/>
                <a:gd name="T3" fmla="*/ 7 h 14"/>
                <a:gd name="T4" fmla="*/ 0 w 3"/>
                <a:gd name="T5" fmla="*/ 14 h 14"/>
                <a:gd name="T6" fmla="*/ 0 60000 65536"/>
                <a:gd name="T7" fmla="*/ 0 60000 65536"/>
                <a:gd name="T8" fmla="*/ 0 60000 65536"/>
                <a:gd name="T9" fmla="*/ 0 w 3"/>
                <a:gd name="T10" fmla="*/ 0 h 14"/>
                <a:gd name="T11" fmla="*/ 3 w 3"/>
                <a:gd name="T12" fmla="*/ 14 h 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14">
                  <a:moveTo>
                    <a:pt x="3" y="0"/>
                  </a:moveTo>
                  <a:lnTo>
                    <a:pt x="0" y="7"/>
                  </a:lnTo>
                  <a:lnTo>
                    <a:pt x="0" y="1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26720" name="Group 299">
              <a:extLst>
                <a:ext uri="{FF2B5EF4-FFF2-40B4-BE49-F238E27FC236}">
                  <a16:creationId xmlns:a16="http://schemas.microsoft.com/office/drawing/2014/main" id="{37627C99-CBC9-44CD-B41A-B7982A195B5E}"/>
                </a:ext>
              </a:extLst>
            </p:cNvPr>
            <p:cNvGrpSpPr>
              <a:grpSpLocks/>
            </p:cNvGrpSpPr>
            <p:nvPr/>
          </p:nvGrpSpPr>
          <p:grpSpPr bwMode="auto">
            <a:xfrm rot="-9224892">
              <a:off x="3406" y="1698"/>
              <a:ext cx="242" cy="270"/>
              <a:chOff x="2457" y="2549"/>
              <a:chExt cx="557" cy="547"/>
            </a:xfrm>
          </p:grpSpPr>
          <p:sp>
            <p:nvSpPr>
              <p:cNvPr id="26724" name="Freeform 300">
                <a:extLst>
                  <a:ext uri="{FF2B5EF4-FFF2-40B4-BE49-F238E27FC236}">
                    <a16:creationId xmlns:a16="http://schemas.microsoft.com/office/drawing/2014/main" id="{BDDB5052-E34A-4057-A220-01B54985C2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1 w 1112"/>
                  <a:gd name="T1" fmla="*/ 1 h 1094"/>
                  <a:gd name="T2" fmla="*/ 1 w 1112"/>
                  <a:gd name="T3" fmla="*/ 1 h 1094"/>
                  <a:gd name="T4" fmla="*/ 1 w 1112"/>
                  <a:gd name="T5" fmla="*/ 1 h 1094"/>
                  <a:gd name="T6" fmla="*/ 1 w 1112"/>
                  <a:gd name="T7" fmla="*/ 1 h 1094"/>
                  <a:gd name="T8" fmla="*/ 1 w 1112"/>
                  <a:gd name="T9" fmla="*/ 1 h 1094"/>
                  <a:gd name="T10" fmla="*/ 1 w 1112"/>
                  <a:gd name="T11" fmla="*/ 1 h 1094"/>
                  <a:gd name="T12" fmla="*/ 1 w 1112"/>
                  <a:gd name="T13" fmla="*/ 1 h 1094"/>
                  <a:gd name="T14" fmla="*/ 1 w 1112"/>
                  <a:gd name="T15" fmla="*/ 1 h 1094"/>
                  <a:gd name="T16" fmla="*/ 1 w 1112"/>
                  <a:gd name="T17" fmla="*/ 1 h 1094"/>
                  <a:gd name="T18" fmla="*/ 1 w 1112"/>
                  <a:gd name="T19" fmla="*/ 1 h 1094"/>
                  <a:gd name="T20" fmla="*/ 1 w 1112"/>
                  <a:gd name="T21" fmla="*/ 1 h 1094"/>
                  <a:gd name="T22" fmla="*/ 1 w 1112"/>
                  <a:gd name="T23" fmla="*/ 1 h 1094"/>
                  <a:gd name="T24" fmla="*/ 1 w 1112"/>
                  <a:gd name="T25" fmla="*/ 1 h 1094"/>
                  <a:gd name="T26" fmla="*/ 0 w 1112"/>
                  <a:gd name="T27" fmla="*/ 0 h 1094"/>
                  <a:gd name="T28" fmla="*/ 1 w 1112"/>
                  <a:gd name="T29" fmla="*/ 1 h 1094"/>
                  <a:gd name="T30" fmla="*/ 1 w 1112"/>
                  <a:gd name="T31" fmla="*/ 1 h 1094"/>
                  <a:gd name="T32" fmla="*/ 1 w 1112"/>
                  <a:gd name="T33" fmla="*/ 1 h 1094"/>
                  <a:gd name="T34" fmla="*/ 1 w 1112"/>
                  <a:gd name="T35" fmla="*/ 1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2"/>
                  <a:gd name="T55" fmla="*/ 0 h 1094"/>
                  <a:gd name="T56" fmla="*/ 1112 w 1112"/>
                  <a:gd name="T57" fmla="*/ 1094 h 10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25" name="Oval 301">
                <a:extLst>
                  <a:ext uri="{FF2B5EF4-FFF2-40B4-BE49-F238E27FC236}">
                    <a16:creationId xmlns:a16="http://schemas.microsoft.com/office/drawing/2014/main" id="{8D538383-2833-428B-B379-279DAC26BB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en-US" altLang="en-US" sz="20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6721" name="Freeform 302">
              <a:extLst>
                <a:ext uri="{FF2B5EF4-FFF2-40B4-BE49-F238E27FC236}">
                  <a16:creationId xmlns:a16="http://schemas.microsoft.com/office/drawing/2014/main" id="{117C27FA-DA3F-46BF-8F01-37B068B12C25}"/>
                </a:ext>
              </a:extLst>
            </p:cNvPr>
            <p:cNvSpPr>
              <a:spLocks/>
            </p:cNvSpPr>
            <p:nvPr/>
          </p:nvSpPr>
          <p:spPr bwMode="auto">
            <a:xfrm rot="-5887819">
              <a:off x="3109" y="1667"/>
              <a:ext cx="13" cy="9"/>
            </a:xfrm>
            <a:custGeom>
              <a:avLst/>
              <a:gdLst>
                <a:gd name="T0" fmla="*/ 0 w 55"/>
                <a:gd name="T1" fmla="*/ 0 h 33"/>
                <a:gd name="T2" fmla="*/ 0 w 55"/>
                <a:gd name="T3" fmla="*/ 0 h 33"/>
                <a:gd name="T4" fmla="*/ 0 w 55"/>
                <a:gd name="T5" fmla="*/ 0 h 33"/>
                <a:gd name="T6" fmla="*/ 0 w 55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"/>
                <a:gd name="T13" fmla="*/ 0 h 33"/>
                <a:gd name="T14" fmla="*/ 55 w 55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" h="33">
                  <a:moveTo>
                    <a:pt x="55" y="33"/>
                  </a:moveTo>
                  <a:lnTo>
                    <a:pt x="26" y="22"/>
                  </a:lnTo>
                  <a:lnTo>
                    <a:pt x="7" y="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22" name="Freeform 303">
              <a:extLst>
                <a:ext uri="{FF2B5EF4-FFF2-40B4-BE49-F238E27FC236}">
                  <a16:creationId xmlns:a16="http://schemas.microsoft.com/office/drawing/2014/main" id="{ACEF5FD4-A5F7-4274-964E-39996FF4CC85}"/>
                </a:ext>
              </a:extLst>
            </p:cNvPr>
            <p:cNvSpPr>
              <a:spLocks/>
            </p:cNvSpPr>
            <p:nvPr/>
          </p:nvSpPr>
          <p:spPr bwMode="auto">
            <a:xfrm rot="-487818">
              <a:off x="3226" y="1413"/>
              <a:ext cx="47" cy="29"/>
            </a:xfrm>
            <a:custGeom>
              <a:avLst/>
              <a:gdLst>
                <a:gd name="T0" fmla="*/ 0 w 53"/>
                <a:gd name="T1" fmla="*/ 0 h 34"/>
                <a:gd name="T2" fmla="*/ 4 w 53"/>
                <a:gd name="T3" fmla="*/ 3 h 34"/>
                <a:gd name="T4" fmla="*/ 9 w 53"/>
                <a:gd name="T5" fmla="*/ 3 h 34"/>
                <a:gd name="T6" fmla="*/ 0 60000 65536"/>
                <a:gd name="T7" fmla="*/ 0 60000 65536"/>
                <a:gd name="T8" fmla="*/ 0 60000 65536"/>
                <a:gd name="T9" fmla="*/ 0 w 53"/>
                <a:gd name="T10" fmla="*/ 0 h 34"/>
                <a:gd name="T11" fmla="*/ 53 w 53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" h="34">
                  <a:moveTo>
                    <a:pt x="0" y="0"/>
                  </a:moveTo>
                  <a:lnTo>
                    <a:pt x="17" y="8"/>
                  </a:lnTo>
                  <a:lnTo>
                    <a:pt x="53" y="3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23" name="Freeform 304">
              <a:extLst>
                <a:ext uri="{FF2B5EF4-FFF2-40B4-BE49-F238E27FC236}">
                  <a16:creationId xmlns:a16="http://schemas.microsoft.com/office/drawing/2014/main" id="{74427550-B1E5-4776-A798-7DD8E07BA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" y="1405"/>
              <a:ext cx="40" cy="7"/>
            </a:xfrm>
            <a:custGeom>
              <a:avLst/>
              <a:gdLst>
                <a:gd name="T0" fmla="*/ 0 w 40"/>
                <a:gd name="T1" fmla="*/ 4 h 7"/>
                <a:gd name="T2" fmla="*/ 16 w 40"/>
                <a:gd name="T3" fmla="*/ 6 h 7"/>
                <a:gd name="T4" fmla="*/ 25 w 40"/>
                <a:gd name="T5" fmla="*/ 7 h 7"/>
                <a:gd name="T6" fmla="*/ 33 w 40"/>
                <a:gd name="T7" fmla="*/ 5 h 7"/>
                <a:gd name="T8" fmla="*/ 40 w 4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7"/>
                <a:gd name="T17" fmla="*/ 40 w 4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7">
                  <a:moveTo>
                    <a:pt x="0" y="4"/>
                  </a:moveTo>
                  <a:lnTo>
                    <a:pt x="16" y="6"/>
                  </a:lnTo>
                  <a:lnTo>
                    <a:pt x="25" y="7"/>
                  </a:lnTo>
                  <a:lnTo>
                    <a:pt x="33" y="5"/>
                  </a:lnTo>
                  <a:lnTo>
                    <a:pt x="4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6686" name="Freeform 305">
            <a:extLst>
              <a:ext uri="{FF2B5EF4-FFF2-40B4-BE49-F238E27FC236}">
                <a16:creationId xmlns:a16="http://schemas.microsoft.com/office/drawing/2014/main" id="{4FF8F8CA-5826-47FD-864D-DA96EABF3B1D}"/>
              </a:ext>
            </a:extLst>
          </p:cNvPr>
          <p:cNvSpPr>
            <a:spLocks/>
          </p:cNvSpPr>
          <p:nvPr/>
        </p:nvSpPr>
        <p:spPr bwMode="auto">
          <a:xfrm>
            <a:off x="6048376" y="3810001"/>
            <a:ext cx="136525" cy="73025"/>
          </a:xfrm>
          <a:custGeom>
            <a:avLst/>
            <a:gdLst>
              <a:gd name="T0" fmla="*/ 2147483646 w 120"/>
              <a:gd name="T1" fmla="*/ 0 h 66"/>
              <a:gd name="T2" fmla="*/ 0 w 120"/>
              <a:gd name="T3" fmla="*/ 2147483646 h 66"/>
              <a:gd name="T4" fmla="*/ 0 60000 65536"/>
              <a:gd name="T5" fmla="*/ 0 60000 65536"/>
              <a:gd name="T6" fmla="*/ 0 w 120"/>
              <a:gd name="T7" fmla="*/ 0 h 66"/>
              <a:gd name="T8" fmla="*/ 120 w 120"/>
              <a:gd name="T9" fmla="*/ 66 h 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0" h="66">
                <a:moveTo>
                  <a:pt x="96" y="0"/>
                </a:moveTo>
                <a:cubicBezTo>
                  <a:pt x="120" y="54"/>
                  <a:pt x="66" y="66"/>
                  <a:pt x="0" y="48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6687" name="Freeform 306">
            <a:extLst>
              <a:ext uri="{FF2B5EF4-FFF2-40B4-BE49-F238E27FC236}">
                <a16:creationId xmlns:a16="http://schemas.microsoft.com/office/drawing/2014/main" id="{AF8803C3-A3BF-43F7-8809-56BBBF9F0E8F}"/>
              </a:ext>
            </a:extLst>
          </p:cNvPr>
          <p:cNvSpPr>
            <a:spLocks/>
          </p:cNvSpPr>
          <p:nvPr/>
        </p:nvSpPr>
        <p:spPr bwMode="auto">
          <a:xfrm>
            <a:off x="6248401" y="3733801"/>
            <a:ext cx="136525" cy="73025"/>
          </a:xfrm>
          <a:custGeom>
            <a:avLst/>
            <a:gdLst>
              <a:gd name="T0" fmla="*/ 2147483646 w 120"/>
              <a:gd name="T1" fmla="*/ 0 h 66"/>
              <a:gd name="T2" fmla="*/ 0 w 120"/>
              <a:gd name="T3" fmla="*/ 2147483646 h 66"/>
              <a:gd name="T4" fmla="*/ 0 60000 65536"/>
              <a:gd name="T5" fmla="*/ 0 60000 65536"/>
              <a:gd name="T6" fmla="*/ 0 w 120"/>
              <a:gd name="T7" fmla="*/ 0 h 66"/>
              <a:gd name="T8" fmla="*/ 120 w 120"/>
              <a:gd name="T9" fmla="*/ 66 h 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0" h="66">
                <a:moveTo>
                  <a:pt x="96" y="0"/>
                </a:moveTo>
                <a:cubicBezTo>
                  <a:pt x="120" y="54"/>
                  <a:pt x="66" y="66"/>
                  <a:pt x="0" y="48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643" name="Text Box 307">
            <a:extLst>
              <a:ext uri="{FF2B5EF4-FFF2-40B4-BE49-F238E27FC236}">
                <a16:creationId xmlns:a16="http://schemas.microsoft.com/office/drawing/2014/main" id="{904C496E-5A1A-4F7A-AAE4-4CBCCBEDF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5650" y="3565526"/>
            <a:ext cx="7429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1600" b="1">
                <a:solidFill>
                  <a:srgbClr val="CC0000"/>
                </a:solidFill>
              </a:rPr>
              <a:t>32 </a:t>
            </a:r>
            <a:r>
              <a:rPr lang="en-US" altLang="en-US" sz="1600" b="1" baseline="30000">
                <a:solidFill>
                  <a:srgbClr val="CC0000"/>
                </a:solidFill>
              </a:rPr>
              <a:t>0</a:t>
            </a:r>
            <a:r>
              <a:rPr lang="en-US" altLang="en-US" sz="1600" b="1">
                <a:solidFill>
                  <a:srgbClr val="CC0000"/>
                </a:solidFill>
              </a:rPr>
              <a:t>F</a:t>
            </a:r>
          </a:p>
        </p:txBody>
      </p:sp>
      <p:sp>
        <p:nvSpPr>
          <p:cNvPr id="14644" name="Text Box 308">
            <a:extLst>
              <a:ext uri="{FF2B5EF4-FFF2-40B4-BE49-F238E27FC236}">
                <a16:creationId xmlns:a16="http://schemas.microsoft.com/office/drawing/2014/main" id="{69459225-1E11-4AD3-A80F-22A8CBE83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1524001"/>
            <a:ext cx="723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1600" b="1">
                <a:solidFill>
                  <a:srgbClr val="CC0000"/>
                </a:solidFill>
              </a:rPr>
              <a:t>212 </a:t>
            </a:r>
            <a:r>
              <a:rPr lang="en-US" altLang="en-US" sz="1600" b="1" baseline="30000">
                <a:solidFill>
                  <a:srgbClr val="CC0000"/>
                </a:solidFill>
              </a:rPr>
              <a:t>0</a:t>
            </a:r>
            <a:r>
              <a:rPr lang="en-US" altLang="en-US" sz="1600" b="1">
                <a:solidFill>
                  <a:srgbClr val="CC0000"/>
                </a:solidFill>
              </a:rPr>
              <a:t>F</a:t>
            </a:r>
          </a:p>
        </p:txBody>
      </p:sp>
      <p:grpSp>
        <p:nvGrpSpPr>
          <p:cNvPr id="14389" name="Group 309">
            <a:extLst>
              <a:ext uri="{FF2B5EF4-FFF2-40B4-BE49-F238E27FC236}">
                <a16:creationId xmlns:a16="http://schemas.microsoft.com/office/drawing/2014/main" id="{4AAE9C06-E26E-4B83-8F1D-F3F2B9B1B123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1766888"/>
            <a:ext cx="381000" cy="1905000"/>
            <a:chOff x="4464" y="1632"/>
            <a:chExt cx="192" cy="1680"/>
          </a:xfrm>
        </p:grpSpPr>
        <p:sp>
          <p:nvSpPr>
            <p:cNvPr id="26696" name="Line 310">
              <a:extLst>
                <a:ext uri="{FF2B5EF4-FFF2-40B4-BE49-F238E27FC236}">
                  <a16:creationId xmlns:a16="http://schemas.microsoft.com/office/drawing/2014/main" id="{741AABA5-D5E9-4251-8907-01A7D47B957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36" y="1560"/>
              <a:ext cx="0" cy="1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697" name="Line 311">
              <a:extLst>
                <a:ext uri="{FF2B5EF4-FFF2-40B4-BE49-F238E27FC236}">
                  <a16:creationId xmlns:a16="http://schemas.microsoft.com/office/drawing/2014/main" id="{2A49FA6A-2E6A-4968-BEC3-BCB0FB42DC3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24" y="1702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698" name="Line 312">
              <a:extLst>
                <a:ext uri="{FF2B5EF4-FFF2-40B4-BE49-F238E27FC236}">
                  <a16:creationId xmlns:a16="http://schemas.microsoft.com/office/drawing/2014/main" id="{31525117-20C3-4C2C-898D-20166C798DE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24" y="1793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699" name="Line 313">
              <a:extLst>
                <a:ext uri="{FF2B5EF4-FFF2-40B4-BE49-F238E27FC236}">
                  <a16:creationId xmlns:a16="http://schemas.microsoft.com/office/drawing/2014/main" id="{6C1138C2-67B9-460E-BCCC-BFDFD475FFF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54" y="1854"/>
              <a:ext cx="0" cy="18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00" name="Line 314">
              <a:extLst>
                <a:ext uri="{FF2B5EF4-FFF2-40B4-BE49-F238E27FC236}">
                  <a16:creationId xmlns:a16="http://schemas.microsoft.com/office/drawing/2014/main" id="{CA121633-FC9A-42D6-89D1-9F1BA436B83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24" y="1975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01" name="Line 315">
              <a:extLst>
                <a:ext uri="{FF2B5EF4-FFF2-40B4-BE49-F238E27FC236}">
                  <a16:creationId xmlns:a16="http://schemas.microsoft.com/office/drawing/2014/main" id="{1EDB9C05-7696-4130-9F26-A280BB863E0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24" y="2066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02" name="Line 316">
              <a:extLst>
                <a:ext uri="{FF2B5EF4-FFF2-40B4-BE49-F238E27FC236}">
                  <a16:creationId xmlns:a16="http://schemas.microsoft.com/office/drawing/2014/main" id="{8587E6A5-FC83-49E1-91F8-E7929EB3D3A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24" y="2158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03" name="Line 317">
              <a:extLst>
                <a:ext uri="{FF2B5EF4-FFF2-40B4-BE49-F238E27FC236}">
                  <a16:creationId xmlns:a16="http://schemas.microsoft.com/office/drawing/2014/main" id="{F6211865-272F-4FCE-9D5E-1274C3D0A00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24" y="2249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04" name="Line 318">
              <a:extLst>
                <a:ext uri="{FF2B5EF4-FFF2-40B4-BE49-F238E27FC236}">
                  <a16:creationId xmlns:a16="http://schemas.microsoft.com/office/drawing/2014/main" id="{A36D42A0-776E-4606-B49E-C95C8EE6DE6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60" y="2304"/>
              <a:ext cx="0" cy="19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05" name="Line 319">
              <a:extLst>
                <a:ext uri="{FF2B5EF4-FFF2-40B4-BE49-F238E27FC236}">
                  <a16:creationId xmlns:a16="http://schemas.microsoft.com/office/drawing/2014/main" id="{1E8A38C0-BF50-4001-945A-CD628A006B2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24" y="2431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06" name="Line 320">
              <a:extLst>
                <a:ext uri="{FF2B5EF4-FFF2-40B4-BE49-F238E27FC236}">
                  <a16:creationId xmlns:a16="http://schemas.microsoft.com/office/drawing/2014/main" id="{7794151E-8CA6-4A9B-8F65-965EC1C446E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24" y="2522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07" name="Line 321">
              <a:extLst>
                <a:ext uri="{FF2B5EF4-FFF2-40B4-BE49-F238E27FC236}">
                  <a16:creationId xmlns:a16="http://schemas.microsoft.com/office/drawing/2014/main" id="{8148D189-F41D-46EE-A860-9C0DB7ACF14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24" y="2614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08" name="Line 322">
              <a:extLst>
                <a:ext uri="{FF2B5EF4-FFF2-40B4-BE49-F238E27FC236}">
                  <a16:creationId xmlns:a16="http://schemas.microsoft.com/office/drawing/2014/main" id="{398D24DD-4365-447B-9A58-EF6F74019B2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24" y="2705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09" name="Line 323">
              <a:extLst>
                <a:ext uri="{FF2B5EF4-FFF2-40B4-BE49-F238E27FC236}">
                  <a16:creationId xmlns:a16="http://schemas.microsoft.com/office/drawing/2014/main" id="{8A3958CB-36A0-45CA-AB7F-3A88A6A46ED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54" y="2766"/>
              <a:ext cx="0" cy="18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10" name="Line 324">
              <a:extLst>
                <a:ext uri="{FF2B5EF4-FFF2-40B4-BE49-F238E27FC236}">
                  <a16:creationId xmlns:a16="http://schemas.microsoft.com/office/drawing/2014/main" id="{321EA992-56A8-43D7-AC72-7B2BF29077B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24" y="2887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11" name="Line 325">
              <a:extLst>
                <a:ext uri="{FF2B5EF4-FFF2-40B4-BE49-F238E27FC236}">
                  <a16:creationId xmlns:a16="http://schemas.microsoft.com/office/drawing/2014/main" id="{40DDAABB-D964-4D56-94F2-0B31A5D817B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24" y="2978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12" name="Line 326">
              <a:extLst>
                <a:ext uri="{FF2B5EF4-FFF2-40B4-BE49-F238E27FC236}">
                  <a16:creationId xmlns:a16="http://schemas.microsoft.com/office/drawing/2014/main" id="{53242404-590F-4463-B125-52306DD2A88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24" y="3070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13" name="Line 327">
              <a:extLst>
                <a:ext uri="{FF2B5EF4-FFF2-40B4-BE49-F238E27FC236}">
                  <a16:creationId xmlns:a16="http://schemas.microsoft.com/office/drawing/2014/main" id="{EF676B8B-6BC4-4387-BB14-F9F3C22CBEB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24" y="3161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714" name="Line 328">
              <a:extLst>
                <a:ext uri="{FF2B5EF4-FFF2-40B4-BE49-F238E27FC236}">
                  <a16:creationId xmlns:a16="http://schemas.microsoft.com/office/drawing/2014/main" id="{A2E203CF-C2E6-4599-9625-6D2677BE37D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36" y="3240"/>
              <a:ext cx="0" cy="1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390" name="Group 329">
            <a:extLst>
              <a:ext uri="{FF2B5EF4-FFF2-40B4-BE49-F238E27FC236}">
                <a16:creationId xmlns:a16="http://schemas.microsoft.com/office/drawing/2014/main" id="{997C1D1D-F730-4FE1-8AE4-4BD93048E39A}"/>
              </a:ext>
            </a:extLst>
          </p:cNvPr>
          <p:cNvGrpSpPr>
            <a:grpSpLocks/>
          </p:cNvGrpSpPr>
          <p:nvPr/>
        </p:nvGrpSpPr>
        <p:grpSpPr bwMode="auto">
          <a:xfrm>
            <a:off x="6851180" y="2895600"/>
            <a:ext cx="3995093" cy="2711390"/>
            <a:chOff x="2234" y="1296"/>
            <a:chExt cx="4515" cy="3098"/>
          </a:xfrm>
        </p:grpSpPr>
        <p:pic>
          <p:nvPicPr>
            <p:cNvPr id="26694" name="Picture 330" descr="fahrenheit10">
              <a:extLst>
                <a:ext uri="{FF2B5EF4-FFF2-40B4-BE49-F238E27FC236}">
                  <a16:creationId xmlns:a16="http://schemas.microsoft.com/office/drawing/2014/main" id="{BC349284-1AF4-45CE-A5BB-0CCE4AE191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8" y="1296"/>
              <a:ext cx="1595" cy="2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95" name="Text Box 331">
              <a:extLst>
                <a:ext uri="{FF2B5EF4-FFF2-40B4-BE49-F238E27FC236}">
                  <a16:creationId xmlns:a16="http://schemas.microsoft.com/office/drawing/2014/main" id="{C719A621-AD82-47A9-9B5E-C2421EABD8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4" y="3445"/>
              <a:ext cx="4515" cy="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>
                  <a:solidFill>
                    <a:srgbClr val="000000"/>
                  </a:solidFill>
                  <a:latin typeface="VietSpell"/>
                </a:rPr>
                <a:t> </a:t>
              </a:r>
              <a:r>
                <a:rPr lang="en-US" altLang="en-US" b="1">
                  <a:solidFill>
                    <a:srgbClr val="009900"/>
                  </a:solidFill>
                  <a:latin typeface="VietSpell"/>
                </a:rPr>
                <a:t>Gabriel Daniel Fahrenheit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b="1">
                  <a:solidFill>
                    <a:srgbClr val="009900"/>
                  </a:solidFill>
                  <a:latin typeface="VietSpell"/>
                </a:rPr>
                <a:t>(1686-1736)</a:t>
              </a:r>
            </a:p>
          </p:txBody>
        </p:sp>
      </p:grpSp>
      <p:sp>
        <p:nvSpPr>
          <p:cNvPr id="26692" name="Text Box 332">
            <a:extLst>
              <a:ext uri="{FF2B5EF4-FFF2-40B4-BE49-F238E27FC236}">
                <a16:creationId xmlns:a16="http://schemas.microsoft.com/office/drawing/2014/main" id="{3A89965D-5EFD-4208-B8A7-78151FB8A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2964" y="971550"/>
            <a:ext cx="4262437" cy="585788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200" b="1">
                <a:solidFill>
                  <a:srgbClr val="FF0000"/>
                </a:solidFill>
              </a:rPr>
              <a:t>Nhiệt giai Frenhai</a:t>
            </a:r>
          </a:p>
        </p:txBody>
      </p:sp>
      <p:sp>
        <p:nvSpPr>
          <p:cNvPr id="14669" name="Text Box 333">
            <a:extLst>
              <a:ext uri="{FF2B5EF4-FFF2-40B4-BE49-F238E27FC236}">
                <a16:creationId xmlns:a16="http://schemas.microsoft.com/office/drawing/2014/main" id="{68CF74E2-9EC6-463B-939E-F77F9F701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760538"/>
            <a:ext cx="69342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b="1" i="1">
                <a:solidFill>
                  <a:srgbClr val="000000"/>
                </a:solidFill>
              </a:rPr>
              <a:t>*Trong nhiệt giai Frenhai nhiệt độ nước đá đang           tan là </a:t>
            </a:r>
            <a:r>
              <a:rPr lang="en-US" altLang="en-US" b="1" i="1">
                <a:solidFill>
                  <a:srgbClr val="FF3300"/>
                </a:solidFill>
              </a:rPr>
              <a:t>32</a:t>
            </a:r>
            <a:r>
              <a:rPr lang="en-US" altLang="en-US" b="1" i="1" baseline="30000">
                <a:solidFill>
                  <a:srgbClr val="FF3300"/>
                </a:solidFill>
              </a:rPr>
              <a:t>o</a:t>
            </a:r>
            <a:r>
              <a:rPr lang="en-US" altLang="en-US" b="1" i="1">
                <a:solidFill>
                  <a:srgbClr val="FF3300"/>
                </a:solidFill>
              </a:rPr>
              <a:t>F</a:t>
            </a:r>
            <a:r>
              <a:rPr lang="en-US" altLang="en-US" b="1" i="1">
                <a:solidFill>
                  <a:srgbClr val="000000"/>
                </a:solidFill>
              </a:rPr>
              <a:t>. Nhiệt độ của hơi nước đang sôi là </a:t>
            </a:r>
            <a:r>
              <a:rPr lang="en-US" altLang="en-US" b="1" i="1">
                <a:solidFill>
                  <a:srgbClr val="FF3300"/>
                </a:solidFill>
              </a:rPr>
              <a:t>212</a:t>
            </a:r>
            <a:r>
              <a:rPr lang="en-US" altLang="en-US" b="1" i="1" baseline="30000">
                <a:solidFill>
                  <a:srgbClr val="FF3300"/>
                </a:solidFill>
              </a:rPr>
              <a:t>o</a:t>
            </a:r>
            <a:r>
              <a:rPr lang="en-US" altLang="en-US" b="1" i="1">
                <a:solidFill>
                  <a:srgbClr val="FF3300"/>
                </a:solidFill>
              </a:rPr>
              <a:t>F</a:t>
            </a:r>
          </a:p>
        </p:txBody>
      </p:sp>
      <p:sp>
        <p:nvSpPr>
          <p:cNvPr id="334" name="Text Box 10">
            <a:extLst>
              <a:ext uri="{FF2B5EF4-FFF2-40B4-BE49-F238E27FC236}">
                <a16:creationId xmlns:a16="http://schemas.microsoft.com/office/drawing/2014/main" id="{4E2608AF-770E-4966-9D18-01FC3BB31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3526" y="-197398"/>
            <a:ext cx="303371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971550" indent="-5143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400" b="1">
                <a:solidFill>
                  <a:srgbClr val="FFFF00"/>
                </a:solidFill>
                <a:latin typeface="Arial" panose="020B0604020202020204" pitchFamily="34" charset="0"/>
              </a:rPr>
              <a:t>EM CÓ BIẾT?</a:t>
            </a:r>
          </a:p>
        </p:txBody>
      </p:sp>
    </p:spTree>
    <p:extLst>
      <p:ext uri="{BB962C8B-B14F-4D97-AF65-F5344CB8AC3E}">
        <p14:creationId xmlns:p14="http://schemas.microsoft.com/office/powerpoint/2010/main" val="133131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-0.02361 -0.02292 -0.04722 -0.04584 -0.07986 -0.05648 C -0.1125 -0.06713 -0.15416 -0.06551 -0.19583 -0.06389 " pathEditMode="relative" ptsTypes="aaA">
                                      <p:cBhvr>
                                        <p:cTn id="17" dur="2000" fill="hold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-0.02361 -0.02292 -0.04722 -0.04584 -0.07986 -0.05648 C -0.1125 -0.06713 -0.15416 -0.06551 -0.19583 -0.06389 " pathEditMode="relative" ptsTypes="aaA">
                                      <p:cBhvr>
                                        <p:cTn id="19" dur="20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xit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29" dur="2000" fill="hold"/>
                                        <p:tgtEl>
                                          <p:spTgt spid="145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repeatCount="indefinite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33" dur="2000" fill="hold"/>
                                        <p:tgtEl>
                                          <p:spTgt spid="145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indefinite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37" dur="2000" fill="hold"/>
                                        <p:tgtEl>
                                          <p:spTgt spid="146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0" presetClass="path" presetSubtype="0" repeatCount="indefinite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1" dur="2000" fill="hold"/>
                                        <p:tgtEl>
                                          <p:spTgt spid="146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0" presetClass="path" presetSubtype="0" repeatCount="indefinite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5" dur="2000" fill="hold"/>
                                        <p:tgtEl>
                                          <p:spTgt spid="14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0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9" dur="2000" fill="hold"/>
                                        <p:tgtEl>
                                          <p:spTgt spid="145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0" presetClass="path" presetSubtype="0" repeatCount="indefinite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65" dur="2000" fill="hold"/>
                                        <p:tgtEl>
                                          <p:spTgt spid="145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23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53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92" dur="2000" fill="hold"/>
                                        <p:tgtEl>
                                          <p:spTgt spid="146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96" dur="2000" fill="hold"/>
                                        <p:tgtEl>
                                          <p:spTgt spid="146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8300"/>
                            </p:stCondLst>
                            <p:childTnLst>
                              <p:par>
                                <p:cTn id="9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4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930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3000"/>
                                        <p:tgtEl>
                                          <p:spTgt spid="14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23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22300"/>
                            </p:stCondLst>
                            <p:childTnLst>
                              <p:par>
                                <p:cTn id="113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2500"/>
                                        <p:tgtEl>
                                          <p:spTgt spid="1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25300"/>
                            </p:stCondLst>
                            <p:childTnLst>
                              <p:par>
                                <p:cTn id="1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99 0.00035 -0.09398 0.0 -0.11736 C -0.00035 -0.14074 -0.00052 -0.13333 -0.00208 -0.14097 C -0.00365 -0.14861 -0.00452 -0.1581 -0.0099 -0.16389 C -0.01528 -0.16968 -0.00573 -0.16852 -0.03438 -0.17639 C -0.06302 -0.18426 -0.1224 -0.19769 -0.18177 -0.21111 " pathEditMode="relative" ptsTypes="aaaaaA">
                                      <p:cBhvr>
                                        <p:cTn id="134" dur="20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99 0.00035 -0.09398 0.0 -0.11736 C -0.00035 -0.14074 -0.00052 -0.13333 -0.00208 -0.14097 C -0.00365 -0.14861 -0.00452 -0.1581 -0.0099 -0.16389 C -0.01528 -0.16968 -0.00573 -0.16852 -0.03438 -0.17639 C -0.06302 -0.18426 -0.1224 -0.19769 -0.18177 -0.21111 " pathEditMode="relative" ptsTypes="aaaaaA">
                                      <p:cBhvr>
                                        <p:cTn id="136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99 0.00035 -0.09398 0.0 -0.11736 C -0.00035 -0.14074 -0.00052 -0.13333 -0.00208 -0.14097 C -0.00365 -0.14861 -0.00452 -0.1581 -0.0099 -0.16389 C -0.01528 -0.16968 -0.00573 -0.16852 -0.03438 -0.17639 C -0.06302 -0.18426 -0.1224 -0.19769 -0.18177 -0.21111 " pathEditMode="relative" ptsTypes="aaaaaA">
                                      <p:cBhvr>
                                        <p:cTn id="138" dur="20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21157 L -0.18212 -0.01157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00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21158 L -0.18212 -0.01158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00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21158 L -0.18212 -0.01158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00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3000"/>
                                        <p:tgtEl>
                                          <p:spTgt spid="14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3000"/>
                                        <p:tgtEl>
                                          <p:spTgt spid="14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01343 C -0.18194 -0.07593 -0.18177 -0.13843 -0.18212 -0.16968 C -0.18246 -0.20093 -0.18125 -0.19329 -0.1842 -0.20162 C -0.18715 -0.20996 -0.19305 -0.21621 -0.19982 -0.21968 C -0.20659 -0.22315 -0.21684 -0.22616 -0.22482 -0.22315 C -0.23281 -0.22014 -0.23489 -0.22107 -0.24774 -0.20232 C -0.26059 -0.18357 -0.28246 -0.17061 -0.30243 -0.11065 C -0.32239 -0.0507 -0.34496 0.05324 -0.36753 0.1574 " pathEditMode="relative" rAng="0" ptsTypes="aaaaaaaA">
                                      <p:cBhvr>
                                        <p:cTn id="158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36" y="-2106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01342 C -0.18195 -0.07592 -0.18177 -0.13842 -0.18212 -0.16967 C -0.18247 -0.20092 -0.18125 -0.19328 -0.1842 -0.20162 C -0.18716 -0.20995 -0.19306 -0.2162 -0.19983 -0.21967 C -0.2066 -0.22314 -0.21684 -0.22615 -0.22483 -0.22314 C -0.23281 -0.22014 -0.2349 -0.22106 -0.24775 -0.20231 C -0.26059 -0.18356 -0.28247 -0.1706 -0.30243 -0.11064 C -0.3224 -0.05069 -0.34497 0.05324 -0.36754 0.15741 " pathEditMode="relative" rAng="0" ptsTypes="aaaaaaaA">
                                      <p:cBhvr>
                                        <p:cTn id="160" dur="20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36" y="-2106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01158 C -0.18195 -0.07408 -0.18177 -0.13658 -0.18212 -0.16783 C -0.18247 -0.19908 -0.18125 -0.19144 -0.1842 -0.19977 C -0.18715 -0.2081 -0.19306 -0.21435 -0.19983 -0.21783 C -0.2066 -0.2213 -0.21684 -0.22431 -0.22483 -0.2213 C -0.23281 -0.21829 -0.2349 -0.21921 -0.24774 -0.20046 C -0.26059 -0.18171 -0.28247 -0.16875 -0.30243 -0.1088 C -0.3224 -0.04884 -0.34497 0.05509 -0.36754 0.15926 " pathEditMode="relative" rAng="0" ptsTypes="aaaaaaaA">
                                      <p:cBhvr>
                                        <p:cTn id="162" dur="20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36" y="-2106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3000"/>
                                        <p:tgtEl>
                                          <p:spTgt spid="1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3000"/>
                                        <p:tgtEl>
                                          <p:spTgt spid="14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8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8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997 0.15671 C -0.37605 0.13704 -0.38212 0.11736 -0.39705 0.11505 C -0.41198 0.11273 -0.44549 0.12963 -0.46007 0.14282 C -0.47466 0.15602 -0.47987 0.17546 -0.48507 0.19491 " pathEditMode="relative" rAng="0" ptsTypes="aaaA">
                                      <p:cBhvr>
                                        <p:cTn id="185" dur="10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64" y="-301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323 0.19907 C -0.3493 0.17939 -0.35538 0.15972 -0.37031 0.1574 C -0.38524 0.15509 -0.41875 0.17199 -0.43333 0.18518 C -0.44791 0.19838 -0.45312 0.21782 -0.45833 0.23726 " pathEditMode="relative" rAng="0" ptsTypes="aaaA">
                                      <p:cBhvr>
                                        <p:cTn id="187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64" y="-301"/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136 0.15579 C -0.37743 0.13611 -0.38351 0.11644 -0.39844 0.11412 C -0.41337 0.11181 -0.44688 0.12871 -0.46146 0.1419 C -0.47604 0.1551 -0.48125 0.17454 -0.48646 0.19398 " pathEditMode="relative" rAng="0" ptsTypes="aaaA">
                                      <p:cBhvr>
                                        <p:cTn id="189" dur="10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64" y="-301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4" dur="5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8" dur="500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 nodeType="clickPar">
                      <p:stCondLst>
                        <p:cond delay="indefinite"/>
                      </p:stCondLst>
                      <p:childTnLst>
                        <p:par>
                          <p:cTn id="2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9" dur="500"/>
                                        <p:tgtEl>
                                          <p:spTgt spid="14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 nodeType="clickPar">
                      <p:stCondLst>
                        <p:cond delay="indefinite"/>
                      </p:stCondLst>
                      <p:childTnLst>
                        <p:par>
                          <p:cTn id="2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146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4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900" decel="100000" fill="hold"/>
                                        <p:tgtEl>
                                          <p:spTgt spid="14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96" grpId="0" animBg="1"/>
      <p:bldP spid="14596" grpId="1" animBg="1"/>
      <p:bldP spid="14597" grpId="0" animBg="1"/>
      <p:bldP spid="14597" grpId="1" animBg="1"/>
      <p:bldP spid="14598" grpId="0" animBg="1"/>
      <p:bldP spid="14598" grpId="1" animBg="1"/>
      <p:bldP spid="14599" grpId="0" animBg="1"/>
      <p:bldP spid="14599" grpId="1" animBg="1"/>
      <p:bldP spid="14600" grpId="0" animBg="1"/>
      <p:bldP spid="14600" grpId="1" animBg="1"/>
      <p:bldP spid="14601" grpId="0" animBg="1"/>
      <p:bldP spid="14601" grpId="1" animBg="1"/>
      <p:bldP spid="14602" grpId="0" animBg="1"/>
      <p:bldP spid="14602" grpId="1" animBg="1"/>
      <p:bldP spid="14603" grpId="0" animBg="1"/>
      <p:bldP spid="14603" grpId="1" animBg="1"/>
      <p:bldP spid="14604" grpId="0" animBg="1"/>
      <p:bldP spid="14604" grpId="1" animBg="1"/>
      <p:bldP spid="14643" grpId="0"/>
      <p:bldP spid="14644" grpId="0"/>
      <p:bldP spid="1466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A7DC0963-69BB-454A-ACCA-16F1106A6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667" y="1186143"/>
            <a:ext cx="9066667" cy="4485714"/>
          </a:xfrm>
          <a:prstGeom prst="rect">
            <a:avLst/>
          </a:prstGeom>
        </p:spPr>
      </p:pic>
      <p:sp>
        <p:nvSpPr>
          <p:cNvPr id="5" name="Text Box 10">
            <a:extLst>
              <a:ext uri="{FF2B5EF4-FFF2-40B4-BE49-F238E27FC236}">
                <a16:creationId xmlns:a16="http://schemas.microsoft.com/office/drawing/2014/main" id="{7EF5697A-C6A7-44A5-925A-7197449DD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04800"/>
            <a:ext cx="426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971550" indent="-5143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4000" b="1">
                <a:solidFill>
                  <a:srgbClr val="FFFF00"/>
                </a:solidFill>
                <a:latin typeface="Arial" panose="020B0604020202020204" pitchFamily="34" charset="0"/>
              </a:rPr>
              <a:t>EM CÓ BIẾT?</a:t>
            </a:r>
          </a:p>
        </p:txBody>
      </p:sp>
    </p:spTree>
    <p:extLst>
      <p:ext uri="{BB962C8B-B14F-4D97-AF65-F5344CB8AC3E}">
        <p14:creationId xmlns:p14="http://schemas.microsoft.com/office/powerpoint/2010/main" val="4067114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2457B181-CF38-445C-81D1-D6D958026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9050"/>
            <a:ext cx="9144000" cy="81915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500" b="1">
                <a:solidFill>
                  <a:srgbClr val="FFFF00"/>
                </a:solidFill>
                <a:cs typeface="Times New Roman" panose="02020603050405020304" pitchFamily="18" charset="0"/>
              </a:rPr>
              <a:t>BẢNG TỔNG HỢP</a:t>
            </a:r>
          </a:p>
        </p:txBody>
      </p:sp>
      <p:graphicFrame>
        <p:nvGraphicFramePr>
          <p:cNvPr id="3" name="Group 26">
            <a:extLst>
              <a:ext uri="{FF2B5EF4-FFF2-40B4-BE49-F238E27FC236}">
                <a16:creationId xmlns:a16="http://schemas.microsoft.com/office/drawing/2014/main" id="{AE9C2F1A-170E-A84F-82E1-F06921E67A7C}"/>
              </a:ext>
            </a:extLst>
          </p:cNvPr>
          <p:cNvGraphicFramePr>
            <a:graphicFrameLocks noGrp="1"/>
          </p:cNvGraphicFramePr>
          <p:nvPr/>
        </p:nvGraphicFramePr>
        <p:xfrm>
          <a:off x="1743075" y="990600"/>
          <a:ext cx="8382000" cy="5638800"/>
        </p:xfrm>
        <a:graphic>
          <a:graphicData uri="http://schemas.openxmlformats.org/drawingml/2006/table">
            <a:tbl>
              <a:tblPr/>
              <a:tblGrid>
                <a:gridCol w="2679525">
                  <a:extLst>
                    <a:ext uri="{9D8B030D-6E8A-4147-A177-3AD203B41FA5}">
                      <a16:colId xmlns:a16="http://schemas.microsoft.com/office/drawing/2014/main" val="1868505965"/>
                    </a:ext>
                  </a:extLst>
                </a:gridCol>
                <a:gridCol w="2908475">
                  <a:extLst>
                    <a:ext uri="{9D8B030D-6E8A-4147-A177-3AD203B41FA5}">
                      <a16:colId xmlns:a16="http://schemas.microsoft.com/office/drawing/2014/main" val="3030009625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620175349"/>
                    </a:ext>
                  </a:extLst>
                </a:gridCol>
              </a:tblGrid>
              <a:tr h="16337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giai</a:t>
                      </a:r>
                      <a:endParaRPr kumimoji="0" lang="en-US" alt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endParaRPr kumimoji="0" lang="en-US" alt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Xenxiut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altLang="en-US" sz="2200" b="1" i="1" u="none" strike="noStrike" cap="none" normalizeH="0" baseline="3000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kumimoji="0" lang="en-US" altLang="en-US" sz="2200" b="1" i="1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C)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Farenhai</a:t>
                      </a:r>
                      <a:endParaRPr kumimoji="0" lang="en-US" alt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altLang="en-US" sz="2200" b="1" i="1" u="none" strike="noStrike" cap="none" normalizeH="0" baseline="3000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F)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1869084"/>
                  </a:ext>
                </a:extLst>
              </a:tr>
              <a:tr h="10334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Nước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đang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tan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2814580"/>
                  </a:ext>
                </a:extLst>
              </a:tr>
              <a:tr h="91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Hơi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nước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đang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sôi</a:t>
                      </a:r>
                      <a:endParaRPr kumimoji="0" lang="en-US" alt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6994648"/>
                  </a:ext>
                </a:extLst>
              </a:tr>
              <a:tr h="9905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Thang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endParaRPr kumimoji="0" lang="en-US" alt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477240"/>
                  </a:ext>
                </a:extLst>
              </a:tr>
              <a:tr h="106675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ĐCNN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3673720"/>
                  </a:ext>
                </a:extLst>
              </a:tr>
            </a:tbl>
          </a:graphicData>
        </a:graphic>
      </p:graphicFrame>
      <p:sp>
        <p:nvSpPr>
          <p:cNvPr id="28700" name="Line 21">
            <a:extLst>
              <a:ext uri="{FF2B5EF4-FFF2-40B4-BE49-F238E27FC236}">
                <a16:creationId xmlns:a16="http://schemas.microsoft.com/office/drawing/2014/main" id="{AD72EF35-0574-42DF-9239-F0BC4A0DBA5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43076" y="993776"/>
            <a:ext cx="2676525" cy="1597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04563559-5A89-47BE-9C06-67F9D9B0F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3164" y="29718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>
                <a:solidFill>
                  <a:srgbClr val="FFFFFF"/>
                </a:solidFill>
              </a:rPr>
              <a:t>0</a:t>
            </a:r>
            <a:r>
              <a:rPr lang="en-US" altLang="en-US" sz="3200" b="1" baseline="30000">
                <a:solidFill>
                  <a:srgbClr val="FFFFFF"/>
                </a:solidFill>
              </a:rPr>
              <a:t>0</a:t>
            </a:r>
            <a:r>
              <a:rPr lang="en-US" altLang="en-US" sz="3200" b="1">
                <a:solidFill>
                  <a:srgbClr val="FFFFFF"/>
                </a:solidFill>
              </a:rPr>
              <a:t>C</a:t>
            </a:r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483B1BC1-446C-4D0D-9499-92121F4B7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3164" y="39624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>
                <a:solidFill>
                  <a:srgbClr val="FFFFFF"/>
                </a:solidFill>
              </a:rPr>
              <a:t>100</a:t>
            </a:r>
            <a:r>
              <a:rPr lang="en-US" altLang="en-US" sz="3200" b="1" baseline="30000">
                <a:solidFill>
                  <a:srgbClr val="FFFFFF"/>
                </a:solidFill>
              </a:rPr>
              <a:t>0</a:t>
            </a:r>
            <a:r>
              <a:rPr lang="en-US" altLang="en-US" sz="3200" b="1">
                <a:solidFill>
                  <a:srgbClr val="FFFFFF"/>
                </a:solidFill>
              </a:rPr>
              <a:t>C</a:t>
            </a: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DA72127A-3336-479B-8E90-984785E94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0789" y="2968625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>
                <a:solidFill>
                  <a:srgbClr val="FFFFFF"/>
                </a:solidFill>
              </a:rPr>
              <a:t>32</a:t>
            </a:r>
            <a:r>
              <a:rPr lang="en-US" altLang="en-US" sz="3200" b="1" baseline="30000">
                <a:solidFill>
                  <a:srgbClr val="FFFFFF"/>
                </a:solidFill>
              </a:rPr>
              <a:t>0</a:t>
            </a:r>
            <a:r>
              <a:rPr lang="en-US" altLang="en-US" sz="3200" b="1">
                <a:solidFill>
                  <a:srgbClr val="FFFFFF"/>
                </a:solidFill>
              </a:rPr>
              <a:t>F</a:t>
            </a: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651871E1-2E3B-4FDC-B329-DF902164A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9039" y="48768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>
                <a:solidFill>
                  <a:srgbClr val="FFFFFF"/>
                </a:solidFill>
              </a:rPr>
              <a:t>100</a:t>
            </a: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1297DB91-2B6B-4776-942E-85049FEF0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4" y="5922963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>
                <a:solidFill>
                  <a:srgbClr val="FFFFFF"/>
                </a:solidFill>
              </a:rPr>
              <a:t>1</a:t>
            </a:r>
            <a:r>
              <a:rPr lang="en-US" altLang="en-US" sz="3200" b="1" baseline="30000">
                <a:solidFill>
                  <a:srgbClr val="FFFFFF"/>
                </a:solidFill>
              </a:rPr>
              <a:t>0</a:t>
            </a:r>
            <a:r>
              <a:rPr lang="en-US" altLang="en-US" sz="3200" b="1">
                <a:solidFill>
                  <a:srgbClr val="FFFFFF"/>
                </a:solidFill>
              </a:rPr>
              <a:t>C</a:t>
            </a: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51727085-DAA1-4C98-8C95-8A8650096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3639" y="48768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>
                <a:solidFill>
                  <a:srgbClr val="FFFFFF"/>
                </a:solidFill>
              </a:rPr>
              <a:t>180</a:t>
            </a: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A80EA721-CB33-435B-87E8-5E6A5E3F8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9839" y="58674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>
                <a:solidFill>
                  <a:srgbClr val="FFFFFF"/>
                </a:solidFill>
              </a:rPr>
              <a:t>1,8</a:t>
            </a:r>
            <a:r>
              <a:rPr lang="en-US" altLang="en-US" sz="3200" b="1" baseline="30000">
                <a:solidFill>
                  <a:srgbClr val="FFFFFF"/>
                </a:solidFill>
              </a:rPr>
              <a:t>0</a:t>
            </a:r>
            <a:r>
              <a:rPr lang="en-US" altLang="en-US" sz="3200" b="1">
                <a:solidFill>
                  <a:srgbClr val="FFFFFF"/>
                </a:solidFill>
              </a:rPr>
              <a:t>F</a:t>
            </a:r>
          </a:p>
        </p:txBody>
      </p:sp>
      <p:sp>
        <p:nvSpPr>
          <p:cNvPr id="17" name="Rectangle 23">
            <a:extLst>
              <a:ext uri="{FF2B5EF4-FFF2-40B4-BE49-F238E27FC236}">
                <a16:creationId xmlns:a16="http://schemas.microsoft.com/office/drawing/2014/main" id="{904D9F7E-591D-4072-9833-E0702C9E2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7439" y="39624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>
                <a:solidFill>
                  <a:srgbClr val="FFFFFF"/>
                </a:solidFill>
              </a:rPr>
              <a:t>212</a:t>
            </a:r>
            <a:r>
              <a:rPr lang="en-US" altLang="en-US" sz="3200" b="1" baseline="30000">
                <a:solidFill>
                  <a:srgbClr val="FFFFFF"/>
                </a:solidFill>
              </a:rPr>
              <a:t>0</a:t>
            </a:r>
            <a:r>
              <a:rPr lang="en-US" altLang="en-US" sz="3200" b="1">
                <a:solidFill>
                  <a:srgbClr val="FFFFFF"/>
                </a:solidFill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7428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Text Box 5">
            <a:extLst>
              <a:ext uri="{FF2B5EF4-FFF2-40B4-BE49-F238E27FC236}">
                <a16:creationId xmlns:a16="http://schemas.microsoft.com/office/drawing/2014/main" id="{C5DDD123-FA34-4839-96FC-88D450026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990600"/>
            <a:ext cx="7772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200" b="1" i="1" u="sng">
                <a:solidFill>
                  <a:srgbClr val="FFFF00"/>
                </a:solidFill>
                <a:latin typeface="Arial" panose="020B0604020202020204" pitchFamily="34" charset="0"/>
              </a:rPr>
              <a:t>Cách quy đổi từ:</a:t>
            </a:r>
            <a:r>
              <a:rPr lang="en-US" altLang="en-US" sz="3200" b="1" i="1">
                <a:solidFill>
                  <a:srgbClr val="FFFF00"/>
                </a:solidFill>
                <a:latin typeface="Arial" panose="020B0604020202020204" pitchFamily="34" charset="0"/>
              </a:rPr>
              <a:t>  </a:t>
            </a:r>
            <a:r>
              <a:rPr lang="en-US" altLang="en-US" sz="3200" b="1" i="1" baseline="30000">
                <a:solidFill>
                  <a:srgbClr val="FFFF00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 i="1">
                <a:solidFill>
                  <a:srgbClr val="FFFF00"/>
                </a:solidFill>
                <a:latin typeface="Arial" panose="020B0604020202020204" pitchFamily="34" charset="0"/>
              </a:rPr>
              <a:t>C sang </a:t>
            </a:r>
            <a:r>
              <a:rPr lang="en-US" altLang="en-US" sz="3200" b="1" i="1" baseline="30000">
                <a:solidFill>
                  <a:srgbClr val="FFFF00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 i="1">
                <a:solidFill>
                  <a:srgbClr val="FFFF00"/>
                </a:solidFill>
                <a:latin typeface="Arial" panose="020B0604020202020204" pitchFamily="34" charset="0"/>
              </a:rPr>
              <a:t>F</a:t>
            </a:r>
            <a:endParaRPr lang="en-US" altLang="en-US" sz="32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0426" name="Rectangle 10">
            <a:extLst>
              <a:ext uri="{FF2B5EF4-FFF2-40B4-BE49-F238E27FC236}">
                <a16:creationId xmlns:a16="http://schemas.microsoft.com/office/drawing/2014/main" id="{C8A9C0D4-457D-4228-AED7-31B326BEE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3733801"/>
            <a:ext cx="50292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200" b="1">
                <a:solidFill>
                  <a:srgbClr val="FFFF00"/>
                </a:solidFill>
                <a:latin typeface="Arial" panose="020B0604020202020204" pitchFamily="34" charset="0"/>
              </a:rPr>
              <a:t> b 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en-US" sz="3200" b="1" baseline="3000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F) </a:t>
            </a:r>
            <a:r>
              <a:rPr lang="en-US" altLang="en-US" sz="3200" b="1">
                <a:solidFill>
                  <a:srgbClr val="FFFFFF"/>
                </a:solidFill>
                <a:latin typeface="Arial" panose="020B0604020202020204" pitchFamily="34" charset="0"/>
              </a:rPr>
              <a:t>= [</a:t>
            </a:r>
            <a:r>
              <a:rPr lang="en-US" altLang="en-US" sz="3200" b="1">
                <a:solidFill>
                  <a:srgbClr val="FFFF00"/>
                </a:solidFill>
                <a:latin typeface="Arial" panose="020B0604020202020204" pitchFamily="34" charset="0"/>
              </a:rPr>
              <a:t>b </a:t>
            </a:r>
            <a:r>
              <a:rPr lang="en-US" altLang="en-US" sz="3200" b="1">
                <a:solidFill>
                  <a:srgbClr val="FFFFFF"/>
                </a:solidFill>
                <a:latin typeface="Arial" panose="020B0604020202020204" pitchFamily="34" charset="0"/>
              </a:rPr>
              <a:t>: 1,8] - 32 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en-US" sz="3200" b="1" baseline="3000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C)</a:t>
            </a:r>
            <a:r>
              <a:rPr lang="en-US" altLang="en-US" sz="32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391C651B-25AF-4A11-A7C5-7AE98E814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2805461"/>
            <a:ext cx="7772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200" b="1" i="1" u="sng">
                <a:solidFill>
                  <a:srgbClr val="FFFF00"/>
                </a:solidFill>
                <a:latin typeface="Arial" panose="020B0604020202020204" pitchFamily="34" charset="0"/>
              </a:rPr>
              <a:t>Cách quy đổi từ:</a:t>
            </a:r>
            <a:r>
              <a:rPr lang="en-US" altLang="en-US" sz="3200" b="1" i="1">
                <a:solidFill>
                  <a:srgbClr val="FFFF00"/>
                </a:solidFill>
                <a:latin typeface="Arial" panose="020B0604020202020204" pitchFamily="34" charset="0"/>
              </a:rPr>
              <a:t>  </a:t>
            </a:r>
            <a:r>
              <a:rPr lang="en-US" altLang="en-US" sz="3200" b="1" i="1" baseline="30000">
                <a:solidFill>
                  <a:srgbClr val="FFFF00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 i="1">
                <a:solidFill>
                  <a:srgbClr val="FFFF00"/>
                </a:solidFill>
                <a:latin typeface="Arial" panose="020B0604020202020204" pitchFamily="34" charset="0"/>
              </a:rPr>
              <a:t>F sang </a:t>
            </a:r>
            <a:r>
              <a:rPr lang="en-US" altLang="en-US" sz="3200" b="1" i="1" baseline="30000">
                <a:solidFill>
                  <a:srgbClr val="FFFF00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 i="1">
                <a:solidFill>
                  <a:srgbClr val="FFFF00"/>
                </a:solidFill>
                <a:latin typeface="Arial" panose="020B0604020202020204" pitchFamily="34" charset="0"/>
              </a:rPr>
              <a:t>C</a:t>
            </a:r>
            <a:endParaRPr lang="en-US" altLang="en-US" sz="32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B247A0D-EEC9-4866-B08B-DF5B84EBA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5972" y="1763929"/>
            <a:ext cx="5083629" cy="5847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200" b="1">
                <a:solidFill>
                  <a:srgbClr val="FFFF00"/>
                </a:solidFill>
                <a:latin typeface="Arial" panose="020B0604020202020204" pitchFamily="34" charset="0"/>
              </a:rPr>
              <a:t> a 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en-US" sz="3200" b="1" baseline="3000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C) </a:t>
            </a:r>
            <a:r>
              <a:rPr lang="en-US" altLang="en-US" sz="3200" b="1">
                <a:solidFill>
                  <a:srgbClr val="FFFFFF"/>
                </a:solidFill>
                <a:latin typeface="Arial" panose="020B0604020202020204" pitchFamily="34" charset="0"/>
              </a:rPr>
              <a:t>= (</a:t>
            </a:r>
            <a:r>
              <a:rPr lang="en-US" altLang="en-US" sz="3200" b="1">
                <a:solidFill>
                  <a:srgbClr val="FFFF00"/>
                </a:solidFill>
                <a:latin typeface="Arial" panose="020B0604020202020204" pitchFamily="34" charset="0"/>
              </a:rPr>
              <a:t>a </a:t>
            </a:r>
            <a:r>
              <a:rPr lang="en-US" altLang="en-US" sz="3200" b="1">
                <a:solidFill>
                  <a:srgbClr val="FFFFFF"/>
                </a:solidFill>
                <a:latin typeface="Arial" panose="020B0604020202020204" pitchFamily="34" charset="0"/>
              </a:rPr>
              <a:t>x 1,8) + 32</a:t>
            </a:r>
            <a:r>
              <a:rPr lang="en-US" altLang="en-US" sz="32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en-US" sz="3200" b="1" baseline="3000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F)</a:t>
            </a:r>
          </a:p>
        </p:txBody>
      </p:sp>
    </p:spTree>
    <p:extLst>
      <p:ext uri="{BB962C8B-B14F-4D97-AF65-F5344CB8AC3E}">
        <p14:creationId xmlns:p14="http://schemas.microsoft.com/office/powerpoint/2010/main" val="2533183613"/>
      </p:ext>
    </p:extLst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1" grpId="0"/>
      <p:bldP spid="60426" grpId="0" animBg="1"/>
      <p:bldP spid="4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Box 2">
            <a:extLst>
              <a:ext uri="{FF2B5EF4-FFF2-40B4-BE49-F238E27FC236}">
                <a16:creationId xmlns:a16="http://schemas.microsoft.com/office/drawing/2014/main" id="{604427AE-3380-434C-AB5C-AD70AC2A8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275" y="304801"/>
            <a:ext cx="6656388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500" b="1">
                <a:solidFill>
                  <a:srgbClr val="FFFF00"/>
                </a:solidFill>
                <a:latin typeface="Segoe Script" panose="030B0504020000000003" pitchFamily="66" charset="0"/>
              </a:rPr>
              <a:t>NHIỆM VỤ VỀ NHÀ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FF258D-B1CC-48EC-B67A-01A5C9219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849438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B59602-1A6C-4705-9136-DC99F7EA4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6900" y="1512888"/>
            <a:ext cx="58674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 i="1">
                <a:solidFill>
                  <a:srgbClr val="FFFF00"/>
                </a:solidFill>
                <a:ea typeface="Arial Hebrew" pitchFamily="2" charset="0"/>
                <a:cs typeface="Times New Roman" panose="02020603050405020304" pitchFamily="18" charset="0"/>
              </a:rPr>
              <a:t>Hình thức: </a:t>
            </a:r>
            <a:r>
              <a:rPr lang="en-US" altLang="en-US" sz="3200" b="1" i="1">
                <a:solidFill>
                  <a:srgbClr val="FFFFFF"/>
                </a:solidFill>
                <a:ea typeface="Arial Hebrew" pitchFamily="2" charset="0"/>
                <a:cs typeface="Times New Roman" panose="02020603050405020304" pitchFamily="18" charset="0"/>
              </a:rPr>
              <a:t>HS làm việc cá nhân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 i="1">
                <a:solidFill>
                  <a:srgbClr val="FFFF00"/>
                </a:solidFill>
                <a:ea typeface="Arial Hebrew" pitchFamily="2" charset="0"/>
                <a:cs typeface="Times New Roman" panose="02020603050405020304" pitchFamily="18" charset="0"/>
              </a:rPr>
              <a:t>Nhiệm vụ: </a:t>
            </a:r>
            <a:r>
              <a:rPr lang="en-US" altLang="en-US" sz="3200" b="1" i="1">
                <a:solidFill>
                  <a:srgbClr val="FFFFFF"/>
                </a:solidFill>
                <a:ea typeface="Arial Hebrew" pitchFamily="2" charset="0"/>
                <a:cs typeface="Times New Roman" panose="02020603050405020304" pitchFamily="18" charset="0"/>
              </a:rPr>
              <a:t>Thực hành đo thân nhiệt của bản thân, ghi lại kết quả, loại nhiệt kế sử dụng và các bước thực hiện.</a:t>
            </a:r>
            <a:endParaRPr lang="en-US" altLang="en-US" sz="3200" b="1" i="1">
              <a:solidFill>
                <a:srgbClr val="FFFF00"/>
              </a:solidFill>
              <a:ea typeface="Arial Hebrew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44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AD081961-A316-41C1-B729-A531D9D4B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6"/>
          <a:stretch>
            <a:fillRect/>
          </a:stretch>
        </p:blipFill>
        <p:spPr bwMode="auto">
          <a:xfrm>
            <a:off x="1604964" y="1219200"/>
            <a:ext cx="8910637" cy="565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Text Box 10">
            <a:extLst>
              <a:ext uri="{FF2B5EF4-FFF2-40B4-BE49-F238E27FC236}">
                <a16:creationId xmlns:a16="http://schemas.microsoft.com/office/drawing/2014/main" id="{F4F33A34-DBE0-445E-A82B-8D48F07A9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99" y="126610"/>
            <a:ext cx="10855569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5000" b="1" dirty="0" err="1" smtClean="0">
                <a:solidFill>
                  <a:srgbClr val="C00000"/>
                </a:solidFill>
                <a:latin typeface="Segoe Print" panose="02000600000000000000" pitchFamily="2" charset="0"/>
              </a:rPr>
              <a:t>Bài</a:t>
            </a:r>
            <a:r>
              <a:rPr lang="en-US" altLang="en-US" sz="5000" b="1" dirty="0" smtClean="0">
                <a:solidFill>
                  <a:srgbClr val="C00000"/>
                </a:solidFill>
                <a:latin typeface="Segoe Print" panose="02000600000000000000" pitchFamily="2" charset="0"/>
              </a:rPr>
              <a:t> </a:t>
            </a:r>
            <a:r>
              <a:rPr lang="en-US" altLang="en-US" sz="5000" b="1" dirty="0">
                <a:solidFill>
                  <a:srgbClr val="C00000"/>
                </a:solidFill>
                <a:latin typeface="Segoe Print" panose="02000600000000000000" pitchFamily="2" charset="0"/>
              </a:rPr>
              <a:t>8: ĐO NHIỆT ĐỘ (</a:t>
            </a:r>
            <a:r>
              <a:rPr lang="en-US" altLang="en-US" sz="5000" b="1" dirty="0" err="1">
                <a:solidFill>
                  <a:srgbClr val="C00000"/>
                </a:solidFill>
                <a:latin typeface="Segoe Print" panose="02000600000000000000" pitchFamily="2" charset="0"/>
              </a:rPr>
              <a:t>tiết</a:t>
            </a:r>
            <a:r>
              <a:rPr lang="en-US" altLang="en-US" sz="5000" b="1" dirty="0">
                <a:solidFill>
                  <a:srgbClr val="C00000"/>
                </a:solidFill>
                <a:latin typeface="Segoe Print" panose="02000600000000000000" pitchFamily="2" charset="0"/>
              </a:rPr>
              <a:t> 2) </a:t>
            </a: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3A7C2F1F-9BD5-44D1-83D3-C5F1C0EFF8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3204" y="0"/>
            <a:ext cx="8229600" cy="1143000"/>
          </a:xfrm>
        </p:spPr>
        <p:txBody>
          <a:bodyPr/>
          <a:lstStyle/>
          <a:p>
            <a:pPr algn="l"/>
            <a:r>
              <a:rPr lang="en-US" altLang="en-US" sz="4000" b="1">
                <a:solidFill>
                  <a:srgbClr val="FF0000"/>
                </a:solidFill>
              </a:rPr>
              <a:t>II. DỤNG CỤ ĐO NHIỆT ĐỘ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D010E2E-A85B-49D3-BF64-F33BD4940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499" y="757311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l"/>
            <a:r>
              <a:rPr lang="en-US" altLang="en-US" sz="4000" b="1" kern="0">
                <a:solidFill>
                  <a:srgbClr val="0000FF"/>
                </a:solidFill>
              </a:rPr>
              <a:t>1. Sự nở vì nhiệt của chất lỏng</a:t>
            </a:r>
          </a:p>
        </p:txBody>
      </p:sp>
    </p:spTree>
    <p:extLst>
      <p:ext uri="{BB962C8B-B14F-4D97-AF65-F5344CB8AC3E}">
        <p14:creationId xmlns:p14="http://schemas.microsoft.com/office/powerpoint/2010/main" val="1956411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D51BB7F-2FBD-4448-A44C-2AB2A339C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3788" y="98474"/>
            <a:ext cx="9617147" cy="633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l"/>
            <a:r>
              <a:rPr lang="en-US" altLang="en-US" sz="4000" b="1" kern="0">
                <a:solidFill>
                  <a:srgbClr val="0000FF"/>
                </a:solidFill>
              </a:rPr>
              <a:t>THÍ NGHIỆM SỰ NỞ VÌ NHIỆT CỦA CHẤT LỎNG</a:t>
            </a:r>
          </a:p>
        </p:txBody>
      </p:sp>
      <p:pic>
        <p:nvPicPr>
          <p:cNvPr id="5" name="Thí nghiệm_ Sự nở vì nhiệt của chất lỏng">
            <a:hlinkClick r:id="" action="ppaction://media"/>
            <a:extLst>
              <a:ext uri="{FF2B5EF4-FFF2-40B4-BE49-F238E27FC236}">
                <a16:creationId xmlns:a16="http://schemas.microsoft.com/office/drawing/2014/main" id="{14A9844D-A6E3-49D4-837B-B767E5BCC5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8545" y="968913"/>
            <a:ext cx="9281550" cy="522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26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3A7C2F1F-9BD5-44D1-83D3-C5F1C0EFF8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3204" y="0"/>
            <a:ext cx="8229600" cy="1143000"/>
          </a:xfrm>
        </p:spPr>
        <p:txBody>
          <a:bodyPr/>
          <a:lstStyle/>
          <a:p>
            <a:pPr algn="l"/>
            <a:r>
              <a:rPr lang="en-US" altLang="en-US" sz="4000" b="1">
                <a:solidFill>
                  <a:srgbClr val="FF0000"/>
                </a:solidFill>
              </a:rPr>
              <a:t>II. DỤNG CỤ ĐO NHIỆT ĐỘ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BA3F1E8-5DA8-4C1E-BF2C-A8F12107E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364" y="2983523"/>
            <a:ext cx="1108956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Arial"/>
              </a:rPr>
              <a:t>2.  Các</a:t>
            </a:r>
            <a:r>
              <a:rPr kumimoji="0" lang="en-US" altLang="en-US" sz="3600" b="1" i="0" u="none" strike="noStrike" kern="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Arial"/>
              </a:rPr>
              <a:t> loại nhiệt kế </a:t>
            </a: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Arial"/>
              </a:rPr>
              <a:t>	</a:t>
            </a:r>
            <a:endParaRPr kumimoji="0" lang="en-US" altLang="en-US" sz="3600" b="1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cs typeface="Arial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0AAB44E-8BEF-4FF1-AB30-D9C308F11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837" y="1283678"/>
            <a:ext cx="11244310" cy="16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Arial"/>
              </a:rPr>
              <a:t>Sự nở vì nhiệt của chất lỏng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Arial"/>
              </a:rPr>
              <a:t>	</a:t>
            </a: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Arial"/>
              </a:rPr>
              <a:t>- Chất</a:t>
            </a:r>
            <a:r>
              <a:rPr kumimoji="0" lang="en-US" altLang="en-US" sz="3600" b="1" i="0" u="none" strike="noStrike" kern="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Arial"/>
              </a:rPr>
              <a:t> lỏng nở ra khi nóng lên, co lại khi lạnh đi.</a:t>
            </a:r>
            <a:endParaRPr kumimoji="0" lang="en-US" altLang="en-US" sz="3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kern="0">
                <a:solidFill>
                  <a:srgbClr val="000000"/>
                </a:solidFill>
                <a:latin typeface="Times New Roman"/>
                <a:cs typeface="Arial"/>
              </a:rPr>
              <a:t>	- </a:t>
            </a: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Arial"/>
              </a:rPr>
              <a:t>Sự nở vì nhiệt của chất lỏng được dùng làm cơ sở để đo nhiệt độ.  </a:t>
            </a:r>
          </a:p>
        </p:txBody>
      </p:sp>
    </p:spTree>
    <p:extLst>
      <p:ext uri="{BB962C8B-B14F-4D97-AF65-F5344CB8AC3E}">
        <p14:creationId xmlns:p14="http://schemas.microsoft.com/office/powerpoint/2010/main" val="9567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Line 3">
            <a:extLst>
              <a:ext uri="{FF2B5EF4-FFF2-40B4-BE49-F238E27FC236}">
                <a16:creationId xmlns:a16="http://schemas.microsoft.com/office/drawing/2014/main" id="{D1F0A4C7-48C9-DA40-A8C7-99CB13C7253C}"/>
              </a:ext>
            </a:extLst>
          </p:cNvPr>
          <p:cNvSpPr>
            <a:spLocks noChangeShapeType="1"/>
          </p:cNvSpPr>
          <p:nvPr/>
        </p:nvSpPr>
        <p:spPr bwMode="auto">
          <a:xfrm>
            <a:off x="9601200" y="42021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846">
              <a:solidFill>
                <a:srgbClr val="000000"/>
              </a:solidFill>
              <a:latin typeface="Times New Roman" charset="0"/>
              <a:ea typeface="Arial" charset="0"/>
              <a:cs typeface="Arial" charset="0"/>
            </a:endParaRPr>
          </a:p>
        </p:txBody>
      </p:sp>
      <p:sp>
        <p:nvSpPr>
          <p:cNvPr id="31758" name="Text Box 14">
            <a:extLst>
              <a:ext uri="{FF2B5EF4-FFF2-40B4-BE49-F238E27FC236}">
                <a16:creationId xmlns:a16="http://schemas.microsoft.com/office/drawing/2014/main" id="{A305FC40-6A33-482A-9694-587316E5E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609600"/>
            <a:ext cx="8721725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1800" b="1">
                <a:solidFill>
                  <a:srgbClr val="FFFFFF"/>
                </a:solidFill>
                <a:cs typeface="Times New Roman" panose="02020603050405020304" pitchFamily="18" charset="0"/>
              </a:rPr>
              <a:t>Có 3 bình đựng nước </a:t>
            </a:r>
            <a:r>
              <a:rPr lang="en-US" altLang="en-US" sz="1800" b="1" i="1">
                <a:solidFill>
                  <a:srgbClr val="FFFFFF"/>
                </a:solidFill>
                <a:cs typeface="Times New Roman" panose="02020603050405020304" pitchFamily="18" charset="0"/>
              </a:rPr>
              <a:t>a, b, c</a:t>
            </a:r>
            <a:r>
              <a:rPr lang="en-US" altLang="en-US" sz="1800" b="1">
                <a:solidFill>
                  <a:srgbClr val="FFFFFF"/>
                </a:solidFill>
                <a:cs typeface="Times New Roman" panose="02020603050405020304" pitchFamily="18" charset="0"/>
              </a:rPr>
              <a:t>; cho thêm nước đá vào bình </a:t>
            </a:r>
            <a:r>
              <a:rPr lang="en-US" altLang="en-US" sz="1800" b="1" i="1">
                <a:solidFill>
                  <a:srgbClr val="FFFFFF"/>
                </a:solidFill>
                <a:cs typeface="Times New Roman" panose="02020603050405020304" pitchFamily="18" charset="0"/>
              </a:rPr>
              <a:t>a</a:t>
            </a:r>
            <a:r>
              <a:rPr lang="en-US" altLang="en-US" sz="1800" b="1">
                <a:solidFill>
                  <a:srgbClr val="FFFFFF"/>
                </a:solidFill>
                <a:cs typeface="Times New Roman" panose="02020603050405020304" pitchFamily="18" charset="0"/>
              </a:rPr>
              <a:t> để có nước lạnh và cho thêm nước nóng vào bình </a:t>
            </a:r>
            <a:r>
              <a:rPr lang="en-US" altLang="en-US" sz="1800" b="1" i="1">
                <a:solidFill>
                  <a:srgbClr val="FFFFFF"/>
                </a:solidFill>
                <a:cs typeface="Times New Roman" panose="02020603050405020304" pitchFamily="18" charset="0"/>
              </a:rPr>
              <a:t>c</a:t>
            </a:r>
            <a:r>
              <a:rPr lang="en-US" altLang="en-US" sz="1800" b="1">
                <a:solidFill>
                  <a:srgbClr val="FFFFFF"/>
                </a:solidFill>
                <a:cs typeface="Times New Roman" panose="02020603050405020304" pitchFamily="18" charset="0"/>
              </a:rPr>
              <a:t> để có nước ấm.</a:t>
            </a:r>
          </a:p>
        </p:txBody>
      </p:sp>
      <p:sp>
        <p:nvSpPr>
          <p:cNvPr id="31764" name="Text Box 20">
            <a:extLst>
              <a:ext uri="{FF2B5EF4-FFF2-40B4-BE49-F238E27FC236}">
                <a16:creationId xmlns:a16="http://schemas.microsoft.com/office/drawing/2014/main" id="{90456CEC-C282-4705-8432-CC1C957C1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219200"/>
            <a:ext cx="91440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1800" b="1">
                <a:solidFill>
                  <a:srgbClr val="FFFFFF"/>
                </a:solidFill>
                <a:cs typeface="Times New Roman" panose="02020603050405020304" pitchFamily="18" charset="0"/>
              </a:rPr>
              <a:t>a) Nhúng ngón trỏ tay trái vào bình a, ngón trỏ phải vào bình c. Các ngón tay có cảm giác thế nào?</a:t>
            </a:r>
            <a:endParaRPr lang="en-US" altLang="en-US" sz="1800" b="1" i="1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31765" name="Text Box 21">
            <a:extLst>
              <a:ext uri="{FF2B5EF4-FFF2-40B4-BE49-F238E27FC236}">
                <a16:creationId xmlns:a16="http://schemas.microsoft.com/office/drawing/2014/main" id="{8E2C94CD-2A0D-4E93-9222-A9C6E75CC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851" y="3522663"/>
            <a:ext cx="8863013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1800" b="1">
                <a:solidFill>
                  <a:srgbClr val="FFFFFF"/>
                </a:solidFill>
                <a:cs typeface="Times New Roman" panose="02020603050405020304" pitchFamily="18" charset="0"/>
              </a:rPr>
              <a:t>b) Sau 1 phút, rút cả 2 ngón tay ra rồi cùng nhúng vào bình b. Các ngón tay có cảm giác như thế nào? Từ thí nghiệm này có thể rút ra kết luận gì?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E7AB7F8-895C-4722-BB8A-CED55411F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501" y="3163889"/>
            <a:ext cx="3325813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 b="1">
                <a:solidFill>
                  <a:srgbClr val="FFFF00"/>
                </a:solidFill>
                <a:cs typeface="Times New Roman" panose="02020603050405020304" pitchFamily="18" charset="0"/>
              </a:rPr>
              <a:t>Ngón tay trái có cảm giác </a:t>
            </a:r>
            <a:r>
              <a:rPr lang="en-US" altLang="en-US" sz="1800" b="1" u="sng">
                <a:solidFill>
                  <a:srgbClr val="FFFF00"/>
                </a:solidFill>
                <a:cs typeface="Times New Roman" panose="02020603050405020304" pitchFamily="18" charset="0"/>
              </a:rPr>
              <a:t>lạnh.</a:t>
            </a:r>
            <a:endParaRPr lang="en-US" altLang="en-US" sz="1800" u="sng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73AB30B-1BA6-4F55-88CF-9CEBC3A23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1688" y="3259139"/>
            <a:ext cx="3213100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 b="1">
                <a:solidFill>
                  <a:srgbClr val="FFFF00"/>
                </a:solidFill>
                <a:cs typeface="Times New Roman" panose="02020603050405020304" pitchFamily="18" charset="0"/>
              </a:rPr>
              <a:t>Ngón tay phải có cảm giác </a:t>
            </a:r>
            <a:r>
              <a:rPr lang="en-US" altLang="en-US" sz="1800" b="1" u="sng">
                <a:solidFill>
                  <a:srgbClr val="FFFF00"/>
                </a:solidFill>
                <a:cs typeface="Times New Roman" panose="02020603050405020304" pitchFamily="18" charset="0"/>
              </a:rPr>
              <a:t>ấm</a:t>
            </a:r>
            <a:endParaRPr lang="en-US" altLang="en-US" sz="1800" u="sng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oup 65">
            <a:extLst>
              <a:ext uri="{FF2B5EF4-FFF2-40B4-BE49-F238E27FC236}">
                <a16:creationId xmlns:a16="http://schemas.microsoft.com/office/drawing/2014/main" id="{E19C3749-F110-4ECD-8943-4557EA14AEB7}"/>
              </a:ext>
            </a:extLst>
          </p:cNvPr>
          <p:cNvGrpSpPr>
            <a:grpSpLocks/>
          </p:cNvGrpSpPr>
          <p:nvPr/>
        </p:nvGrpSpPr>
        <p:grpSpPr bwMode="auto">
          <a:xfrm>
            <a:off x="2438401" y="1895476"/>
            <a:ext cx="6962775" cy="1457325"/>
            <a:chOff x="731830" y="1767840"/>
            <a:chExt cx="8488369" cy="1578636"/>
          </a:xfrm>
        </p:grpSpPr>
        <p:pic>
          <p:nvPicPr>
            <p:cNvPr id="17433" name="Picture 2">
              <a:extLst>
                <a:ext uri="{FF2B5EF4-FFF2-40B4-BE49-F238E27FC236}">
                  <a16:creationId xmlns:a16="http://schemas.microsoft.com/office/drawing/2014/main" id="{29DB65E8-B569-4AB9-BE6F-CA75431ADD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67" r="72174" b="15073"/>
            <a:stretch>
              <a:fillRect/>
            </a:stretch>
          </p:blipFill>
          <p:spPr bwMode="auto">
            <a:xfrm>
              <a:off x="838200" y="2014467"/>
              <a:ext cx="1524000" cy="1185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7434" name="Picture 2">
              <a:extLst>
                <a:ext uri="{FF2B5EF4-FFF2-40B4-BE49-F238E27FC236}">
                  <a16:creationId xmlns:a16="http://schemas.microsoft.com/office/drawing/2014/main" id="{902CDFDB-C7BA-4997-9E97-4C0D276F85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940" b="13158"/>
            <a:stretch>
              <a:fillRect/>
            </a:stretch>
          </p:blipFill>
          <p:spPr bwMode="auto">
            <a:xfrm>
              <a:off x="7620000" y="1767840"/>
              <a:ext cx="1600199" cy="1508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7435" name="Picture 2">
              <a:extLst>
                <a:ext uri="{FF2B5EF4-FFF2-40B4-BE49-F238E27FC236}">
                  <a16:creationId xmlns:a16="http://schemas.microsoft.com/office/drawing/2014/main" id="{4F303751-94AE-497A-99BD-0AB0BA607E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22" t="20180" r="37392" b="13303"/>
            <a:stretch>
              <a:fillRect/>
            </a:stretch>
          </p:blipFill>
          <p:spPr bwMode="auto">
            <a:xfrm>
              <a:off x="4267200" y="2057400"/>
              <a:ext cx="1447800" cy="1143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7436" name="Rectangle 60">
              <a:extLst>
                <a:ext uri="{FF2B5EF4-FFF2-40B4-BE49-F238E27FC236}">
                  <a16:creationId xmlns:a16="http://schemas.microsoft.com/office/drawing/2014/main" id="{BE8D8674-9B1E-4820-91C7-06579304FB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7280" y="2539962"/>
              <a:ext cx="1077173" cy="3000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1200" b="1">
                  <a:solidFill>
                    <a:srgbClr val="1C1C1C"/>
                  </a:solidFill>
                  <a:cs typeface="Times New Roman" panose="02020603050405020304" pitchFamily="18" charset="0"/>
                </a:rPr>
                <a:t>nước lạnh </a:t>
              </a:r>
              <a:endPara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437" name="Rectangle 61">
              <a:extLst>
                <a:ext uri="{FF2B5EF4-FFF2-40B4-BE49-F238E27FC236}">
                  <a16:creationId xmlns:a16="http://schemas.microsoft.com/office/drawing/2014/main" id="{C0E4EEBF-E239-4C89-A4C5-7C7B1D8150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0617" y="2591551"/>
              <a:ext cx="926697" cy="3000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1200" b="1">
                  <a:solidFill>
                    <a:srgbClr val="1C1C1C"/>
                  </a:solidFill>
                  <a:cs typeface="Times New Roman" panose="02020603050405020304" pitchFamily="18" charset="0"/>
                </a:rPr>
                <a:t>nước ấm</a:t>
              </a:r>
              <a:endPara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438" name="Rectangle 62">
              <a:extLst>
                <a:ext uri="{FF2B5EF4-FFF2-40B4-BE49-F238E27FC236}">
                  <a16:creationId xmlns:a16="http://schemas.microsoft.com/office/drawing/2014/main" id="{77079185-FD8C-4027-BFCC-1BE4D635D0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830" y="2711927"/>
              <a:ext cx="451818" cy="583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900" b="1">
                  <a:solidFill>
                    <a:srgbClr val="000000"/>
                  </a:solidFill>
                  <a:cs typeface="Times New Roman" panose="02020603050405020304" pitchFamily="18" charset="0"/>
                </a:rPr>
                <a:t>a</a:t>
              </a:r>
              <a:endParaRPr lang="en-US" altLang="en-US" sz="29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439" name="Rectangle 63">
              <a:extLst>
                <a:ext uri="{FF2B5EF4-FFF2-40B4-BE49-F238E27FC236}">
                  <a16:creationId xmlns:a16="http://schemas.microsoft.com/office/drawing/2014/main" id="{2F0242BD-9486-4D1B-836D-96D015899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6137" y="2753198"/>
              <a:ext cx="431579" cy="593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900" b="1">
                  <a:solidFill>
                    <a:srgbClr val="000000"/>
                  </a:solidFill>
                  <a:cs typeface="Times New Roman" panose="02020603050405020304" pitchFamily="18" charset="0"/>
                </a:rPr>
                <a:t>c</a:t>
              </a:r>
              <a:endParaRPr lang="en-US" altLang="en-US" sz="29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440" name="Rectangle 64">
              <a:extLst>
                <a:ext uri="{FF2B5EF4-FFF2-40B4-BE49-F238E27FC236}">
                  <a16:creationId xmlns:a16="http://schemas.microsoft.com/office/drawing/2014/main" id="{4C691316-FB00-42C9-822D-037E7A443D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6403" y="2753198"/>
              <a:ext cx="451818" cy="583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900" b="1" i="1">
                  <a:solidFill>
                    <a:srgbClr val="1C1C1C"/>
                  </a:solidFill>
                  <a:cs typeface="Times New Roman" panose="02020603050405020304" pitchFamily="18" charset="0"/>
                </a:rPr>
                <a:t>b</a:t>
              </a:r>
              <a:endParaRPr lang="en-US" altLang="en-US" sz="29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7" name="Picture 7">
            <a:extLst>
              <a:ext uri="{FF2B5EF4-FFF2-40B4-BE49-F238E27FC236}">
                <a16:creationId xmlns:a16="http://schemas.microsoft.com/office/drawing/2014/main" id="{8A2236FB-BAF8-4DCD-BC36-C86FAFE92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57" t="16667"/>
          <a:stretch>
            <a:fillRect/>
          </a:stretch>
        </p:blipFill>
        <p:spPr bwMode="auto">
          <a:xfrm>
            <a:off x="8628063" y="1670051"/>
            <a:ext cx="336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8" name="Picture 6">
            <a:extLst>
              <a:ext uri="{FF2B5EF4-FFF2-40B4-BE49-F238E27FC236}">
                <a16:creationId xmlns:a16="http://schemas.microsoft.com/office/drawing/2014/main" id="{A0AF1F95-9880-4629-8C90-2FC6882A3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/>
          <a:stretch>
            <a:fillRect/>
          </a:stretch>
        </p:blipFill>
        <p:spPr bwMode="auto">
          <a:xfrm>
            <a:off x="2944814" y="1670051"/>
            <a:ext cx="338137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3" name="Group 77">
            <a:extLst>
              <a:ext uri="{FF2B5EF4-FFF2-40B4-BE49-F238E27FC236}">
                <a16:creationId xmlns:a16="http://schemas.microsoft.com/office/drawing/2014/main" id="{20F2D31C-6030-41E9-934E-DDD402551E2F}"/>
              </a:ext>
            </a:extLst>
          </p:cNvPr>
          <p:cNvGrpSpPr>
            <a:grpSpLocks/>
          </p:cNvGrpSpPr>
          <p:nvPr/>
        </p:nvGrpSpPr>
        <p:grpSpPr bwMode="auto">
          <a:xfrm>
            <a:off x="2522538" y="4343400"/>
            <a:ext cx="6926262" cy="1462088"/>
            <a:chOff x="776307" y="1767840"/>
            <a:chExt cx="8443892" cy="1583790"/>
          </a:xfrm>
        </p:grpSpPr>
        <p:pic>
          <p:nvPicPr>
            <p:cNvPr id="17425" name="Picture 2">
              <a:extLst>
                <a:ext uri="{FF2B5EF4-FFF2-40B4-BE49-F238E27FC236}">
                  <a16:creationId xmlns:a16="http://schemas.microsoft.com/office/drawing/2014/main" id="{EA78CDEB-CBC6-4302-BD88-5527653BE5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67" r="72174" b="15073"/>
            <a:stretch>
              <a:fillRect/>
            </a:stretch>
          </p:blipFill>
          <p:spPr bwMode="auto">
            <a:xfrm>
              <a:off x="838200" y="2014467"/>
              <a:ext cx="1524000" cy="1185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7426" name="Picture 2">
              <a:extLst>
                <a:ext uri="{FF2B5EF4-FFF2-40B4-BE49-F238E27FC236}">
                  <a16:creationId xmlns:a16="http://schemas.microsoft.com/office/drawing/2014/main" id="{65DB64B8-5058-4259-9936-98B36ADE22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940" b="13158"/>
            <a:stretch>
              <a:fillRect/>
            </a:stretch>
          </p:blipFill>
          <p:spPr bwMode="auto">
            <a:xfrm>
              <a:off x="7620000" y="1767840"/>
              <a:ext cx="1600199" cy="1508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7427" name="Picture 2">
              <a:extLst>
                <a:ext uri="{FF2B5EF4-FFF2-40B4-BE49-F238E27FC236}">
                  <a16:creationId xmlns:a16="http://schemas.microsoft.com/office/drawing/2014/main" id="{9B4FD84A-ED22-432B-A80F-95F778A8FC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22" t="20180" r="37392" b="13303"/>
            <a:stretch>
              <a:fillRect/>
            </a:stretch>
          </p:blipFill>
          <p:spPr bwMode="auto">
            <a:xfrm>
              <a:off x="4267200" y="2057400"/>
              <a:ext cx="1447800" cy="1143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7428" name="Rectangle 81">
              <a:extLst>
                <a:ext uri="{FF2B5EF4-FFF2-40B4-BE49-F238E27FC236}">
                  <a16:creationId xmlns:a16="http://schemas.microsoft.com/office/drawing/2014/main" id="{50B83DDE-F4F0-450F-A4DD-42D67E40D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7246" y="2539959"/>
              <a:ext cx="1077177" cy="300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1200" b="1">
                  <a:solidFill>
                    <a:srgbClr val="1C1C1C"/>
                  </a:solidFill>
                  <a:cs typeface="Times New Roman" panose="02020603050405020304" pitchFamily="18" charset="0"/>
                </a:rPr>
                <a:t>nước lạnh </a:t>
              </a:r>
              <a:endPara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429" name="Rectangle 82">
              <a:extLst>
                <a:ext uri="{FF2B5EF4-FFF2-40B4-BE49-F238E27FC236}">
                  <a16:creationId xmlns:a16="http://schemas.microsoft.com/office/drawing/2014/main" id="{ACF255E3-418B-4CAE-BCD5-ACD78B3C9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0612" y="2591549"/>
              <a:ext cx="926701" cy="300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1200" b="1">
                  <a:solidFill>
                    <a:srgbClr val="1C1C1C"/>
                  </a:solidFill>
                  <a:cs typeface="Times New Roman" panose="02020603050405020304" pitchFamily="18" charset="0"/>
                </a:rPr>
                <a:t>nước ấm</a:t>
              </a:r>
              <a:endPara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430" name="Rectangle 83">
              <a:extLst>
                <a:ext uri="{FF2B5EF4-FFF2-40B4-BE49-F238E27FC236}">
                  <a16:creationId xmlns:a16="http://schemas.microsoft.com/office/drawing/2014/main" id="{EA8ECF75-C4C2-460D-AC1F-D49BD65E30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307" y="2744596"/>
              <a:ext cx="454805" cy="591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900" b="1">
                  <a:solidFill>
                    <a:srgbClr val="000000"/>
                  </a:solidFill>
                  <a:cs typeface="Times New Roman" panose="02020603050405020304" pitchFamily="18" charset="0"/>
                </a:rPr>
                <a:t>a</a:t>
              </a:r>
              <a:endParaRPr lang="en-US" altLang="en-US" sz="29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431" name="Rectangle 84">
              <a:extLst>
                <a:ext uri="{FF2B5EF4-FFF2-40B4-BE49-F238E27FC236}">
                  <a16:creationId xmlns:a16="http://schemas.microsoft.com/office/drawing/2014/main" id="{85475F59-B2DD-4814-B5C2-D456018A09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82901" y="2758353"/>
              <a:ext cx="429646" cy="593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900" b="1">
                  <a:solidFill>
                    <a:srgbClr val="000000"/>
                  </a:solidFill>
                  <a:cs typeface="Times New Roman" panose="02020603050405020304" pitchFamily="18" charset="0"/>
                </a:rPr>
                <a:t>c</a:t>
              </a:r>
              <a:endParaRPr lang="en-US" altLang="en-US" sz="29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432" name="Rectangle 85">
              <a:extLst>
                <a:ext uri="{FF2B5EF4-FFF2-40B4-BE49-F238E27FC236}">
                  <a16:creationId xmlns:a16="http://schemas.microsoft.com/office/drawing/2014/main" id="{BD33458D-5C4D-4FF3-80E2-5AEFE5451B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0576" y="2744596"/>
              <a:ext cx="454805" cy="591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900" b="1" i="1">
                  <a:solidFill>
                    <a:srgbClr val="1C1C1C"/>
                  </a:solidFill>
                  <a:cs typeface="Times New Roman" panose="02020603050405020304" pitchFamily="18" charset="0"/>
                </a:rPr>
                <a:t>b</a:t>
              </a:r>
              <a:endParaRPr lang="en-US" altLang="en-US" sz="29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7" name="Rectangle 86">
            <a:extLst>
              <a:ext uri="{FF2B5EF4-FFF2-40B4-BE49-F238E27FC236}">
                <a16:creationId xmlns:a16="http://schemas.microsoft.com/office/drawing/2014/main" id="{4449F9E2-AD8E-4D7C-AB22-D049DB8C6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5075" y="4618038"/>
            <a:ext cx="1570038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 b="1">
                <a:solidFill>
                  <a:srgbClr val="FFFF00"/>
                </a:solidFill>
                <a:cs typeface="Times New Roman" panose="02020603050405020304" pitchFamily="18" charset="0"/>
              </a:rPr>
              <a:t>Ngón tay trái có cảm giác </a:t>
            </a:r>
            <a:r>
              <a:rPr lang="en-US" altLang="en-US" sz="1800" b="1" u="sng">
                <a:solidFill>
                  <a:srgbClr val="FFFF00"/>
                </a:solidFill>
                <a:cs typeface="Times New Roman" panose="02020603050405020304" pitchFamily="18" charset="0"/>
              </a:rPr>
              <a:t>ấm lên</a:t>
            </a:r>
            <a:endParaRPr lang="en-US" altLang="en-US" sz="1800" u="sng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6EFB4412-2A06-454F-8170-214C5D851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1300" y="4618038"/>
            <a:ext cx="179070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 b="1">
                <a:solidFill>
                  <a:srgbClr val="FFFF00"/>
                </a:solidFill>
                <a:cs typeface="Times New Roman" panose="02020603050405020304" pitchFamily="18" charset="0"/>
              </a:rPr>
              <a:t>Ngón tay phải có cảm giác </a:t>
            </a:r>
            <a:r>
              <a:rPr lang="en-US" altLang="en-US" sz="1800" b="1" u="sng">
                <a:solidFill>
                  <a:srgbClr val="FFFF00"/>
                </a:solidFill>
                <a:cs typeface="Times New Roman" panose="02020603050405020304" pitchFamily="18" charset="0"/>
              </a:rPr>
              <a:t>lạnh đi</a:t>
            </a:r>
            <a:endParaRPr lang="en-US" altLang="en-US" sz="1800" u="sng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9" name="Picture 7">
            <a:extLst>
              <a:ext uri="{FF2B5EF4-FFF2-40B4-BE49-F238E27FC236}">
                <a16:creationId xmlns:a16="http://schemas.microsoft.com/office/drawing/2014/main" id="{2559BF80-DB60-4146-B124-3DCF159F3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57" t="16667"/>
          <a:stretch>
            <a:fillRect/>
          </a:stretch>
        </p:blipFill>
        <p:spPr bwMode="auto">
          <a:xfrm>
            <a:off x="5954714" y="4140200"/>
            <a:ext cx="422275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0" name="Picture 6">
            <a:extLst>
              <a:ext uri="{FF2B5EF4-FFF2-40B4-BE49-F238E27FC236}">
                <a16:creationId xmlns:a16="http://schemas.microsoft.com/office/drawing/2014/main" id="{4A545ECC-2208-4E3A-8BC1-8FD4DF3BF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/>
          <a:stretch>
            <a:fillRect/>
          </a:stretch>
        </p:blipFill>
        <p:spPr bwMode="auto">
          <a:xfrm>
            <a:off x="5618163" y="4125914"/>
            <a:ext cx="33655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D84F4076-1E3A-40AB-AC4A-076F8216F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929314"/>
            <a:ext cx="8535988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 b="1" u="sng">
                <a:solidFill>
                  <a:srgbClr val="FFFF00"/>
                </a:solidFill>
                <a:cs typeface="Times New Roman" panose="02020603050405020304" pitchFamily="18" charset="0"/>
              </a:rPr>
              <a:t>Nhận xét</a:t>
            </a:r>
            <a:r>
              <a:rPr lang="en-US" altLang="en-US" sz="1800" b="1">
                <a:solidFill>
                  <a:srgbClr val="FFFF00"/>
                </a:solidFill>
                <a:cs typeface="Times New Roman" panose="02020603050405020304" pitchFamily="18" charset="0"/>
              </a:rPr>
              <a:t>: Cảm giác của tay không xác định được chính xác nhiệt độ của vật.</a:t>
            </a:r>
          </a:p>
        </p:txBody>
      </p:sp>
      <p:sp>
        <p:nvSpPr>
          <p:cNvPr id="17424" name="Text Box 10">
            <a:extLst>
              <a:ext uri="{FF2B5EF4-FFF2-40B4-BE49-F238E27FC236}">
                <a16:creationId xmlns:a16="http://schemas.microsoft.com/office/drawing/2014/main" id="{AFAA3315-B0FB-4A3A-8913-586F9E924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3313" y="55563"/>
            <a:ext cx="480536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lvl="1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400" b="1">
                <a:solidFill>
                  <a:srgbClr val="FFFF00"/>
                </a:solidFill>
                <a:latin typeface="Segoe Script" panose="030B0504020000000003" pitchFamily="66" charset="0"/>
              </a:rPr>
              <a:t>Đặt vấn đề</a:t>
            </a:r>
          </a:p>
        </p:txBody>
      </p:sp>
    </p:spTree>
    <p:extLst>
      <p:ext uri="{BB962C8B-B14F-4D97-AF65-F5344CB8AC3E}">
        <p14:creationId xmlns:p14="http://schemas.microsoft.com/office/powerpoint/2010/main" val="313871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8" grpId="0"/>
      <p:bldP spid="31764" grpId="0"/>
      <p:bldP spid="31765" grpId="0"/>
      <p:bldP spid="59" grpId="0"/>
      <p:bldP spid="60" grpId="0"/>
      <p:bldP spid="87" grpId="0"/>
      <p:bldP spid="88" grpId="0"/>
      <p:bldP spid="9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3A7C2F1F-9BD5-44D1-83D3-C5F1C0EFF8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3204" y="261901"/>
            <a:ext cx="3448464" cy="1143000"/>
          </a:xfrm>
          <a:solidFill>
            <a:srgbClr val="7030A0"/>
          </a:solidFill>
          <a:effectLst>
            <a:reflection stA="45000" endPos="65000" dist="50800" dir="5400000" sy="-100000" algn="bl" rotWithShape="0"/>
            <a:softEdge rad="53340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l"/>
            <a:r>
              <a:rPr lang="en-US" altLang="en-US" sz="4000" b="1">
                <a:solidFill>
                  <a:srgbClr val="FF0000"/>
                </a:solidFill>
              </a:rPr>
              <a:t>THẢO LUẬN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3E57C72-1504-AF4F-80F5-DE322AB75904}"/>
              </a:ext>
            </a:extLst>
          </p:cNvPr>
          <p:cNvSpPr/>
          <p:nvPr/>
        </p:nvSpPr>
        <p:spPr>
          <a:xfrm>
            <a:off x="4013345" y="238107"/>
            <a:ext cx="7955451" cy="389704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96FC46-40FE-4F49-B33C-5B6BEAACA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48" y="2414301"/>
            <a:ext cx="1728788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Digit 180">
            <a:extLst>
              <a:ext uri="{FF2B5EF4-FFF2-40B4-BE49-F238E27FC236}">
                <a16:creationId xmlns:a16="http://schemas.microsoft.com/office/drawing/2014/main" id="{773C26BD-1118-4EFC-88BC-22ABF68D43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10" y="4341674"/>
            <a:ext cx="1211263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B467BAC4-C8B3-444D-8DA4-99D66DB37F74}"/>
              </a:ext>
            </a:extLst>
          </p:cNvPr>
          <p:cNvSpPr txBox="1"/>
          <p:nvPr/>
        </p:nvSpPr>
        <p:spPr>
          <a:xfrm>
            <a:off x="5488731" y="580183"/>
            <a:ext cx="6187586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vi-VN" sz="4400" b="1" u="sng">
                <a:solidFill>
                  <a:srgbClr val="FFFF00"/>
                </a:solidFill>
                <a:cs typeface="Times New Roman" panose="02020603050405020304" pitchFamily="18" charset="0"/>
              </a:rPr>
              <a:t>Nhiệm vụ</a:t>
            </a:r>
            <a:endParaRPr lang="vi-VN" sz="4400" b="1" u="sng" dirty="0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  <a:defRPr/>
            </a:pPr>
            <a:r>
              <a:rPr lang="en-US" sz="4000" b="1" i="1">
                <a:solidFill>
                  <a:schemeClr val="bg1"/>
                </a:solidFill>
                <a:ea typeface="Arial Hebrew" charset="-79"/>
                <a:cs typeface="Times New Roman" panose="02020603050405020304" pitchFamily="18" charset="0"/>
              </a:rPr>
              <a:t>Hoạt động theo nhóm </a:t>
            </a:r>
          </a:p>
          <a:p>
            <a:pPr marL="457200" indent="-457200">
              <a:buFontTx/>
              <a:buChar char="-"/>
              <a:defRPr/>
            </a:pPr>
            <a:r>
              <a:rPr lang="en-US" sz="4000" b="1" i="1">
                <a:solidFill>
                  <a:schemeClr val="bg1"/>
                </a:solidFill>
                <a:ea typeface="Arial Hebrew" charset="-79"/>
                <a:cs typeface="Times New Roman" panose="02020603050405020304" pitchFamily="18" charset="0"/>
              </a:rPr>
              <a:t>H</a:t>
            </a:r>
            <a:r>
              <a:rPr lang="vi-VN" sz="4000" b="1" i="1">
                <a:solidFill>
                  <a:schemeClr val="bg1"/>
                </a:solidFill>
                <a:ea typeface="Arial Hebrew" charset="-79"/>
                <a:cs typeface="Times New Roman" panose="02020603050405020304" pitchFamily="18" charset="0"/>
              </a:rPr>
              <a:t>oàn </a:t>
            </a:r>
            <a:r>
              <a:rPr lang="vi-VN" sz="4000" b="1" i="1" dirty="0">
                <a:solidFill>
                  <a:schemeClr val="bg1"/>
                </a:solidFill>
                <a:ea typeface="Arial Hebrew" charset="-79"/>
                <a:cs typeface="Times New Roman" panose="02020603050405020304" pitchFamily="18" charset="0"/>
              </a:rPr>
              <a:t>thiện phiếu </a:t>
            </a:r>
            <a:r>
              <a:rPr lang="vi-VN" sz="4000" b="1" i="1">
                <a:solidFill>
                  <a:schemeClr val="bg1"/>
                </a:solidFill>
                <a:ea typeface="Arial Hebrew" charset="-79"/>
                <a:cs typeface="Times New Roman" panose="02020603050405020304" pitchFamily="18" charset="0"/>
              </a:rPr>
              <a:t>học tập</a:t>
            </a:r>
            <a:endParaRPr lang="vi-VN" sz="4000" b="1" i="1" dirty="0">
              <a:solidFill>
                <a:schemeClr val="bg1"/>
              </a:solidFill>
              <a:ea typeface="Arial Hebrew" charset="-79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vi-VN" sz="4000" b="1" i="1">
                <a:solidFill>
                  <a:schemeClr val="bg1"/>
                </a:solidFill>
                <a:ea typeface="Arial Hebrew" charset="-79"/>
                <a:cs typeface="Times New Roman" panose="02020603050405020304" pitchFamily="18" charset="0"/>
              </a:rPr>
              <a:t> trong</a:t>
            </a:r>
            <a:r>
              <a:rPr lang="en-US" sz="4000" b="1" i="1">
                <a:solidFill>
                  <a:schemeClr val="bg1"/>
                </a:solidFill>
                <a:ea typeface="Arial Hebrew" charset="-79"/>
                <a:cs typeface="Times New Roman" panose="02020603050405020304" pitchFamily="18" charset="0"/>
              </a:rPr>
              <a:t> thời gian 5 phút</a:t>
            </a:r>
            <a:endParaRPr lang="en-US" sz="4000" b="1" i="1" dirty="0">
              <a:solidFill>
                <a:schemeClr val="bg1"/>
              </a:solidFill>
              <a:ea typeface="Arial Hebrew" charset="-79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8775C5E-A1C4-470F-BE0E-7375C46E7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5654" y="4135151"/>
            <a:ext cx="8923142" cy="2484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en-US" sz="4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Arial"/>
              </a:rPr>
              <a:t>Link Liveworksheets:</a:t>
            </a:r>
          </a:p>
          <a:p>
            <a:pPr lvl="0" algn="l"/>
            <a:r>
              <a:rPr lang="en-US" altLang="en-US" sz="2400" b="1" kern="0">
                <a:solidFill>
                  <a:schemeClr val="tx1"/>
                </a:solidFill>
              </a:rPr>
              <a:t>https://www.liveworksheets.com/c?a=s&amp;t=pblqt7mvzvj&amp;m=d&amp;sr=n&amp;is=y&amp;ia=y&amp;ms=uz&amp;l=fx&amp;i=xsszso&amp;r=sy&amp;db=4&amp;f=dzduuzdx&amp;cd=phfatz3vygyqnliiemmppgpjpi9ngnxxgnmxg</a:t>
            </a:r>
            <a:endParaRPr lang="en-US" altLang="en-US" sz="4000" b="1" ker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3A7C2F1F-9BD5-44D1-83D3-C5F1C0EFF8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813" y="351692"/>
            <a:ext cx="7823516" cy="661182"/>
          </a:xfrm>
        </p:spPr>
        <p:txBody>
          <a:bodyPr/>
          <a:lstStyle/>
          <a:p>
            <a:pPr algn="l"/>
            <a:r>
              <a:rPr lang="en-US" altLang="en-US" sz="4000" b="1">
                <a:solidFill>
                  <a:srgbClr val="FF0000"/>
                </a:solidFill>
              </a:rPr>
              <a:t>II. DỤNG CỤ ĐO NHIỆT ĐỘ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D010E2E-A85B-49D3-BF64-F33BD4940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837" y="1283678"/>
            <a:ext cx="11244310" cy="16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Arial"/>
              </a:rPr>
              <a:t>Sự nở vì nhiệt của chất lỏng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Arial"/>
              </a:rPr>
              <a:t>	</a:t>
            </a: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Arial"/>
              </a:rPr>
              <a:t>- Chất</a:t>
            </a:r>
            <a:r>
              <a:rPr kumimoji="0" lang="en-US" altLang="en-US" sz="3600" b="1" i="0" u="none" strike="noStrike" kern="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Arial"/>
              </a:rPr>
              <a:t> lỏng nở ra khi nóng lên, co lại khi lạnh đi.</a:t>
            </a:r>
            <a:endParaRPr kumimoji="0" lang="en-US" altLang="en-US" sz="3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kern="0">
                <a:solidFill>
                  <a:srgbClr val="000000"/>
                </a:solidFill>
                <a:latin typeface="Times New Roman"/>
                <a:cs typeface="Arial"/>
              </a:rPr>
              <a:t>	- </a:t>
            </a: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Arial"/>
              </a:rPr>
              <a:t>Sự nở vì nhiệt của chất lỏng được dùng làm cơ sở để đo nhiệt độ. 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BA3F1E8-5DA8-4C1E-BF2C-A8F12107E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837" y="2821159"/>
            <a:ext cx="10991092" cy="256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Arial"/>
              </a:rPr>
              <a:t>Các loại nhiệt kế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en-US" sz="3600" b="1" kern="0">
                <a:solidFill>
                  <a:srgbClr val="0000FF"/>
                </a:solidFill>
                <a:latin typeface="Times New Roman"/>
                <a:cs typeface="Arial"/>
              </a:rPr>
              <a:t>	</a:t>
            </a:r>
            <a:r>
              <a:rPr lang="en-US" altLang="en-US" sz="3600" b="1" kern="0">
                <a:solidFill>
                  <a:schemeClr val="tx1"/>
                </a:solidFill>
                <a:latin typeface="Times New Roman"/>
                <a:cs typeface="Arial"/>
              </a:rPr>
              <a:t>- Nhiệt kế là dụng cụ dùng để đo nhiệt độ.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cs typeface="Arial"/>
              </a:rPr>
              <a:t>	-</a:t>
            </a:r>
            <a:r>
              <a:rPr kumimoji="0" lang="en-US" altLang="en-US" sz="3600" b="1" i="0" u="none" strike="noStrike" kern="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cs typeface="Arial"/>
              </a:rPr>
              <a:t> Có nhiều loại nhiệt kế khác nhau.</a:t>
            </a:r>
            <a:endParaRPr kumimoji="0" lang="en-US" altLang="en-US" sz="3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cs typeface="Arial"/>
            </a:endParaRPr>
          </a:p>
        </p:txBody>
      </p:sp>
      <p:pic>
        <p:nvPicPr>
          <p:cNvPr id="5" name="Graphic 8">
            <a:extLst>
              <a:ext uri="{FF2B5EF4-FFF2-40B4-BE49-F238E27FC236}">
                <a16:creationId xmlns:a16="http://schemas.microsoft.com/office/drawing/2014/main" id="{4AC1C528-D2F4-424A-9A1D-9BA81F32D4E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572448" y="103116"/>
            <a:ext cx="1559430" cy="155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31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3A7C2F1F-9BD5-44D1-83D3-C5F1C0EFF8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813" y="351692"/>
            <a:ext cx="7823516" cy="661182"/>
          </a:xfrm>
        </p:spPr>
        <p:txBody>
          <a:bodyPr/>
          <a:lstStyle/>
          <a:p>
            <a:pPr algn="l"/>
            <a:r>
              <a:rPr lang="en-US" altLang="en-US" sz="4000" b="1">
                <a:solidFill>
                  <a:srgbClr val="FF0000"/>
                </a:solidFill>
              </a:rPr>
              <a:t>II. DỤNG CỤ ĐO NHIỆT ĐỘ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D010E2E-A85B-49D3-BF64-F33BD4940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837" y="1135460"/>
            <a:ext cx="11244310" cy="16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4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Arial"/>
              </a:rPr>
              <a:t>Sự nở vì nhiệt của chất lỏng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Arial"/>
              </a:rPr>
              <a:t>	</a:t>
            </a:r>
            <a:r>
              <a:rPr lang="en-US" altLang="en-US" sz="4000" b="1" kern="0">
                <a:solidFill>
                  <a:srgbClr val="000000"/>
                </a:solidFill>
                <a:latin typeface="Times New Roman"/>
                <a:cs typeface="Arial"/>
              </a:rPr>
              <a:t>- </a:t>
            </a:r>
            <a:r>
              <a:rPr kumimoji="0" lang="en-US" altLang="en-US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Arial"/>
              </a:rPr>
              <a:t>Sự nở vì nhiệt của chất lỏng được dùng làm cơ sở để đo nhiệt độ. 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BA3F1E8-5DA8-4C1E-BF2C-A8F12107E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837" y="2620401"/>
            <a:ext cx="10991092" cy="256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en-US" altLang="en-US" sz="4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Arial"/>
              </a:rPr>
              <a:t>Các loại nhiệt kế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en-US" sz="4000" b="1" kern="0">
                <a:solidFill>
                  <a:srgbClr val="0000FF"/>
                </a:solidFill>
                <a:latin typeface="Times New Roman"/>
                <a:cs typeface="Arial"/>
              </a:rPr>
              <a:t>	</a:t>
            </a:r>
            <a:r>
              <a:rPr lang="en-US" altLang="en-US" sz="4000" b="1" kern="0">
                <a:solidFill>
                  <a:schemeClr val="tx1"/>
                </a:solidFill>
                <a:latin typeface="Times New Roman"/>
                <a:cs typeface="Arial"/>
              </a:rPr>
              <a:t>- Nhiệt kế là dụng cụ dùng để đo nhiệt độ.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en-US" sz="40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cs typeface="Arial"/>
              </a:rPr>
              <a:t>	-</a:t>
            </a:r>
            <a:r>
              <a:rPr kumimoji="0" lang="en-US" altLang="en-US" sz="4000" b="1" i="0" u="none" strike="noStrike" kern="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cs typeface="Arial"/>
              </a:rPr>
              <a:t> Có nhiều loại nhiệt kế khác nhau.</a:t>
            </a:r>
            <a:endParaRPr kumimoji="0" lang="en-US" altLang="en-US" sz="4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cs typeface="Arial"/>
            </a:endParaRPr>
          </a:p>
        </p:txBody>
      </p:sp>
      <p:pic>
        <p:nvPicPr>
          <p:cNvPr id="5" name="Graphic 8">
            <a:extLst>
              <a:ext uri="{FF2B5EF4-FFF2-40B4-BE49-F238E27FC236}">
                <a16:creationId xmlns:a16="http://schemas.microsoft.com/office/drawing/2014/main" id="{4AC1C528-D2F4-424A-9A1D-9BA81F32D4E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572448" y="103116"/>
            <a:ext cx="1559430" cy="155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285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FA7F20E7-775E-409D-87FC-01B675B52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853" y="1209165"/>
            <a:ext cx="9324788" cy="5245193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65604B9-7529-4310-8D6C-367D9F305390}"/>
              </a:ext>
            </a:extLst>
          </p:cNvPr>
          <p:cNvSpPr txBox="1"/>
          <p:nvPr/>
        </p:nvSpPr>
        <p:spPr>
          <a:xfrm>
            <a:off x="1015253" y="134035"/>
            <a:ext cx="101614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00FF"/>
                </a:solidFill>
                <a:latin typeface="Arial" panose="020B0604020202020204" pitchFamily="34" charset="0"/>
              </a:rPr>
              <a:t>Tên gọi: </a:t>
            </a: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</a:rPr>
              <a:t>NHIỆT KẾ </a:t>
            </a:r>
            <a:r>
              <a:rPr lang="vi-VN" sz="2800" b="1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được bắt nguồn từ chữ Hy </a:t>
            </a:r>
            <a:r>
              <a:rPr lang="en-US" sz="2800" b="1">
                <a:solidFill>
                  <a:srgbClr val="0000FF"/>
                </a:solidFill>
                <a:latin typeface="Arial" panose="020B0604020202020204" pitchFamily="34" charset="0"/>
              </a:rPr>
              <a:t>L</a:t>
            </a:r>
            <a:r>
              <a:rPr lang="vi-VN" sz="2800" b="1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ạp</a:t>
            </a:r>
            <a:r>
              <a:rPr lang="en-US" sz="2800" b="1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ctr"/>
            <a:r>
              <a:rPr lang="vi-VN" sz="2800" b="1" i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‘nhiệt’ </a:t>
            </a:r>
            <a:r>
              <a:rPr lang="en-US" sz="2800" b="1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có </a:t>
            </a:r>
            <a:r>
              <a:rPr lang="vi-VN" sz="2800" b="1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nghĩa là </a:t>
            </a:r>
            <a:r>
              <a:rPr lang="vi-VN" sz="2800" b="1">
                <a:solidFill>
                  <a:srgbClr val="FF0000"/>
                </a:solidFill>
                <a:latin typeface="Arial" panose="020B0604020202020204" pitchFamily="34" charset="0"/>
              </a:rPr>
              <a:t>‘nhiệt độ’ </a:t>
            </a:r>
            <a:r>
              <a:rPr lang="vi-VN" sz="2800" b="1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và </a:t>
            </a:r>
            <a:r>
              <a:rPr lang="vi-VN" sz="2800" b="1">
                <a:solidFill>
                  <a:srgbClr val="FF0000"/>
                </a:solidFill>
                <a:latin typeface="Arial" panose="020B0604020202020204" pitchFamily="34" charset="0"/>
              </a:rPr>
              <a:t>‘kế’ </a:t>
            </a:r>
            <a:r>
              <a:rPr lang="vi-VN" sz="2800" b="1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có nghĩa là </a:t>
            </a:r>
            <a:r>
              <a:rPr lang="vi-VN" sz="2800" b="1">
                <a:solidFill>
                  <a:srgbClr val="FF0000"/>
                </a:solidFill>
                <a:latin typeface="Arial" panose="020B0604020202020204" pitchFamily="34" charset="0"/>
              </a:rPr>
              <a:t>‘đo lường’.</a:t>
            </a:r>
          </a:p>
        </p:txBody>
      </p:sp>
    </p:spTree>
    <p:extLst>
      <p:ext uri="{BB962C8B-B14F-4D97-AF65-F5344CB8AC3E}">
        <p14:creationId xmlns:p14="http://schemas.microsoft.com/office/powerpoint/2010/main" val="240310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5">
            <a:extLst>
              <a:ext uri="{FF2B5EF4-FFF2-40B4-BE49-F238E27FC236}">
                <a16:creationId xmlns:a16="http://schemas.microsoft.com/office/drawing/2014/main" id="{60734DB9-9F12-413C-A296-80D1DD1C9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48" y="95715"/>
            <a:ext cx="11014195" cy="660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>
            <a:extLst>
              <a:ext uri="{FF2B5EF4-FFF2-40B4-BE49-F238E27FC236}">
                <a16:creationId xmlns:a16="http://schemas.microsoft.com/office/drawing/2014/main" id="{3A6CB3F8-F6F8-4A75-B7C3-A88B221912C3}"/>
              </a:ext>
            </a:extLst>
          </p:cNvPr>
          <p:cNvSpPr txBox="1">
            <a:spLocks noChangeArrowheads="1"/>
          </p:cNvSpPr>
          <p:nvPr/>
        </p:nvSpPr>
        <p:spPr bwMode="auto">
          <a:xfrm rot="20249236">
            <a:off x="571499" y="420595"/>
            <a:ext cx="2362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  <a:latin typeface="Arial" panose="020B0604020202020204" pitchFamily="34" charset="0"/>
              </a:rPr>
              <a:t>Nhiệt kế y tế thuỷ ngân</a:t>
            </a:r>
            <a:endParaRPr lang="en-US" altLang="en-US" b="1">
              <a:solidFill>
                <a:srgbClr val="FF3300"/>
              </a:solidFill>
              <a:latin typeface="VNI-Times" pitchFamily="2" charset="0"/>
            </a:endParaRPr>
          </a:p>
        </p:txBody>
      </p:sp>
      <p:sp>
        <p:nvSpPr>
          <p:cNvPr id="22532" name="Text Box 4">
            <a:extLst>
              <a:ext uri="{FF2B5EF4-FFF2-40B4-BE49-F238E27FC236}">
                <a16:creationId xmlns:a16="http://schemas.microsoft.com/office/drawing/2014/main" id="{4D765FBF-C4A8-46E5-AE44-F12A52F96038}"/>
              </a:ext>
            </a:extLst>
          </p:cNvPr>
          <p:cNvSpPr txBox="1">
            <a:spLocks noChangeArrowheads="1"/>
          </p:cNvSpPr>
          <p:nvPr/>
        </p:nvSpPr>
        <p:spPr bwMode="auto">
          <a:xfrm rot="19935866">
            <a:off x="3455193" y="774066"/>
            <a:ext cx="3725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Arial" panose="020B0604020202020204" pitchFamily="34" charset="0"/>
              </a:rPr>
              <a:t>Nhiệt kế y tế điện tử</a:t>
            </a:r>
          </a:p>
        </p:txBody>
      </p:sp>
      <p:sp>
        <p:nvSpPr>
          <p:cNvPr id="22533" name="Text Box 5">
            <a:extLst>
              <a:ext uri="{FF2B5EF4-FFF2-40B4-BE49-F238E27FC236}">
                <a16:creationId xmlns:a16="http://schemas.microsoft.com/office/drawing/2014/main" id="{CC52D9BA-8F5F-46F9-B5E7-9E6A90FE1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3233" y="192804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Arial" panose="020B0604020202020204" pitchFamily="34" charset="0"/>
              </a:rPr>
              <a:t>Nhiệt kế rượu</a:t>
            </a:r>
          </a:p>
        </p:txBody>
      </p:sp>
      <p:sp>
        <p:nvSpPr>
          <p:cNvPr id="22534" name="Line 6">
            <a:extLst>
              <a:ext uri="{FF2B5EF4-FFF2-40B4-BE49-F238E27FC236}">
                <a16:creationId xmlns:a16="http://schemas.microsoft.com/office/drawing/2014/main" id="{8A0904F7-AD49-42EE-B61E-0D7CA1DCE61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64088" y="2517780"/>
            <a:ext cx="304800" cy="1524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2535" name="Text Box 7">
            <a:extLst>
              <a:ext uri="{FF2B5EF4-FFF2-40B4-BE49-F238E27FC236}">
                <a16:creationId xmlns:a16="http://schemas.microsoft.com/office/drawing/2014/main" id="{9C0E9BBC-DE75-4DBC-9ED8-A8C28EA3C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9591" y="3049761"/>
            <a:ext cx="11430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Arial" panose="020B0604020202020204" pitchFamily="34" charset="0"/>
              </a:rPr>
              <a:t>Nhiệt kế kim loại</a:t>
            </a:r>
          </a:p>
        </p:txBody>
      </p:sp>
      <p:sp>
        <p:nvSpPr>
          <p:cNvPr id="22536" name="Line 8">
            <a:extLst>
              <a:ext uri="{FF2B5EF4-FFF2-40B4-BE49-F238E27FC236}">
                <a16:creationId xmlns:a16="http://schemas.microsoft.com/office/drawing/2014/main" id="{6E6A57C4-0581-4C1B-AA27-0595730F7E6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08253" y="3756074"/>
            <a:ext cx="533400" cy="76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2537" name="Text Box 9">
            <a:extLst>
              <a:ext uri="{FF2B5EF4-FFF2-40B4-BE49-F238E27FC236}">
                <a16:creationId xmlns:a16="http://schemas.microsoft.com/office/drawing/2014/main" id="{2D4F5B2F-263F-4E98-AD13-8CE11EC1F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2718" y="5358606"/>
            <a:ext cx="35052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Arial" panose="020B0604020202020204" pitchFamily="34" charset="0"/>
              </a:rPr>
              <a:t>Nhiệt kế thuỷ ngân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 b="1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2538" name="Line 10">
            <a:extLst>
              <a:ext uri="{FF2B5EF4-FFF2-40B4-BE49-F238E27FC236}">
                <a16:creationId xmlns:a16="http://schemas.microsoft.com/office/drawing/2014/main" id="{588957A9-BB50-4244-8A03-22B9F6CB18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57271" y="5791199"/>
            <a:ext cx="152400" cy="1524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2539" name="Text Box 11">
            <a:extLst>
              <a:ext uri="{FF2B5EF4-FFF2-40B4-BE49-F238E27FC236}">
                <a16:creationId xmlns:a16="http://schemas.microsoft.com/office/drawing/2014/main" id="{A410746E-8DC1-4A0B-82E1-248CAB414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2345" y="1345731"/>
            <a:ext cx="11430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Arial" panose="020B0604020202020204" pitchFamily="34" charset="0"/>
              </a:rPr>
              <a:t>Nhiệt kế màu</a:t>
            </a:r>
          </a:p>
        </p:txBody>
      </p:sp>
      <p:sp>
        <p:nvSpPr>
          <p:cNvPr id="22540" name="Line 12">
            <a:extLst>
              <a:ext uri="{FF2B5EF4-FFF2-40B4-BE49-F238E27FC236}">
                <a16:creationId xmlns:a16="http://schemas.microsoft.com/office/drawing/2014/main" id="{D867CF31-FB64-49B8-8C5F-ED65A9A96670}"/>
              </a:ext>
            </a:extLst>
          </p:cNvPr>
          <p:cNvSpPr>
            <a:spLocks noChangeShapeType="1"/>
          </p:cNvSpPr>
          <p:nvPr/>
        </p:nvSpPr>
        <p:spPr bwMode="auto">
          <a:xfrm>
            <a:off x="9200545" y="2216944"/>
            <a:ext cx="304800" cy="76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2541" name="Line 13">
            <a:extLst>
              <a:ext uri="{FF2B5EF4-FFF2-40B4-BE49-F238E27FC236}">
                <a16:creationId xmlns:a16="http://schemas.microsoft.com/office/drawing/2014/main" id="{23EED0A3-CD99-4BF4-A211-A4FFC968187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88071" y="1460672"/>
            <a:ext cx="304800" cy="1587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2542" name="Line 14">
            <a:extLst>
              <a:ext uri="{FF2B5EF4-FFF2-40B4-BE49-F238E27FC236}">
                <a16:creationId xmlns:a16="http://schemas.microsoft.com/office/drawing/2014/main" id="{476719C3-6A82-4CE5-B1AB-262C3544E7BA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3320" y="1036003"/>
            <a:ext cx="304800" cy="158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2532" grpId="0"/>
      <p:bldP spid="22533" grpId="0"/>
      <p:bldP spid="22535" grpId="0"/>
      <p:bldP spid="22537" grpId="0"/>
      <p:bldP spid="2253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7" name="Picture 5">
            <a:extLst>
              <a:ext uri="{FF2B5EF4-FFF2-40B4-BE49-F238E27FC236}">
                <a16:creationId xmlns:a16="http://schemas.microsoft.com/office/drawing/2014/main" id="{7BC6E5E9-AD32-436A-8C07-07260BF40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990600"/>
            <a:ext cx="9144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6">
            <a:extLst>
              <a:ext uri="{FF2B5EF4-FFF2-40B4-BE49-F238E27FC236}">
                <a16:creationId xmlns:a16="http://schemas.microsoft.com/office/drawing/2014/main" id="{E498AA53-2529-4C6A-8E5B-140089C66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066800"/>
            <a:ext cx="13017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9" name="AutoShape 7">
            <a:extLst>
              <a:ext uri="{FF2B5EF4-FFF2-40B4-BE49-F238E27FC236}">
                <a16:creationId xmlns:a16="http://schemas.microsoft.com/office/drawing/2014/main" id="{CBD29FFF-44D9-47FA-B5D9-B3D3DACF3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0"/>
            <a:ext cx="1981200" cy="838200"/>
          </a:xfrm>
          <a:prstGeom prst="wedgeEllipseCallout">
            <a:avLst>
              <a:gd name="adj1" fmla="val -22514"/>
              <a:gd name="adj2" fmla="val 7310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Arial" panose="020B0604020202020204" pitchFamily="34" charset="0"/>
              </a:rPr>
              <a:t>Nhiệt kế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Arial" panose="020B0604020202020204" pitchFamily="34" charset="0"/>
              </a:rPr>
              <a:t>Y tế</a:t>
            </a:r>
          </a:p>
        </p:txBody>
      </p:sp>
      <p:sp>
        <p:nvSpPr>
          <p:cNvPr id="49160" name="AutoShape 8">
            <a:extLst>
              <a:ext uri="{FF2B5EF4-FFF2-40B4-BE49-F238E27FC236}">
                <a16:creationId xmlns:a16="http://schemas.microsoft.com/office/drawing/2014/main" id="{6CAEC7A5-2499-4CED-A450-678CC0F1F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076" y="5715000"/>
            <a:ext cx="1939925" cy="914400"/>
          </a:xfrm>
          <a:prstGeom prst="wedgeRoundRectCallout">
            <a:avLst>
              <a:gd name="adj1" fmla="val 79134"/>
              <a:gd name="adj2" fmla="val -122051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lang="en-US" altLang="en-US">
                <a:latin typeface="Arial" panose="020B0604020202020204" pitchFamily="34" charset="0"/>
              </a:rPr>
              <a:t>Nhiệt kế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Arial" panose="020B0604020202020204" pitchFamily="34" charset="0"/>
              </a:rPr>
              <a:t>thuỷ ngân</a:t>
            </a:r>
          </a:p>
        </p:txBody>
      </p:sp>
      <p:sp>
        <p:nvSpPr>
          <p:cNvPr id="49162" name="AutoShape 10">
            <a:extLst>
              <a:ext uri="{FF2B5EF4-FFF2-40B4-BE49-F238E27FC236}">
                <a16:creationId xmlns:a16="http://schemas.microsoft.com/office/drawing/2014/main" id="{D123C805-87EE-4DA7-BB20-74CB6B17C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0651" y="290513"/>
            <a:ext cx="1408113" cy="914400"/>
          </a:xfrm>
          <a:prstGeom prst="wedgeRoundRectCallout">
            <a:avLst>
              <a:gd name="adj1" fmla="val -37935"/>
              <a:gd name="adj2" fmla="val 76218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lang="en-US" altLang="en-US">
                <a:latin typeface="Arial" panose="020B0604020202020204" pitchFamily="34" charset="0"/>
              </a:rPr>
              <a:t>Nhiệt kế rượu</a:t>
            </a:r>
          </a:p>
        </p:txBody>
      </p:sp>
      <p:sp>
        <p:nvSpPr>
          <p:cNvPr id="21510" name="Text Box 10">
            <a:extLst>
              <a:ext uri="{FF2B5EF4-FFF2-40B4-BE49-F238E27FC236}">
                <a16:creationId xmlns:a16="http://schemas.microsoft.com/office/drawing/2014/main" id="{54393A7C-31E8-45B4-9A2A-1420C7E4F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52400"/>
            <a:ext cx="419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>
                <a:solidFill>
                  <a:schemeClr val="bg1"/>
                </a:solidFill>
              </a:rPr>
              <a:t>3. Cấu tạo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8EA7C812-19D5-49DA-B27C-30824CB2D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23850"/>
            <a:ext cx="5334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2F3AF4-AED7-4D93-BD4F-AD8433EB5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463800"/>
            <a:ext cx="2393950" cy="50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700" b="1">
                <a:solidFill>
                  <a:schemeClr val="bg1"/>
                </a:solidFill>
              </a:rPr>
              <a:t>Thang chia độ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59C18A-AB70-44F1-A5E7-82CAD8976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9588" y="3652839"/>
            <a:ext cx="2106612" cy="9239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700" b="1">
                <a:solidFill>
                  <a:schemeClr val="bg1"/>
                </a:solidFill>
              </a:rPr>
              <a:t>Bầu đựng chất lỏng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85D0E18-ECFC-4C15-9600-357616621B24}"/>
              </a:ext>
            </a:extLst>
          </p:cNvPr>
          <p:cNvGrpSpPr>
            <a:grpSpLocks/>
          </p:cNvGrpSpPr>
          <p:nvPr/>
        </p:nvGrpSpPr>
        <p:grpSpPr bwMode="auto">
          <a:xfrm>
            <a:off x="1855788" y="1320800"/>
            <a:ext cx="5992812" cy="1092200"/>
            <a:chOff x="331787" y="1320969"/>
            <a:chExt cx="5992813" cy="1092200"/>
          </a:xfrm>
          <a:solidFill>
            <a:srgbClr val="7030A0"/>
          </a:solidFill>
        </p:grpSpPr>
        <p:sp>
          <p:nvSpPr>
            <p:cNvPr id="21521" name="TextBox 1">
              <a:extLst>
                <a:ext uri="{FF2B5EF4-FFF2-40B4-BE49-F238E27FC236}">
                  <a16:creationId xmlns:a16="http://schemas.microsoft.com/office/drawing/2014/main" id="{4C32FCD6-9F2A-4C57-A7ED-637557D408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787" y="1320969"/>
              <a:ext cx="2106613" cy="50783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700" b="1">
                  <a:solidFill>
                    <a:schemeClr val="bg1"/>
                  </a:solidFill>
                </a:rPr>
                <a:t>Vỏ nhiệt kế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38AA0B66-CCE3-B04E-B9B3-39BE96FEC9F2}"/>
                </a:ext>
              </a:extLst>
            </p:cNvPr>
            <p:cNvCxnSpPr>
              <a:stCxn id="21521" idx="3"/>
            </p:cNvCxnSpPr>
            <p:nvPr/>
          </p:nvCxnSpPr>
          <p:spPr>
            <a:xfrm>
              <a:off x="2438399" y="1574969"/>
              <a:ext cx="304800" cy="254000"/>
            </a:xfrm>
            <a:prstGeom prst="straightConnector1">
              <a:avLst/>
            </a:prstGeom>
            <a:grpFill/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157A3856-BBD3-2244-8633-C560567EC2EB}"/>
                </a:ext>
              </a:extLst>
            </p:cNvPr>
            <p:cNvCxnSpPr>
              <a:stCxn id="21521" idx="3"/>
            </p:cNvCxnSpPr>
            <p:nvPr/>
          </p:nvCxnSpPr>
          <p:spPr>
            <a:xfrm flipV="1">
              <a:off x="2438399" y="1574969"/>
              <a:ext cx="2057400" cy="0"/>
            </a:xfrm>
            <a:prstGeom prst="straightConnector1">
              <a:avLst/>
            </a:prstGeom>
            <a:grpFill/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DB3B60FE-96A4-E046-B6BD-57C111795DB7}"/>
                </a:ext>
              </a:extLst>
            </p:cNvPr>
            <p:cNvCxnSpPr>
              <a:stCxn id="21521" idx="3"/>
            </p:cNvCxnSpPr>
            <p:nvPr/>
          </p:nvCxnSpPr>
          <p:spPr>
            <a:xfrm>
              <a:off x="2438399" y="1574969"/>
              <a:ext cx="3886201" cy="838200"/>
            </a:xfrm>
            <a:prstGeom prst="straightConnector1">
              <a:avLst/>
            </a:prstGeom>
            <a:grpFill/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D33B373-0AFA-E34E-BE1C-9394047368BB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3917950" y="2717800"/>
            <a:ext cx="604838" cy="425450"/>
          </a:xfrm>
          <a:prstGeom prst="straightConnector1">
            <a:avLst/>
          </a:prstGeom>
          <a:ln w="38100">
            <a:solidFill>
              <a:srgbClr val="00F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12EF5C1-1614-0347-BA9C-43A56F38F4BA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3917950" y="2717800"/>
            <a:ext cx="2254250" cy="25400"/>
          </a:xfrm>
          <a:prstGeom prst="straightConnector1">
            <a:avLst/>
          </a:prstGeom>
          <a:ln w="38100">
            <a:solidFill>
              <a:srgbClr val="00F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9C4F0F5-B144-2047-8BEB-A72D303727BD}"/>
              </a:ext>
            </a:extLst>
          </p:cNvPr>
          <p:cNvCxnSpPr/>
          <p:nvPr/>
        </p:nvCxnSpPr>
        <p:spPr>
          <a:xfrm>
            <a:off x="3948114" y="2732088"/>
            <a:ext cx="4130675" cy="927100"/>
          </a:xfrm>
          <a:prstGeom prst="straightConnector1">
            <a:avLst/>
          </a:prstGeom>
          <a:ln w="38100">
            <a:solidFill>
              <a:srgbClr val="00F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Arrow Connector 196">
            <a:extLst>
              <a:ext uri="{FF2B5EF4-FFF2-40B4-BE49-F238E27FC236}">
                <a16:creationId xmlns:a16="http://schemas.microsoft.com/office/drawing/2014/main" id="{3CDACB2B-E6F3-3B42-9761-7217EAB8E49E}"/>
              </a:ext>
            </a:extLst>
          </p:cNvPr>
          <p:cNvCxnSpPr>
            <a:cxnSpLocks/>
          </p:cNvCxnSpPr>
          <p:nvPr/>
        </p:nvCxnSpPr>
        <p:spPr>
          <a:xfrm>
            <a:off x="3948114" y="4075113"/>
            <a:ext cx="574674" cy="201619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Arrow Connector 197">
            <a:extLst>
              <a:ext uri="{FF2B5EF4-FFF2-40B4-BE49-F238E27FC236}">
                <a16:creationId xmlns:a16="http://schemas.microsoft.com/office/drawing/2014/main" id="{61AE8E80-A6A3-0A4C-ADDE-F0701902A85A}"/>
              </a:ext>
            </a:extLst>
          </p:cNvPr>
          <p:cNvCxnSpPr>
            <a:cxnSpLocks/>
          </p:cNvCxnSpPr>
          <p:nvPr/>
        </p:nvCxnSpPr>
        <p:spPr>
          <a:xfrm>
            <a:off x="3962400" y="4051301"/>
            <a:ext cx="2382129" cy="166369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Arrow Connector 198">
            <a:extLst>
              <a:ext uri="{FF2B5EF4-FFF2-40B4-BE49-F238E27FC236}">
                <a16:creationId xmlns:a16="http://schemas.microsoft.com/office/drawing/2014/main" id="{6DB6EA4E-D382-AC4C-8415-6B0E65AED594}"/>
              </a:ext>
            </a:extLst>
          </p:cNvPr>
          <p:cNvCxnSpPr>
            <a:cxnSpLocks/>
          </p:cNvCxnSpPr>
          <p:nvPr/>
        </p:nvCxnSpPr>
        <p:spPr>
          <a:xfrm>
            <a:off x="3917950" y="4032251"/>
            <a:ext cx="4522665" cy="168274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9" grpId="0" animBg="1"/>
      <p:bldP spid="49159" grpId="1" animBg="1"/>
      <p:bldP spid="49160" grpId="0" animBg="1"/>
      <p:bldP spid="49160" grpId="1" animBg="1"/>
      <p:bldP spid="49162" grpId="0" animBg="1"/>
      <p:bldP spid="49162" grpId="1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7">
            <a:extLst>
              <a:ext uri="{FF2B5EF4-FFF2-40B4-BE49-F238E27FC236}">
                <a16:creationId xmlns:a16="http://schemas.microsoft.com/office/drawing/2014/main" id="{174A3FF9-FBA6-4DC5-A904-D6658CC43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0" y="3816350"/>
            <a:ext cx="19050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4578" name="Rectangle 2">
            <a:extLst>
              <a:ext uri="{FF2B5EF4-FFF2-40B4-BE49-F238E27FC236}">
                <a16:creationId xmlns:a16="http://schemas.microsoft.com/office/drawing/2014/main" id="{1FFF60FC-C8AE-4DD5-B521-C3839C9086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20849" y="363136"/>
            <a:ext cx="7970838" cy="891301"/>
          </a:xfrm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en-US" altLang="en-US" sz="2800" b="1">
                <a:solidFill>
                  <a:schemeClr val="bg1"/>
                </a:solidFill>
                <a:latin typeface="Arial" panose="020B0604020202020204" pitchFamily="34" charset="0"/>
              </a:rPr>
              <a:t>Cấu tạo của nhiệt kế y tế thuỷ ngân: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378E4327-457A-4281-BFAC-1B6C4492A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676400"/>
            <a:ext cx="7620000" cy="7620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/>
              <a:t>Phần ống quản gần bầu có 1 chỗ thắt</a:t>
            </a:r>
          </a:p>
        </p:txBody>
      </p:sp>
      <p:sp>
        <p:nvSpPr>
          <p:cNvPr id="40964" name="Oval 4">
            <a:extLst>
              <a:ext uri="{FF2B5EF4-FFF2-40B4-BE49-F238E27FC236}">
                <a16:creationId xmlns:a16="http://schemas.microsoft.com/office/drawing/2014/main" id="{32F95D45-E0D8-4C1F-B361-6C671F1CD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789344"/>
            <a:ext cx="5029200" cy="3287791"/>
          </a:xfrm>
          <a:prstGeom prst="ellipse">
            <a:avLst/>
          </a:prstGeom>
          <a:solidFill>
            <a:schemeClr val="bg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000" b="1">
              <a:latin typeface="Arial" panose="020B0604020202020204" pitchFamily="34" charset="0"/>
            </a:endParaRPr>
          </a:p>
        </p:txBody>
      </p:sp>
      <p:sp>
        <p:nvSpPr>
          <p:cNvPr id="24581" name="AutoShape 5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62BB340C-E423-49CF-89FD-F41FCA024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28300" y="8218488"/>
            <a:ext cx="533400" cy="381000"/>
          </a:xfrm>
          <a:prstGeom prst="actionButtonHom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/>
          </a:p>
        </p:txBody>
      </p:sp>
      <p:grpSp>
        <p:nvGrpSpPr>
          <p:cNvPr id="24582" name="Group 6">
            <a:extLst>
              <a:ext uri="{FF2B5EF4-FFF2-40B4-BE49-F238E27FC236}">
                <a16:creationId xmlns:a16="http://schemas.microsoft.com/office/drawing/2014/main" id="{D71C11E1-2085-4B63-A68B-578624B3F712}"/>
              </a:ext>
            </a:extLst>
          </p:cNvPr>
          <p:cNvGrpSpPr>
            <a:grpSpLocks/>
          </p:cNvGrpSpPr>
          <p:nvPr/>
        </p:nvGrpSpPr>
        <p:grpSpPr bwMode="auto">
          <a:xfrm rot="-5400000">
            <a:off x="7030768" y="2863580"/>
            <a:ext cx="6412452" cy="661988"/>
            <a:chOff x="288" y="352"/>
            <a:chExt cx="4953" cy="417"/>
          </a:xfrm>
        </p:grpSpPr>
        <p:sp>
          <p:nvSpPr>
            <p:cNvPr id="40967" name="AutoShape 7">
              <a:extLst>
                <a:ext uri="{FF2B5EF4-FFF2-40B4-BE49-F238E27FC236}">
                  <a16:creationId xmlns:a16="http://schemas.microsoft.com/office/drawing/2014/main" id="{DED2FB7E-2082-CC41-A00F-8D2048A47C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961" y="-1533"/>
              <a:ext cx="386" cy="417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4586" name="AutoShape 8">
              <a:extLst>
                <a:ext uri="{FF2B5EF4-FFF2-40B4-BE49-F238E27FC236}">
                  <a16:creationId xmlns:a16="http://schemas.microsoft.com/office/drawing/2014/main" id="{16D6BFA7-6AF4-4700-A506-CBDFB0E2A0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780" y="-1208"/>
              <a:ext cx="386" cy="352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rgbClr val="4D4D4D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/>
            </a:p>
          </p:txBody>
        </p:sp>
        <p:sp>
          <p:nvSpPr>
            <p:cNvPr id="40969" name="Freeform 9">
              <a:extLst>
                <a:ext uri="{FF2B5EF4-FFF2-40B4-BE49-F238E27FC236}">
                  <a16:creationId xmlns:a16="http://schemas.microsoft.com/office/drawing/2014/main" id="{199570C5-A862-334B-B542-8BF223E7448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59" y="198"/>
              <a:ext cx="343" cy="693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4588" name="Text Box 10">
              <a:extLst>
                <a:ext uri="{FF2B5EF4-FFF2-40B4-BE49-F238E27FC236}">
                  <a16:creationId xmlns:a16="http://schemas.microsoft.com/office/drawing/2014/main" id="{8DCF10B4-FAC6-4718-99DC-2FEBBD0CA0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8" y="622"/>
              <a:ext cx="37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400" baseline="30000">
                  <a:solidFill>
                    <a:srgbClr val="CC0000"/>
                  </a:solidFill>
                  <a:latin typeface="Arial" panose="020B0604020202020204" pitchFamily="34" charset="0"/>
                </a:rPr>
                <a:t>0 </a:t>
              </a:r>
              <a:r>
                <a:rPr lang="en-US" altLang="en-US" sz="1400">
                  <a:solidFill>
                    <a:srgbClr val="CC0000"/>
                  </a:solidFill>
                  <a:latin typeface="Arial" panose="020B0604020202020204" pitchFamily="34" charset="0"/>
                </a:rPr>
                <a:t>C</a:t>
              </a:r>
            </a:p>
          </p:txBody>
        </p:sp>
        <p:sp>
          <p:nvSpPr>
            <p:cNvPr id="24589" name="Line 11">
              <a:extLst>
                <a:ext uri="{FF2B5EF4-FFF2-40B4-BE49-F238E27FC236}">
                  <a16:creationId xmlns:a16="http://schemas.microsoft.com/office/drawing/2014/main" id="{C9DC005E-20B6-4E3E-AB0D-663627F0096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3136" y="-912"/>
              <a:ext cx="0" cy="2933"/>
            </a:xfrm>
            <a:prstGeom prst="line">
              <a:avLst/>
            </a:prstGeom>
            <a:noFill/>
            <a:ln w="57150">
              <a:solidFill>
                <a:srgbClr val="66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590" name="Freeform 12">
              <a:extLst>
                <a:ext uri="{FF2B5EF4-FFF2-40B4-BE49-F238E27FC236}">
                  <a16:creationId xmlns:a16="http://schemas.microsoft.com/office/drawing/2014/main" id="{7D6E7996-9329-4E9C-9278-82EA8BB7639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66" y="427"/>
              <a:ext cx="94" cy="250"/>
            </a:xfrm>
            <a:custGeom>
              <a:avLst/>
              <a:gdLst>
                <a:gd name="T0" fmla="*/ 0 w 42"/>
                <a:gd name="T1" fmla="*/ 0 h 129"/>
                <a:gd name="T2" fmla="*/ 3570095 w 42"/>
                <a:gd name="T3" fmla="*/ 5102814 h 129"/>
                <a:gd name="T4" fmla="*/ 14314119 w 42"/>
                <a:gd name="T5" fmla="*/ 5102814 h 129"/>
                <a:gd name="T6" fmla="*/ 16611926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129"/>
                <a:gd name="T14" fmla="*/ 42 w 42"/>
                <a:gd name="T15" fmla="*/ 129 h 1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591" name="Text Box 13">
              <a:extLst>
                <a:ext uri="{FF2B5EF4-FFF2-40B4-BE49-F238E27FC236}">
                  <a16:creationId xmlns:a16="http://schemas.microsoft.com/office/drawing/2014/main" id="{D5EE01E0-9EA1-4A25-86FD-CF0EF2D5E7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1" y="633"/>
              <a:ext cx="37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35</a:t>
              </a:r>
            </a:p>
          </p:txBody>
        </p:sp>
        <p:sp>
          <p:nvSpPr>
            <p:cNvPr id="24592" name="Text Box 14">
              <a:extLst>
                <a:ext uri="{FF2B5EF4-FFF2-40B4-BE49-F238E27FC236}">
                  <a16:creationId xmlns:a16="http://schemas.microsoft.com/office/drawing/2014/main" id="{90485D83-A57A-40BE-8004-ED3CA1AE2D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9" y="364"/>
              <a:ext cx="37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36</a:t>
              </a:r>
            </a:p>
          </p:txBody>
        </p:sp>
        <p:sp>
          <p:nvSpPr>
            <p:cNvPr id="24593" name="Text Box 15">
              <a:extLst>
                <a:ext uri="{FF2B5EF4-FFF2-40B4-BE49-F238E27FC236}">
                  <a16:creationId xmlns:a16="http://schemas.microsoft.com/office/drawing/2014/main" id="{906B9FFE-AAF2-4FD9-B9E5-A7091F45CA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36" y="629"/>
              <a:ext cx="37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37</a:t>
              </a:r>
            </a:p>
          </p:txBody>
        </p:sp>
        <p:sp>
          <p:nvSpPr>
            <p:cNvPr id="24594" name="Line 16">
              <a:extLst>
                <a:ext uri="{FF2B5EF4-FFF2-40B4-BE49-F238E27FC236}">
                  <a16:creationId xmlns:a16="http://schemas.microsoft.com/office/drawing/2014/main" id="{AFDF24D8-CF6E-436D-9909-E1FF881EF3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0" y="402"/>
              <a:ext cx="0" cy="86"/>
            </a:xfrm>
            <a:prstGeom prst="line">
              <a:avLst/>
            </a:prstGeom>
            <a:noFill/>
            <a:ln w="9525">
              <a:solidFill>
                <a:srgbClr val="C12207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595" name="Text Box 17">
              <a:extLst>
                <a:ext uri="{FF2B5EF4-FFF2-40B4-BE49-F238E27FC236}">
                  <a16:creationId xmlns:a16="http://schemas.microsoft.com/office/drawing/2014/main" id="{AA7849AA-2E84-49F3-B13E-BCFB74D5EF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0" y="355"/>
              <a:ext cx="37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38</a:t>
              </a:r>
            </a:p>
          </p:txBody>
        </p:sp>
        <p:sp>
          <p:nvSpPr>
            <p:cNvPr id="24596" name="Text Box 18">
              <a:extLst>
                <a:ext uri="{FF2B5EF4-FFF2-40B4-BE49-F238E27FC236}">
                  <a16:creationId xmlns:a16="http://schemas.microsoft.com/office/drawing/2014/main" id="{A36808F4-0439-42E3-BA79-F165E6C878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7" y="631"/>
              <a:ext cx="37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39</a:t>
              </a:r>
            </a:p>
          </p:txBody>
        </p:sp>
        <p:sp>
          <p:nvSpPr>
            <p:cNvPr id="24597" name="Text Box 19">
              <a:extLst>
                <a:ext uri="{FF2B5EF4-FFF2-40B4-BE49-F238E27FC236}">
                  <a16:creationId xmlns:a16="http://schemas.microsoft.com/office/drawing/2014/main" id="{87CE42B5-1541-4AC5-AF9C-8122F248EB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7" y="356"/>
              <a:ext cx="37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40</a:t>
              </a:r>
            </a:p>
          </p:txBody>
        </p:sp>
        <p:grpSp>
          <p:nvGrpSpPr>
            <p:cNvPr id="24598" name="Group 20">
              <a:extLst>
                <a:ext uri="{FF2B5EF4-FFF2-40B4-BE49-F238E27FC236}">
                  <a16:creationId xmlns:a16="http://schemas.microsoft.com/office/drawing/2014/main" id="{9BF56662-798C-47E8-A769-D398E47DD0C7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2677" y="-828"/>
              <a:ext cx="91" cy="2907"/>
              <a:chOff x="4667" y="843"/>
              <a:chExt cx="103" cy="2426"/>
            </a:xfrm>
          </p:grpSpPr>
          <p:sp>
            <p:nvSpPr>
              <p:cNvPr id="24691" name="Line 21">
                <a:extLst>
                  <a:ext uri="{FF2B5EF4-FFF2-40B4-BE49-F238E27FC236}">
                    <a16:creationId xmlns:a16="http://schemas.microsoft.com/office/drawing/2014/main" id="{B493F610-3145-4D89-9B3F-11D61AE3CD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916"/>
                <a:ext cx="103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92" name="Line 22">
                <a:extLst>
                  <a:ext uri="{FF2B5EF4-FFF2-40B4-BE49-F238E27FC236}">
                    <a16:creationId xmlns:a16="http://schemas.microsoft.com/office/drawing/2014/main" id="{A81A27C3-0030-46CD-A1D5-E15FD18B30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843"/>
                <a:ext cx="0" cy="2426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93" name="Line 23">
                <a:extLst>
                  <a:ext uri="{FF2B5EF4-FFF2-40B4-BE49-F238E27FC236}">
                    <a16:creationId xmlns:a16="http://schemas.microsoft.com/office/drawing/2014/main" id="{9818BA76-6CE5-4050-8634-3EAFB83789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955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94" name="Line 24">
                <a:extLst>
                  <a:ext uri="{FF2B5EF4-FFF2-40B4-BE49-F238E27FC236}">
                    <a16:creationId xmlns:a16="http://schemas.microsoft.com/office/drawing/2014/main" id="{6C3BA953-F59C-4C1F-8DDE-14C952C3EA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994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95" name="Line 25">
                <a:extLst>
                  <a:ext uri="{FF2B5EF4-FFF2-40B4-BE49-F238E27FC236}">
                    <a16:creationId xmlns:a16="http://schemas.microsoft.com/office/drawing/2014/main" id="{81D7D92A-CEA7-40BF-8992-12017E817E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072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96" name="Line 26">
                <a:extLst>
                  <a:ext uri="{FF2B5EF4-FFF2-40B4-BE49-F238E27FC236}">
                    <a16:creationId xmlns:a16="http://schemas.microsoft.com/office/drawing/2014/main" id="{F3315160-33E2-473A-A6D9-646AAF309A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033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97" name="Line 27">
                <a:extLst>
                  <a:ext uri="{FF2B5EF4-FFF2-40B4-BE49-F238E27FC236}">
                    <a16:creationId xmlns:a16="http://schemas.microsoft.com/office/drawing/2014/main" id="{BC17A229-D923-44E7-8AD9-BEDAA24044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111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98" name="Line 28">
                <a:extLst>
                  <a:ext uri="{FF2B5EF4-FFF2-40B4-BE49-F238E27FC236}">
                    <a16:creationId xmlns:a16="http://schemas.microsoft.com/office/drawing/2014/main" id="{06F14120-06E4-44AA-8ADC-8822059D5C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149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99" name="Line 29">
                <a:extLst>
                  <a:ext uri="{FF2B5EF4-FFF2-40B4-BE49-F238E27FC236}">
                    <a16:creationId xmlns:a16="http://schemas.microsoft.com/office/drawing/2014/main" id="{C66E26A6-0F03-4290-BBC1-A3EC6527C8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18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00" name="Line 30">
                <a:extLst>
                  <a:ext uri="{FF2B5EF4-FFF2-40B4-BE49-F238E27FC236}">
                    <a16:creationId xmlns:a16="http://schemas.microsoft.com/office/drawing/2014/main" id="{41D98CCA-8F9F-40F8-A06B-5283AADFCF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266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01" name="Line 31">
                <a:extLst>
                  <a:ext uri="{FF2B5EF4-FFF2-40B4-BE49-F238E27FC236}">
                    <a16:creationId xmlns:a16="http://schemas.microsoft.com/office/drawing/2014/main" id="{C9638B8A-56E8-4113-A503-2258A77EFB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22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02" name="Line 32">
                <a:extLst>
                  <a:ext uri="{FF2B5EF4-FFF2-40B4-BE49-F238E27FC236}">
                    <a16:creationId xmlns:a16="http://schemas.microsoft.com/office/drawing/2014/main" id="{0156ADE0-ADE2-4366-A267-8532B19300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305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03" name="Line 33">
                <a:extLst>
                  <a:ext uri="{FF2B5EF4-FFF2-40B4-BE49-F238E27FC236}">
                    <a16:creationId xmlns:a16="http://schemas.microsoft.com/office/drawing/2014/main" id="{AD2207B0-A999-4FF9-8053-C6CDA769AF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339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04" name="Line 34">
                <a:extLst>
                  <a:ext uri="{FF2B5EF4-FFF2-40B4-BE49-F238E27FC236}">
                    <a16:creationId xmlns:a16="http://schemas.microsoft.com/office/drawing/2014/main" id="{D0C41C49-BA7A-4786-928D-F786F9A68E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37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05" name="Line 35">
                <a:extLst>
                  <a:ext uri="{FF2B5EF4-FFF2-40B4-BE49-F238E27FC236}">
                    <a16:creationId xmlns:a16="http://schemas.microsoft.com/office/drawing/2014/main" id="{C97425E5-EE11-4C0D-B022-6A3725B5E7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456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06" name="Line 36">
                <a:extLst>
                  <a:ext uri="{FF2B5EF4-FFF2-40B4-BE49-F238E27FC236}">
                    <a16:creationId xmlns:a16="http://schemas.microsoft.com/office/drawing/2014/main" id="{055AE20A-30A1-4366-BD42-46D66F00D6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41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07" name="Line 37">
                <a:extLst>
                  <a:ext uri="{FF2B5EF4-FFF2-40B4-BE49-F238E27FC236}">
                    <a16:creationId xmlns:a16="http://schemas.microsoft.com/office/drawing/2014/main" id="{D68BDFF7-3B2E-4817-981D-0977426372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495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08" name="Line 38">
                <a:extLst>
                  <a:ext uri="{FF2B5EF4-FFF2-40B4-BE49-F238E27FC236}">
                    <a16:creationId xmlns:a16="http://schemas.microsoft.com/office/drawing/2014/main" id="{7D105852-69CD-4E32-82C2-708A50C4D3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533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09" name="Line 39">
                <a:extLst>
                  <a:ext uri="{FF2B5EF4-FFF2-40B4-BE49-F238E27FC236}">
                    <a16:creationId xmlns:a16="http://schemas.microsoft.com/office/drawing/2014/main" id="{8000A6D8-B017-4B62-8C42-9AD0B2702A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572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10" name="Line 40">
                <a:extLst>
                  <a:ext uri="{FF2B5EF4-FFF2-40B4-BE49-F238E27FC236}">
                    <a16:creationId xmlns:a16="http://schemas.microsoft.com/office/drawing/2014/main" id="{8E52D06B-6252-48B3-A75F-1FA36F9C54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650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11" name="Line 41">
                <a:extLst>
                  <a:ext uri="{FF2B5EF4-FFF2-40B4-BE49-F238E27FC236}">
                    <a16:creationId xmlns:a16="http://schemas.microsoft.com/office/drawing/2014/main" id="{5134882B-C377-40AB-AD35-62D1B38FE3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611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12" name="Line 42">
                <a:extLst>
                  <a:ext uri="{FF2B5EF4-FFF2-40B4-BE49-F238E27FC236}">
                    <a16:creationId xmlns:a16="http://schemas.microsoft.com/office/drawing/2014/main" id="{C7922881-4F05-4008-BCA9-9ADA6D27F6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689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13" name="Line 43">
                <a:extLst>
                  <a:ext uri="{FF2B5EF4-FFF2-40B4-BE49-F238E27FC236}">
                    <a16:creationId xmlns:a16="http://schemas.microsoft.com/office/drawing/2014/main" id="{9BCF6169-A910-43AA-8D98-87582D2D38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723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14" name="Line 44">
                <a:extLst>
                  <a:ext uri="{FF2B5EF4-FFF2-40B4-BE49-F238E27FC236}">
                    <a16:creationId xmlns:a16="http://schemas.microsoft.com/office/drawing/2014/main" id="{519D57F0-9BFD-4040-980D-1D1656061A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762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15" name="Line 45">
                <a:extLst>
                  <a:ext uri="{FF2B5EF4-FFF2-40B4-BE49-F238E27FC236}">
                    <a16:creationId xmlns:a16="http://schemas.microsoft.com/office/drawing/2014/main" id="{F77A974D-DF3D-4B6D-92D4-D3CEEB4D1D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840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16" name="Line 46">
                <a:extLst>
                  <a:ext uri="{FF2B5EF4-FFF2-40B4-BE49-F238E27FC236}">
                    <a16:creationId xmlns:a16="http://schemas.microsoft.com/office/drawing/2014/main" id="{D2EDBE5F-7CD9-4720-AB97-4C9B043EF0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801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17" name="Line 47">
                <a:extLst>
                  <a:ext uri="{FF2B5EF4-FFF2-40B4-BE49-F238E27FC236}">
                    <a16:creationId xmlns:a16="http://schemas.microsoft.com/office/drawing/2014/main" id="{318CF6B7-6A9C-4340-9B19-74E65C3091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879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18" name="Line 48">
                <a:extLst>
                  <a:ext uri="{FF2B5EF4-FFF2-40B4-BE49-F238E27FC236}">
                    <a16:creationId xmlns:a16="http://schemas.microsoft.com/office/drawing/2014/main" id="{EA45710D-6310-4F34-89F9-0756BFBED6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91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19" name="Line 49">
                <a:extLst>
                  <a:ext uri="{FF2B5EF4-FFF2-40B4-BE49-F238E27FC236}">
                    <a16:creationId xmlns:a16="http://schemas.microsoft.com/office/drawing/2014/main" id="{851CB5F9-191B-4FF3-B8FE-FFE25FB3ED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956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20" name="Line 50">
                <a:extLst>
                  <a:ext uri="{FF2B5EF4-FFF2-40B4-BE49-F238E27FC236}">
                    <a16:creationId xmlns:a16="http://schemas.microsoft.com/office/drawing/2014/main" id="{C9C9FE8E-5F0D-4BFC-A1E5-4E2F570C14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034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21" name="Line 51">
                <a:extLst>
                  <a:ext uri="{FF2B5EF4-FFF2-40B4-BE49-F238E27FC236}">
                    <a16:creationId xmlns:a16="http://schemas.microsoft.com/office/drawing/2014/main" id="{A9E61E77-3A5E-4F36-AEAB-3BCE3F958C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1995"/>
                <a:ext cx="50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22" name="Line 52">
                <a:extLst>
                  <a:ext uri="{FF2B5EF4-FFF2-40B4-BE49-F238E27FC236}">
                    <a16:creationId xmlns:a16="http://schemas.microsoft.com/office/drawing/2014/main" id="{CF5A6474-0CE1-4F45-BF84-AA1F1FD7BE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073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23" name="Line 53">
                <a:extLst>
                  <a:ext uri="{FF2B5EF4-FFF2-40B4-BE49-F238E27FC236}">
                    <a16:creationId xmlns:a16="http://schemas.microsoft.com/office/drawing/2014/main" id="{3CCB689C-4469-4DFE-B6C1-22EDE8EFAF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10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24" name="Line 54">
                <a:extLst>
                  <a:ext uri="{FF2B5EF4-FFF2-40B4-BE49-F238E27FC236}">
                    <a16:creationId xmlns:a16="http://schemas.microsoft.com/office/drawing/2014/main" id="{D30C0618-F2CB-4473-A561-3C6D7D23ED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146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25" name="Line 55">
                <a:extLst>
                  <a:ext uri="{FF2B5EF4-FFF2-40B4-BE49-F238E27FC236}">
                    <a16:creationId xmlns:a16="http://schemas.microsoft.com/office/drawing/2014/main" id="{FF99D1AE-462A-4EBE-A1E2-68F8ECA770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224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26" name="Line 56">
                <a:extLst>
                  <a:ext uri="{FF2B5EF4-FFF2-40B4-BE49-F238E27FC236}">
                    <a16:creationId xmlns:a16="http://schemas.microsoft.com/office/drawing/2014/main" id="{BE29DA51-4BC2-41C1-9834-98A481312B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185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27" name="Line 57">
                <a:extLst>
                  <a:ext uri="{FF2B5EF4-FFF2-40B4-BE49-F238E27FC236}">
                    <a16:creationId xmlns:a16="http://schemas.microsoft.com/office/drawing/2014/main" id="{EF7F64FB-148B-428F-9A79-DF628F5E67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263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28" name="Line 58">
                <a:extLst>
                  <a:ext uri="{FF2B5EF4-FFF2-40B4-BE49-F238E27FC236}">
                    <a16:creationId xmlns:a16="http://schemas.microsoft.com/office/drawing/2014/main" id="{8C6F5C8B-F367-41CE-BD02-62971E4F59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302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29" name="Line 59">
                <a:extLst>
                  <a:ext uri="{FF2B5EF4-FFF2-40B4-BE49-F238E27FC236}">
                    <a16:creationId xmlns:a16="http://schemas.microsoft.com/office/drawing/2014/main" id="{52B525A1-1E9B-48A8-9067-8B59D79B1D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340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30" name="Line 60">
                <a:extLst>
                  <a:ext uri="{FF2B5EF4-FFF2-40B4-BE49-F238E27FC236}">
                    <a16:creationId xmlns:a16="http://schemas.microsoft.com/office/drawing/2014/main" id="{DA02C209-2AF0-439F-85F6-78C45E7468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41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31" name="Line 61">
                <a:extLst>
                  <a:ext uri="{FF2B5EF4-FFF2-40B4-BE49-F238E27FC236}">
                    <a16:creationId xmlns:a16="http://schemas.microsoft.com/office/drawing/2014/main" id="{662BE01A-B9DC-4E66-8A0A-0E7E0DDACE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379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32" name="Line 62">
                <a:extLst>
                  <a:ext uri="{FF2B5EF4-FFF2-40B4-BE49-F238E27FC236}">
                    <a16:creationId xmlns:a16="http://schemas.microsoft.com/office/drawing/2014/main" id="{CDE8E07E-D338-4E4A-88F4-5FCDB62F7A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457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33" name="Line 63">
                <a:extLst>
                  <a:ext uri="{FF2B5EF4-FFF2-40B4-BE49-F238E27FC236}">
                    <a16:creationId xmlns:a16="http://schemas.microsoft.com/office/drawing/2014/main" id="{FA9D693D-F54C-4CD6-8ADF-97D9CBE689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496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34" name="Line 64">
                <a:extLst>
                  <a:ext uri="{FF2B5EF4-FFF2-40B4-BE49-F238E27FC236}">
                    <a16:creationId xmlns:a16="http://schemas.microsoft.com/office/drawing/2014/main" id="{54F4D8DE-8CAE-4D5C-A60C-0924F7B6EB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535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35" name="Line 65">
                <a:extLst>
                  <a:ext uri="{FF2B5EF4-FFF2-40B4-BE49-F238E27FC236}">
                    <a16:creationId xmlns:a16="http://schemas.microsoft.com/office/drawing/2014/main" id="{6C4D1C5C-F8B1-43A0-B3CE-90AA730E43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613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36" name="Line 66">
                <a:extLst>
                  <a:ext uri="{FF2B5EF4-FFF2-40B4-BE49-F238E27FC236}">
                    <a16:creationId xmlns:a16="http://schemas.microsoft.com/office/drawing/2014/main" id="{77607268-EB4C-437D-9F0D-E988ECBED1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574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37" name="Line 67">
                <a:extLst>
                  <a:ext uri="{FF2B5EF4-FFF2-40B4-BE49-F238E27FC236}">
                    <a16:creationId xmlns:a16="http://schemas.microsoft.com/office/drawing/2014/main" id="{F22039D0-6395-4BDE-B8A6-932D7DAD44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652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38" name="Line 68">
                <a:extLst>
                  <a:ext uri="{FF2B5EF4-FFF2-40B4-BE49-F238E27FC236}">
                    <a16:creationId xmlns:a16="http://schemas.microsoft.com/office/drawing/2014/main" id="{113194ED-8D30-4E29-8D62-0446E01CBB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690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39" name="Line 69">
                <a:extLst>
                  <a:ext uri="{FF2B5EF4-FFF2-40B4-BE49-F238E27FC236}">
                    <a16:creationId xmlns:a16="http://schemas.microsoft.com/office/drawing/2014/main" id="{F0DCD19A-B973-45DF-AC4D-73219B0983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729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40" name="Line 70">
                <a:extLst>
                  <a:ext uri="{FF2B5EF4-FFF2-40B4-BE49-F238E27FC236}">
                    <a16:creationId xmlns:a16="http://schemas.microsoft.com/office/drawing/2014/main" id="{5D8732A4-D2C9-4558-A471-4AB6C45CCE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80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41" name="Line 71">
                <a:extLst>
                  <a:ext uri="{FF2B5EF4-FFF2-40B4-BE49-F238E27FC236}">
                    <a16:creationId xmlns:a16="http://schemas.microsoft.com/office/drawing/2014/main" id="{2D1D21AB-BCBD-4A9A-BFAC-F59E9485C5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76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42" name="Line 72">
                <a:extLst>
                  <a:ext uri="{FF2B5EF4-FFF2-40B4-BE49-F238E27FC236}">
                    <a16:creationId xmlns:a16="http://schemas.microsoft.com/office/drawing/2014/main" id="{A60CE562-C597-463A-A2B8-2A3E020530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846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43" name="Line 73">
                <a:extLst>
                  <a:ext uri="{FF2B5EF4-FFF2-40B4-BE49-F238E27FC236}">
                    <a16:creationId xmlns:a16="http://schemas.microsoft.com/office/drawing/2014/main" id="{7419FB05-5B9F-45A4-87E4-6CF6D3FF48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880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44" name="Line 74">
                <a:extLst>
                  <a:ext uri="{FF2B5EF4-FFF2-40B4-BE49-F238E27FC236}">
                    <a16:creationId xmlns:a16="http://schemas.microsoft.com/office/drawing/2014/main" id="{2F09A409-64DE-4C6F-96C8-122D497A1E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919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45" name="Line 75">
                <a:extLst>
                  <a:ext uri="{FF2B5EF4-FFF2-40B4-BE49-F238E27FC236}">
                    <a16:creationId xmlns:a16="http://schemas.microsoft.com/office/drawing/2014/main" id="{077179DA-D3CE-4D72-A061-64EF480A44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9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46" name="Line 76">
                <a:extLst>
                  <a:ext uri="{FF2B5EF4-FFF2-40B4-BE49-F238E27FC236}">
                    <a16:creationId xmlns:a16="http://schemas.microsoft.com/office/drawing/2014/main" id="{D5389487-1A53-460E-93C7-3DAA533636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295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47" name="Line 77">
                <a:extLst>
                  <a:ext uri="{FF2B5EF4-FFF2-40B4-BE49-F238E27FC236}">
                    <a16:creationId xmlns:a16="http://schemas.microsoft.com/office/drawing/2014/main" id="{4C82EF51-B94A-43F7-9DB4-4700861C97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3036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48" name="Line 78">
                <a:extLst>
                  <a:ext uri="{FF2B5EF4-FFF2-40B4-BE49-F238E27FC236}">
                    <a16:creationId xmlns:a16="http://schemas.microsoft.com/office/drawing/2014/main" id="{FADB4448-7FD9-49AE-BB76-B924CBF504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3075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49" name="Line 79">
                <a:extLst>
                  <a:ext uri="{FF2B5EF4-FFF2-40B4-BE49-F238E27FC236}">
                    <a16:creationId xmlns:a16="http://schemas.microsoft.com/office/drawing/2014/main" id="{42483B76-2CE2-409A-8720-A3C23100E9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3113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50" name="Line 80">
                <a:extLst>
                  <a:ext uri="{FF2B5EF4-FFF2-40B4-BE49-F238E27FC236}">
                    <a16:creationId xmlns:a16="http://schemas.microsoft.com/office/drawing/2014/main" id="{369C7203-6D09-423C-A106-52FC95E3D4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3191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51" name="Line 81">
                <a:extLst>
                  <a:ext uri="{FF2B5EF4-FFF2-40B4-BE49-F238E27FC236}">
                    <a16:creationId xmlns:a16="http://schemas.microsoft.com/office/drawing/2014/main" id="{A131CC57-C6BE-48E5-AA0B-76EEA0D7AB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3152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52" name="Line 82">
                <a:extLst>
                  <a:ext uri="{FF2B5EF4-FFF2-40B4-BE49-F238E27FC236}">
                    <a16:creationId xmlns:a16="http://schemas.microsoft.com/office/drawing/2014/main" id="{824FDF1D-C365-49D1-996B-0175338240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7" y="3230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</p:grpSp>
        <p:sp>
          <p:nvSpPr>
            <p:cNvPr id="24599" name="Line 83">
              <a:extLst>
                <a:ext uri="{FF2B5EF4-FFF2-40B4-BE49-F238E27FC236}">
                  <a16:creationId xmlns:a16="http://schemas.microsoft.com/office/drawing/2014/main" id="{6B889161-F18E-48D1-9927-BB55C5FF19A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325" y="291"/>
              <a:ext cx="0" cy="57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00" name="Line 84">
              <a:extLst>
                <a:ext uri="{FF2B5EF4-FFF2-40B4-BE49-F238E27FC236}">
                  <a16:creationId xmlns:a16="http://schemas.microsoft.com/office/drawing/2014/main" id="{2B8335E6-B685-4AD9-9BD5-49DA8DD81CB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15" y="623"/>
              <a:ext cx="91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01" name="Line 85">
              <a:extLst>
                <a:ext uri="{FF2B5EF4-FFF2-40B4-BE49-F238E27FC236}">
                  <a16:creationId xmlns:a16="http://schemas.microsoft.com/office/drawing/2014/main" id="{13210857-A82C-40D8-AB81-BDA3DE9714C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492" y="599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02" name="Line 86">
              <a:extLst>
                <a:ext uri="{FF2B5EF4-FFF2-40B4-BE49-F238E27FC236}">
                  <a16:creationId xmlns:a16="http://schemas.microsoft.com/office/drawing/2014/main" id="{CD0EA07B-DA01-43C9-831E-9A0C0D9E146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446" y="599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03" name="Line 87">
              <a:extLst>
                <a:ext uri="{FF2B5EF4-FFF2-40B4-BE49-F238E27FC236}">
                  <a16:creationId xmlns:a16="http://schemas.microsoft.com/office/drawing/2014/main" id="{51A5A0EA-1B01-41FE-AB8A-F718A0027E3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352" y="600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04" name="Line 88">
              <a:extLst>
                <a:ext uri="{FF2B5EF4-FFF2-40B4-BE49-F238E27FC236}">
                  <a16:creationId xmlns:a16="http://schemas.microsoft.com/office/drawing/2014/main" id="{6C3790F4-7B44-4F27-8506-BEEAE5CEF37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399" y="599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05" name="Line 89">
              <a:extLst>
                <a:ext uri="{FF2B5EF4-FFF2-40B4-BE49-F238E27FC236}">
                  <a16:creationId xmlns:a16="http://schemas.microsoft.com/office/drawing/2014/main" id="{0215E581-F476-47E1-8F20-7BFDAE314EC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294" y="611"/>
              <a:ext cx="6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06" name="Line 90">
              <a:extLst>
                <a:ext uri="{FF2B5EF4-FFF2-40B4-BE49-F238E27FC236}">
                  <a16:creationId xmlns:a16="http://schemas.microsoft.com/office/drawing/2014/main" id="{7A46F67F-CB4E-4715-A32F-EA8337C0E3E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260" y="600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07" name="Line 91">
              <a:extLst>
                <a:ext uri="{FF2B5EF4-FFF2-40B4-BE49-F238E27FC236}">
                  <a16:creationId xmlns:a16="http://schemas.microsoft.com/office/drawing/2014/main" id="{1D8961FC-84C5-4D10-986B-C02D76EB8D8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213" y="600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08" name="Line 92">
              <a:extLst>
                <a:ext uri="{FF2B5EF4-FFF2-40B4-BE49-F238E27FC236}">
                  <a16:creationId xmlns:a16="http://schemas.microsoft.com/office/drawing/2014/main" id="{BD9C2408-4211-4867-8905-9A29B63A688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120" y="600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09" name="Line 93">
              <a:extLst>
                <a:ext uri="{FF2B5EF4-FFF2-40B4-BE49-F238E27FC236}">
                  <a16:creationId xmlns:a16="http://schemas.microsoft.com/office/drawing/2014/main" id="{A34FD2B2-60B6-4C9A-BBE4-3D956AF5CA6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166" y="600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10" name="Line 94">
              <a:extLst>
                <a:ext uri="{FF2B5EF4-FFF2-40B4-BE49-F238E27FC236}">
                  <a16:creationId xmlns:a16="http://schemas.microsoft.com/office/drawing/2014/main" id="{DD140F31-F09D-4730-B617-4276DE63654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278" y="495"/>
              <a:ext cx="92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11" name="Line 95">
              <a:extLst>
                <a:ext uri="{FF2B5EF4-FFF2-40B4-BE49-F238E27FC236}">
                  <a16:creationId xmlns:a16="http://schemas.microsoft.com/office/drawing/2014/main" id="{E3A74354-2FF4-475E-9464-69C17EDE185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690" y="-913"/>
              <a:ext cx="0" cy="2906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12" name="Line 96">
              <a:extLst>
                <a:ext uri="{FF2B5EF4-FFF2-40B4-BE49-F238E27FC236}">
                  <a16:creationId xmlns:a16="http://schemas.microsoft.com/office/drawing/2014/main" id="{780D5B30-05BF-44A7-A6D0-8482EC4B70D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349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13" name="Line 97">
              <a:extLst>
                <a:ext uri="{FF2B5EF4-FFF2-40B4-BE49-F238E27FC236}">
                  <a16:creationId xmlns:a16="http://schemas.microsoft.com/office/drawing/2014/main" id="{850BF57A-D0AA-481F-9A5C-E828B8BB044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395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14" name="Line 98">
              <a:extLst>
                <a:ext uri="{FF2B5EF4-FFF2-40B4-BE49-F238E27FC236}">
                  <a16:creationId xmlns:a16="http://schemas.microsoft.com/office/drawing/2014/main" id="{92C22E72-E7DC-4779-B9B6-EA660911F22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488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15" name="Line 99">
              <a:extLst>
                <a:ext uri="{FF2B5EF4-FFF2-40B4-BE49-F238E27FC236}">
                  <a16:creationId xmlns:a16="http://schemas.microsoft.com/office/drawing/2014/main" id="{9FCCFCD5-D145-4154-A0FE-163128CF09C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441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16" name="Line 100">
              <a:extLst>
                <a:ext uri="{FF2B5EF4-FFF2-40B4-BE49-F238E27FC236}">
                  <a16:creationId xmlns:a16="http://schemas.microsoft.com/office/drawing/2014/main" id="{1300C7C9-6F70-4D3B-9099-422E71BF194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524" y="508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17" name="Line 101">
              <a:extLst>
                <a:ext uri="{FF2B5EF4-FFF2-40B4-BE49-F238E27FC236}">
                  <a16:creationId xmlns:a16="http://schemas.microsoft.com/office/drawing/2014/main" id="{791E180D-3FE7-4D6C-80B0-14055E09A45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580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18" name="Line 102">
              <a:extLst>
                <a:ext uri="{FF2B5EF4-FFF2-40B4-BE49-F238E27FC236}">
                  <a16:creationId xmlns:a16="http://schemas.microsoft.com/office/drawing/2014/main" id="{D252A69D-6DE5-4C7D-BE36-5B00F3E7B12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627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19" name="Line 103">
              <a:extLst>
                <a:ext uri="{FF2B5EF4-FFF2-40B4-BE49-F238E27FC236}">
                  <a16:creationId xmlns:a16="http://schemas.microsoft.com/office/drawing/2014/main" id="{D8669A4E-2723-4F79-B6DB-6A5C0B9EA59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721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20" name="Line 104">
              <a:extLst>
                <a:ext uri="{FF2B5EF4-FFF2-40B4-BE49-F238E27FC236}">
                  <a16:creationId xmlns:a16="http://schemas.microsoft.com/office/drawing/2014/main" id="{6D0F6544-A634-4C1B-8D22-AA229AFD197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674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21" name="Line 105">
              <a:extLst>
                <a:ext uri="{FF2B5EF4-FFF2-40B4-BE49-F238E27FC236}">
                  <a16:creationId xmlns:a16="http://schemas.microsoft.com/office/drawing/2014/main" id="{9C608940-4D58-425D-B824-8813FEAA31D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746" y="497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22" name="Line 106">
              <a:extLst>
                <a:ext uri="{FF2B5EF4-FFF2-40B4-BE49-F238E27FC236}">
                  <a16:creationId xmlns:a16="http://schemas.microsoft.com/office/drawing/2014/main" id="{8F07B7C0-9D68-4B02-B472-377B3A21C4A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808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23" name="Line 107">
              <a:extLst>
                <a:ext uri="{FF2B5EF4-FFF2-40B4-BE49-F238E27FC236}">
                  <a16:creationId xmlns:a16="http://schemas.microsoft.com/office/drawing/2014/main" id="{4BF20CA2-EF31-4FDE-B7BB-7228AE402DB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855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24" name="Line 108">
              <a:extLst>
                <a:ext uri="{FF2B5EF4-FFF2-40B4-BE49-F238E27FC236}">
                  <a16:creationId xmlns:a16="http://schemas.microsoft.com/office/drawing/2014/main" id="{9C5C287C-CC07-4E82-9D92-0DAC61905B4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948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25" name="Line 109">
              <a:extLst>
                <a:ext uri="{FF2B5EF4-FFF2-40B4-BE49-F238E27FC236}">
                  <a16:creationId xmlns:a16="http://schemas.microsoft.com/office/drawing/2014/main" id="{6923531F-265B-4C15-A0D1-ECBFB24072B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902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26" name="Line 110">
              <a:extLst>
                <a:ext uri="{FF2B5EF4-FFF2-40B4-BE49-F238E27FC236}">
                  <a16:creationId xmlns:a16="http://schemas.microsoft.com/office/drawing/2014/main" id="{911347CC-751C-4D61-83BB-9060CC8B44E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983" y="508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27" name="Line 111">
              <a:extLst>
                <a:ext uri="{FF2B5EF4-FFF2-40B4-BE49-F238E27FC236}">
                  <a16:creationId xmlns:a16="http://schemas.microsoft.com/office/drawing/2014/main" id="{E38D99E3-EB66-41BC-B86E-11F04D246EE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041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28" name="Line 112">
              <a:extLst>
                <a:ext uri="{FF2B5EF4-FFF2-40B4-BE49-F238E27FC236}">
                  <a16:creationId xmlns:a16="http://schemas.microsoft.com/office/drawing/2014/main" id="{836A89FE-8ED6-4139-BF38-C8C3322CBD1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087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29" name="Line 113">
              <a:extLst>
                <a:ext uri="{FF2B5EF4-FFF2-40B4-BE49-F238E27FC236}">
                  <a16:creationId xmlns:a16="http://schemas.microsoft.com/office/drawing/2014/main" id="{E1AA9B5B-608E-4A71-9668-A2586A74F40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181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30" name="Line 114">
              <a:extLst>
                <a:ext uri="{FF2B5EF4-FFF2-40B4-BE49-F238E27FC236}">
                  <a16:creationId xmlns:a16="http://schemas.microsoft.com/office/drawing/2014/main" id="{0B721640-BDB4-4F96-B483-0939F80E36C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134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31" name="Line 115">
              <a:extLst>
                <a:ext uri="{FF2B5EF4-FFF2-40B4-BE49-F238E27FC236}">
                  <a16:creationId xmlns:a16="http://schemas.microsoft.com/office/drawing/2014/main" id="{83700875-450D-4B28-8CD2-3EC9A4EED90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206" y="497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32" name="Line 116">
              <a:extLst>
                <a:ext uri="{FF2B5EF4-FFF2-40B4-BE49-F238E27FC236}">
                  <a16:creationId xmlns:a16="http://schemas.microsoft.com/office/drawing/2014/main" id="{394386DE-9788-4C36-91D2-61207F1E5A0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268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33" name="Line 117">
              <a:extLst>
                <a:ext uri="{FF2B5EF4-FFF2-40B4-BE49-F238E27FC236}">
                  <a16:creationId xmlns:a16="http://schemas.microsoft.com/office/drawing/2014/main" id="{2C35672B-E2B1-43D9-BA74-173B3D2C5A4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316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34" name="Line 118">
              <a:extLst>
                <a:ext uri="{FF2B5EF4-FFF2-40B4-BE49-F238E27FC236}">
                  <a16:creationId xmlns:a16="http://schemas.microsoft.com/office/drawing/2014/main" id="{7DD2EAF9-FCF5-4BBE-A983-A3E7B78302E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410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35" name="Line 119">
              <a:extLst>
                <a:ext uri="{FF2B5EF4-FFF2-40B4-BE49-F238E27FC236}">
                  <a16:creationId xmlns:a16="http://schemas.microsoft.com/office/drawing/2014/main" id="{7C7A3264-AC5B-4006-AC0F-B5EC7FEF118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362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36" name="Line 120">
              <a:extLst>
                <a:ext uri="{FF2B5EF4-FFF2-40B4-BE49-F238E27FC236}">
                  <a16:creationId xmlns:a16="http://schemas.microsoft.com/office/drawing/2014/main" id="{246E947C-9E57-421F-BFC0-071866EADE5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445" y="507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37" name="Line 121">
              <a:extLst>
                <a:ext uri="{FF2B5EF4-FFF2-40B4-BE49-F238E27FC236}">
                  <a16:creationId xmlns:a16="http://schemas.microsoft.com/office/drawing/2014/main" id="{754796C7-55EC-44F2-B176-F520C54CEEF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502" y="519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38" name="Line 122">
              <a:extLst>
                <a:ext uri="{FF2B5EF4-FFF2-40B4-BE49-F238E27FC236}">
                  <a16:creationId xmlns:a16="http://schemas.microsoft.com/office/drawing/2014/main" id="{32448E53-87C1-464D-9218-FB4C31216BB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549" y="519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39" name="Line 123">
              <a:extLst>
                <a:ext uri="{FF2B5EF4-FFF2-40B4-BE49-F238E27FC236}">
                  <a16:creationId xmlns:a16="http://schemas.microsoft.com/office/drawing/2014/main" id="{FB245846-CFBC-4F48-B9B2-8B1E84BE8A2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641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40" name="Line 124">
              <a:extLst>
                <a:ext uri="{FF2B5EF4-FFF2-40B4-BE49-F238E27FC236}">
                  <a16:creationId xmlns:a16="http://schemas.microsoft.com/office/drawing/2014/main" id="{E7FB7B6D-0F05-459F-AB5E-E5FE197CB9B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59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41" name="Line 125">
              <a:extLst>
                <a:ext uri="{FF2B5EF4-FFF2-40B4-BE49-F238E27FC236}">
                  <a16:creationId xmlns:a16="http://schemas.microsoft.com/office/drawing/2014/main" id="{C41E201D-EA9E-4398-8030-0C0870936FD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668" y="495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42" name="Line 126">
              <a:extLst>
                <a:ext uri="{FF2B5EF4-FFF2-40B4-BE49-F238E27FC236}">
                  <a16:creationId xmlns:a16="http://schemas.microsoft.com/office/drawing/2014/main" id="{7C35BC45-23DB-404D-A5FA-C6067944250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730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43" name="Line 127">
              <a:extLst>
                <a:ext uri="{FF2B5EF4-FFF2-40B4-BE49-F238E27FC236}">
                  <a16:creationId xmlns:a16="http://schemas.microsoft.com/office/drawing/2014/main" id="{D4E4F5ED-0526-493D-9399-B35565D3E3F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776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44" name="Line 128">
              <a:extLst>
                <a:ext uri="{FF2B5EF4-FFF2-40B4-BE49-F238E27FC236}">
                  <a16:creationId xmlns:a16="http://schemas.microsoft.com/office/drawing/2014/main" id="{E725486A-6FCE-4AFD-B4C3-BFDF1544D16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869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45" name="Line 129">
              <a:extLst>
                <a:ext uri="{FF2B5EF4-FFF2-40B4-BE49-F238E27FC236}">
                  <a16:creationId xmlns:a16="http://schemas.microsoft.com/office/drawing/2014/main" id="{C388B2ED-42A1-4CC9-B53B-FFC0B3D14C2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822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46" name="Line 130">
              <a:extLst>
                <a:ext uri="{FF2B5EF4-FFF2-40B4-BE49-F238E27FC236}">
                  <a16:creationId xmlns:a16="http://schemas.microsoft.com/office/drawing/2014/main" id="{5FD2E53B-DD76-4212-9203-167A1AFA0E1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905" y="506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47" name="Line 131">
              <a:extLst>
                <a:ext uri="{FF2B5EF4-FFF2-40B4-BE49-F238E27FC236}">
                  <a16:creationId xmlns:a16="http://schemas.microsoft.com/office/drawing/2014/main" id="{D3567543-931D-47CD-8FEF-2753E58DC1D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963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48" name="Line 132">
              <a:extLst>
                <a:ext uri="{FF2B5EF4-FFF2-40B4-BE49-F238E27FC236}">
                  <a16:creationId xmlns:a16="http://schemas.microsoft.com/office/drawing/2014/main" id="{CDD9A3C2-0006-4A16-96D8-B53BFD15240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008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49" name="Line 133">
              <a:extLst>
                <a:ext uri="{FF2B5EF4-FFF2-40B4-BE49-F238E27FC236}">
                  <a16:creationId xmlns:a16="http://schemas.microsoft.com/office/drawing/2014/main" id="{FF667970-341F-4CBA-B28A-39BE6D67690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102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50" name="Line 134">
              <a:extLst>
                <a:ext uri="{FF2B5EF4-FFF2-40B4-BE49-F238E27FC236}">
                  <a16:creationId xmlns:a16="http://schemas.microsoft.com/office/drawing/2014/main" id="{0F3CFCD8-E357-4437-892D-E183405E87E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05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51" name="Line 135">
              <a:extLst>
                <a:ext uri="{FF2B5EF4-FFF2-40B4-BE49-F238E27FC236}">
                  <a16:creationId xmlns:a16="http://schemas.microsoft.com/office/drawing/2014/main" id="{695DEA54-DEEC-42C6-BBAD-ED0BC1A1533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127" y="495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52" name="Line 136">
              <a:extLst>
                <a:ext uri="{FF2B5EF4-FFF2-40B4-BE49-F238E27FC236}">
                  <a16:creationId xmlns:a16="http://schemas.microsoft.com/office/drawing/2014/main" id="{5A193769-FA16-4969-8C51-16920061525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19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53" name="Line 137">
              <a:extLst>
                <a:ext uri="{FF2B5EF4-FFF2-40B4-BE49-F238E27FC236}">
                  <a16:creationId xmlns:a16="http://schemas.microsoft.com/office/drawing/2014/main" id="{286728ED-5B70-4EC5-89BD-58FC5A9C547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242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54" name="Line 138">
              <a:extLst>
                <a:ext uri="{FF2B5EF4-FFF2-40B4-BE49-F238E27FC236}">
                  <a16:creationId xmlns:a16="http://schemas.microsoft.com/office/drawing/2014/main" id="{7C776DA3-3561-4F21-B565-658BA16520D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33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55" name="Line 139">
              <a:extLst>
                <a:ext uri="{FF2B5EF4-FFF2-40B4-BE49-F238E27FC236}">
                  <a16:creationId xmlns:a16="http://schemas.microsoft.com/office/drawing/2014/main" id="{E00DAD15-A1F3-4895-B7EE-9870E041C66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288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56" name="Line 140">
              <a:extLst>
                <a:ext uri="{FF2B5EF4-FFF2-40B4-BE49-F238E27FC236}">
                  <a16:creationId xmlns:a16="http://schemas.microsoft.com/office/drawing/2014/main" id="{F94885D2-6F99-43C1-8F83-F4847E15754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371" y="506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57" name="Line 141">
              <a:extLst>
                <a:ext uri="{FF2B5EF4-FFF2-40B4-BE49-F238E27FC236}">
                  <a16:creationId xmlns:a16="http://schemas.microsoft.com/office/drawing/2014/main" id="{1BA6E3EE-C442-4090-94B1-FA8EDFC52F3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428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58" name="Line 142">
              <a:extLst>
                <a:ext uri="{FF2B5EF4-FFF2-40B4-BE49-F238E27FC236}">
                  <a16:creationId xmlns:a16="http://schemas.microsoft.com/office/drawing/2014/main" id="{73F20ED2-2DB5-4D97-B234-4242D1B8D7D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474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59" name="Line 143">
              <a:extLst>
                <a:ext uri="{FF2B5EF4-FFF2-40B4-BE49-F238E27FC236}">
                  <a16:creationId xmlns:a16="http://schemas.microsoft.com/office/drawing/2014/main" id="{174D7D8C-15A7-4CB7-8579-3F68968CDFE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568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60" name="Line 144">
              <a:extLst>
                <a:ext uri="{FF2B5EF4-FFF2-40B4-BE49-F238E27FC236}">
                  <a16:creationId xmlns:a16="http://schemas.microsoft.com/office/drawing/2014/main" id="{35562F14-6A61-4EC7-AAC3-861B2B2BD2F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520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61" name="Line 145">
              <a:extLst>
                <a:ext uri="{FF2B5EF4-FFF2-40B4-BE49-F238E27FC236}">
                  <a16:creationId xmlns:a16="http://schemas.microsoft.com/office/drawing/2014/main" id="{64E59AFD-F143-4089-B162-31C63939042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593" y="495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62" name="Line 146">
              <a:extLst>
                <a:ext uri="{FF2B5EF4-FFF2-40B4-BE49-F238E27FC236}">
                  <a16:creationId xmlns:a16="http://schemas.microsoft.com/office/drawing/2014/main" id="{18F1615E-C8CD-4AF1-BB5A-864BE314E3C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65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63" name="Line 147">
              <a:extLst>
                <a:ext uri="{FF2B5EF4-FFF2-40B4-BE49-F238E27FC236}">
                  <a16:creationId xmlns:a16="http://schemas.microsoft.com/office/drawing/2014/main" id="{3E88B7F2-73D7-4D52-A1F5-F42CE8BF21A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701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64" name="Line 148">
              <a:extLst>
                <a:ext uri="{FF2B5EF4-FFF2-40B4-BE49-F238E27FC236}">
                  <a16:creationId xmlns:a16="http://schemas.microsoft.com/office/drawing/2014/main" id="{4339DF23-905F-42B7-BBB7-FA53EF8E0A4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79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65" name="Line 149">
              <a:extLst>
                <a:ext uri="{FF2B5EF4-FFF2-40B4-BE49-F238E27FC236}">
                  <a16:creationId xmlns:a16="http://schemas.microsoft.com/office/drawing/2014/main" id="{3450C7D2-EBCE-497F-8504-52697E4E822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749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66" name="Line 150">
              <a:extLst>
                <a:ext uri="{FF2B5EF4-FFF2-40B4-BE49-F238E27FC236}">
                  <a16:creationId xmlns:a16="http://schemas.microsoft.com/office/drawing/2014/main" id="{DF264AF1-DDDE-43E4-9CFC-83EE1CA3320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831" y="506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67" name="Line 151">
              <a:extLst>
                <a:ext uri="{FF2B5EF4-FFF2-40B4-BE49-F238E27FC236}">
                  <a16:creationId xmlns:a16="http://schemas.microsoft.com/office/drawing/2014/main" id="{26F136EF-60B3-4A03-87DD-1266E67CDDD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889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68" name="Line 152">
              <a:extLst>
                <a:ext uri="{FF2B5EF4-FFF2-40B4-BE49-F238E27FC236}">
                  <a16:creationId xmlns:a16="http://schemas.microsoft.com/office/drawing/2014/main" id="{06B0B640-0769-4FB1-AC42-96F6BB5B2F5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934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69" name="Line 153">
              <a:extLst>
                <a:ext uri="{FF2B5EF4-FFF2-40B4-BE49-F238E27FC236}">
                  <a16:creationId xmlns:a16="http://schemas.microsoft.com/office/drawing/2014/main" id="{B5347D8E-8789-4269-9129-9B5FE317170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4027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70" name="Line 154">
              <a:extLst>
                <a:ext uri="{FF2B5EF4-FFF2-40B4-BE49-F238E27FC236}">
                  <a16:creationId xmlns:a16="http://schemas.microsoft.com/office/drawing/2014/main" id="{836528E5-1500-4C9F-8F86-A31167CE0B9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981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71" name="Line 155">
              <a:extLst>
                <a:ext uri="{FF2B5EF4-FFF2-40B4-BE49-F238E27FC236}">
                  <a16:creationId xmlns:a16="http://schemas.microsoft.com/office/drawing/2014/main" id="{CDBFA2CD-9CD0-4183-921B-B58090326F6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4052" y="494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672" name="Line 156">
              <a:extLst>
                <a:ext uri="{FF2B5EF4-FFF2-40B4-BE49-F238E27FC236}">
                  <a16:creationId xmlns:a16="http://schemas.microsoft.com/office/drawing/2014/main" id="{8BE05A32-428E-457E-93F7-AFC52713FE5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4335" y="255"/>
              <a:ext cx="0" cy="575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grpSp>
          <p:nvGrpSpPr>
            <p:cNvPr id="24673" name="Group 157">
              <a:extLst>
                <a:ext uri="{FF2B5EF4-FFF2-40B4-BE49-F238E27FC236}">
                  <a16:creationId xmlns:a16="http://schemas.microsoft.com/office/drawing/2014/main" id="{DB527739-1CA5-45F3-8A9E-A1DCECD40281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4100" y="451"/>
              <a:ext cx="466" cy="92"/>
              <a:chOff x="3692" y="3072"/>
              <a:chExt cx="389" cy="103"/>
            </a:xfrm>
          </p:grpSpPr>
          <p:sp>
            <p:nvSpPr>
              <p:cNvPr id="24680" name="Line 158">
                <a:extLst>
                  <a:ext uri="{FF2B5EF4-FFF2-40B4-BE49-F238E27FC236}">
                    <a16:creationId xmlns:a16="http://schemas.microsoft.com/office/drawing/2014/main" id="{517FBBC9-A1FB-4EDF-ACAF-C658F844D8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4029" y="3124"/>
                <a:ext cx="103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81" name="Line 159">
                <a:extLst>
                  <a:ext uri="{FF2B5EF4-FFF2-40B4-BE49-F238E27FC236}">
                    <a16:creationId xmlns:a16="http://schemas.microsoft.com/office/drawing/2014/main" id="{2BE91E6A-4A0C-4F5A-A8CB-401DB0F9E4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4017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82" name="Line 160">
                <a:extLst>
                  <a:ext uri="{FF2B5EF4-FFF2-40B4-BE49-F238E27FC236}">
                    <a16:creationId xmlns:a16="http://schemas.microsoft.com/office/drawing/2014/main" id="{25E46BE8-B235-4053-B5FB-F303109515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3978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83" name="Line 161">
                <a:extLst>
                  <a:ext uri="{FF2B5EF4-FFF2-40B4-BE49-F238E27FC236}">
                    <a16:creationId xmlns:a16="http://schemas.microsoft.com/office/drawing/2014/main" id="{F38DA7BC-A11D-49B8-B6F6-9379D0D085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3900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84" name="Line 162">
                <a:extLst>
                  <a:ext uri="{FF2B5EF4-FFF2-40B4-BE49-F238E27FC236}">
                    <a16:creationId xmlns:a16="http://schemas.microsoft.com/office/drawing/2014/main" id="{1A0709FD-B0BC-4B37-A0BF-2032520237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3939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85" name="Line 163">
                <a:extLst>
                  <a:ext uri="{FF2B5EF4-FFF2-40B4-BE49-F238E27FC236}">
                    <a16:creationId xmlns:a16="http://schemas.microsoft.com/office/drawing/2014/main" id="{FB88A7EC-691B-4C2C-864D-DD0F5E46AD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3848" y="3110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86" name="Line 164">
                <a:extLst>
                  <a:ext uri="{FF2B5EF4-FFF2-40B4-BE49-F238E27FC236}">
                    <a16:creationId xmlns:a16="http://schemas.microsoft.com/office/drawing/2014/main" id="{2CD26715-4FEA-47D2-A263-9F08E3AE9C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3823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87" name="Line 165">
                <a:extLst>
                  <a:ext uri="{FF2B5EF4-FFF2-40B4-BE49-F238E27FC236}">
                    <a16:creationId xmlns:a16="http://schemas.microsoft.com/office/drawing/2014/main" id="{7EAB8658-15F3-4D89-8296-F75E6F2A36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3784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88" name="Line 166">
                <a:extLst>
                  <a:ext uri="{FF2B5EF4-FFF2-40B4-BE49-F238E27FC236}">
                    <a16:creationId xmlns:a16="http://schemas.microsoft.com/office/drawing/2014/main" id="{DB03F2F6-F814-4E99-A220-3588DE72CB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3706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89" name="Line 167">
                <a:extLst>
                  <a:ext uri="{FF2B5EF4-FFF2-40B4-BE49-F238E27FC236}">
                    <a16:creationId xmlns:a16="http://schemas.microsoft.com/office/drawing/2014/main" id="{0447F336-A57F-4144-911C-E375E2D614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3745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90" name="Line 168">
                <a:extLst>
                  <a:ext uri="{FF2B5EF4-FFF2-40B4-BE49-F238E27FC236}">
                    <a16:creationId xmlns:a16="http://schemas.microsoft.com/office/drawing/2014/main" id="{8B5AC049-7767-40AF-B3B0-B59793261F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3642" y="3122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</p:grpSp>
        <p:sp>
          <p:nvSpPr>
            <p:cNvPr id="24674" name="Text Box 169">
              <a:extLst>
                <a:ext uri="{FF2B5EF4-FFF2-40B4-BE49-F238E27FC236}">
                  <a16:creationId xmlns:a16="http://schemas.microsoft.com/office/drawing/2014/main" id="{4C7F50CA-1710-491B-A212-25D7B311BD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6" y="623"/>
              <a:ext cx="37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41</a:t>
              </a:r>
            </a:p>
          </p:txBody>
        </p:sp>
        <p:sp>
          <p:nvSpPr>
            <p:cNvPr id="24675" name="Text Box 170">
              <a:extLst>
                <a:ext uri="{FF2B5EF4-FFF2-40B4-BE49-F238E27FC236}">
                  <a16:creationId xmlns:a16="http://schemas.microsoft.com/office/drawing/2014/main" id="{68B84F2F-79C1-421E-AD83-07D12F15D8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6" y="352"/>
              <a:ext cx="371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42</a:t>
              </a:r>
            </a:p>
          </p:txBody>
        </p:sp>
        <p:grpSp>
          <p:nvGrpSpPr>
            <p:cNvPr id="24676" name="Group 171">
              <a:extLst>
                <a:ext uri="{FF2B5EF4-FFF2-40B4-BE49-F238E27FC236}">
                  <a16:creationId xmlns:a16="http://schemas.microsoft.com/office/drawing/2014/main" id="{83D13EE6-5289-42E1-9254-20E915443DC8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017" y="-190"/>
              <a:ext cx="43" cy="1500"/>
              <a:chOff x="2425" y="2334"/>
              <a:chExt cx="48" cy="1252"/>
            </a:xfrm>
          </p:grpSpPr>
          <p:sp>
            <p:nvSpPr>
              <p:cNvPr id="24677" name="Line 172">
                <a:extLst>
                  <a:ext uri="{FF2B5EF4-FFF2-40B4-BE49-F238E27FC236}">
                    <a16:creationId xmlns:a16="http://schemas.microsoft.com/office/drawing/2014/main" id="{1DDF09D2-2B5A-4523-A97F-4405AA9BCF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55" y="3135"/>
                <a:ext cx="0" cy="451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78" name="Line 173">
                <a:extLst>
                  <a:ext uri="{FF2B5EF4-FFF2-40B4-BE49-F238E27FC236}">
                    <a16:creationId xmlns:a16="http://schemas.microsoft.com/office/drawing/2014/main" id="{581D21BA-E555-46F2-A225-8449B2BBDF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7" y="2334"/>
                <a:ext cx="0" cy="723"/>
              </a:xfrm>
              <a:prstGeom prst="line">
                <a:avLst/>
              </a:prstGeom>
              <a:noFill/>
              <a:ln w="76200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79" name="AutoShape 174">
                <a:extLst>
                  <a:ext uri="{FF2B5EF4-FFF2-40B4-BE49-F238E27FC236}">
                    <a16:creationId xmlns:a16="http://schemas.microsoft.com/office/drawing/2014/main" id="{436CD984-42DE-4080-AD5C-26F00931A6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2425" y="2979"/>
                <a:ext cx="48" cy="240"/>
              </a:xfrm>
              <a:prstGeom prst="triangle">
                <a:avLst>
                  <a:gd name="adj" fmla="val 20833"/>
                </a:avLst>
              </a:prstGeom>
              <a:solidFill>
                <a:srgbClr val="C122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000"/>
              </a:p>
            </p:txBody>
          </p:sp>
        </p:grpSp>
      </p:grpSp>
      <p:sp>
        <p:nvSpPr>
          <p:cNvPr id="41136" name="Line 176">
            <a:extLst>
              <a:ext uri="{FF2B5EF4-FFF2-40B4-BE49-F238E27FC236}">
                <a16:creationId xmlns:a16="http://schemas.microsoft.com/office/drawing/2014/main" id="{0AB6534E-8CE0-4BD1-B178-A5149DE8AB70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2703513"/>
            <a:ext cx="1676400" cy="1905000"/>
          </a:xfrm>
          <a:prstGeom prst="line">
            <a:avLst/>
          </a:prstGeom>
          <a:noFill/>
          <a:ln w="28575" cap="sq">
            <a:solidFill>
              <a:srgbClr val="00FA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41137" name="Text Box 177">
            <a:extLst>
              <a:ext uri="{FF2B5EF4-FFF2-40B4-BE49-F238E27FC236}">
                <a16:creationId xmlns:a16="http://schemas.microsoft.com/office/drawing/2014/main" id="{CAB06C4D-EFB9-4EC3-84BF-F01DF6344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3352801"/>
            <a:ext cx="3810000" cy="286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Chỗ thắt này có tác dụng ngăn không cho thủy ngân tụt xuống khi đưa nhiệt kế ra khỏi cơ thể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1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nimBg="1"/>
      <p:bldP spid="4096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3A7C2F1F-9BD5-44D1-83D3-C5F1C0EFF8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813" y="351692"/>
            <a:ext cx="7823516" cy="661182"/>
          </a:xfrm>
        </p:spPr>
        <p:txBody>
          <a:bodyPr/>
          <a:lstStyle/>
          <a:p>
            <a:pPr algn="l"/>
            <a:r>
              <a:rPr lang="en-US" altLang="en-US" sz="4000" b="1">
                <a:solidFill>
                  <a:srgbClr val="FF0000"/>
                </a:solidFill>
              </a:rPr>
              <a:t>III. SỬ DỤNG NHIỆT KẾ Y TẾ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D010E2E-A85B-49D3-BF64-F33BD4940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446" y="889783"/>
            <a:ext cx="7080274" cy="896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en-US" sz="4000" b="1" kern="0">
                <a:solidFill>
                  <a:srgbClr val="0000FF"/>
                </a:solidFill>
                <a:latin typeface="Times New Roman"/>
                <a:cs typeface="Arial"/>
              </a:rPr>
              <a:t>Nhiệt kế y tế thuỷ ngân</a:t>
            </a:r>
            <a:endParaRPr kumimoji="0" lang="en-US" altLang="en-US" sz="40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131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762F75D-95F3-4C91-B8C4-7A94AC3FB9DF}"/>
              </a:ext>
            </a:extLst>
          </p:cNvPr>
          <p:cNvSpPr txBox="1">
            <a:spLocks noChangeArrowheads="1"/>
          </p:cNvSpPr>
          <p:nvPr/>
        </p:nvSpPr>
        <p:spPr>
          <a:xfrm>
            <a:off x="544038" y="225364"/>
            <a:ext cx="11543833" cy="72851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679262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1358524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2037786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2717048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235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Sắp xếp các b</a:t>
            </a:r>
            <a:r>
              <a:rPr kumimoji="0" lang="vi-VN" altLang="vi-VN" sz="4235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ư</a:t>
            </a:r>
            <a:r>
              <a:rPr kumimoji="0" lang="en-US" altLang="vi-VN" sz="4235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ớc sử dụng nhiệt kế y tế thuỷ ngân</a:t>
            </a:r>
            <a:endParaRPr kumimoji="0" lang="vi-VN" altLang="vi-VN" sz="4235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6F9A0F-BBAA-4F9A-99CF-196AA6570451}"/>
              </a:ext>
            </a:extLst>
          </p:cNvPr>
          <p:cNvSpPr/>
          <p:nvPr/>
        </p:nvSpPr>
        <p:spPr>
          <a:xfrm>
            <a:off x="2461843" y="2691333"/>
            <a:ext cx="9232131" cy="737667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Dùng bông y tế lau sạch thân và bầu nhiệt kế.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3F17119-51D3-4E7F-9642-2834BB7AB9E1}"/>
                  </a:ext>
                </a:extLst>
              </p14:cNvPr>
              <p14:cNvContentPartPr/>
              <p14:nvPr/>
            </p14:nvContentPartPr>
            <p14:xfrm>
              <a:off x="3638732" y="1622267"/>
              <a:ext cx="282" cy="282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3F17119-51D3-4E7F-9642-2834BB7AB9E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31682" y="1615217"/>
                <a:ext cx="14100" cy="1410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Flowchart: Alternate Process 8">
            <a:extLst>
              <a:ext uri="{FF2B5EF4-FFF2-40B4-BE49-F238E27FC236}">
                <a16:creationId xmlns:a16="http://schemas.microsoft.com/office/drawing/2014/main" id="{36FC40A0-44DA-42DC-84BB-C1BF98E51E87}"/>
              </a:ext>
            </a:extLst>
          </p:cNvPr>
          <p:cNvSpPr/>
          <p:nvPr/>
        </p:nvSpPr>
        <p:spPr>
          <a:xfrm>
            <a:off x="318961" y="1175240"/>
            <a:ext cx="1744437" cy="728510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1: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Flowchart: Alternate Process 8">
            <a:extLst>
              <a:ext uri="{FF2B5EF4-FFF2-40B4-BE49-F238E27FC236}">
                <a16:creationId xmlns:a16="http://schemas.microsoft.com/office/drawing/2014/main" id="{934F3426-C103-4E9E-A6AC-8A9B85719A1F}"/>
              </a:ext>
            </a:extLst>
          </p:cNvPr>
          <p:cNvSpPr/>
          <p:nvPr/>
        </p:nvSpPr>
        <p:spPr>
          <a:xfrm>
            <a:off x="318961" y="2554731"/>
            <a:ext cx="1744437" cy="769179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2: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1" name="Flowchart: Alternate Process 8">
            <a:extLst>
              <a:ext uri="{FF2B5EF4-FFF2-40B4-BE49-F238E27FC236}">
                <a16:creationId xmlns:a16="http://schemas.microsoft.com/office/drawing/2014/main" id="{26F708E8-9831-48A2-9FA8-5770334856ED}"/>
              </a:ext>
            </a:extLst>
          </p:cNvPr>
          <p:cNvSpPr/>
          <p:nvPr/>
        </p:nvSpPr>
        <p:spPr>
          <a:xfrm>
            <a:off x="318960" y="3897542"/>
            <a:ext cx="1744437" cy="772647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3: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Flowchart: Alternate Process 8">
            <a:extLst>
              <a:ext uri="{FF2B5EF4-FFF2-40B4-BE49-F238E27FC236}">
                <a16:creationId xmlns:a16="http://schemas.microsoft.com/office/drawing/2014/main" id="{651D6AE4-7477-4EAD-B265-F758225EDAC4}"/>
              </a:ext>
            </a:extLst>
          </p:cNvPr>
          <p:cNvSpPr/>
          <p:nvPr/>
        </p:nvSpPr>
        <p:spPr>
          <a:xfrm>
            <a:off x="318960" y="5317702"/>
            <a:ext cx="1744437" cy="772648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4: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06DA0657-DB1C-494D-8B5D-98660412DD60}"/>
              </a:ext>
            </a:extLst>
          </p:cNvPr>
          <p:cNvSpPr/>
          <p:nvPr/>
        </p:nvSpPr>
        <p:spPr>
          <a:xfrm>
            <a:off x="2461843" y="1137028"/>
            <a:ext cx="9232130" cy="1143915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Vẩy mạnh cho thuỷ ngân bên trong nhiệt kế tụt xuống.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0F0B2A8F-83F8-4536-939E-58DFB9145E51}"/>
              </a:ext>
            </a:extLst>
          </p:cNvPr>
          <p:cNvSpPr/>
          <p:nvPr/>
        </p:nvSpPr>
        <p:spPr>
          <a:xfrm>
            <a:off x="2461843" y="5129899"/>
            <a:ext cx="9232130" cy="1182146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D. Dùng tay phải cầm thân nhiệt kế, đặt bầu nhiệt kế vào nách trái, kẹp cánh tay lại để giữ nhiệt kế.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3320CCB9-7C44-48E0-A848-64C96C3383BC}"/>
              </a:ext>
            </a:extLst>
          </p:cNvPr>
          <p:cNvSpPr/>
          <p:nvPr/>
        </p:nvSpPr>
        <p:spPr>
          <a:xfrm>
            <a:off x="2461843" y="3917876"/>
            <a:ext cx="9232130" cy="728536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Chờ khoảng 2 -3 phút, lấy nhiệt kế ra đọc nhiệt độ.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7018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6" grpId="0" animBg="1"/>
      <p:bldP spid="17" grpId="0" animBg="1"/>
      <p:bldP spid="21" grpId="0" animBg="1"/>
      <p:bldP spid="22" grpId="0" animBg="1"/>
      <p:bldP spid="25" grpId="0" animBg="1"/>
      <p:bldP spid="26" grpId="0" animBg="1"/>
      <p:bldP spid="2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762F75D-95F3-4C91-B8C4-7A94AC3FB9DF}"/>
              </a:ext>
            </a:extLst>
          </p:cNvPr>
          <p:cNvSpPr txBox="1">
            <a:spLocks noChangeArrowheads="1"/>
          </p:cNvSpPr>
          <p:nvPr/>
        </p:nvSpPr>
        <p:spPr>
          <a:xfrm>
            <a:off x="544038" y="225364"/>
            <a:ext cx="11543833" cy="72851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679262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1358524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2037786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2717048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235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Các b</a:t>
            </a:r>
            <a:r>
              <a:rPr kumimoji="0" lang="vi-VN" altLang="vi-VN" sz="4235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ư</a:t>
            </a:r>
            <a:r>
              <a:rPr kumimoji="0" lang="en-US" altLang="vi-VN" sz="4235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ớc sử dụng nhiệt kế y tế thuỷ ngân</a:t>
            </a:r>
            <a:endParaRPr kumimoji="0" lang="vi-VN" altLang="vi-VN" sz="4235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6F9A0F-BBAA-4F9A-99CF-196AA6570451}"/>
              </a:ext>
            </a:extLst>
          </p:cNvPr>
          <p:cNvSpPr/>
          <p:nvPr/>
        </p:nvSpPr>
        <p:spPr>
          <a:xfrm>
            <a:off x="2264895" y="1170661"/>
            <a:ext cx="9232131" cy="737667"/>
          </a:xfrm>
          <a:prstGeom prst="rect">
            <a:avLst/>
          </a:prstGeom>
          <a:solidFill>
            <a:srgbClr val="00B05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Dùng bông y tế lau sạch thân và bầu nhiệt kế.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3F17119-51D3-4E7F-9642-2834BB7AB9E1}"/>
                  </a:ext>
                </a:extLst>
              </p14:cNvPr>
              <p14:cNvContentPartPr/>
              <p14:nvPr/>
            </p14:nvContentPartPr>
            <p14:xfrm>
              <a:off x="3638732" y="1622267"/>
              <a:ext cx="282" cy="282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3F17119-51D3-4E7F-9642-2834BB7AB9E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31682" y="1615217"/>
                <a:ext cx="14100" cy="1410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Flowchart: Alternate Process 8">
            <a:extLst>
              <a:ext uri="{FF2B5EF4-FFF2-40B4-BE49-F238E27FC236}">
                <a16:creationId xmlns:a16="http://schemas.microsoft.com/office/drawing/2014/main" id="{36FC40A0-44DA-42DC-84BB-C1BF98E51E87}"/>
              </a:ext>
            </a:extLst>
          </p:cNvPr>
          <p:cNvSpPr/>
          <p:nvPr/>
        </p:nvSpPr>
        <p:spPr>
          <a:xfrm>
            <a:off x="318961" y="1175240"/>
            <a:ext cx="1744437" cy="728510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1: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Flowchart: Alternate Process 8">
            <a:extLst>
              <a:ext uri="{FF2B5EF4-FFF2-40B4-BE49-F238E27FC236}">
                <a16:creationId xmlns:a16="http://schemas.microsoft.com/office/drawing/2014/main" id="{934F3426-C103-4E9E-A6AC-8A9B85719A1F}"/>
              </a:ext>
            </a:extLst>
          </p:cNvPr>
          <p:cNvSpPr/>
          <p:nvPr/>
        </p:nvSpPr>
        <p:spPr>
          <a:xfrm>
            <a:off x="318961" y="2554731"/>
            <a:ext cx="1744437" cy="769179"/>
          </a:xfrm>
          <a:prstGeom prst="flowChartAlternateProcess">
            <a:avLst/>
          </a:prstGeom>
          <a:solidFill>
            <a:srgbClr val="660066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2: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1" name="Flowchart: Alternate Process 8">
            <a:extLst>
              <a:ext uri="{FF2B5EF4-FFF2-40B4-BE49-F238E27FC236}">
                <a16:creationId xmlns:a16="http://schemas.microsoft.com/office/drawing/2014/main" id="{26F708E8-9831-48A2-9FA8-5770334856ED}"/>
              </a:ext>
            </a:extLst>
          </p:cNvPr>
          <p:cNvSpPr/>
          <p:nvPr/>
        </p:nvSpPr>
        <p:spPr>
          <a:xfrm>
            <a:off x="318960" y="3897542"/>
            <a:ext cx="1744437" cy="772647"/>
          </a:xfrm>
          <a:prstGeom prst="flowChartAlternateProcess">
            <a:avLst/>
          </a:prstGeom>
          <a:solidFill>
            <a:srgbClr val="0000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3: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Flowchart: Alternate Process 8">
            <a:extLst>
              <a:ext uri="{FF2B5EF4-FFF2-40B4-BE49-F238E27FC236}">
                <a16:creationId xmlns:a16="http://schemas.microsoft.com/office/drawing/2014/main" id="{651D6AE4-7477-4EAD-B265-F758225EDAC4}"/>
              </a:ext>
            </a:extLst>
          </p:cNvPr>
          <p:cNvSpPr/>
          <p:nvPr/>
        </p:nvSpPr>
        <p:spPr>
          <a:xfrm>
            <a:off x="318960" y="5317702"/>
            <a:ext cx="1744437" cy="772648"/>
          </a:xfrm>
          <a:prstGeom prst="flowChartAlternateProcess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4: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06DA0657-DB1C-494D-8B5D-98660412DD60}"/>
              </a:ext>
            </a:extLst>
          </p:cNvPr>
          <p:cNvSpPr/>
          <p:nvPr/>
        </p:nvSpPr>
        <p:spPr>
          <a:xfrm>
            <a:off x="2264896" y="2285085"/>
            <a:ext cx="9232130" cy="1143915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Vẩy mạnh cho thuỷ ngân bên trong nhiệt kế tụt xuống.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0F0B2A8F-83F8-4536-939E-58DFB9145E51}"/>
              </a:ext>
            </a:extLst>
          </p:cNvPr>
          <p:cNvSpPr/>
          <p:nvPr/>
        </p:nvSpPr>
        <p:spPr>
          <a:xfrm>
            <a:off x="2264896" y="3892733"/>
            <a:ext cx="9232130" cy="1182146"/>
          </a:xfrm>
          <a:prstGeom prst="rect">
            <a:avLst/>
          </a:prstGeom>
          <a:solidFill>
            <a:srgbClr val="0000FF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D. Dùng tay phải cầm thân nhiệt kế, đặt bầu nhiệt kế vào nách trái, kẹp cánh tay lại để giữ nhiệt kế.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3320CCB9-7C44-48E0-A848-64C96C3383BC}"/>
              </a:ext>
            </a:extLst>
          </p:cNvPr>
          <p:cNvSpPr/>
          <p:nvPr/>
        </p:nvSpPr>
        <p:spPr>
          <a:xfrm>
            <a:off x="2264896" y="5361814"/>
            <a:ext cx="9232130" cy="72853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Chờ khoảng 2 -3 phút, lấy nhiệt kế ra đọc nhiệt độ.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028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7" grpId="0" animBg="1"/>
      <p:bldP spid="21" grpId="0" animBg="1"/>
      <p:bldP spid="22" grpId="0" animBg="1"/>
      <p:bldP spid="25" grpId="0" animBg="1"/>
      <p:bldP spid="26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747444-171B-4C50-8AE5-65F0EF957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914400"/>
            <a:ext cx="822960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800" b="1">
                <a:solidFill>
                  <a:srgbClr val="FFFFFF"/>
                </a:solidFill>
              </a:rPr>
              <a:t>Để xác định mức độ nóng lạnh của một vật người ta dùng khái niệm nhiệt độ.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06C2799-FE8E-436D-8676-5BAA7D638D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-6181"/>
            <a:ext cx="8229600" cy="1143000"/>
          </a:xfrm>
        </p:spPr>
        <p:txBody>
          <a:bodyPr/>
          <a:lstStyle/>
          <a:p>
            <a:pPr algn="l"/>
            <a:r>
              <a:rPr lang="en-US" altLang="en-US" sz="4000" b="1">
                <a:solidFill>
                  <a:srgbClr val="FFFF00"/>
                </a:solidFill>
              </a:rPr>
              <a:t>I. ĐO NHIỆT ĐỘ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566CAE69-0E31-48B4-A823-C4B1A6017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419757"/>
            <a:ext cx="82296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800" b="1">
                <a:solidFill>
                  <a:srgbClr val="FFFF00"/>
                </a:solidFill>
              </a:rPr>
              <a:t>Nhiệt độ là gì?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98615B4B-A64C-4CEE-A6DE-97F670DF5619}"/>
              </a:ext>
            </a:extLst>
          </p:cNvPr>
          <p:cNvSpPr txBox="1"/>
          <p:nvPr/>
        </p:nvSpPr>
        <p:spPr>
          <a:xfrm>
            <a:off x="1905000" y="1973481"/>
            <a:ext cx="76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6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vi-VN" sz="200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736F25A8-05A1-41A8-BE68-A1A142D46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0" y="3559312"/>
            <a:ext cx="63246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>
                <a:solidFill>
                  <a:srgbClr val="FFFFFF"/>
                </a:solidFill>
              </a:rPr>
              <a:t>Nhiệt độ là số đo </a:t>
            </a:r>
            <a:r>
              <a:rPr lang="en-US" altLang="en-US" sz="4000" b="1">
                <a:solidFill>
                  <a:srgbClr val="FF0000"/>
                </a:solidFill>
              </a:rPr>
              <a:t>mức độ “nóng”, “lạnh” </a:t>
            </a:r>
            <a:r>
              <a:rPr lang="en-US" altLang="en-US" sz="4000" b="1">
                <a:solidFill>
                  <a:srgbClr val="FFFFFF"/>
                </a:solidFill>
              </a:rPr>
              <a:t>của một vật.</a:t>
            </a:r>
          </a:p>
        </p:txBody>
      </p:sp>
      <p:pic>
        <p:nvPicPr>
          <p:cNvPr id="10" name="Graphic 7">
            <a:extLst>
              <a:ext uri="{FF2B5EF4-FFF2-40B4-BE49-F238E27FC236}">
                <a16:creationId xmlns:a16="http://schemas.microsoft.com/office/drawing/2014/main" id="{9C8F79CF-E48F-4664-9A73-8256E6880F6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520372" y="3685143"/>
            <a:ext cx="1375229" cy="137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6809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C835F647-82CE-4FDB-BD84-9429AA72E0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95"/>
          <a:stretch/>
        </p:blipFill>
        <p:spPr>
          <a:xfrm>
            <a:off x="187388" y="180304"/>
            <a:ext cx="5132294" cy="6158148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8A75BACF-245A-42B8-A2A4-DD6E4F777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4468" y="0"/>
            <a:ext cx="5527613" cy="3032828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42D97CC4-572F-4148-865A-B293E4170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4469" y="4277519"/>
            <a:ext cx="5527612" cy="258048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4A58D07-072E-4F78-9775-157A4E296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4469" y="3259378"/>
            <a:ext cx="5527612" cy="89681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en-US" sz="2800" b="1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cs typeface="Arial"/>
              </a:rPr>
              <a:t>Hình</a:t>
            </a:r>
            <a:r>
              <a:rPr kumimoji="0" lang="en-US" altLang="en-US" sz="2800" b="1" i="0" u="none" strike="noStrike" kern="0" cap="none" spc="0" normalizeH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cs typeface="Arial"/>
              </a:rPr>
              <a:t> ảnh tay bé gái bị nhiễm độc thuỷ ngân khi sơ ý vẩy nhiệt kế</a:t>
            </a:r>
            <a:endParaRPr kumimoji="0" lang="en-US" altLang="en-US" sz="2800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65642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9CA7FC91-7ADE-4808-A38A-F74B74CA7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29" y="0"/>
            <a:ext cx="11699663" cy="3404777"/>
          </a:xfrm>
          <a:prstGeom prst="rect">
            <a:avLst/>
          </a:prstGeom>
        </p:spPr>
      </p:pic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8FC17F55-DEF1-4C9A-ADA7-A313DA6C16E8}"/>
              </a:ext>
            </a:extLst>
          </p:cNvPr>
          <p:cNvSpPr/>
          <p:nvPr/>
        </p:nvSpPr>
        <p:spPr>
          <a:xfrm>
            <a:off x="1094509" y="2343898"/>
            <a:ext cx="4585855" cy="70658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7E469F9-9CDC-4749-8135-9697C357A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528" y="3429000"/>
            <a:ext cx="10821866" cy="158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l"/>
            <a:r>
              <a:rPr lang="en-US" altLang="en-US" sz="4000" b="1" kern="0">
                <a:solidFill>
                  <a:srgbClr val="FF0000"/>
                </a:solidFill>
              </a:rPr>
              <a:t>Nếu dùng tay nắm chặt bầu nhiệt kế, nhiệt từ tay sẽ truyền vào bầu nhiệt kế làm sai lệch kết quả đo. </a:t>
            </a:r>
          </a:p>
        </p:txBody>
      </p:sp>
    </p:spTree>
    <p:extLst>
      <p:ext uri="{BB962C8B-B14F-4D97-AF65-F5344CB8AC3E}">
        <p14:creationId xmlns:p14="http://schemas.microsoft.com/office/powerpoint/2010/main" val="291448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3A7C2F1F-9BD5-44D1-83D3-C5F1C0EFF8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813" y="351692"/>
            <a:ext cx="7823516" cy="661182"/>
          </a:xfrm>
        </p:spPr>
        <p:txBody>
          <a:bodyPr/>
          <a:lstStyle/>
          <a:p>
            <a:pPr algn="l"/>
            <a:r>
              <a:rPr lang="en-US" altLang="en-US" sz="4000" b="1">
                <a:solidFill>
                  <a:srgbClr val="FF0000"/>
                </a:solidFill>
              </a:rPr>
              <a:t>III. SỬ DỤNG NHIỆT KẾ Y TẾ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D010E2E-A85B-49D3-BF64-F33BD4940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446" y="889783"/>
            <a:ext cx="7080274" cy="896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en-US" sz="4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Arial"/>
              </a:rPr>
              <a:t>2. Nhiệt kế y tế điện</a:t>
            </a:r>
            <a:r>
              <a:rPr kumimoji="0" lang="en-US" altLang="en-US" sz="4000" b="1" i="0" u="none" strike="noStrike" kern="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Arial"/>
              </a:rPr>
              <a:t> tử</a:t>
            </a:r>
            <a:endParaRPr kumimoji="0" lang="en-US" altLang="en-US" sz="40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613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762F75D-95F3-4C91-B8C4-7A94AC3FB9DF}"/>
              </a:ext>
            </a:extLst>
          </p:cNvPr>
          <p:cNvSpPr txBox="1">
            <a:spLocks noChangeArrowheads="1"/>
          </p:cNvSpPr>
          <p:nvPr/>
        </p:nvSpPr>
        <p:spPr>
          <a:xfrm>
            <a:off x="544038" y="225364"/>
            <a:ext cx="11543833" cy="72851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679262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1358524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2037786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2717048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235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Sắp xếp các b</a:t>
            </a:r>
            <a:r>
              <a:rPr kumimoji="0" lang="vi-VN" altLang="vi-VN" sz="4235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ư</a:t>
            </a:r>
            <a:r>
              <a:rPr kumimoji="0" lang="en-US" altLang="vi-VN" sz="4235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ớc sử dụng nhiệt kế y tế điện tử</a:t>
            </a:r>
            <a:endParaRPr kumimoji="0" lang="vi-VN" altLang="vi-VN" sz="4235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6F9A0F-BBAA-4F9A-99CF-196AA6570451}"/>
              </a:ext>
            </a:extLst>
          </p:cNvPr>
          <p:cNvSpPr/>
          <p:nvPr/>
        </p:nvSpPr>
        <p:spPr>
          <a:xfrm>
            <a:off x="2461842" y="2353430"/>
            <a:ext cx="9626028" cy="737667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Lau sạch đầu kim loại của nhiệt kế.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3F17119-51D3-4E7F-9642-2834BB7AB9E1}"/>
                  </a:ext>
                </a:extLst>
              </p14:cNvPr>
              <p14:cNvContentPartPr/>
              <p14:nvPr/>
            </p14:nvContentPartPr>
            <p14:xfrm>
              <a:off x="3638732" y="1622267"/>
              <a:ext cx="282" cy="282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3F17119-51D3-4E7F-9642-2834BB7AB9E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31682" y="1615217"/>
                <a:ext cx="14100" cy="1410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Flowchart: Alternate Process 8">
            <a:extLst>
              <a:ext uri="{FF2B5EF4-FFF2-40B4-BE49-F238E27FC236}">
                <a16:creationId xmlns:a16="http://schemas.microsoft.com/office/drawing/2014/main" id="{36FC40A0-44DA-42DC-84BB-C1BF98E51E87}"/>
              </a:ext>
            </a:extLst>
          </p:cNvPr>
          <p:cNvSpPr/>
          <p:nvPr/>
        </p:nvSpPr>
        <p:spPr>
          <a:xfrm>
            <a:off x="318961" y="1175240"/>
            <a:ext cx="1744437" cy="728510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1: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Flowchart: Alternate Process 8">
            <a:extLst>
              <a:ext uri="{FF2B5EF4-FFF2-40B4-BE49-F238E27FC236}">
                <a16:creationId xmlns:a16="http://schemas.microsoft.com/office/drawing/2014/main" id="{934F3426-C103-4E9E-A6AC-8A9B85719A1F}"/>
              </a:ext>
            </a:extLst>
          </p:cNvPr>
          <p:cNvSpPr/>
          <p:nvPr/>
        </p:nvSpPr>
        <p:spPr>
          <a:xfrm>
            <a:off x="318960" y="2318232"/>
            <a:ext cx="1744437" cy="769179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2: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1" name="Flowchart: Alternate Process 8">
            <a:extLst>
              <a:ext uri="{FF2B5EF4-FFF2-40B4-BE49-F238E27FC236}">
                <a16:creationId xmlns:a16="http://schemas.microsoft.com/office/drawing/2014/main" id="{26F708E8-9831-48A2-9FA8-5770334856ED}"/>
              </a:ext>
            </a:extLst>
          </p:cNvPr>
          <p:cNvSpPr/>
          <p:nvPr/>
        </p:nvSpPr>
        <p:spPr>
          <a:xfrm>
            <a:off x="318959" y="3501893"/>
            <a:ext cx="1744437" cy="772647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3: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Flowchart: Alternate Process 8">
            <a:extLst>
              <a:ext uri="{FF2B5EF4-FFF2-40B4-BE49-F238E27FC236}">
                <a16:creationId xmlns:a16="http://schemas.microsoft.com/office/drawing/2014/main" id="{651D6AE4-7477-4EAD-B265-F758225EDAC4}"/>
              </a:ext>
            </a:extLst>
          </p:cNvPr>
          <p:cNvSpPr/>
          <p:nvPr/>
        </p:nvSpPr>
        <p:spPr>
          <a:xfrm>
            <a:off x="318958" y="4733553"/>
            <a:ext cx="1744437" cy="772648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4: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06DA0657-DB1C-494D-8B5D-98660412DD60}"/>
              </a:ext>
            </a:extLst>
          </p:cNvPr>
          <p:cNvSpPr/>
          <p:nvPr/>
        </p:nvSpPr>
        <p:spPr>
          <a:xfrm>
            <a:off x="2461842" y="1137029"/>
            <a:ext cx="9626027" cy="728510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Tắt nút khởi động.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0F0B2A8F-83F8-4536-939E-58DFB9145E51}"/>
              </a:ext>
            </a:extLst>
          </p:cNvPr>
          <p:cNvSpPr/>
          <p:nvPr/>
        </p:nvSpPr>
        <p:spPr>
          <a:xfrm>
            <a:off x="2457043" y="4777665"/>
            <a:ext cx="9626026" cy="728536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D. Đặt đầu kim loại của nhiệt kế xuống lưỡi.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3320CCB9-7C44-48E0-A848-64C96C3383BC}"/>
              </a:ext>
            </a:extLst>
          </p:cNvPr>
          <p:cNvSpPr/>
          <p:nvPr/>
        </p:nvSpPr>
        <p:spPr>
          <a:xfrm>
            <a:off x="2457040" y="3501893"/>
            <a:ext cx="9626029" cy="728536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Chờ khi có tín hiệu “bip”, rút nhiệt kế ra đọc nhiệt độ.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Flowchart: Alternate Process 8">
            <a:extLst>
              <a:ext uri="{FF2B5EF4-FFF2-40B4-BE49-F238E27FC236}">
                <a16:creationId xmlns:a16="http://schemas.microsoft.com/office/drawing/2014/main" id="{05ED786B-B3F3-4DEB-978F-93031EAF9155}"/>
              </a:ext>
            </a:extLst>
          </p:cNvPr>
          <p:cNvSpPr/>
          <p:nvPr/>
        </p:nvSpPr>
        <p:spPr>
          <a:xfrm>
            <a:off x="318960" y="5965215"/>
            <a:ext cx="1744437" cy="772648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</a:t>
            </a:r>
            <a:r>
              <a:rPr lang="en-US" sz="3200" b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A7E3F857-5A2E-4A3B-9C53-7E24590C935E}"/>
              </a:ext>
            </a:extLst>
          </p:cNvPr>
          <p:cNvSpPr/>
          <p:nvPr/>
        </p:nvSpPr>
        <p:spPr>
          <a:xfrm>
            <a:off x="2346956" y="6013965"/>
            <a:ext cx="9626027" cy="728510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Calibri"/>
              </a:rPr>
              <a:t>E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Bấm nút khởi động.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2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6" grpId="0" animBg="1"/>
      <p:bldP spid="17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12" grpId="0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762F75D-95F3-4C91-B8C4-7A94AC3FB9DF}"/>
              </a:ext>
            </a:extLst>
          </p:cNvPr>
          <p:cNvSpPr txBox="1">
            <a:spLocks noChangeArrowheads="1"/>
          </p:cNvSpPr>
          <p:nvPr/>
        </p:nvSpPr>
        <p:spPr>
          <a:xfrm>
            <a:off x="544038" y="10216"/>
            <a:ext cx="11543833" cy="72851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679262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1358524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2037786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2717048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4235" b="1" ker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altLang="vi-VN" sz="4235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ác b</a:t>
            </a:r>
            <a:r>
              <a:rPr kumimoji="0" lang="vi-VN" altLang="vi-VN" sz="4235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ư</a:t>
            </a:r>
            <a:r>
              <a:rPr kumimoji="0" lang="en-US" altLang="vi-VN" sz="4235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ớc sử dụng nhiệt kế y tế điện tử</a:t>
            </a:r>
            <a:endParaRPr kumimoji="0" lang="vi-VN" altLang="vi-VN" sz="4235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6F9A0F-BBAA-4F9A-99CF-196AA6570451}"/>
              </a:ext>
            </a:extLst>
          </p:cNvPr>
          <p:cNvSpPr/>
          <p:nvPr/>
        </p:nvSpPr>
        <p:spPr>
          <a:xfrm>
            <a:off x="2247012" y="964826"/>
            <a:ext cx="9626028" cy="737667"/>
          </a:xfrm>
          <a:prstGeom prst="rect">
            <a:avLst/>
          </a:prstGeom>
          <a:solidFill>
            <a:srgbClr val="00B05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Lau sạch đầu kim loại của nhiệt kế.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3F17119-51D3-4E7F-9642-2834BB7AB9E1}"/>
                  </a:ext>
                </a:extLst>
              </p14:cNvPr>
              <p14:cNvContentPartPr/>
              <p14:nvPr/>
            </p14:nvContentPartPr>
            <p14:xfrm>
              <a:off x="3638732" y="1407119"/>
              <a:ext cx="282" cy="282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3F17119-51D3-4E7F-9642-2834BB7AB9E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31682" y="1400069"/>
                <a:ext cx="14100" cy="1410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Flowchart: Alternate Process 8">
            <a:extLst>
              <a:ext uri="{FF2B5EF4-FFF2-40B4-BE49-F238E27FC236}">
                <a16:creationId xmlns:a16="http://schemas.microsoft.com/office/drawing/2014/main" id="{36FC40A0-44DA-42DC-84BB-C1BF98E51E87}"/>
              </a:ext>
            </a:extLst>
          </p:cNvPr>
          <p:cNvSpPr/>
          <p:nvPr/>
        </p:nvSpPr>
        <p:spPr>
          <a:xfrm>
            <a:off x="318961" y="960092"/>
            <a:ext cx="1744437" cy="728510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1: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Flowchart: Alternate Process 8">
            <a:extLst>
              <a:ext uri="{FF2B5EF4-FFF2-40B4-BE49-F238E27FC236}">
                <a16:creationId xmlns:a16="http://schemas.microsoft.com/office/drawing/2014/main" id="{934F3426-C103-4E9E-A6AC-8A9B85719A1F}"/>
              </a:ext>
            </a:extLst>
          </p:cNvPr>
          <p:cNvSpPr/>
          <p:nvPr/>
        </p:nvSpPr>
        <p:spPr>
          <a:xfrm>
            <a:off x="318960" y="2103084"/>
            <a:ext cx="1744437" cy="769179"/>
          </a:xfrm>
          <a:prstGeom prst="flowChartAlternateProcess">
            <a:avLst/>
          </a:prstGeom>
          <a:solidFill>
            <a:srgbClr val="660066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2: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1" name="Flowchart: Alternate Process 8">
            <a:extLst>
              <a:ext uri="{FF2B5EF4-FFF2-40B4-BE49-F238E27FC236}">
                <a16:creationId xmlns:a16="http://schemas.microsoft.com/office/drawing/2014/main" id="{26F708E8-9831-48A2-9FA8-5770334856ED}"/>
              </a:ext>
            </a:extLst>
          </p:cNvPr>
          <p:cNvSpPr/>
          <p:nvPr/>
        </p:nvSpPr>
        <p:spPr>
          <a:xfrm>
            <a:off x="318959" y="3286745"/>
            <a:ext cx="1744437" cy="772647"/>
          </a:xfrm>
          <a:prstGeom prst="flowChartAlternateProcess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3: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Flowchart: Alternate Process 8">
            <a:extLst>
              <a:ext uri="{FF2B5EF4-FFF2-40B4-BE49-F238E27FC236}">
                <a16:creationId xmlns:a16="http://schemas.microsoft.com/office/drawing/2014/main" id="{651D6AE4-7477-4EAD-B265-F758225EDAC4}"/>
              </a:ext>
            </a:extLst>
          </p:cNvPr>
          <p:cNvSpPr/>
          <p:nvPr/>
        </p:nvSpPr>
        <p:spPr>
          <a:xfrm>
            <a:off x="318958" y="4518405"/>
            <a:ext cx="1744437" cy="772648"/>
          </a:xfrm>
          <a:prstGeom prst="flowChartAlternateProcess">
            <a:avLst/>
          </a:prstGeom>
          <a:solidFill>
            <a:srgbClr val="F145CC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4: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06DA0657-DB1C-494D-8B5D-98660412DD60}"/>
              </a:ext>
            </a:extLst>
          </p:cNvPr>
          <p:cNvSpPr/>
          <p:nvPr/>
        </p:nvSpPr>
        <p:spPr>
          <a:xfrm>
            <a:off x="2247013" y="5794205"/>
            <a:ext cx="9626027" cy="728510"/>
          </a:xfrm>
          <a:prstGeom prst="rect">
            <a:avLst/>
          </a:prstGeom>
          <a:solidFill>
            <a:schemeClr val="accent5">
              <a:lumMod val="25000"/>
            </a:schemeClr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Tắt nút khởi động.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0F0B2A8F-83F8-4536-939E-58DFB9145E51}"/>
              </a:ext>
            </a:extLst>
          </p:cNvPr>
          <p:cNvSpPr/>
          <p:nvPr/>
        </p:nvSpPr>
        <p:spPr>
          <a:xfrm>
            <a:off x="2247012" y="3330856"/>
            <a:ext cx="9626026" cy="728536"/>
          </a:xfrm>
          <a:prstGeom prst="rect">
            <a:avLst/>
          </a:prstGeom>
          <a:solidFill>
            <a:srgbClr val="0000FF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D. Đặt đầu kim loại của nhiệt kế xuống lưỡi.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3320CCB9-7C44-48E0-A848-64C96C3383BC}"/>
              </a:ext>
            </a:extLst>
          </p:cNvPr>
          <p:cNvSpPr/>
          <p:nvPr/>
        </p:nvSpPr>
        <p:spPr>
          <a:xfrm>
            <a:off x="2247009" y="4540461"/>
            <a:ext cx="9626029" cy="728536"/>
          </a:xfrm>
          <a:prstGeom prst="rect">
            <a:avLst/>
          </a:prstGeom>
          <a:solidFill>
            <a:srgbClr val="F145CC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Chờ khi có tín hiệu “bip”, rút nhiệt kế ra đọc nhiệt độ.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Flowchart: Alternate Process 8">
            <a:extLst>
              <a:ext uri="{FF2B5EF4-FFF2-40B4-BE49-F238E27FC236}">
                <a16:creationId xmlns:a16="http://schemas.microsoft.com/office/drawing/2014/main" id="{05ED786B-B3F3-4DEB-978F-93031EAF9155}"/>
              </a:ext>
            </a:extLst>
          </p:cNvPr>
          <p:cNvSpPr/>
          <p:nvPr/>
        </p:nvSpPr>
        <p:spPr>
          <a:xfrm>
            <a:off x="318960" y="5750067"/>
            <a:ext cx="1744437" cy="772648"/>
          </a:xfrm>
          <a:prstGeom prst="flowChartAlternateProcess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 </a:t>
            </a:r>
            <a:r>
              <a:rPr lang="en-US" sz="3200" b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A7E3F857-5A2E-4A3B-9C53-7E24590C935E}"/>
              </a:ext>
            </a:extLst>
          </p:cNvPr>
          <p:cNvSpPr/>
          <p:nvPr/>
        </p:nvSpPr>
        <p:spPr>
          <a:xfrm>
            <a:off x="2247012" y="2153396"/>
            <a:ext cx="9626027" cy="728510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Calibri"/>
              </a:rPr>
              <a:t>E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Bấm nút khởi động.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44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7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12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3A7C2F1F-9BD5-44D1-83D3-C5F1C0EFF8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813" y="351692"/>
            <a:ext cx="7823516" cy="661182"/>
          </a:xfrm>
        </p:spPr>
        <p:txBody>
          <a:bodyPr/>
          <a:lstStyle/>
          <a:p>
            <a:pPr algn="l"/>
            <a:r>
              <a:rPr lang="en-US" altLang="en-US" sz="4000" b="1">
                <a:solidFill>
                  <a:srgbClr val="FF0000"/>
                </a:solidFill>
              </a:rPr>
              <a:t>III. SỬ DỤNG NHIỆT KẾ Y TẾ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D010E2E-A85B-49D3-BF64-F33BD4940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446" y="1123727"/>
            <a:ext cx="7080274" cy="896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en-US" sz="4000" b="1" kern="0">
                <a:solidFill>
                  <a:srgbClr val="0000FF"/>
                </a:solidFill>
                <a:latin typeface="Times New Roman"/>
                <a:cs typeface="Arial"/>
              </a:rPr>
              <a:t>Nhiệt kế y tế thuỷ ngân</a:t>
            </a:r>
            <a:endParaRPr kumimoji="0" lang="en-US" altLang="en-US" sz="40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/>
              <a:cs typeface="Arial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8A1330-8111-4948-8A90-B59665869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446" y="2980593"/>
            <a:ext cx="7080274" cy="896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en-US" sz="4000" b="1" kern="0">
                <a:solidFill>
                  <a:srgbClr val="0000FF"/>
                </a:solidFill>
                <a:latin typeface="Times New Roman"/>
                <a:cs typeface="Arial"/>
              </a:rPr>
              <a:t>2.  Nhiệt kế y tế điện tử</a:t>
            </a:r>
            <a:endParaRPr kumimoji="0" lang="en-US" altLang="en-US" sz="40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/>
              <a:cs typeface="Arial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E84E3409-CB41-4D11-B6DE-27469B59EB19}"/>
              </a:ext>
            </a:extLst>
          </p:cNvPr>
          <p:cNvSpPr txBox="1"/>
          <p:nvPr/>
        </p:nvSpPr>
        <p:spPr>
          <a:xfrm>
            <a:off x="1704415" y="2131235"/>
            <a:ext cx="79909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Arial"/>
              </a:rPr>
              <a:t>Các bước sử dụng: SGK – trang 26 </a:t>
            </a:r>
            <a:endParaRPr lang="vi-VN" sz="4000"/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F26267C7-6B88-4921-B7B1-FF7AA4D26FDA}"/>
              </a:ext>
            </a:extLst>
          </p:cNvPr>
          <p:cNvSpPr txBox="1"/>
          <p:nvPr/>
        </p:nvSpPr>
        <p:spPr>
          <a:xfrm>
            <a:off x="1704415" y="3957482"/>
            <a:ext cx="79909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Arial"/>
              </a:rPr>
              <a:t>Các bước sử dụng: SGK – trang 27 </a:t>
            </a:r>
            <a:endParaRPr lang="vi-VN" sz="400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B2883A2-9D4D-4EC6-8AB3-70E1715467F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632570" y="12704"/>
            <a:ext cx="1559430" cy="155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80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Box 2">
            <a:extLst>
              <a:ext uri="{FF2B5EF4-FFF2-40B4-BE49-F238E27FC236}">
                <a16:creationId xmlns:a16="http://schemas.microsoft.com/office/drawing/2014/main" id="{637FC7F8-E9F8-4E48-9EFF-2382FC2D3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3448" y="994338"/>
            <a:ext cx="6656387" cy="7842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500" b="1">
                <a:solidFill>
                  <a:srgbClr val="FFFF00"/>
                </a:solidFill>
                <a:latin typeface="Segoe Script" panose="030B0504020000000003" pitchFamily="66" charset="0"/>
              </a:rPr>
              <a:t>CỦNG CỐ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1875B5-3FEF-4279-86A7-D27766769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74" y="2167194"/>
            <a:ext cx="4000500" cy="247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848FEC-48E0-4EE5-9906-2A72EF811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6847" y="2319081"/>
            <a:ext cx="5867400" cy="221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200" b="1" i="1">
                <a:ea typeface="Arial Hebrew" pitchFamily="2" charset="0"/>
                <a:cs typeface="Times New Roman" panose="02020603050405020304" pitchFamily="18" charset="0"/>
              </a:rPr>
              <a:t>1. Hãy nêu 3 nội dung mà em ấn tượng nhất trong giờ học.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200" b="1" i="1">
                <a:ea typeface="Arial Hebrew" pitchFamily="2" charset="0"/>
                <a:cs typeface="Times New Roman" panose="02020603050405020304" pitchFamily="18" charset="0"/>
              </a:rPr>
              <a:t>2. Hệ thống lại kiến thức bài học.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Box 2">
            <a:extLst>
              <a:ext uri="{FF2B5EF4-FFF2-40B4-BE49-F238E27FC236}">
                <a16:creationId xmlns:a16="http://schemas.microsoft.com/office/drawing/2014/main" id="{A842CDAB-23B9-4F4D-9C07-0712167D0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1917" y="628358"/>
            <a:ext cx="6656388" cy="7842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500" b="1">
                <a:solidFill>
                  <a:srgbClr val="FFFF00"/>
                </a:solidFill>
                <a:latin typeface="Segoe Script" panose="030B0504020000000003" pitchFamily="66" charset="0"/>
              </a:rPr>
              <a:t>NHIỆM VỤ VỀ NHÀ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8CA338-1D38-4DD2-9708-FFA2F1A70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642" y="2376488"/>
            <a:ext cx="2622550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41C18E-A93F-49F2-9843-615B793DB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2155" y="1949450"/>
            <a:ext cx="586740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200" b="1" i="1">
                <a:ea typeface="Arial Hebrew" pitchFamily="2" charset="0"/>
                <a:cs typeface="Times New Roman" panose="02020603050405020304" pitchFamily="18" charset="0"/>
              </a:rPr>
              <a:t>Hình thức: HS làm việc cá nhân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200" b="1" i="1">
                <a:ea typeface="Arial Hebrew" pitchFamily="2" charset="0"/>
                <a:cs typeface="Times New Roman" panose="02020603050405020304" pitchFamily="18" charset="0"/>
              </a:rPr>
              <a:t>Nhiệm vụ: Chế tạo nhiệt kế đơn giản đo nhiệt độ môi trường. 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200" b="1" i="1">
                <a:ea typeface="Arial Hebrew" pitchFamily="2" charset="0"/>
                <a:cs typeface="Times New Roman" panose="02020603050405020304" pitchFamily="18" charset="0"/>
              </a:rPr>
              <a:t>(Quay video gửi lên nhóm lớp)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6C2799-FE8E-436D-8676-5BAA7D638D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-6181"/>
            <a:ext cx="8229600" cy="1143000"/>
          </a:xfrm>
        </p:spPr>
        <p:txBody>
          <a:bodyPr/>
          <a:lstStyle/>
          <a:p>
            <a:pPr algn="l"/>
            <a:r>
              <a:rPr lang="en-US" altLang="en-US" sz="4000" b="1">
                <a:solidFill>
                  <a:srgbClr val="FFFF00"/>
                </a:solidFill>
              </a:rPr>
              <a:t>I. ĐO NHIỆT ĐỘ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566CAE69-0E31-48B4-A823-C4B1A6017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315106"/>
            <a:ext cx="822960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800" b="1">
                <a:solidFill>
                  <a:srgbClr val="FFFFFF"/>
                </a:solidFill>
              </a:rPr>
              <a:t>Đơn vị đo nhiệt độ thường dùng ở nước ta là gì?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98615B4B-A64C-4CEE-A6DE-97F670DF5619}"/>
              </a:ext>
            </a:extLst>
          </p:cNvPr>
          <p:cNvSpPr txBox="1"/>
          <p:nvPr/>
        </p:nvSpPr>
        <p:spPr>
          <a:xfrm>
            <a:off x="1905000" y="1136819"/>
            <a:ext cx="76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6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vi-VN" sz="200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0" name="Graphic 7">
            <a:extLst>
              <a:ext uri="{FF2B5EF4-FFF2-40B4-BE49-F238E27FC236}">
                <a16:creationId xmlns:a16="http://schemas.microsoft.com/office/drawing/2014/main" id="{9C8F79CF-E48F-4664-9A73-8256E6880F6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524001" y="2934812"/>
            <a:ext cx="1375229" cy="1375229"/>
          </a:xfrm>
          <a:prstGeom prst="rect">
            <a:avLst/>
          </a:prstGeom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7B64AECC-1FB5-4A90-9134-39EBF6309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1" y="2952955"/>
            <a:ext cx="7086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FF00"/>
                </a:solidFill>
              </a:rPr>
              <a:t>- Đơn vị đo nhiệt độ thường dùng ở nước ta là độ C, kí hiệu là </a:t>
            </a:r>
            <a:r>
              <a:rPr lang="en-US" altLang="en-US" sz="3600" b="1" baseline="30000">
                <a:solidFill>
                  <a:srgbClr val="FFFF00"/>
                </a:solidFill>
              </a:rPr>
              <a:t>0</a:t>
            </a:r>
            <a:r>
              <a:rPr lang="en-US" altLang="en-US" sz="3600" b="1">
                <a:solidFill>
                  <a:srgbClr val="FFFF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306575081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6C2799-FE8E-436D-8676-5BAA7D638D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-6181"/>
            <a:ext cx="8229600" cy="1143000"/>
          </a:xfrm>
        </p:spPr>
        <p:txBody>
          <a:bodyPr/>
          <a:lstStyle/>
          <a:p>
            <a:pPr algn="l"/>
            <a:r>
              <a:rPr lang="en-US" altLang="en-US" sz="4000" b="1">
                <a:solidFill>
                  <a:srgbClr val="FFFF00"/>
                </a:solidFill>
              </a:rPr>
              <a:t>I. ĐO NHIỆT ĐỘ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736F25A8-05A1-41A8-BE68-A1A142D46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986" y="995686"/>
            <a:ext cx="830761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FFFF"/>
                </a:solidFill>
              </a:rPr>
              <a:t>- Nhiệt độ là số đo mức độ “nóng”, “lạnh” của một vật.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EF347C52-FFD0-4EC5-B51D-389548079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6129" y="2228672"/>
            <a:ext cx="830761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FFFF"/>
                </a:solidFill>
              </a:rPr>
              <a:t>- Đơn vị đo nhiệt độ thường dùng ở nước ta là độ C, kí hiệu là </a:t>
            </a:r>
            <a:r>
              <a:rPr lang="en-US" altLang="en-US" sz="3600" b="1" baseline="30000">
                <a:solidFill>
                  <a:srgbClr val="FFFFFF"/>
                </a:solidFill>
              </a:rPr>
              <a:t>0</a:t>
            </a:r>
            <a:r>
              <a:rPr lang="en-US" altLang="en-US" sz="3600" b="1">
                <a:solidFill>
                  <a:srgbClr val="FFFFF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5579998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>
            <a:extLst>
              <a:ext uri="{FF2B5EF4-FFF2-40B4-BE49-F238E27FC236}">
                <a16:creationId xmlns:a16="http://schemas.microsoft.com/office/drawing/2014/main" id="{3BBDE121-3957-4E9B-ABD5-13711F19C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-228600"/>
            <a:ext cx="9829800" cy="70866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2" name="Rectangle 3" descr="Papyrus">
            <a:extLst>
              <a:ext uri="{FF2B5EF4-FFF2-40B4-BE49-F238E27FC236}">
                <a16:creationId xmlns:a16="http://schemas.microsoft.com/office/drawing/2014/main" id="{F26A6A58-760A-43E4-9326-4633FA90DDB6}"/>
              </a:ext>
            </a:extLst>
          </p:cNvPr>
          <p:cNvSpPr>
            <a:spLocks noChangeArrowheads="1"/>
          </p:cNvSpPr>
          <p:nvPr/>
        </p:nvSpPr>
        <p:spPr bwMode="auto">
          <a:xfrm rot="2700000" flipV="1">
            <a:off x="5734050" y="3970338"/>
            <a:ext cx="457200" cy="10969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miter lim="800000"/>
            <a:headEnd/>
            <a:tailEnd/>
          </a:ln>
          <a:scene3d>
            <a:camera prst="legacyPerspectiveFront">
              <a:rot lat="18000000" lon="0" rev="0"/>
            </a:camera>
            <a:lightRig rig="legacyFlat4" dir="b"/>
          </a:scene3d>
          <a:sp3d extrusionH="49200" prstMaterial="legacyMatte">
            <a:bevelT w="13500" h="13500" prst="angle"/>
            <a:bevelB w="13500" h="13500" prst="angle"/>
            <a:extrusionClr>
              <a:srgbClr val="CC6600"/>
            </a:extrusionClr>
            <a:contourClr>
              <a:srgbClr val="FFFFFF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grpSp>
        <p:nvGrpSpPr>
          <p:cNvPr id="25603" name="Group 4">
            <a:extLst>
              <a:ext uri="{FF2B5EF4-FFF2-40B4-BE49-F238E27FC236}">
                <a16:creationId xmlns:a16="http://schemas.microsoft.com/office/drawing/2014/main" id="{D58A8768-C301-41E1-95FF-9258C9B46D40}"/>
              </a:ext>
            </a:extLst>
          </p:cNvPr>
          <p:cNvGrpSpPr>
            <a:grpSpLocks/>
          </p:cNvGrpSpPr>
          <p:nvPr/>
        </p:nvGrpSpPr>
        <p:grpSpPr bwMode="auto">
          <a:xfrm>
            <a:off x="3333750" y="2752725"/>
            <a:ext cx="1962150" cy="3295650"/>
            <a:chOff x="2484" y="1506"/>
            <a:chExt cx="1236" cy="2076"/>
          </a:xfrm>
        </p:grpSpPr>
        <p:sp>
          <p:nvSpPr>
            <p:cNvPr id="2" name="AutoShape 5">
              <a:extLst>
                <a:ext uri="{FF2B5EF4-FFF2-40B4-BE49-F238E27FC236}">
                  <a16:creationId xmlns:a16="http://schemas.microsoft.com/office/drawing/2014/main" id="{58AC8BC6-3B86-914A-9B85-3FD2CD0CB5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715" y="1851"/>
              <a:ext cx="23" cy="173"/>
            </a:xfrm>
            <a:prstGeom prst="can">
              <a:avLst>
                <a:gd name="adj" fmla="val 6943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3" name="AutoShape 6">
              <a:extLst>
                <a:ext uri="{FF2B5EF4-FFF2-40B4-BE49-F238E27FC236}">
                  <a16:creationId xmlns:a16="http://schemas.microsoft.com/office/drawing/2014/main" id="{DB4B1502-727A-9249-935C-8734E8D066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709" y="2373"/>
              <a:ext cx="23" cy="173"/>
            </a:xfrm>
            <a:prstGeom prst="can">
              <a:avLst>
                <a:gd name="adj" fmla="val 6943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935" name="Rectangle 7">
              <a:extLst>
                <a:ext uri="{FF2B5EF4-FFF2-40B4-BE49-F238E27FC236}">
                  <a16:creationId xmlns:a16="http://schemas.microsoft.com/office/drawing/2014/main" id="{82916E58-AD7D-4FB1-816D-D6BC96394F8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 flipV="1">
              <a:off x="3665" y="3305"/>
              <a:ext cx="55" cy="55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chemeClr val="bg2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936" name="Rectangle 8">
              <a:extLst>
                <a:ext uri="{FF2B5EF4-FFF2-40B4-BE49-F238E27FC236}">
                  <a16:creationId xmlns:a16="http://schemas.microsoft.com/office/drawing/2014/main" id="{E937EA86-5D83-4E06-9248-B82B82364F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 flipV="1">
              <a:off x="2484" y="3122"/>
              <a:ext cx="56" cy="55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chemeClr val="bg2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937" name="Rectangle 9">
              <a:extLst>
                <a:ext uri="{FF2B5EF4-FFF2-40B4-BE49-F238E27FC236}">
                  <a16:creationId xmlns:a16="http://schemas.microsoft.com/office/drawing/2014/main" id="{AAE4AB5E-D351-49C6-8501-5A8CE003877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 flipV="1">
              <a:off x="3262" y="3526"/>
              <a:ext cx="56" cy="56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chemeClr val="bg2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938" name="Rectangle 10">
              <a:extLst>
                <a:ext uri="{FF2B5EF4-FFF2-40B4-BE49-F238E27FC236}">
                  <a16:creationId xmlns:a16="http://schemas.microsoft.com/office/drawing/2014/main" id="{2F7465F7-387C-48B7-8589-CCE2C830AE7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 flipV="1">
              <a:off x="2508" y="2907"/>
              <a:ext cx="1152" cy="621"/>
            </a:xfrm>
            <a:prstGeom prst="rect">
              <a:avLst/>
            </a:prstGeom>
            <a:gradFill rotWithShape="1">
              <a:gsLst>
                <a:gs pos="0">
                  <a:srgbClr val="2C2C2C"/>
                </a:gs>
                <a:gs pos="100000">
                  <a:srgbClr val="5F5F5F"/>
                </a:gs>
              </a:gsLst>
              <a:lin ang="189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238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rgbClr val="2C2C2C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939" name="AutoShape 11">
              <a:extLst>
                <a:ext uri="{FF2B5EF4-FFF2-40B4-BE49-F238E27FC236}">
                  <a16:creationId xmlns:a16="http://schemas.microsoft.com/office/drawing/2014/main" id="{BD179AD0-6696-45FB-B644-99125419E924}"/>
                </a:ext>
              </a:extLst>
            </p:cNvPr>
            <p:cNvSpPr>
              <a:spLocks/>
            </p:cNvSpPr>
            <p:nvPr/>
          </p:nvSpPr>
          <p:spPr bwMode="auto">
            <a:xfrm rot="144122" flipV="1">
              <a:off x="2708" y="2977"/>
              <a:ext cx="221" cy="16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47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741" y="16169"/>
                  </a:moveTo>
                  <a:cubicBezTo>
                    <a:pt x="7798" y="16137"/>
                    <a:pt x="5430" y="13742"/>
                    <a:pt x="5430" y="10800"/>
                  </a:cubicBezTo>
                  <a:cubicBezTo>
                    <a:pt x="5430" y="7834"/>
                    <a:pt x="7834" y="5430"/>
                    <a:pt x="10800" y="5430"/>
                  </a:cubicBezTo>
                  <a:cubicBezTo>
                    <a:pt x="13765" y="5430"/>
                    <a:pt x="16170" y="7834"/>
                    <a:pt x="16170" y="10800"/>
                  </a:cubicBezTo>
                  <a:cubicBezTo>
                    <a:pt x="16170" y="13742"/>
                    <a:pt x="13801" y="16137"/>
                    <a:pt x="10858" y="16169"/>
                  </a:cubicBezTo>
                  <a:lnTo>
                    <a:pt x="10918" y="21599"/>
                  </a:lnTo>
                  <a:cubicBezTo>
                    <a:pt x="16836" y="21534"/>
                    <a:pt x="21600" y="16718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6718"/>
                    <a:pt x="4763" y="21534"/>
                    <a:pt x="10681" y="21599"/>
                  </a:cubicBezTo>
                  <a:lnTo>
                    <a:pt x="10741" y="16169"/>
                  </a:lnTo>
                  <a:close/>
                </a:path>
              </a:pathLst>
            </a:custGeom>
            <a:solidFill>
              <a:schemeClr val="bg1"/>
            </a:solidFill>
            <a:ln w="9525">
              <a:round/>
              <a:headEnd/>
              <a:tailEnd/>
            </a:ln>
            <a:scene3d>
              <a:camera prst="legacyObliqueTopRight">
                <a:rot lat="17400000" lon="20999974" rev="0"/>
              </a:camera>
              <a:lightRig rig="legacyFlat3" dir="b"/>
            </a:scene3d>
            <a:sp3d prstMaterial="legacyMatte">
              <a:bevelT w="13500" h="13500" prst="angle"/>
              <a:bevelB w="13500" h="13500" prst="angle"/>
              <a:extrusionClr>
                <a:schemeClr val="bg1"/>
              </a:extrusionClr>
              <a:contourClr>
                <a:schemeClr val="bg1"/>
              </a:contourClr>
            </a:sp3d>
          </p:spPr>
          <p:txBody>
            <a:bodyPr wrap="none" anchor="ctr">
              <a:flatTx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324" name="AutoShape 12">
              <a:extLst>
                <a:ext uri="{FF2B5EF4-FFF2-40B4-BE49-F238E27FC236}">
                  <a16:creationId xmlns:a16="http://schemas.microsoft.com/office/drawing/2014/main" id="{890DF588-1694-6E4F-9023-09349C20C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0" y="2903"/>
              <a:ext cx="92" cy="182"/>
            </a:xfrm>
            <a:prstGeom prst="can">
              <a:avLst>
                <a:gd name="adj" fmla="val 57608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" name="AutoShape 13">
              <a:extLst>
                <a:ext uri="{FF2B5EF4-FFF2-40B4-BE49-F238E27FC236}">
                  <a16:creationId xmlns:a16="http://schemas.microsoft.com/office/drawing/2014/main" id="{2F4FF67B-1F8C-1244-8D38-DF0C6CCE0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6" y="2478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942" name="Rectangle 14">
              <a:extLst>
                <a:ext uri="{FF2B5EF4-FFF2-40B4-BE49-F238E27FC236}">
                  <a16:creationId xmlns:a16="http://schemas.microsoft.com/office/drawing/2014/main" id="{F3CE1909-5E3D-4C4E-AA29-87A50C7949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 flipV="1">
              <a:off x="2763" y="2426"/>
              <a:ext cx="110" cy="92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1254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rgbClr val="5F5F5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13327" name="AutoShape 15">
              <a:extLst>
                <a:ext uri="{FF2B5EF4-FFF2-40B4-BE49-F238E27FC236}">
                  <a16:creationId xmlns:a16="http://schemas.microsoft.com/office/drawing/2014/main" id="{AFA4BB3E-CB98-8549-A850-8AF90217D6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939" y="2475"/>
              <a:ext cx="23" cy="230"/>
            </a:xfrm>
            <a:prstGeom prst="can">
              <a:avLst>
                <a:gd name="adj" fmla="val 92315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5" name="AutoShape 16">
              <a:extLst>
                <a:ext uri="{FF2B5EF4-FFF2-40B4-BE49-F238E27FC236}">
                  <a16:creationId xmlns:a16="http://schemas.microsoft.com/office/drawing/2014/main" id="{9F6F4AB7-B1CD-674C-A965-7FE63BA8F8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6" y="2028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945" name="Rectangle 17">
              <a:extLst>
                <a:ext uri="{FF2B5EF4-FFF2-40B4-BE49-F238E27FC236}">
                  <a16:creationId xmlns:a16="http://schemas.microsoft.com/office/drawing/2014/main" id="{E440E8FF-E58B-49BC-8777-256111314EB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 flipV="1">
              <a:off x="2772" y="1908"/>
              <a:ext cx="110" cy="92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1254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rgbClr val="5F5F5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6" name="AutoShape 18">
              <a:extLst>
                <a:ext uri="{FF2B5EF4-FFF2-40B4-BE49-F238E27FC236}">
                  <a16:creationId xmlns:a16="http://schemas.microsoft.com/office/drawing/2014/main" id="{90F6BD47-9169-4D43-A415-92A755787E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998" y="1928"/>
              <a:ext cx="23" cy="345"/>
            </a:xfrm>
            <a:prstGeom prst="can">
              <a:avLst>
                <a:gd name="adj" fmla="val 138472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7" name="AutoShape 19">
              <a:extLst>
                <a:ext uri="{FF2B5EF4-FFF2-40B4-BE49-F238E27FC236}">
                  <a16:creationId xmlns:a16="http://schemas.microsoft.com/office/drawing/2014/main" id="{0082F63B-349C-E341-B784-451746FF60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8" y="1506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948" name="Oval 20">
              <a:extLst>
                <a:ext uri="{FF2B5EF4-FFF2-40B4-BE49-F238E27FC236}">
                  <a16:creationId xmlns:a16="http://schemas.microsoft.com/office/drawing/2014/main" id="{ED9B598C-B6AF-4EC7-AFD2-15ECB7636C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200000">
              <a:off x="2747" y="1977"/>
              <a:ext cx="83" cy="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949" name="AutoShape 21">
              <a:extLst>
                <a:ext uri="{FF2B5EF4-FFF2-40B4-BE49-F238E27FC236}">
                  <a16:creationId xmlns:a16="http://schemas.microsoft.com/office/drawing/2014/main" id="{D49CBAE6-7D86-4EC2-9499-3322AE7E29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140000">
              <a:off x="2736" y="1980"/>
              <a:ext cx="54" cy="78"/>
            </a:xfrm>
            <a:prstGeom prst="can">
              <a:avLst>
                <a:gd name="adj" fmla="val 72222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950" name="Oval 22">
              <a:extLst>
                <a:ext uri="{FF2B5EF4-FFF2-40B4-BE49-F238E27FC236}">
                  <a16:creationId xmlns:a16="http://schemas.microsoft.com/office/drawing/2014/main" id="{67A4CEB4-CDC8-4BF4-A311-6AEDC120E2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200000">
              <a:off x="2741" y="2499"/>
              <a:ext cx="83" cy="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951" name="AutoShape 23">
              <a:extLst>
                <a:ext uri="{FF2B5EF4-FFF2-40B4-BE49-F238E27FC236}">
                  <a16:creationId xmlns:a16="http://schemas.microsoft.com/office/drawing/2014/main" id="{60B00378-FA0E-4608-9F31-D7D0B840936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140000">
              <a:off x="2730" y="2502"/>
              <a:ext cx="54" cy="78"/>
            </a:xfrm>
            <a:prstGeom prst="can">
              <a:avLst>
                <a:gd name="adj" fmla="val 72222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</p:grpSp>
      <p:grpSp>
        <p:nvGrpSpPr>
          <p:cNvPr id="25604" name="Group 24">
            <a:extLst>
              <a:ext uri="{FF2B5EF4-FFF2-40B4-BE49-F238E27FC236}">
                <a16:creationId xmlns:a16="http://schemas.microsoft.com/office/drawing/2014/main" id="{341CB9B9-E22E-496D-9C22-AFFF12B36E41}"/>
              </a:ext>
            </a:extLst>
          </p:cNvPr>
          <p:cNvGrpSpPr>
            <a:grpSpLocks/>
          </p:cNvGrpSpPr>
          <p:nvPr/>
        </p:nvGrpSpPr>
        <p:grpSpPr bwMode="auto">
          <a:xfrm>
            <a:off x="2438400" y="5299076"/>
            <a:ext cx="636588" cy="930275"/>
            <a:chOff x="4080" y="2352"/>
            <a:chExt cx="334" cy="488"/>
          </a:xfrm>
        </p:grpSpPr>
        <p:sp>
          <p:nvSpPr>
            <p:cNvPr id="25893" name="Oval 25">
              <a:extLst>
                <a:ext uri="{FF2B5EF4-FFF2-40B4-BE49-F238E27FC236}">
                  <a16:creationId xmlns:a16="http://schemas.microsoft.com/office/drawing/2014/main" id="{DC1FF56F-FEDF-447F-B33B-AF47B5344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" y="2385"/>
              <a:ext cx="334" cy="122"/>
            </a:xfrm>
            <a:prstGeom prst="ellipse">
              <a:avLst/>
            </a:pr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894" name="Freeform 26">
              <a:extLst>
                <a:ext uri="{FF2B5EF4-FFF2-40B4-BE49-F238E27FC236}">
                  <a16:creationId xmlns:a16="http://schemas.microsoft.com/office/drawing/2014/main" id="{D7607CDA-393F-44DD-856A-47B0C9141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8" y="2433"/>
              <a:ext cx="144" cy="96"/>
            </a:xfrm>
            <a:custGeom>
              <a:avLst/>
              <a:gdLst>
                <a:gd name="T0" fmla="*/ 1 w 240"/>
                <a:gd name="T1" fmla="*/ 1 h 144"/>
                <a:gd name="T2" fmla="*/ 1 w 240"/>
                <a:gd name="T3" fmla="*/ 1 h 144"/>
                <a:gd name="T4" fmla="*/ 1 w 240"/>
                <a:gd name="T5" fmla="*/ 0 h 144"/>
                <a:gd name="T6" fmla="*/ 0 w 240"/>
                <a:gd name="T7" fmla="*/ 1 h 144"/>
                <a:gd name="T8" fmla="*/ 1 w 240"/>
                <a:gd name="T9" fmla="*/ 1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95" name="AutoShape 27">
              <a:extLst>
                <a:ext uri="{FF2B5EF4-FFF2-40B4-BE49-F238E27FC236}">
                  <a16:creationId xmlns:a16="http://schemas.microsoft.com/office/drawing/2014/main" id="{5754F191-CD1B-42EB-9194-FBE111D8038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95" y="2393"/>
              <a:ext cx="304" cy="447"/>
            </a:xfrm>
            <a:prstGeom prst="can">
              <a:avLst>
                <a:gd name="adj" fmla="val 30790"/>
              </a:avLst>
            </a:prstGeom>
            <a:solidFill>
              <a:srgbClr val="BBE0E3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13340" name="AutoShape 28">
              <a:extLst>
                <a:ext uri="{FF2B5EF4-FFF2-40B4-BE49-F238E27FC236}">
                  <a16:creationId xmlns:a16="http://schemas.microsoft.com/office/drawing/2014/main" id="{715FA618-B86F-0B41-8362-794C918DED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7" y="2389"/>
              <a:ext cx="292" cy="443"/>
            </a:xfrm>
            <a:prstGeom prst="can">
              <a:avLst>
                <a:gd name="adj" fmla="val 40639"/>
              </a:avLst>
            </a:prstGeom>
            <a:gradFill rotWithShape="1">
              <a:gsLst>
                <a:gs pos="0">
                  <a:srgbClr val="66CCFF">
                    <a:alpha val="67999"/>
                  </a:srgbClr>
                </a:gs>
                <a:gs pos="50000">
                  <a:srgbClr val="FFFFFF"/>
                </a:gs>
                <a:gs pos="100000">
                  <a:srgbClr val="66CCFF">
                    <a:alpha val="67999"/>
                  </a:srgb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3341" name="Oval 29">
              <a:extLst>
                <a:ext uri="{FF2B5EF4-FFF2-40B4-BE49-F238E27FC236}">
                  <a16:creationId xmlns:a16="http://schemas.microsoft.com/office/drawing/2014/main" id="{1E2191D5-585F-7240-B42D-7EDF71A7BB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0" y="2396"/>
              <a:ext cx="295" cy="10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66CCFF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900" name="Freeform 30">
              <a:extLst>
                <a:ext uri="{FF2B5EF4-FFF2-40B4-BE49-F238E27FC236}">
                  <a16:creationId xmlns:a16="http://schemas.microsoft.com/office/drawing/2014/main" id="{A1F62F13-B48F-42D3-A9CA-FA8322EB26D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88" y="2438"/>
              <a:ext cx="41" cy="372"/>
            </a:xfrm>
            <a:custGeom>
              <a:avLst/>
              <a:gdLst>
                <a:gd name="T0" fmla="*/ 0 w 114"/>
                <a:gd name="T1" fmla="*/ 1 h 688"/>
                <a:gd name="T2" fmla="*/ 0 w 114"/>
                <a:gd name="T3" fmla="*/ 1 h 688"/>
                <a:gd name="T4" fmla="*/ 0 w 114"/>
                <a:gd name="T5" fmla="*/ 1 h 688"/>
                <a:gd name="T6" fmla="*/ 0 w 114"/>
                <a:gd name="T7" fmla="*/ 1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688"/>
                <a:gd name="T14" fmla="*/ 114 w 114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688">
                  <a:moveTo>
                    <a:pt x="114" y="22"/>
                  </a:moveTo>
                  <a:cubicBezTo>
                    <a:pt x="96" y="31"/>
                    <a:pt x="85" y="0"/>
                    <a:pt x="72" y="91"/>
                  </a:cubicBezTo>
                  <a:lnTo>
                    <a:pt x="72" y="582"/>
                  </a:lnTo>
                  <a:cubicBezTo>
                    <a:pt x="60" y="681"/>
                    <a:pt x="60" y="676"/>
                    <a:pt x="0" y="688"/>
                  </a:cubicBezTo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01" name="Freeform 31">
              <a:extLst>
                <a:ext uri="{FF2B5EF4-FFF2-40B4-BE49-F238E27FC236}">
                  <a16:creationId xmlns:a16="http://schemas.microsoft.com/office/drawing/2014/main" id="{2D5E5D76-A6C6-46BD-A334-789B1C7F7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9" y="2434"/>
              <a:ext cx="41" cy="372"/>
            </a:xfrm>
            <a:custGeom>
              <a:avLst/>
              <a:gdLst>
                <a:gd name="T0" fmla="*/ 0 w 114"/>
                <a:gd name="T1" fmla="*/ 1 h 688"/>
                <a:gd name="T2" fmla="*/ 0 w 114"/>
                <a:gd name="T3" fmla="*/ 1 h 688"/>
                <a:gd name="T4" fmla="*/ 0 w 114"/>
                <a:gd name="T5" fmla="*/ 1 h 688"/>
                <a:gd name="T6" fmla="*/ 0 w 114"/>
                <a:gd name="T7" fmla="*/ 1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688"/>
                <a:gd name="T14" fmla="*/ 114 w 114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688">
                  <a:moveTo>
                    <a:pt x="114" y="22"/>
                  </a:moveTo>
                  <a:cubicBezTo>
                    <a:pt x="96" y="31"/>
                    <a:pt x="85" y="0"/>
                    <a:pt x="72" y="91"/>
                  </a:cubicBezTo>
                  <a:lnTo>
                    <a:pt x="72" y="582"/>
                  </a:lnTo>
                  <a:cubicBezTo>
                    <a:pt x="60" y="681"/>
                    <a:pt x="60" y="676"/>
                    <a:pt x="0" y="688"/>
                  </a:cubicBezTo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02" name="Oval 32">
              <a:extLst>
                <a:ext uri="{FF2B5EF4-FFF2-40B4-BE49-F238E27FC236}">
                  <a16:creationId xmlns:a16="http://schemas.microsoft.com/office/drawing/2014/main" id="{FF3064A1-2828-49C4-A224-4057499814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2748"/>
              <a:ext cx="241" cy="88"/>
            </a:xfrm>
            <a:prstGeom prst="ellips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903" name="Arc 33">
              <a:extLst>
                <a:ext uri="{FF2B5EF4-FFF2-40B4-BE49-F238E27FC236}">
                  <a16:creationId xmlns:a16="http://schemas.microsoft.com/office/drawing/2014/main" id="{FC5C8458-D545-4E1D-9F19-21088DB8E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2" y="2741"/>
              <a:ext cx="273" cy="52"/>
            </a:xfrm>
            <a:custGeom>
              <a:avLst/>
              <a:gdLst>
                <a:gd name="T0" fmla="*/ 0 w 43119"/>
                <a:gd name="T1" fmla="*/ 0 h 22815"/>
                <a:gd name="T2" fmla="*/ 0 w 43119"/>
                <a:gd name="T3" fmla="*/ 0 h 22815"/>
                <a:gd name="T4" fmla="*/ 0 w 43119"/>
                <a:gd name="T5" fmla="*/ 0 h 22815"/>
                <a:gd name="T6" fmla="*/ 0 60000 65536"/>
                <a:gd name="T7" fmla="*/ 0 60000 65536"/>
                <a:gd name="T8" fmla="*/ 0 60000 65536"/>
                <a:gd name="T9" fmla="*/ 0 w 43119"/>
                <a:gd name="T10" fmla="*/ 0 h 22815"/>
                <a:gd name="T11" fmla="*/ 43119 w 43119"/>
                <a:gd name="T12" fmla="*/ 22815 h 228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19" h="22815" fill="none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3448" y="0"/>
                    <a:pt x="43119" y="9670"/>
                    <a:pt x="43119" y="21600"/>
                  </a:cubicBezTo>
                  <a:cubicBezTo>
                    <a:pt x="43119" y="22005"/>
                    <a:pt x="43107" y="22410"/>
                    <a:pt x="43084" y="22814"/>
                  </a:cubicBezTo>
                </a:path>
                <a:path w="43119" h="22815" stroke="0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3448" y="0"/>
                    <a:pt x="43119" y="9670"/>
                    <a:pt x="43119" y="21600"/>
                  </a:cubicBezTo>
                  <a:cubicBezTo>
                    <a:pt x="43119" y="22005"/>
                    <a:pt x="43107" y="22410"/>
                    <a:pt x="43084" y="22814"/>
                  </a:cubicBezTo>
                  <a:lnTo>
                    <a:pt x="21519" y="21600"/>
                  </a:lnTo>
                  <a:lnTo>
                    <a:pt x="-1" y="19734"/>
                  </a:lnTo>
                  <a:close/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04" name="Arc 34">
              <a:extLst>
                <a:ext uri="{FF2B5EF4-FFF2-40B4-BE49-F238E27FC236}">
                  <a16:creationId xmlns:a16="http://schemas.microsoft.com/office/drawing/2014/main" id="{E11FDD8A-2686-4B73-B4B2-C8020B872576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110" y="2791"/>
              <a:ext cx="272" cy="48"/>
            </a:xfrm>
            <a:custGeom>
              <a:avLst/>
              <a:gdLst>
                <a:gd name="T0" fmla="*/ 0 w 43005"/>
                <a:gd name="T1" fmla="*/ 0 h 21600"/>
                <a:gd name="T2" fmla="*/ 0 w 43005"/>
                <a:gd name="T3" fmla="*/ 0 h 21600"/>
                <a:gd name="T4" fmla="*/ 0 w 43005"/>
                <a:gd name="T5" fmla="*/ 0 h 21600"/>
                <a:gd name="T6" fmla="*/ 0 60000 65536"/>
                <a:gd name="T7" fmla="*/ 0 60000 65536"/>
                <a:gd name="T8" fmla="*/ 0 60000 65536"/>
                <a:gd name="T9" fmla="*/ 0 w 43005"/>
                <a:gd name="T10" fmla="*/ 0 h 21600"/>
                <a:gd name="T11" fmla="*/ 43005 w 4300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005" h="21600" fill="none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2589" y="0"/>
                    <a:pt x="41867" y="8369"/>
                    <a:pt x="43004" y="19381"/>
                  </a:cubicBezTo>
                </a:path>
                <a:path w="43005" h="21600" stroke="0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2589" y="0"/>
                    <a:pt x="41867" y="8369"/>
                    <a:pt x="43004" y="19381"/>
                  </a:cubicBezTo>
                  <a:lnTo>
                    <a:pt x="21519" y="21600"/>
                  </a:lnTo>
                  <a:lnTo>
                    <a:pt x="-1" y="19734"/>
                  </a:lnTo>
                  <a:close/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05" name="Freeform 35">
              <a:extLst>
                <a:ext uri="{FF2B5EF4-FFF2-40B4-BE49-F238E27FC236}">
                  <a16:creationId xmlns:a16="http://schemas.microsoft.com/office/drawing/2014/main" id="{96CE0535-5AE7-4189-ACE2-6750252EA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4" y="2577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06" name="Freeform 36">
              <a:extLst>
                <a:ext uri="{FF2B5EF4-FFF2-40B4-BE49-F238E27FC236}">
                  <a16:creationId xmlns:a16="http://schemas.microsoft.com/office/drawing/2014/main" id="{5E906240-1424-4A14-A44F-72925F460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" y="2679"/>
              <a:ext cx="72" cy="90"/>
            </a:xfrm>
            <a:custGeom>
              <a:avLst/>
              <a:gdLst>
                <a:gd name="T0" fmla="*/ 0 w 192"/>
                <a:gd name="T1" fmla="*/ 0 h 240"/>
                <a:gd name="T2" fmla="*/ 0 w 192"/>
                <a:gd name="T3" fmla="*/ 0 h 240"/>
                <a:gd name="T4" fmla="*/ 0 w 192"/>
                <a:gd name="T5" fmla="*/ 0 h 240"/>
                <a:gd name="T6" fmla="*/ 0 w 192"/>
                <a:gd name="T7" fmla="*/ 0 h 240"/>
                <a:gd name="T8" fmla="*/ 0 w 192"/>
                <a:gd name="T9" fmla="*/ 0 h 240"/>
                <a:gd name="T10" fmla="*/ 0 w 192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240"/>
                <a:gd name="T20" fmla="*/ 192 w 192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240">
                  <a:moveTo>
                    <a:pt x="0" y="144"/>
                  </a:moveTo>
                  <a:lnTo>
                    <a:pt x="96" y="240"/>
                  </a:lnTo>
                  <a:lnTo>
                    <a:pt x="192" y="96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07" name="Freeform 37">
              <a:extLst>
                <a:ext uri="{FF2B5EF4-FFF2-40B4-BE49-F238E27FC236}">
                  <a16:creationId xmlns:a16="http://schemas.microsoft.com/office/drawing/2014/main" id="{75D3B38A-027A-43AE-AF61-43955E8F4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2" y="2529"/>
              <a:ext cx="144" cy="96"/>
            </a:xfrm>
            <a:custGeom>
              <a:avLst/>
              <a:gdLst>
                <a:gd name="T0" fmla="*/ 1 w 240"/>
                <a:gd name="T1" fmla="*/ 1 h 144"/>
                <a:gd name="T2" fmla="*/ 1 w 240"/>
                <a:gd name="T3" fmla="*/ 1 h 144"/>
                <a:gd name="T4" fmla="*/ 1 w 240"/>
                <a:gd name="T5" fmla="*/ 0 h 144"/>
                <a:gd name="T6" fmla="*/ 0 w 240"/>
                <a:gd name="T7" fmla="*/ 1 h 144"/>
                <a:gd name="T8" fmla="*/ 1 w 240"/>
                <a:gd name="T9" fmla="*/ 1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08" name="Freeform 38">
              <a:extLst>
                <a:ext uri="{FF2B5EF4-FFF2-40B4-BE49-F238E27FC236}">
                  <a16:creationId xmlns:a16="http://schemas.microsoft.com/office/drawing/2014/main" id="{26D416B1-C003-4B4A-83B2-3F69D2647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8" y="2433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09" name="Freeform 39">
              <a:extLst>
                <a:ext uri="{FF2B5EF4-FFF2-40B4-BE49-F238E27FC236}">
                  <a16:creationId xmlns:a16="http://schemas.microsoft.com/office/drawing/2014/main" id="{30D7846A-562C-4AFB-94FA-A8CD07EA7512}"/>
                </a:ext>
              </a:extLst>
            </p:cNvPr>
            <p:cNvSpPr>
              <a:spLocks/>
            </p:cNvSpPr>
            <p:nvPr/>
          </p:nvSpPr>
          <p:spPr bwMode="auto">
            <a:xfrm rot="-9212856">
              <a:off x="4320" y="2583"/>
              <a:ext cx="66" cy="110"/>
            </a:xfrm>
            <a:custGeom>
              <a:avLst/>
              <a:gdLst>
                <a:gd name="T0" fmla="*/ 0 w 288"/>
                <a:gd name="T1" fmla="*/ 0 h 240"/>
                <a:gd name="T2" fmla="*/ 0 w 288"/>
                <a:gd name="T3" fmla="*/ 0 h 240"/>
                <a:gd name="T4" fmla="*/ 0 w 288"/>
                <a:gd name="T5" fmla="*/ 0 h 240"/>
                <a:gd name="T6" fmla="*/ 0 w 288"/>
                <a:gd name="T7" fmla="*/ 0 h 240"/>
                <a:gd name="T8" fmla="*/ 0 w 288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"/>
                <a:gd name="T16" fmla="*/ 0 h 240"/>
                <a:gd name="T17" fmla="*/ 288 w 288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" h="240">
                  <a:moveTo>
                    <a:pt x="48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0" y="14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10" name="Freeform 40">
              <a:extLst>
                <a:ext uri="{FF2B5EF4-FFF2-40B4-BE49-F238E27FC236}">
                  <a16:creationId xmlns:a16="http://schemas.microsoft.com/office/drawing/2014/main" id="{E0D3B624-69F5-4F87-8EFC-56ECFE2F6105}"/>
                </a:ext>
              </a:extLst>
            </p:cNvPr>
            <p:cNvSpPr>
              <a:spLocks/>
            </p:cNvSpPr>
            <p:nvPr/>
          </p:nvSpPr>
          <p:spPr bwMode="auto">
            <a:xfrm rot="-7486260">
              <a:off x="4209" y="2391"/>
              <a:ext cx="144" cy="66"/>
            </a:xfrm>
            <a:custGeom>
              <a:avLst/>
              <a:gdLst>
                <a:gd name="T0" fmla="*/ 1 w 240"/>
                <a:gd name="T1" fmla="*/ 0 h 144"/>
                <a:gd name="T2" fmla="*/ 1 w 240"/>
                <a:gd name="T3" fmla="*/ 0 h 144"/>
                <a:gd name="T4" fmla="*/ 1 w 240"/>
                <a:gd name="T5" fmla="*/ 0 h 144"/>
                <a:gd name="T6" fmla="*/ 0 w 240"/>
                <a:gd name="T7" fmla="*/ 0 h 144"/>
                <a:gd name="T8" fmla="*/ 1 w 240"/>
                <a:gd name="T9" fmla="*/ 0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94116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11" name="Freeform 41">
              <a:extLst>
                <a:ext uri="{FF2B5EF4-FFF2-40B4-BE49-F238E27FC236}">
                  <a16:creationId xmlns:a16="http://schemas.microsoft.com/office/drawing/2014/main" id="{97D7B5A7-C749-48E4-83A7-DD87773AD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2" y="272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12" name="Freeform 42">
              <a:extLst>
                <a:ext uri="{FF2B5EF4-FFF2-40B4-BE49-F238E27FC236}">
                  <a16:creationId xmlns:a16="http://schemas.microsoft.com/office/drawing/2014/main" id="{249ED127-A81C-497B-B20C-836ACAFB8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" y="272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13" name="Freeform 43">
              <a:extLst>
                <a:ext uri="{FF2B5EF4-FFF2-40B4-BE49-F238E27FC236}">
                  <a16:creationId xmlns:a16="http://schemas.microsoft.com/office/drawing/2014/main" id="{08F84A2E-1AA3-4942-A229-108CAB0AA51A}"/>
                </a:ext>
              </a:extLst>
            </p:cNvPr>
            <p:cNvSpPr>
              <a:spLocks/>
            </p:cNvSpPr>
            <p:nvPr/>
          </p:nvSpPr>
          <p:spPr bwMode="auto">
            <a:xfrm rot="2750552">
              <a:off x="4296" y="2709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14" name="Freeform 44">
              <a:extLst>
                <a:ext uri="{FF2B5EF4-FFF2-40B4-BE49-F238E27FC236}">
                  <a16:creationId xmlns:a16="http://schemas.microsoft.com/office/drawing/2014/main" id="{83A19FD7-6484-4DFF-B133-317D487E9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" y="2505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15" name="Freeform 45">
              <a:extLst>
                <a:ext uri="{FF2B5EF4-FFF2-40B4-BE49-F238E27FC236}">
                  <a16:creationId xmlns:a16="http://schemas.microsoft.com/office/drawing/2014/main" id="{0550969D-1048-498A-886E-4179068EC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2379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16" name="Freeform 46">
              <a:extLst>
                <a:ext uri="{FF2B5EF4-FFF2-40B4-BE49-F238E27FC236}">
                  <a16:creationId xmlns:a16="http://schemas.microsoft.com/office/drawing/2014/main" id="{2BA901F1-92D0-4391-B5E0-B218463BB838}"/>
                </a:ext>
              </a:extLst>
            </p:cNvPr>
            <p:cNvSpPr>
              <a:spLocks/>
            </p:cNvSpPr>
            <p:nvPr/>
          </p:nvSpPr>
          <p:spPr bwMode="auto">
            <a:xfrm rot="2750552">
              <a:off x="4152" y="2552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25917" name="Group 47">
              <a:extLst>
                <a:ext uri="{FF2B5EF4-FFF2-40B4-BE49-F238E27FC236}">
                  <a16:creationId xmlns:a16="http://schemas.microsoft.com/office/drawing/2014/main" id="{C79ACC04-9CC5-452E-8603-9F23354AC4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3" y="2538"/>
              <a:ext cx="30" cy="221"/>
              <a:chOff x="3120" y="3306"/>
              <a:chExt cx="38" cy="277"/>
            </a:xfrm>
          </p:grpSpPr>
          <p:sp>
            <p:nvSpPr>
              <p:cNvPr id="25925" name="Line 48">
                <a:extLst>
                  <a:ext uri="{FF2B5EF4-FFF2-40B4-BE49-F238E27FC236}">
                    <a16:creationId xmlns:a16="http://schemas.microsoft.com/office/drawing/2014/main" id="{FCD6D93F-C4D8-46CB-8168-78DBC6490B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20" y="3306"/>
                <a:ext cx="0" cy="271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26" name="Line 49">
                <a:extLst>
                  <a:ext uri="{FF2B5EF4-FFF2-40B4-BE49-F238E27FC236}">
                    <a16:creationId xmlns:a16="http://schemas.microsoft.com/office/drawing/2014/main" id="{22FB1029-A9BA-4928-9B61-A03C5A2AE3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600000">
                <a:off x="3123" y="3583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27" name="Line 50">
                <a:extLst>
                  <a:ext uri="{FF2B5EF4-FFF2-40B4-BE49-F238E27FC236}">
                    <a16:creationId xmlns:a16="http://schemas.microsoft.com/office/drawing/2014/main" id="{0B82E3FA-40BC-4D73-8540-01F2490DA2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600000">
                <a:off x="3123" y="3448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28" name="Line 51">
                <a:extLst>
                  <a:ext uri="{FF2B5EF4-FFF2-40B4-BE49-F238E27FC236}">
                    <a16:creationId xmlns:a16="http://schemas.microsoft.com/office/drawing/2014/main" id="{283FE630-64BC-4858-9A4C-0D00C3191C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600000">
                <a:off x="3123" y="3312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29" name="Line 52">
                <a:extLst>
                  <a:ext uri="{FF2B5EF4-FFF2-40B4-BE49-F238E27FC236}">
                    <a16:creationId xmlns:a16="http://schemas.microsoft.com/office/drawing/2014/main" id="{F8736950-102D-4BDC-B242-825517045D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600000">
                <a:off x="3120" y="3356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30" name="Line 53">
                <a:extLst>
                  <a:ext uri="{FF2B5EF4-FFF2-40B4-BE49-F238E27FC236}">
                    <a16:creationId xmlns:a16="http://schemas.microsoft.com/office/drawing/2014/main" id="{792C10A8-8B37-45EF-8E96-01524B38E2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600000">
                <a:off x="3120" y="3404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31" name="Line 54">
                <a:extLst>
                  <a:ext uri="{FF2B5EF4-FFF2-40B4-BE49-F238E27FC236}">
                    <a16:creationId xmlns:a16="http://schemas.microsoft.com/office/drawing/2014/main" id="{93479C68-7D1C-4A1D-8C5F-8AE6DCE04C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600000">
                <a:off x="3120" y="3491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32" name="Line 55">
                <a:extLst>
                  <a:ext uri="{FF2B5EF4-FFF2-40B4-BE49-F238E27FC236}">
                    <a16:creationId xmlns:a16="http://schemas.microsoft.com/office/drawing/2014/main" id="{DC520A5B-6DA3-48A5-AF33-FF5BA51E6C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600000">
                <a:off x="3120" y="3539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918" name="Freeform 56">
              <a:extLst>
                <a:ext uri="{FF2B5EF4-FFF2-40B4-BE49-F238E27FC236}">
                  <a16:creationId xmlns:a16="http://schemas.microsoft.com/office/drawing/2014/main" id="{62954DAE-1B0C-437A-9BCE-6DB150DB6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0" y="2516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19" name="Freeform 57">
              <a:extLst>
                <a:ext uri="{FF2B5EF4-FFF2-40B4-BE49-F238E27FC236}">
                  <a16:creationId xmlns:a16="http://schemas.microsoft.com/office/drawing/2014/main" id="{619BF231-5350-4BA1-9F62-B546304BEE4B}"/>
                </a:ext>
              </a:extLst>
            </p:cNvPr>
            <p:cNvSpPr>
              <a:spLocks/>
            </p:cNvSpPr>
            <p:nvPr/>
          </p:nvSpPr>
          <p:spPr bwMode="auto">
            <a:xfrm rot="2750552">
              <a:off x="4224" y="263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20" name="Freeform 58">
              <a:extLst>
                <a:ext uri="{FF2B5EF4-FFF2-40B4-BE49-F238E27FC236}">
                  <a16:creationId xmlns:a16="http://schemas.microsoft.com/office/drawing/2014/main" id="{F2FB2B72-297E-4464-A8DF-9A1BF7559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" y="248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21" name="Freeform 59">
              <a:extLst>
                <a:ext uri="{FF2B5EF4-FFF2-40B4-BE49-F238E27FC236}">
                  <a16:creationId xmlns:a16="http://schemas.microsoft.com/office/drawing/2014/main" id="{55726D91-8024-4B15-A85F-198EF5C43B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4" y="2367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22" name="Freeform 60">
              <a:extLst>
                <a:ext uri="{FF2B5EF4-FFF2-40B4-BE49-F238E27FC236}">
                  <a16:creationId xmlns:a16="http://schemas.microsoft.com/office/drawing/2014/main" id="{989513AC-52BD-4C5A-96CB-08F59ED8E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2" y="2433"/>
              <a:ext cx="72" cy="90"/>
            </a:xfrm>
            <a:custGeom>
              <a:avLst/>
              <a:gdLst>
                <a:gd name="T0" fmla="*/ 0 w 288"/>
                <a:gd name="T1" fmla="*/ 0 h 240"/>
                <a:gd name="T2" fmla="*/ 0 w 288"/>
                <a:gd name="T3" fmla="*/ 0 h 240"/>
                <a:gd name="T4" fmla="*/ 0 w 288"/>
                <a:gd name="T5" fmla="*/ 0 h 240"/>
                <a:gd name="T6" fmla="*/ 0 w 288"/>
                <a:gd name="T7" fmla="*/ 0 h 240"/>
                <a:gd name="T8" fmla="*/ 0 w 288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"/>
                <a:gd name="T16" fmla="*/ 0 h 240"/>
                <a:gd name="T17" fmla="*/ 288 w 288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" h="240">
                  <a:moveTo>
                    <a:pt x="48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0" y="14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23" name="Freeform 61">
              <a:extLst>
                <a:ext uri="{FF2B5EF4-FFF2-40B4-BE49-F238E27FC236}">
                  <a16:creationId xmlns:a16="http://schemas.microsoft.com/office/drawing/2014/main" id="{DDE201FF-1BEE-4B66-AAA5-55608C88A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8" y="2414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924" name="Arc 62">
              <a:extLst>
                <a:ext uri="{FF2B5EF4-FFF2-40B4-BE49-F238E27FC236}">
                  <a16:creationId xmlns:a16="http://schemas.microsoft.com/office/drawing/2014/main" id="{9CAF52CD-90A1-429F-B618-BECA4C4191E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80" y="2403"/>
              <a:ext cx="334" cy="100"/>
            </a:xfrm>
            <a:custGeom>
              <a:avLst/>
              <a:gdLst>
                <a:gd name="T0" fmla="*/ 0 w 43200"/>
                <a:gd name="T1" fmla="*/ 0 h 35590"/>
                <a:gd name="T2" fmla="*/ 0 w 43200"/>
                <a:gd name="T3" fmla="*/ 0 h 35590"/>
                <a:gd name="T4" fmla="*/ 0 w 43200"/>
                <a:gd name="T5" fmla="*/ 0 h 35590"/>
                <a:gd name="T6" fmla="*/ 0 60000 65536"/>
                <a:gd name="T7" fmla="*/ 0 60000 65536"/>
                <a:gd name="T8" fmla="*/ 0 60000 65536"/>
                <a:gd name="T9" fmla="*/ 0 w 43200"/>
                <a:gd name="T10" fmla="*/ 0 h 35590"/>
                <a:gd name="T11" fmla="*/ 43200 w 43200"/>
                <a:gd name="T12" fmla="*/ 35590 h 355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35590" fill="none" extrusionOk="0">
                  <a:moveTo>
                    <a:pt x="38057" y="-1"/>
                  </a:moveTo>
                  <a:cubicBezTo>
                    <a:pt x="41377" y="3905"/>
                    <a:pt x="43200" y="8864"/>
                    <a:pt x="43200" y="13990"/>
                  </a:cubicBezTo>
                  <a:cubicBezTo>
                    <a:pt x="43200" y="25919"/>
                    <a:pt x="33529" y="35590"/>
                    <a:pt x="21600" y="35590"/>
                  </a:cubicBezTo>
                  <a:cubicBezTo>
                    <a:pt x="9670" y="35590"/>
                    <a:pt x="0" y="25919"/>
                    <a:pt x="0" y="13990"/>
                  </a:cubicBezTo>
                  <a:cubicBezTo>
                    <a:pt x="-1" y="9607"/>
                    <a:pt x="1333" y="5328"/>
                    <a:pt x="3822" y="1721"/>
                  </a:cubicBezTo>
                </a:path>
                <a:path w="43200" h="35590" stroke="0" extrusionOk="0">
                  <a:moveTo>
                    <a:pt x="38057" y="-1"/>
                  </a:moveTo>
                  <a:cubicBezTo>
                    <a:pt x="41377" y="3905"/>
                    <a:pt x="43200" y="8864"/>
                    <a:pt x="43200" y="13990"/>
                  </a:cubicBezTo>
                  <a:cubicBezTo>
                    <a:pt x="43200" y="25919"/>
                    <a:pt x="33529" y="35590"/>
                    <a:pt x="21600" y="35590"/>
                  </a:cubicBezTo>
                  <a:cubicBezTo>
                    <a:pt x="9670" y="35590"/>
                    <a:pt x="0" y="25919"/>
                    <a:pt x="0" y="13990"/>
                  </a:cubicBezTo>
                  <a:cubicBezTo>
                    <a:pt x="-1" y="9607"/>
                    <a:pt x="1333" y="5328"/>
                    <a:pt x="3822" y="1721"/>
                  </a:cubicBezTo>
                  <a:lnTo>
                    <a:pt x="21600" y="13990"/>
                  </a:lnTo>
                  <a:lnTo>
                    <a:pt x="38057" y="-1"/>
                  </a:lnTo>
                  <a:close/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605" name="Group 63">
            <a:extLst>
              <a:ext uri="{FF2B5EF4-FFF2-40B4-BE49-F238E27FC236}">
                <a16:creationId xmlns:a16="http://schemas.microsoft.com/office/drawing/2014/main" id="{BB3CA97E-951C-4C03-BE5A-C0B3C542210A}"/>
              </a:ext>
            </a:extLst>
          </p:cNvPr>
          <p:cNvGrpSpPr>
            <a:grpSpLocks/>
          </p:cNvGrpSpPr>
          <p:nvPr/>
        </p:nvGrpSpPr>
        <p:grpSpPr bwMode="auto">
          <a:xfrm>
            <a:off x="2647950" y="838201"/>
            <a:ext cx="152400" cy="3338513"/>
            <a:chOff x="708" y="528"/>
            <a:chExt cx="96" cy="2103"/>
          </a:xfrm>
        </p:grpSpPr>
        <p:sp>
          <p:nvSpPr>
            <p:cNvPr id="13376" name="AutoShape 64">
              <a:extLst>
                <a:ext uri="{FF2B5EF4-FFF2-40B4-BE49-F238E27FC236}">
                  <a16:creationId xmlns:a16="http://schemas.microsoft.com/office/drawing/2014/main" id="{08DD6B59-D2B0-6849-A168-4968017E21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" y="528"/>
              <a:ext cx="96" cy="18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13377" name="Freeform 65">
              <a:extLst>
                <a:ext uri="{FF2B5EF4-FFF2-40B4-BE49-F238E27FC236}">
                  <a16:creationId xmlns:a16="http://schemas.microsoft.com/office/drawing/2014/main" id="{D57744FC-6F1B-6B4D-AB95-9B8464AD7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" y="2304"/>
              <a:ext cx="96" cy="327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25890" name="Line 66">
              <a:extLst>
                <a:ext uri="{FF2B5EF4-FFF2-40B4-BE49-F238E27FC236}">
                  <a16:creationId xmlns:a16="http://schemas.microsoft.com/office/drawing/2014/main" id="{2FBC6401-1506-4837-B920-08C632711E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6" y="1752"/>
              <a:ext cx="0" cy="749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91" name="Line 67">
              <a:extLst>
                <a:ext uri="{FF2B5EF4-FFF2-40B4-BE49-F238E27FC236}">
                  <a16:creationId xmlns:a16="http://schemas.microsoft.com/office/drawing/2014/main" id="{F2E1ACD2-D0B5-4FFB-8AE1-A856DDE01A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6" y="696"/>
              <a:ext cx="0" cy="1056"/>
            </a:xfrm>
            <a:prstGeom prst="line">
              <a:avLst/>
            </a:prstGeom>
            <a:noFill/>
            <a:ln w="28575">
              <a:solidFill>
                <a:srgbClr val="66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92" name="Freeform 68">
              <a:extLst>
                <a:ext uri="{FF2B5EF4-FFF2-40B4-BE49-F238E27FC236}">
                  <a16:creationId xmlns:a16="http://schemas.microsoft.com/office/drawing/2014/main" id="{260AB1B5-21C2-4B94-B1A0-B28914A92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" y="2502"/>
              <a:ext cx="42" cy="129"/>
            </a:xfrm>
            <a:custGeom>
              <a:avLst/>
              <a:gdLst>
                <a:gd name="T0" fmla="*/ 0 w 42"/>
                <a:gd name="T1" fmla="*/ 0 h 129"/>
                <a:gd name="T2" fmla="*/ 9 w 42"/>
                <a:gd name="T3" fmla="*/ 129 h 129"/>
                <a:gd name="T4" fmla="*/ 36 w 42"/>
                <a:gd name="T5" fmla="*/ 129 h 129"/>
                <a:gd name="T6" fmla="*/ 42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129"/>
                <a:gd name="T14" fmla="*/ 42 w 42"/>
                <a:gd name="T15" fmla="*/ 129 h 1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339" name="Group 69">
            <a:extLst>
              <a:ext uri="{FF2B5EF4-FFF2-40B4-BE49-F238E27FC236}">
                <a16:creationId xmlns:a16="http://schemas.microsoft.com/office/drawing/2014/main" id="{152E96ED-4B6D-4FDD-A058-37FF04F039EC}"/>
              </a:ext>
            </a:extLst>
          </p:cNvPr>
          <p:cNvGrpSpPr>
            <a:grpSpLocks/>
          </p:cNvGrpSpPr>
          <p:nvPr/>
        </p:nvGrpSpPr>
        <p:grpSpPr bwMode="auto">
          <a:xfrm>
            <a:off x="5888038" y="4933950"/>
            <a:ext cx="749300" cy="1314450"/>
            <a:chOff x="4236" y="2913"/>
            <a:chExt cx="472" cy="828"/>
          </a:xfrm>
        </p:grpSpPr>
        <p:sp>
          <p:nvSpPr>
            <p:cNvPr id="25867" name="Oval 70">
              <a:extLst>
                <a:ext uri="{FF2B5EF4-FFF2-40B4-BE49-F238E27FC236}">
                  <a16:creationId xmlns:a16="http://schemas.microsoft.com/office/drawing/2014/main" id="{9335BEA2-46B2-4376-BB62-D1CDD80D3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1" y="3393"/>
              <a:ext cx="462" cy="34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6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3366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868" name="AutoShape 71">
              <a:extLst>
                <a:ext uri="{FF2B5EF4-FFF2-40B4-BE49-F238E27FC236}">
                  <a16:creationId xmlns:a16="http://schemas.microsoft.com/office/drawing/2014/main" id="{F109DBF0-488D-453C-ACD8-AB378DF3EE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5" y="3281"/>
              <a:ext cx="127" cy="144"/>
            </a:xfrm>
            <a:prstGeom prst="can">
              <a:avLst>
                <a:gd name="adj" fmla="val 47244"/>
              </a:avLst>
            </a:prstGeom>
            <a:gradFill rotWithShape="1">
              <a:gsLst>
                <a:gs pos="0">
                  <a:srgbClr val="66CCFF"/>
                </a:gs>
                <a:gs pos="50000">
                  <a:srgbClr val="FFFFFF"/>
                </a:gs>
                <a:gs pos="100000">
                  <a:srgbClr val="66CC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869" name="Oval 72">
              <a:extLst>
                <a:ext uri="{FF2B5EF4-FFF2-40B4-BE49-F238E27FC236}">
                  <a16:creationId xmlns:a16="http://schemas.microsoft.com/office/drawing/2014/main" id="{426AF6B4-4671-4EDC-979B-447CAA3E9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8" y="3616"/>
              <a:ext cx="298" cy="123"/>
            </a:xfrm>
            <a:prstGeom prst="ellipse">
              <a:avLst/>
            </a:prstGeom>
            <a:solidFill>
              <a:srgbClr val="3399FF">
                <a:alpha val="45097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870" name="Oval 73">
              <a:extLst>
                <a:ext uri="{FF2B5EF4-FFF2-40B4-BE49-F238E27FC236}">
                  <a16:creationId xmlns:a16="http://schemas.microsoft.com/office/drawing/2014/main" id="{5A1B0D18-8589-42A6-A473-A0E394163A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1" y="3470"/>
              <a:ext cx="462" cy="174"/>
            </a:xfrm>
            <a:prstGeom prst="ellipse">
              <a:avLst/>
            </a:prstGeom>
            <a:solidFill>
              <a:srgbClr val="FFCC00">
                <a:alpha val="30196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871" name="Freeform 74">
              <a:extLst>
                <a:ext uri="{FF2B5EF4-FFF2-40B4-BE49-F238E27FC236}">
                  <a16:creationId xmlns:a16="http://schemas.microsoft.com/office/drawing/2014/main" id="{66E913A3-8F8D-4840-A6D2-A6C420EF36F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32" y="3344"/>
              <a:ext cx="47" cy="92"/>
            </a:xfrm>
            <a:custGeom>
              <a:avLst/>
              <a:gdLst>
                <a:gd name="T0" fmla="*/ 33 w 48"/>
                <a:gd name="T1" fmla="*/ 0 h 144"/>
                <a:gd name="T2" fmla="*/ 33 w 48"/>
                <a:gd name="T3" fmla="*/ 1 h 144"/>
                <a:gd name="T4" fmla="*/ 0 w 48"/>
                <a:gd name="T5" fmla="*/ 1 h 144"/>
                <a:gd name="T6" fmla="*/ 0 60000 65536"/>
                <a:gd name="T7" fmla="*/ 0 60000 65536"/>
                <a:gd name="T8" fmla="*/ 0 60000 65536"/>
                <a:gd name="T9" fmla="*/ 0 w 48"/>
                <a:gd name="T10" fmla="*/ 0 h 144"/>
                <a:gd name="T11" fmla="*/ 48 w 4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44">
                  <a:moveTo>
                    <a:pt x="48" y="0"/>
                  </a:moveTo>
                  <a:cubicBezTo>
                    <a:pt x="48" y="48"/>
                    <a:pt x="48" y="96"/>
                    <a:pt x="48" y="96"/>
                  </a:cubicBezTo>
                  <a:cubicBezTo>
                    <a:pt x="40" y="120"/>
                    <a:pt x="48" y="138"/>
                    <a:pt x="0" y="144"/>
                  </a:cubicBez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72" name="Freeform 75">
              <a:extLst>
                <a:ext uri="{FF2B5EF4-FFF2-40B4-BE49-F238E27FC236}">
                  <a16:creationId xmlns:a16="http://schemas.microsoft.com/office/drawing/2014/main" id="{9A8F2105-4BA5-4BE0-9FDA-ACF9BA298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6" y="3345"/>
              <a:ext cx="47" cy="92"/>
            </a:xfrm>
            <a:custGeom>
              <a:avLst/>
              <a:gdLst>
                <a:gd name="T0" fmla="*/ 33 w 48"/>
                <a:gd name="T1" fmla="*/ 0 h 144"/>
                <a:gd name="T2" fmla="*/ 33 w 48"/>
                <a:gd name="T3" fmla="*/ 1 h 144"/>
                <a:gd name="T4" fmla="*/ 0 w 48"/>
                <a:gd name="T5" fmla="*/ 1 h 144"/>
                <a:gd name="T6" fmla="*/ 0 60000 65536"/>
                <a:gd name="T7" fmla="*/ 0 60000 65536"/>
                <a:gd name="T8" fmla="*/ 0 60000 65536"/>
                <a:gd name="T9" fmla="*/ 0 w 48"/>
                <a:gd name="T10" fmla="*/ 0 h 144"/>
                <a:gd name="T11" fmla="*/ 48 w 4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44">
                  <a:moveTo>
                    <a:pt x="48" y="0"/>
                  </a:moveTo>
                  <a:cubicBezTo>
                    <a:pt x="48" y="48"/>
                    <a:pt x="48" y="96"/>
                    <a:pt x="48" y="96"/>
                  </a:cubicBezTo>
                  <a:cubicBezTo>
                    <a:pt x="40" y="120"/>
                    <a:pt x="48" y="138"/>
                    <a:pt x="0" y="144"/>
                  </a:cubicBez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73" name="AutoShape 76">
              <a:extLst>
                <a:ext uri="{FF2B5EF4-FFF2-40B4-BE49-F238E27FC236}">
                  <a16:creationId xmlns:a16="http://schemas.microsoft.com/office/drawing/2014/main" id="{9F4454E7-15A3-4EC4-B480-634FE16D18A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V="1">
              <a:off x="4376" y="3409"/>
              <a:ext cx="192" cy="472"/>
            </a:xfrm>
            <a:prstGeom prst="moon">
              <a:avLst>
                <a:gd name="adj" fmla="val 50833"/>
              </a:avLst>
            </a:prstGeom>
            <a:solidFill>
              <a:srgbClr val="FFCC00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874" name="Freeform 77">
              <a:extLst>
                <a:ext uri="{FF2B5EF4-FFF2-40B4-BE49-F238E27FC236}">
                  <a16:creationId xmlns:a16="http://schemas.microsoft.com/office/drawing/2014/main" id="{F8D11FD3-1988-41DD-9780-FE6C8FD30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" y="3357"/>
              <a:ext cx="231" cy="370"/>
            </a:xfrm>
            <a:custGeom>
              <a:avLst/>
              <a:gdLst>
                <a:gd name="T0" fmla="*/ 4 w 288"/>
                <a:gd name="T1" fmla="*/ 0 h 462"/>
                <a:gd name="T2" fmla="*/ 5 w 288"/>
                <a:gd name="T3" fmla="*/ 4 h 462"/>
                <a:gd name="T4" fmla="*/ 6 w 288"/>
                <a:gd name="T5" fmla="*/ 7 h 462"/>
                <a:gd name="T6" fmla="*/ 10 w 288"/>
                <a:gd name="T7" fmla="*/ 12 h 462"/>
                <a:gd name="T8" fmla="*/ 4 w 288"/>
                <a:gd name="T9" fmla="*/ 15 h 462"/>
                <a:gd name="T10" fmla="*/ 2 w 288"/>
                <a:gd name="T11" fmla="*/ 14 h 4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8"/>
                <a:gd name="T19" fmla="*/ 0 h 462"/>
                <a:gd name="T20" fmla="*/ 288 w 288"/>
                <a:gd name="T21" fmla="*/ 462 h 46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8" h="462">
                  <a:moveTo>
                    <a:pt x="114" y="0"/>
                  </a:moveTo>
                  <a:cubicBezTo>
                    <a:pt x="116" y="16"/>
                    <a:pt x="120" y="62"/>
                    <a:pt x="126" y="96"/>
                  </a:cubicBezTo>
                  <a:cubicBezTo>
                    <a:pt x="132" y="130"/>
                    <a:pt x="125" y="161"/>
                    <a:pt x="150" y="204"/>
                  </a:cubicBezTo>
                  <a:cubicBezTo>
                    <a:pt x="210" y="294"/>
                    <a:pt x="264" y="252"/>
                    <a:pt x="276" y="354"/>
                  </a:cubicBezTo>
                  <a:cubicBezTo>
                    <a:pt x="288" y="456"/>
                    <a:pt x="152" y="439"/>
                    <a:pt x="108" y="438"/>
                  </a:cubicBezTo>
                  <a:cubicBezTo>
                    <a:pt x="0" y="462"/>
                    <a:pt x="37" y="386"/>
                    <a:pt x="18" y="372"/>
                  </a:cubicBezTo>
                </a:path>
              </a:pathLst>
            </a:custGeom>
            <a:noFill/>
            <a:ln w="28575">
              <a:solidFill>
                <a:schemeClr val="bg2">
                  <a:alpha val="30196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9" name="Arc 78">
              <a:extLst>
                <a:ext uri="{FF2B5EF4-FFF2-40B4-BE49-F238E27FC236}">
                  <a16:creationId xmlns:a16="http://schemas.microsoft.com/office/drawing/2014/main" id="{28D6BF9A-D484-3C48-9701-C41C960EEA31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378" y="3309"/>
              <a:ext cx="184" cy="5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97 w 43200"/>
                <a:gd name="T1" fmla="*/ 23644 h 23644"/>
                <a:gd name="T2" fmla="*/ 43152 w 43200"/>
                <a:gd name="T3" fmla="*/ 23045 h 23644"/>
                <a:gd name="T4" fmla="*/ 21600 w 43200"/>
                <a:gd name="T5" fmla="*/ 21600 h 23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644" fill="none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</a:path>
                <a:path w="43200" h="23644" stroke="0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25876" name="Arc 79">
              <a:extLst>
                <a:ext uri="{FF2B5EF4-FFF2-40B4-BE49-F238E27FC236}">
                  <a16:creationId xmlns:a16="http://schemas.microsoft.com/office/drawing/2014/main" id="{95B418C5-2393-461E-8471-DED48B3CAB3B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380" y="3288"/>
              <a:ext cx="184" cy="50"/>
            </a:xfrm>
            <a:custGeom>
              <a:avLst/>
              <a:gdLst>
                <a:gd name="T0" fmla="*/ 0 w 43200"/>
                <a:gd name="T1" fmla="*/ 0 h 23644"/>
                <a:gd name="T2" fmla="*/ 0 w 43200"/>
                <a:gd name="T3" fmla="*/ 0 h 23644"/>
                <a:gd name="T4" fmla="*/ 0 w 43200"/>
                <a:gd name="T5" fmla="*/ 0 h 23644"/>
                <a:gd name="T6" fmla="*/ 0 60000 65536"/>
                <a:gd name="T7" fmla="*/ 0 60000 65536"/>
                <a:gd name="T8" fmla="*/ 0 60000 65536"/>
                <a:gd name="T9" fmla="*/ 0 w 43200"/>
                <a:gd name="T10" fmla="*/ 0 h 23644"/>
                <a:gd name="T11" fmla="*/ 43200 w 43200"/>
                <a:gd name="T12" fmla="*/ 23644 h 236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3644" fill="none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</a:path>
                <a:path w="43200" h="23644" stroke="0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  <a:lnTo>
                    <a:pt x="21600" y="21600"/>
                  </a:lnTo>
                  <a:lnTo>
                    <a:pt x="96" y="2364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77" name="Oval 80">
              <a:extLst>
                <a:ext uri="{FF2B5EF4-FFF2-40B4-BE49-F238E27FC236}">
                  <a16:creationId xmlns:a16="http://schemas.microsoft.com/office/drawing/2014/main" id="{79CACD76-A853-491C-8737-AA2719E0D3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" y="3258"/>
              <a:ext cx="149" cy="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878" name="Arc 81">
              <a:extLst>
                <a:ext uri="{FF2B5EF4-FFF2-40B4-BE49-F238E27FC236}">
                  <a16:creationId xmlns:a16="http://schemas.microsoft.com/office/drawing/2014/main" id="{CC778A8D-228C-4B72-B955-7419F8B0FEF4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379" y="3250"/>
              <a:ext cx="184" cy="92"/>
            </a:xfrm>
            <a:custGeom>
              <a:avLst/>
              <a:gdLst>
                <a:gd name="T0" fmla="*/ 0 w 43200"/>
                <a:gd name="T1" fmla="*/ 0 h 42883"/>
                <a:gd name="T2" fmla="*/ 0 w 43200"/>
                <a:gd name="T3" fmla="*/ 0 h 42883"/>
                <a:gd name="T4" fmla="*/ 0 w 43200"/>
                <a:gd name="T5" fmla="*/ 0 h 42883"/>
                <a:gd name="T6" fmla="*/ 0 60000 65536"/>
                <a:gd name="T7" fmla="*/ 0 60000 65536"/>
                <a:gd name="T8" fmla="*/ 0 60000 65536"/>
                <a:gd name="T9" fmla="*/ 0 w 43200"/>
                <a:gd name="T10" fmla="*/ 0 h 42883"/>
                <a:gd name="T11" fmla="*/ 43200 w 43200"/>
                <a:gd name="T12" fmla="*/ 42883 h 4288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2883" fill="none" extrusionOk="0">
                  <a:moveTo>
                    <a:pt x="17618" y="42829"/>
                  </a:moveTo>
                  <a:cubicBezTo>
                    <a:pt x="7402" y="40913"/>
                    <a:pt x="0" y="3199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107"/>
                    <a:pt x="35638" y="41090"/>
                    <a:pt x="25285" y="42883"/>
                  </a:cubicBezTo>
                </a:path>
                <a:path w="43200" h="42883" stroke="0" extrusionOk="0">
                  <a:moveTo>
                    <a:pt x="17618" y="42829"/>
                  </a:moveTo>
                  <a:cubicBezTo>
                    <a:pt x="7402" y="40913"/>
                    <a:pt x="0" y="3199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107"/>
                    <a:pt x="35638" y="41090"/>
                    <a:pt x="25285" y="42883"/>
                  </a:cubicBezTo>
                  <a:lnTo>
                    <a:pt x="21600" y="21600"/>
                  </a:lnTo>
                  <a:lnTo>
                    <a:pt x="17618" y="42829"/>
                  </a:lnTo>
                  <a:close/>
                </a:path>
              </a:pathLst>
            </a:custGeom>
            <a:noFill/>
            <a:ln w="9525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79" name="Arc 82">
              <a:extLst>
                <a:ext uri="{FF2B5EF4-FFF2-40B4-BE49-F238E27FC236}">
                  <a16:creationId xmlns:a16="http://schemas.microsoft.com/office/drawing/2014/main" id="{1EC24CD4-F127-43D9-B114-B051097873C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393" y="3254"/>
              <a:ext cx="150" cy="75"/>
            </a:xfrm>
            <a:custGeom>
              <a:avLst/>
              <a:gdLst>
                <a:gd name="T0" fmla="*/ 0 w 43200"/>
                <a:gd name="T1" fmla="*/ 0 h 43085"/>
                <a:gd name="T2" fmla="*/ 0 w 43200"/>
                <a:gd name="T3" fmla="*/ 0 h 43085"/>
                <a:gd name="T4" fmla="*/ 0 w 43200"/>
                <a:gd name="T5" fmla="*/ 0 h 4308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085"/>
                <a:gd name="T11" fmla="*/ 43200 w 43200"/>
                <a:gd name="T12" fmla="*/ 43085 h 4308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085" fill="none" extrusionOk="0">
                  <a:moveTo>
                    <a:pt x="19377" y="43085"/>
                  </a:moveTo>
                  <a:cubicBezTo>
                    <a:pt x="8367" y="41946"/>
                    <a:pt x="0" y="3266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950"/>
                    <a:pt x="35858" y="40845"/>
                    <a:pt x="25696" y="42808"/>
                  </a:cubicBezTo>
                </a:path>
                <a:path w="43200" h="43085" stroke="0" extrusionOk="0">
                  <a:moveTo>
                    <a:pt x="19377" y="43085"/>
                  </a:moveTo>
                  <a:cubicBezTo>
                    <a:pt x="8367" y="41946"/>
                    <a:pt x="0" y="3266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950"/>
                    <a:pt x="35858" y="40845"/>
                    <a:pt x="25696" y="42808"/>
                  </a:cubicBezTo>
                  <a:lnTo>
                    <a:pt x="21600" y="21600"/>
                  </a:lnTo>
                  <a:lnTo>
                    <a:pt x="19377" y="43085"/>
                  </a:lnTo>
                  <a:close/>
                </a:path>
              </a:pathLst>
            </a:custGeom>
            <a:noFill/>
            <a:ln w="9525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80" name="Arc 83">
              <a:extLst>
                <a:ext uri="{FF2B5EF4-FFF2-40B4-BE49-F238E27FC236}">
                  <a16:creationId xmlns:a16="http://schemas.microsoft.com/office/drawing/2014/main" id="{D29B2028-7E93-4CFA-A880-D655DE7DA75D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423" y="3258"/>
              <a:ext cx="92" cy="40"/>
            </a:xfrm>
            <a:custGeom>
              <a:avLst/>
              <a:gdLst>
                <a:gd name="T0" fmla="*/ 0 w 43200"/>
                <a:gd name="T1" fmla="*/ 0 h 41744"/>
                <a:gd name="T2" fmla="*/ 0 w 43200"/>
                <a:gd name="T3" fmla="*/ 0 h 41744"/>
                <a:gd name="T4" fmla="*/ 0 w 43200"/>
                <a:gd name="T5" fmla="*/ 0 h 41744"/>
                <a:gd name="T6" fmla="*/ 0 60000 65536"/>
                <a:gd name="T7" fmla="*/ 0 60000 65536"/>
                <a:gd name="T8" fmla="*/ 0 60000 65536"/>
                <a:gd name="T9" fmla="*/ 0 w 43200"/>
                <a:gd name="T10" fmla="*/ 0 h 41744"/>
                <a:gd name="T11" fmla="*/ 43200 w 43200"/>
                <a:gd name="T12" fmla="*/ 41744 h 417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1744" fill="none" extrusionOk="0">
                  <a:moveTo>
                    <a:pt x="7745" y="38171"/>
                  </a:moveTo>
                  <a:cubicBezTo>
                    <a:pt x="2836" y="34067"/>
                    <a:pt x="0" y="2799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0520"/>
                    <a:pt x="37715" y="38524"/>
                    <a:pt x="29396" y="41744"/>
                  </a:cubicBezTo>
                </a:path>
                <a:path w="43200" h="41744" stroke="0" extrusionOk="0">
                  <a:moveTo>
                    <a:pt x="7745" y="38171"/>
                  </a:moveTo>
                  <a:cubicBezTo>
                    <a:pt x="2836" y="34067"/>
                    <a:pt x="0" y="2799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0520"/>
                    <a:pt x="37715" y="38524"/>
                    <a:pt x="29396" y="41744"/>
                  </a:cubicBezTo>
                  <a:lnTo>
                    <a:pt x="21600" y="21600"/>
                  </a:lnTo>
                  <a:lnTo>
                    <a:pt x="7745" y="38171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81" name="Arc 84">
              <a:extLst>
                <a:ext uri="{FF2B5EF4-FFF2-40B4-BE49-F238E27FC236}">
                  <a16:creationId xmlns:a16="http://schemas.microsoft.com/office/drawing/2014/main" id="{268F24CF-65EB-477C-B388-3B1C25F48751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438" y="3265"/>
              <a:ext cx="58" cy="23"/>
            </a:xfrm>
            <a:custGeom>
              <a:avLst/>
              <a:gdLst>
                <a:gd name="T0" fmla="*/ 0 w 43200"/>
                <a:gd name="T1" fmla="*/ 0 h 35592"/>
                <a:gd name="T2" fmla="*/ 0 w 43200"/>
                <a:gd name="T3" fmla="*/ 0 h 35592"/>
                <a:gd name="T4" fmla="*/ 0 w 43200"/>
                <a:gd name="T5" fmla="*/ 0 h 35592"/>
                <a:gd name="T6" fmla="*/ 0 60000 65536"/>
                <a:gd name="T7" fmla="*/ 0 60000 65536"/>
                <a:gd name="T8" fmla="*/ 0 60000 65536"/>
                <a:gd name="T9" fmla="*/ 0 w 43200"/>
                <a:gd name="T10" fmla="*/ 0 h 35592"/>
                <a:gd name="T11" fmla="*/ 43200 w 43200"/>
                <a:gd name="T12" fmla="*/ 35592 h 355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35592" fill="none" extrusionOk="0">
                  <a:moveTo>
                    <a:pt x="3295" y="33068"/>
                  </a:moveTo>
                  <a:cubicBezTo>
                    <a:pt x="1142" y="29630"/>
                    <a:pt x="0" y="2565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726"/>
                    <a:pt x="41376" y="31686"/>
                    <a:pt x="38055" y="35591"/>
                  </a:cubicBezTo>
                </a:path>
                <a:path w="43200" h="35592" stroke="0" extrusionOk="0">
                  <a:moveTo>
                    <a:pt x="3295" y="33068"/>
                  </a:moveTo>
                  <a:cubicBezTo>
                    <a:pt x="1142" y="29630"/>
                    <a:pt x="0" y="2565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726"/>
                    <a:pt x="41376" y="31686"/>
                    <a:pt x="38055" y="35591"/>
                  </a:cubicBezTo>
                  <a:lnTo>
                    <a:pt x="21600" y="21600"/>
                  </a:lnTo>
                  <a:lnTo>
                    <a:pt x="3295" y="330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82" name="AutoShape 85">
              <a:extLst>
                <a:ext uri="{FF2B5EF4-FFF2-40B4-BE49-F238E27FC236}">
                  <a16:creationId xmlns:a16="http://schemas.microsoft.com/office/drawing/2014/main" id="{89B04C8F-352F-4A96-B0B9-2D4A55E523A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420" y="3247"/>
              <a:ext cx="92" cy="4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4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286" y="7650"/>
                  </a:moveTo>
                  <a:cubicBezTo>
                    <a:pt x="4555" y="4622"/>
                    <a:pt x="7517" y="2652"/>
                    <a:pt x="10800" y="2653"/>
                  </a:cubicBezTo>
                  <a:cubicBezTo>
                    <a:pt x="14082" y="2653"/>
                    <a:pt x="17044" y="4622"/>
                    <a:pt x="18313" y="7650"/>
                  </a:cubicBezTo>
                  <a:lnTo>
                    <a:pt x="20760" y="6624"/>
                  </a:lnTo>
                  <a:cubicBezTo>
                    <a:pt x="19077" y="2611"/>
                    <a:pt x="15151" y="-1"/>
                    <a:pt x="10799" y="0"/>
                  </a:cubicBezTo>
                  <a:cubicBezTo>
                    <a:pt x="6448" y="0"/>
                    <a:pt x="2522" y="2611"/>
                    <a:pt x="839" y="6624"/>
                  </a:cubicBezTo>
                  <a:lnTo>
                    <a:pt x="3286" y="76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83" name="Arc 86">
              <a:extLst>
                <a:ext uri="{FF2B5EF4-FFF2-40B4-BE49-F238E27FC236}">
                  <a16:creationId xmlns:a16="http://schemas.microsoft.com/office/drawing/2014/main" id="{4EC6AA7F-8CE0-4857-A0C1-D98FCEC4FD0A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422" y="3292"/>
              <a:ext cx="92" cy="26"/>
            </a:xfrm>
            <a:custGeom>
              <a:avLst/>
              <a:gdLst>
                <a:gd name="T0" fmla="*/ 0 w 42971"/>
                <a:gd name="T1" fmla="*/ 0 h 26832"/>
                <a:gd name="T2" fmla="*/ 0 w 42971"/>
                <a:gd name="T3" fmla="*/ 0 h 26832"/>
                <a:gd name="T4" fmla="*/ 0 w 42971"/>
                <a:gd name="T5" fmla="*/ 0 h 26832"/>
                <a:gd name="T6" fmla="*/ 0 60000 65536"/>
                <a:gd name="T7" fmla="*/ 0 60000 65536"/>
                <a:gd name="T8" fmla="*/ 0 60000 65536"/>
                <a:gd name="T9" fmla="*/ 0 w 42971"/>
                <a:gd name="T10" fmla="*/ 0 h 26832"/>
                <a:gd name="T11" fmla="*/ 42971 w 42971"/>
                <a:gd name="T12" fmla="*/ 26832 h 268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971" h="26832" fill="none" extrusionOk="0">
                  <a:moveTo>
                    <a:pt x="-1" y="18465"/>
                  </a:moveTo>
                  <a:cubicBezTo>
                    <a:pt x="1554" y="7860"/>
                    <a:pt x="10652" y="-1"/>
                    <a:pt x="21371" y="0"/>
                  </a:cubicBezTo>
                  <a:cubicBezTo>
                    <a:pt x="33300" y="0"/>
                    <a:pt x="42971" y="9670"/>
                    <a:pt x="42971" y="21600"/>
                  </a:cubicBezTo>
                  <a:cubicBezTo>
                    <a:pt x="42971" y="23363"/>
                    <a:pt x="42754" y="25120"/>
                    <a:pt x="42327" y="26831"/>
                  </a:cubicBezTo>
                </a:path>
                <a:path w="42971" h="26832" stroke="0" extrusionOk="0">
                  <a:moveTo>
                    <a:pt x="-1" y="18465"/>
                  </a:moveTo>
                  <a:cubicBezTo>
                    <a:pt x="1554" y="7860"/>
                    <a:pt x="10652" y="-1"/>
                    <a:pt x="21371" y="0"/>
                  </a:cubicBezTo>
                  <a:cubicBezTo>
                    <a:pt x="33300" y="0"/>
                    <a:pt x="42971" y="9670"/>
                    <a:pt x="42971" y="21600"/>
                  </a:cubicBezTo>
                  <a:cubicBezTo>
                    <a:pt x="42971" y="23363"/>
                    <a:pt x="42754" y="25120"/>
                    <a:pt x="42327" y="26831"/>
                  </a:cubicBezTo>
                  <a:lnTo>
                    <a:pt x="21371" y="21600"/>
                  </a:lnTo>
                  <a:lnTo>
                    <a:pt x="-1" y="18465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84" name="Line 87">
              <a:extLst>
                <a:ext uri="{FF2B5EF4-FFF2-40B4-BE49-F238E27FC236}">
                  <a16:creationId xmlns:a16="http://schemas.microsoft.com/office/drawing/2014/main" id="{DCC958CB-C620-4C80-9DB3-76F96E2CDB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22" y="3282"/>
              <a:ext cx="0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85" name="Line 88">
              <a:extLst>
                <a:ext uri="{FF2B5EF4-FFF2-40B4-BE49-F238E27FC236}">
                  <a16:creationId xmlns:a16="http://schemas.microsoft.com/office/drawing/2014/main" id="{D850E7FD-E226-4504-9B88-9E3596158E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4" y="3280"/>
              <a:ext cx="0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89">
              <a:extLst>
                <a:ext uri="{FF2B5EF4-FFF2-40B4-BE49-F238E27FC236}">
                  <a16:creationId xmlns:a16="http://schemas.microsoft.com/office/drawing/2014/main" id="{EF1B6672-91B6-BA4C-BDE6-40C0C87C5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1" y="3285"/>
              <a:ext cx="91" cy="37"/>
            </a:xfrm>
            <a:custGeom>
              <a:avLst/>
              <a:gdLst>
                <a:gd name="T0" fmla="*/ 1 w 91"/>
                <a:gd name="T1" fmla="*/ 0 h 37"/>
                <a:gd name="T2" fmla="*/ 91 w 91"/>
                <a:gd name="T3" fmla="*/ 2 h 37"/>
                <a:gd name="T4" fmla="*/ 90 w 91"/>
                <a:gd name="T5" fmla="*/ 17 h 37"/>
                <a:gd name="T6" fmla="*/ 1 w 91"/>
                <a:gd name="T7" fmla="*/ 17 h 37"/>
                <a:gd name="T8" fmla="*/ 1 w 91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37">
                  <a:moveTo>
                    <a:pt x="1" y="0"/>
                  </a:moveTo>
                  <a:cubicBezTo>
                    <a:pt x="19" y="20"/>
                    <a:pt x="66" y="18"/>
                    <a:pt x="91" y="2"/>
                  </a:cubicBezTo>
                  <a:cubicBezTo>
                    <a:pt x="88" y="11"/>
                    <a:pt x="87" y="3"/>
                    <a:pt x="90" y="17"/>
                  </a:cubicBezTo>
                  <a:cubicBezTo>
                    <a:pt x="70" y="32"/>
                    <a:pt x="28" y="37"/>
                    <a:pt x="1" y="17"/>
                  </a:cubicBezTo>
                  <a:cubicBezTo>
                    <a:pt x="4" y="17"/>
                    <a:pt x="0" y="7"/>
                    <a:pt x="1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  <p:pic>
          <p:nvPicPr>
            <p:cNvPr id="25887" name="Picture 90" descr="Lua do clear">
              <a:extLst>
                <a:ext uri="{FF2B5EF4-FFF2-40B4-BE49-F238E27FC236}">
                  <a16:creationId xmlns:a16="http://schemas.microsoft.com/office/drawing/2014/main" id="{261A67E1-ED69-4BEB-A114-ABED273E2D0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3" y="2913"/>
              <a:ext cx="174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07" name="AutoShape 91">
            <a:extLst>
              <a:ext uri="{FF2B5EF4-FFF2-40B4-BE49-F238E27FC236}">
                <a16:creationId xmlns:a16="http://schemas.microsoft.com/office/drawing/2014/main" id="{418CC08C-35C0-4FFE-A21D-52939D356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9889" y="4448175"/>
            <a:ext cx="600075" cy="3810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00" y="10800"/>
                </a:moveTo>
                <a:cubicBezTo>
                  <a:pt x="1000" y="16212"/>
                  <a:pt x="5388" y="20600"/>
                  <a:pt x="10800" y="20600"/>
                </a:cubicBezTo>
                <a:cubicBezTo>
                  <a:pt x="16212" y="20600"/>
                  <a:pt x="20600" y="16212"/>
                  <a:pt x="20600" y="10800"/>
                </a:cubicBezTo>
                <a:cubicBezTo>
                  <a:pt x="20600" y="5388"/>
                  <a:pt x="16212" y="1000"/>
                  <a:pt x="10800" y="1000"/>
                </a:cubicBezTo>
                <a:cubicBezTo>
                  <a:pt x="5388" y="1000"/>
                  <a:pt x="1000" y="5388"/>
                  <a:pt x="10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rgbClr val="4D4D4D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08" name="Oval 92">
            <a:extLst>
              <a:ext uri="{FF2B5EF4-FFF2-40B4-BE49-F238E27FC236}">
                <a16:creationId xmlns:a16="http://schemas.microsoft.com/office/drawing/2014/main" id="{31C3AD48-BA27-4949-B425-5C29447AF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1450" y="3838575"/>
            <a:ext cx="965200" cy="9588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CCFF">
                  <a:alpha val="87999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3405" name="AutoShape 93">
            <a:extLst>
              <a:ext uri="{FF2B5EF4-FFF2-40B4-BE49-F238E27FC236}">
                <a16:creationId xmlns:a16="http://schemas.microsoft.com/office/drawing/2014/main" id="{975110E5-DC21-3247-9E73-301455FB6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0063" y="3459163"/>
            <a:ext cx="309562" cy="546100"/>
          </a:xfrm>
          <a:prstGeom prst="can">
            <a:avLst>
              <a:gd name="adj" fmla="val 81737"/>
            </a:avLst>
          </a:prstGeom>
          <a:gradFill rotWithShape="1">
            <a:gsLst>
              <a:gs pos="0">
                <a:srgbClr val="99CCFF"/>
              </a:gs>
              <a:gs pos="50000">
                <a:schemeClr val="bg1">
                  <a:alpha val="70000"/>
                </a:schemeClr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5612" name="Freeform 94">
            <a:extLst>
              <a:ext uri="{FF2B5EF4-FFF2-40B4-BE49-F238E27FC236}">
                <a16:creationId xmlns:a16="http://schemas.microsoft.com/office/drawing/2014/main" id="{3AAE7081-AE78-43DA-B5C6-16CF6948ED54}"/>
              </a:ext>
            </a:extLst>
          </p:cNvPr>
          <p:cNvSpPr>
            <a:spLocks/>
          </p:cNvSpPr>
          <p:nvPr/>
        </p:nvSpPr>
        <p:spPr bwMode="auto">
          <a:xfrm flipH="1">
            <a:off x="4592638" y="3652839"/>
            <a:ext cx="61912" cy="300037"/>
          </a:xfrm>
          <a:custGeom>
            <a:avLst/>
            <a:gdLst>
              <a:gd name="T0" fmla="*/ 2147483646 w 39"/>
              <a:gd name="T1" fmla="*/ 0 h 117"/>
              <a:gd name="T2" fmla="*/ 2147483646 w 39"/>
              <a:gd name="T3" fmla="*/ 2147483646 h 117"/>
              <a:gd name="T4" fmla="*/ 0 w 39"/>
              <a:gd name="T5" fmla="*/ 2147483646 h 117"/>
              <a:gd name="T6" fmla="*/ 0 60000 65536"/>
              <a:gd name="T7" fmla="*/ 0 60000 65536"/>
              <a:gd name="T8" fmla="*/ 0 60000 65536"/>
              <a:gd name="T9" fmla="*/ 0 w 39"/>
              <a:gd name="T10" fmla="*/ 0 h 117"/>
              <a:gd name="T11" fmla="*/ 39 w 39"/>
              <a:gd name="T12" fmla="*/ 117 h 1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" h="117">
                <a:moveTo>
                  <a:pt x="36" y="0"/>
                </a:moveTo>
                <a:cubicBezTo>
                  <a:pt x="36" y="48"/>
                  <a:pt x="39" y="68"/>
                  <a:pt x="33" y="87"/>
                </a:cubicBezTo>
                <a:cubicBezTo>
                  <a:pt x="27" y="106"/>
                  <a:pt x="21" y="117"/>
                  <a:pt x="0" y="117"/>
                </a:cubicBezTo>
              </a:path>
            </a:pathLst>
          </a:custGeom>
          <a:noFill/>
          <a:ln w="9525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13" name="Freeform 95">
            <a:extLst>
              <a:ext uri="{FF2B5EF4-FFF2-40B4-BE49-F238E27FC236}">
                <a16:creationId xmlns:a16="http://schemas.microsoft.com/office/drawing/2014/main" id="{3DBBA241-688A-4957-908A-8E204289CAC5}"/>
              </a:ext>
            </a:extLst>
          </p:cNvPr>
          <p:cNvSpPr>
            <a:spLocks/>
          </p:cNvSpPr>
          <p:nvPr/>
        </p:nvSpPr>
        <p:spPr bwMode="auto">
          <a:xfrm>
            <a:off x="4257676" y="3652838"/>
            <a:ext cx="60325" cy="296862"/>
          </a:xfrm>
          <a:custGeom>
            <a:avLst/>
            <a:gdLst>
              <a:gd name="T0" fmla="*/ 2147483646 w 39"/>
              <a:gd name="T1" fmla="*/ 0 h 117"/>
              <a:gd name="T2" fmla="*/ 2147483646 w 39"/>
              <a:gd name="T3" fmla="*/ 2147483646 h 117"/>
              <a:gd name="T4" fmla="*/ 0 w 39"/>
              <a:gd name="T5" fmla="*/ 2147483646 h 117"/>
              <a:gd name="T6" fmla="*/ 0 60000 65536"/>
              <a:gd name="T7" fmla="*/ 0 60000 65536"/>
              <a:gd name="T8" fmla="*/ 0 60000 65536"/>
              <a:gd name="T9" fmla="*/ 0 w 39"/>
              <a:gd name="T10" fmla="*/ 0 h 117"/>
              <a:gd name="T11" fmla="*/ 39 w 39"/>
              <a:gd name="T12" fmla="*/ 117 h 1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" h="117">
                <a:moveTo>
                  <a:pt x="36" y="0"/>
                </a:moveTo>
                <a:cubicBezTo>
                  <a:pt x="36" y="48"/>
                  <a:pt x="39" y="68"/>
                  <a:pt x="33" y="87"/>
                </a:cubicBezTo>
                <a:cubicBezTo>
                  <a:pt x="27" y="106"/>
                  <a:pt x="21" y="117"/>
                  <a:pt x="0" y="117"/>
                </a:cubicBezTo>
              </a:path>
            </a:pathLst>
          </a:custGeom>
          <a:noFill/>
          <a:ln w="9525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408" name="Arc 96">
            <a:extLst>
              <a:ext uri="{FF2B5EF4-FFF2-40B4-BE49-F238E27FC236}">
                <a16:creationId xmlns:a16="http://schemas.microsoft.com/office/drawing/2014/main" id="{FB3056CF-2B5F-714B-A924-6AF4ADA5818B}"/>
              </a:ext>
            </a:extLst>
          </p:cNvPr>
          <p:cNvSpPr>
            <a:spLocks/>
          </p:cNvSpPr>
          <p:nvPr/>
        </p:nvSpPr>
        <p:spPr bwMode="auto">
          <a:xfrm flipV="1">
            <a:off x="4283076" y="3524250"/>
            <a:ext cx="352425" cy="230188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9147 w 43200"/>
              <a:gd name="T1" fmla="*/ 43060 h 43200"/>
              <a:gd name="T2" fmla="*/ 21600 w 43200"/>
              <a:gd name="T3" fmla="*/ 43200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</a:path>
              <a:path w="43200" h="43200" stroke="0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  <a:lnTo>
                  <a:pt x="21600" y="21600"/>
                </a:lnTo>
                <a:close/>
              </a:path>
            </a:pathLst>
          </a:custGeom>
          <a:gradFill rotWithShape="1">
            <a:gsLst>
              <a:gs pos="0">
                <a:srgbClr val="99CCFF"/>
              </a:gs>
              <a:gs pos="50000">
                <a:schemeClr val="bg1"/>
              </a:gs>
              <a:gs pos="100000">
                <a:srgbClr val="99CCFF"/>
              </a:gs>
            </a:gsLst>
            <a:lin ang="0" scaled="1"/>
          </a:gradFill>
          <a:ln w="9525">
            <a:solidFill>
              <a:srgbClr val="3399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  <a:latin typeface="Times New Roman" panose="02020603050405020304" pitchFamily="18" charset="0"/>
              <a:cs typeface="Arial" charset="0"/>
            </a:endParaRPr>
          </a:p>
        </p:txBody>
      </p:sp>
      <p:sp>
        <p:nvSpPr>
          <p:cNvPr id="25615" name="Oval 97">
            <a:extLst>
              <a:ext uri="{FF2B5EF4-FFF2-40B4-BE49-F238E27FC236}">
                <a16:creationId xmlns:a16="http://schemas.microsoft.com/office/drawing/2014/main" id="{D206115B-6DE6-4622-ABA4-7A33D4180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076" y="3490914"/>
            <a:ext cx="352425" cy="230187"/>
          </a:xfrm>
          <a:prstGeom prst="ellipse">
            <a:avLst/>
          </a:prstGeom>
          <a:solidFill>
            <a:schemeClr val="bg1"/>
          </a:soli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25616" name="AutoShape 98">
            <a:extLst>
              <a:ext uri="{FF2B5EF4-FFF2-40B4-BE49-F238E27FC236}">
                <a16:creationId xmlns:a16="http://schemas.microsoft.com/office/drawing/2014/main" id="{6F8E68E9-33C3-4809-BC31-EED0731F9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6913" y="3633789"/>
            <a:ext cx="36512" cy="274637"/>
          </a:xfrm>
          <a:prstGeom prst="can">
            <a:avLst>
              <a:gd name="adj" fmla="val 55613"/>
            </a:avLst>
          </a:prstGeom>
          <a:solidFill>
            <a:srgbClr val="FFFFFF">
              <a:alpha val="59999"/>
            </a:srgbClr>
          </a:solidFill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25617" name="Arc 99">
            <a:extLst>
              <a:ext uri="{FF2B5EF4-FFF2-40B4-BE49-F238E27FC236}">
                <a16:creationId xmlns:a16="http://schemas.microsoft.com/office/drawing/2014/main" id="{2D99AD5A-3922-4F3C-81EA-3DBF603D6972}"/>
              </a:ext>
            </a:extLst>
          </p:cNvPr>
          <p:cNvSpPr>
            <a:spLocks/>
          </p:cNvSpPr>
          <p:nvPr/>
        </p:nvSpPr>
        <p:spPr bwMode="auto">
          <a:xfrm flipV="1">
            <a:off x="4314825" y="3509963"/>
            <a:ext cx="293688" cy="190500"/>
          </a:xfrm>
          <a:custGeom>
            <a:avLst/>
            <a:gdLst>
              <a:gd name="T0" fmla="*/ 2147483646 w 43200"/>
              <a:gd name="T1" fmla="*/ 2147483646 h 43200"/>
              <a:gd name="T2" fmla="*/ 2147483646 w 43200"/>
              <a:gd name="T3" fmla="*/ 2147483646 h 43200"/>
              <a:gd name="T4" fmla="*/ 2147483646 w 43200"/>
              <a:gd name="T5" fmla="*/ 2147483646 h 43200"/>
              <a:gd name="T6" fmla="*/ 0 60000 65536"/>
              <a:gd name="T7" fmla="*/ 0 60000 65536"/>
              <a:gd name="T8" fmla="*/ 0 60000 65536"/>
              <a:gd name="T9" fmla="*/ 0 w 43200"/>
              <a:gd name="T10" fmla="*/ 0 h 43200"/>
              <a:gd name="T11" fmla="*/ 43200 w 432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3200" fill="none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</a:path>
              <a:path w="43200" h="43200" stroke="0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  <a:lnTo>
                  <a:pt x="21600" y="21600"/>
                </a:lnTo>
                <a:lnTo>
                  <a:pt x="19146" y="43060"/>
                </a:lnTo>
                <a:close/>
              </a:path>
            </a:pathLst>
          </a:custGeom>
          <a:gradFill rotWithShape="1">
            <a:gsLst>
              <a:gs pos="0">
                <a:srgbClr val="762F00"/>
              </a:gs>
              <a:gs pos="50000">
                <a:srgbClr val="FF6600"/>
              </a:gs>
              <a:gs pos="100000">
                <a:srgbClr val="762F00"/>
              </a:gs>
            </a:gsLst>
            <a:lin ang="0" scaled="1"/>
          </a:gradFill>
          <a:ln w="3175">
            <a:solidFill>
              <a:srgbClr val="990033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18" name="Oval 100">
            <a:extLst>
              <a:ext uri="{FF2B5EF4-FFF2-40B4-BE49-F238E27FC236}">
                <a16:creationId xmlns:a16="http://schemas.microsoft.com/office/drawing/2014/main" id="{B73A3082-6BAE-48BF-AFFE-5621FD17D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825" y="3487738"/>
            <a:ext cx="293688" cy="190500"/>
          </a:xfrm>
          <a:prstGeom prst="ellipse">
            <a:avLst/>
          </a:prstGeom>
          <a:solidFill>
            <a:srgbClr val="FF6600"/>
          </a:solidFill>
          <a:ln w="3175">
            <a:solidFill>
              <a:srgbClr val="990033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25619" name="Oval 101">
            <a:extLst>
              <a:ext uri="{FF2B5EF4-FFF2-40B4-BE49-F238E27FC236}">
                <a16:creationId xmlns:a16="http://schemas.microsoft.com/office/drawing/2014/main" id="{A502EDA1-6D9F-461A-B397-4DE40BCE7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6738" y="3557588"/>
            <a:ext cx="55562" cy="36512"/>
          </a:xfrm>
          <a:prstGeom prst="ellipse">
            <a:avLst/>
          </a:prstGeom>
          <a:solidFill>
            <a:srgbClr val="4D4D4D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25620" name="Oval 102">
            <a:extLst>
              <a:ext uri="{FF2B5EF4-FFF2-40B4-BE49-F238E27FC236}">
                <a16:creationId xmlns:a16="http://schemas.microsoft.com/office/drawing/2014/main" id="{A569776E-00AA-46C8-ADE6-5CFFA41EF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6689" y="4010025"/>
            <a:ext cx="968375" cy="630238"/>
          </a:xfrm>
          <a:prstGeom prst="ellipse">
            <a:avLst/>
          </a:prstGeom>
          <a:solidFill>
            <a:srgbClr val="FFFFFF">
              <a:alpha val="30196"/>
            </a:srgbClr>
          </a:solidFill>
          <a:ln w="3175">
            <a:solidFill>
              <a:srgbClr val="6699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grpSp>
        <p:nvGrpSpPr>
          <p:cNvPr id="13344" name="Group 103">
            <a:extLst>
              <a:ext uri="{FF2B5EF4-FFF2-40B4-BE49-F238E27FC236}">
                <a16:creationId xmlns:a16="http://schemas.microsoft.com/office/drawing/2014/main" id="{AA578F5F-455B-4F95-9185-286EC8D83334}"/>
              </a:ext>
            </a:extLst>
          </p:cNvPr>
          <p:cNvGrpSpPr>
            <a:grpSpLocks/>
          </p:cNvGrpSpPr>
          <p:nvPr/>
        </p:nvGrpSpPr>
        <p:grpSpPr bwMode="auto">
          <a:xfrm rot="4952512">
            <a:off x="5942013" y="5821363"/>
            <a:ext cx="1190625" cy="882650"/>
            <a:chOff x="3765" y="1482"/>
            <a:chExt cx="750" cy="556"/>
          </a:xfrm>
        </p:grpSpPr>
        <p:sp>
          <p:nvSpPr>
            <p:cNvPr id="25857" name="Freeform 104">
              <a:extLst>
                <a:ext uri="{FF2B5EF4-FFF2-40B4-BE49-F238E27FC236}">
                  <a16:creationId xmlns:a16="http://schemas.microsoft.com/office/drawing/2014/main" id="{5119F1C1-BAFE-4DE4-9A56-80257632D2EC}"/>
                </a:ext>
              </a:extLst>
            </p:cNvPr>
            <p:cNvSpPr>
              <a:spLocks/>
            </p:cNvSpPr>
            <p:nvPr/>
          </p:nvSpPr>
          <p:spPr bwMode="auto">
            <a:xfrm rot="-5668726">
              <a:off x="3813" y="1607"/>
              <a:ext cx="200" cy="232"/>
            </a:xfrm>
            <a:custGeom>
              <a:avLst/>
              <a:gdLst>
                <a:gd name="T0" fmla="*/ 1 w 268"/>
                <a:gd name="T1" fmla="*/ 1 h 334"/>
                <a:gd name="T2" fmla="*/ 0 w 268"/>
                <a:gd name="T3" fmla="*/ 0 h 334"/>
                <a:gd name="T4" fmla="*/ 1 w 268"/>
                <a:gd name="T5" fmla="*/ 1 h 334"/>
                <a:gd name="T6" fmla="*/ 1 w 268"/>
                <a:gd name="T7" fmla="*/ 1 h 334"/>
                <a:gd name="T8" fmla="*/ 1 w 268"/>
                <a:gd name="T9" fmla="*/ 1 h 334"/>
                <a:gd name="T10" fmla="*/ 1 w 268"/>
                <a:gd name="T11" fmla="*/ 1 h 334"/>
                <a:gd name="T12" fmla="*/ 1 w 268"/>
                <a:gd name="T13" fmla="*/ 1 h 334"/>
                <a:gd name="T14" fmla="*/ 1 w 268"/>
                <a:gd name="T15" fmla="*/ 1 h 334"/>
                <a:gd name="T16" fmla="*/ 2 w 268"/>
                <a:gd name="T17" fmla="*/ 1 h 334"/>
                <a:gd name="T18" fmla="*/ 2 w 268"/>
                <a:gd name="T19" fmla="*/ 1 h 334"/>
                <a:gd name="T20" fmla="*/ 2 w 268"/>
                <a:gd name="T21" fmla="*/ 1 h 334"/>
                <a:gd name="T22" fmla="*/ 2 w 268"/>
                <a:gd name="T23" fmla="*/ 1 h 334"/>
                <a:gd name="T24" fmla="*/ 3 w 268"/>
                <a:gd name="T25" fmla="*/ 1 h 334"/>
                <a:gd name="T26" fmla="*/ 3 w 268"/>
                <a:gd name="T27" fmla="*/ 1 h 334"/>
                <a:gd name="T28" fmla="*/ 3 w 268"/>
                <a:gd name="T29" fmla="*/ 1 h 334"/>
                <a:gd name="T30" fmla="*/ 3 w 268"/>
                <a:gd name="T31" fmla="*/ 1 h 334"/>
                <a:gd name="T32" fmla="*/ 3 w 268"/>
                <a:gd name="T33" fmla="*/ 1 h 334"/>
                <a:gd name="T34" fmla="*/ 3 w 268"/>
                <a:gd name="T35" fmla="*/ 1 h 334"/>
                <a:gd name="T36" fmla="*/ 2 w 268"/>
                <a:gd name="T37" fmla="*/ 1 h 334"/>
                <a:gd name="T38" fmla="*/ 1 w 268"/>
                <a:gd name="T39" fmla="*/ 1 h 3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68"/>
                <a:gd name="T61" fmla="*/ 0 h 334"/>
                <a:gd name="T62" fmla="*/ 268 w 268"/>
                <a:gd name="T63" fmla="*/ 334 h 3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68" h="334">
                  <a:moveTo>
                    <a:pt x="136" y="206"/>
                  </a:moveTo>
                  <a:lnTo>
                    <a:pt x="0" y="0"/>
                  </a:lnTo>
                  <a:lnTo>
                    <a:pt x="24" y="5"/>
                  </a:lnTo>
                  <a:lnTo>
                    <a:pt x="48" y="11"/>
                  </a:lnTo>
                  <a:lnTo>
                    <a:pt x="68" y="26"/>
                  </a:lnTo>
                  <a:lnTo>
                    <a:pt x="78" y="36"/>
                  </a:lnTo>
                  <a:lnTo>
                    <a:pt x="116" y="58"/>
                  </a:lnTo>
                  <a:lnTo>
                    <a:pt x="144" y="78"/>
                  </a:lnTo>
                  <a:lnTo>
                    <a:pt x="166" y="96"/>
                  </a:lnTo>
                  <a:lnTo>
                    <a:pt x="188" y="110"/>
                  </a:lnTo>
                  <a:lnTo>
                    <a:pt x="196" y="136"/>
                  </a:lnTo>
                  <a:lnTo>
                    <a:pt x="204" y="160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6" y="244"/>
                  </a:lnTo>
                  <a:lnTo>
                    <a:pt x="256" y="270"/>
                  </a:lnTo>
                  <a:lnTo>
                    <a:pt x="268" y="334"/>
                  </a:lnTo>
                  <a:lnTo>
                    <a:pt x="238" y="330"/>
                  </a:lnTo>
                  <a:lnTo>
                    <a:pt x="204" y="322"/>
                  </a:lnTo>
                  <a:lnTo>
                    <a:pt x="136" y="206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58" name="Freeform 105">
              <a:extLst>
                <a:ext uri="{FF2B5EF4-FFF2-40B4-BE49-F238E27FC236}">
                  <a16:creationId xmlns:a16="http://schemas.microsoft.com/office/drawing/2014/main" id="{1A59A612-4EE1-4077-8B7B-5B801DC1D17D}"/>
                </a:ext>
              </a:extLst>
            </p:cNvPr>
            <p:cNvSpPr>
              <a:spLocks/>
            </p:cNvSpPr>
            <p:nvPr/>
          </p:nvSpPr>
          <p:spPr bwMode="auto">
            <a:xfrm rot="-5668726">
              <a:off x="3848" y="1471"/>
              <a:ext cx="484" cy="650"/>
            </a:xfrm>
            <a:custGeom>
              <a:avLst/>
              <a:gdLst>
                <a:gd name="T0" fmla="*/ 3 w 651"/>
                <a:gd name="T1" fmla="*/ 2 h 934"/>
                <a:gd name="T2" fmla="*/ 2 w 651"/>
                <a:gd name="T3" fmla="*/ 2 h 934"/>
                <a:gd name="T4" fmla="*/ 1 w 651"/>
                <a:gd name="T5" fmla="*/ 2 h 934"/>
                <a:gd name="T6" fmla="*/ 1 w 651"/>
                <a:gd name="T7" fmla="*/ 2 h 934"/>
                <a:gd name="T8" fmla="*/ 1 w 651"/>
                <a:gd name="T9" fmla="*/ 2 h 934"/>
                <a:gd name="T10" fmla="*/ 1 w 651"/>
                <a:gd name="T11" fmla="*/ 2 h 934"/>
                <a:gd name="T12" fmla="*/ 1 w 651"/>
                <a:gd name="T13" fmla="*/ 2 h 934"/>
                <a:gd name="T14" fmla="*/ 1 w 651"/>
                <a:gd name="T15" fmla="*/ 2 h 934"/>
                <a:gd name="T16" fmla="*/ 1 w 651"/>
                <a:gd name="T17" fmla="*/ 2 h 934"/>
                <a:gd name="T18" fmla="*/ 1 w 651"/>
                <a:gd name="T19" fmla="*/ 2 h 934"/>
                <a:gd name="T20" fmla="*/ 1 w 651"/>
                <a:gd name="T21" fmla="*/ 3 h 934"/>
                <a:gd name="T22" fmla="*/ 2 w 651"/>
                <a:gd name="T23" fmla="*/ 3 h 934"/>
                <a:gd name="T24" fmla="*/ 3 w 651"/>
                <a:gd name="T25" fmla="*/ 3 h 934"/>
                <a:gd name="T26" fmla="*/ 4 w 651"/>
                <a:gd name="T27" fmla="*/ 3 h 934"/>
                <a:gd name="T28" fmla="*/ 4 w 651"/>
                <a:gd name="T29" fmla="*/ 4 h 934"/>
                <a:gd name="T30" fmla="*/ 4 w 651"/>
                <a:gd name="T31" fmla="*/ 4 h 934"/>
                <a:gd name="T32" fmla="*/ 4 w 651"/>
                <a:gd name="T33" fmla="*/ 4 h 934"/>
                <a:gd name="T34" fmla="*/ 5 w 651"/>
                <a:gd name="T35" fmla="*/ 4 h 934"/>
                <a:gd name="T36" fmla="*/ 5 w 651"/>
                <a:gd name="T37" fmla="*/ 4 h 934"/>
                <a:gd name="T38" fmla="*/ 5 w 651"/>
                <a:gd name="T39" fmla="*/ 4 h 934"/>
                <a:gd name="T40" fmla="*/ 7 w 651"/>
                <a:gd name="T41" fmla="*/ 3 h 934"/>
                <a:gd name="T42" fmla="*/ 7 w 651"/>
                <a:gd name="T43" fmla="*/ 3 h 934"/>
                <a:gd name="T44" fmla="*/ 7 w 651"/>
                <a:gd name="T45" fmla="*/ 3 h 934"/>
                <a:gd name="T46" fmla="*/ 7 w 651"/>
                <a:gd name="T47" fmla="*/ 3 h 934"/>
                <a:gd name="T48" fmla="*/ 7 w 651"/>
                <a:gd name="T49" fmla="*/ 3 h 934"/>
                <a:gd name="T50" fmla="*/ 7 w 651"/>
                <a:gd name="T51" fmla="*/ 3 h 934"/>
                <a:gd name="T52" fmla="*/ 7 w 651"/>
                <a:gd name="T53" fmla="*/ 2 h 934"/>
                <a:gd name="T54" fmla="*/ 7 w 651"/>
                <a:gd name="T55" fmla="*/ 2 h 934"/>
                <a:gd name="T56" fmla="*/ 7 w 651"/>
                <a:gd name="T57" fmla="*/ 1 h 934"/>
                <a:gd name="T58" fmla="*/ 7 w 651"/>
                <a:gd name="T59" fmla="*/ 1 h 934"/>
                <a:gd name="T60" fmla="*/ 7 w 651"/>
                <a:gd name="T61" fmla="*/ 1 h 934"/>
                <a:gd name="T62" fmla="*/ 7 w 651"/>
                <a:gd name="T63" fmla="*/ 1 h 934"/>
                <a:gd name="T64" fmla="*/ 5 w 651"/>
                <a:gd name="T65" fmla="*/ 1 h 934"/>
                <a:gd name="T66" fmla="*/ 5 w 651"/>
                <a:gd name="T67" fmla="*/ 1 h 934"/>
                <a:gd name="T68" fmla="*/ 5 w 651"/>
                <a:gd name="T69" fmla="*/ 1 h 934"/>
                <a:gd name="T70" fmla="*/ 4 w 651"/>
                <a:gd name="T71" fmla="*/ 1 h 934"/>
                <a:gd name="T72" fmla="*/ 4 w 651"/>
                <a:gd name="T73" fmla="*/ 1 h 934"/>
                <a:gd name="T74" fmla="*/ 4 w 651"/>
                <a:gd name="T75" fmla="*/ 1 h 934"/>
                <a:gd name="T76" fmla="*/ 4 w 651"/>
                <a:gd name="T77" fmla="*/ 1 h 934"/>
                <a:gd name="T78" fmla="*/ 3 w 651"/>
                <a:gd name="T79" fmla="*/ 1 h 934"/>
                <a:gd name="T80" fmla="*/ 3 w 651"/>
                <a:gd name="T81" fmla="*/ 1 h 934"/>
                <a:gd name="T82" fmla="*/ 3 w 651"/>
                <a:gd name="T83" fmla="*/ 1 h 934"/>
                <a:gd name="T84" fmla="*/ 3 w 651"/>
                <a:gd name="T85" fmla="*/ 1 h 934"/>
                <a:gd name="T86" fmla="*/ 3 w 651"/>
                <a:gd name="T87" fmla="*/ 1 h 934"/>
                <a:gd name="T88" fmla="*/ 4 w 651"/>
                <a:gd name="T89" fmla="*/ 1 h 934"/>
                <a:gd name="T90" fmla="*/ 4 w 651"/>
                <a:gd name="T91" fmla="*/ 1 h 934"/>
                <a:gd name="T92" fmla="*/ 4 w 651"/>
                <a:gd name="T93" fmla="*/ 1 h 934"/>
                <a:gd name="T94" fmla="*/ 4 w 651"/>
                <a:gd name="T95" fmla="*/ 1 h 934"/>
                <a:gd name="T96" fmla="*/ 4 w 651"/>
                <a:gd name="T97" fmla="*/ 2 h 934"/>
                <a:gd name="T98" fmla="*/ 3 w 651"/>
                <a:gd name="T99" fmla="*/ 2 h 93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51"/>
                <a:gd name="T151" fmla="*/ 0 h 934"/>
                <a:gd name="T152" fmla="*/ 651 w 651"/>
                <a:gd name="T153" fmla="*/ 934 h 93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51" h="934">
                  <a:moveTo>
                    <a:pt x="254" y="496"/>
                  </a:moveTo>
                  <a:lnTo>
                    <a:pt x="232" y="508"/>
                  </a:lnTo>
                  <a:lnTo>
                    <a:pt x="212" y="514"/>
                  </a:lnTo>
                  <a:lnTo>
                    <a:pt x="182" y="512"/>
                  </a:lnTo>
                  <a:lnTo>
                    <a:pt x="150" y="504"/>
                  </a:lnTo>
                  <a:lnTo>
                    <a:pt x="110" y="482"/>
                  </a:lnTo>
                  <a:lnTo>
                    <a:pt x="102" y="452"/>
                  </a:lnTo>
                  <a:lnTo>
                    <a:pt x="92" y="440"/>
                  </a:lnTo>
                  <a:lnTo>
                    <a:pt x="74" y="430"/>
                  </a:lnTo>
                  <a:lnTo>
                    <a:pt x="52" y="412"/>
                  </a:lnTo>
                  <a:lnTo>
                    <a:pt x="32" y="406"/>
                  </a:lnTo>
                  <a:lnTo>
                    <a:pt x="10" y="410"/>
                  </a:lnTo>
                  <a:lnTo>
                    <a:pt x="0" y="418"/>
                  </a:lnTo>
                  <a:lnTo>
                    <a:pt x="10" y="440"/>
                  </a:lnTo>
                  <a:lnTo>
                    <a:pt x="18" y="464"/>
                  </a:lnTo>
                  <a:lnTo>
                    <a:pt x="24" y="484"/>
                  </a:lnTo>
                  <a:lnTo>
                    <a:pt x="34" y="504"/>
                  </a:lnTo>
                  <a:lnTo>
                    <a:pt x="44" y="534"/>
                  </a:lnTo>
                  <a:lnTo>
                    <a:pt x="54" y="550"/>
                  </a:lnTo>
                  <a:lnTo>
                    <a:pt x="74" y="580"/>
                  </a:lnTo>
                  <a:lnTo>
                    <a:pt x="102" y="604"/>
                  </a:lnTo>
                  <a:lnTo>
                    <a:pt x="116" y="628"/>
                  </a:lnTo>
                  <a:lnTo>
                    <a:pt x="150" y="666"/>
                  </a:lnTo>
                  <a:lnTo>
                    <a:pt x="182" y="696"/>
                  </a:lnTo>
                  <a:lnTo>
                    <a:pt x="206" y="719"/>
                  </a:lnTo>
                  <a:lnTo>
                    <a:pt x="242" y="756"/>
                  </a:lnTo>
                  <a:lnTo>
                    <a:pt x="286" y="796"/>
                  </a:lnTo>
                  <a:lnTo>
                    <a:pt x="306" y="816"/>
                  </a:lnTo>
                  <a:lnTo>
                    <a:pt x="328" y="829"/>
                  </a:lnTo>
                  <a:lnTo>
                    <a:pt x="340" y="856"/>
                  </a:lnTo>
                  <a:lnTo>
                    <a:pt x="348" y="875"/>
                  </a:lnTo>
                  <a:lnTo>
                    <a:pt x="354" y="893"/>
                  </a:lnTo>
                  <a:lnTo>
                    <a:pt x="365" y="909"/>
                  </a:lnTo>
                  <a:lnTo>
                    <a:pt x="380" y="925"/>
                  </a:lnTo>
                  <a:lnTo>
                    <a:pt x="389" y="934"/>
                  </a:lnTo>
                  <a:lnTo>
                    <a:pt x="403" y="921"/>
                  </a:lnTo>
                  <a:lnTo>
                    <a:pt x="416" y="909"/>
                  </a:lnTo>
                  <a:lnTo>
                    <a:pt x="444" y="889"/>
                  </a:lnTo>
                  <a:lnTo>
                    <a:pt x="483" y="864"/>
                  </a:lnTo>
                  <a:lnTo>
                    <a:pt x="508" y="850"/>
                  </a:lnTo>
                  <a:lnTo>
                    <a:pt x="538" y="833"/>
                  </a:lnTo>
                  <a:lnTo>
                    <a:pt x="573" y="821"/>
                  </a:lnTo>
                  <a:lnTo>
                    <a:pt x="603" y="814"/>
                  </a:lnTo>
                  <a:lnTo>
                    <a:pt x="630" y="816"/>
                  </a:lnTo>
                  <a:lnTo>
                    <a:pt x="651" y="820"/>
                  </a:lnTo>
                  <a:lnTo>
                    <a:pt x="619" y="785"/>
                  </a:lnTo>
                  <a:lnTo>
                    <a:pt x="609" y="772"/>
                  </a:lnTo>
                  <a:lnTo>
                    <a:pt x="590" y="757"/>
                  </a:lnTo>
                  <a:lnTo>
                    <a:pt x="581" y="745"/>
                  </a:lnTo>
                  <a:lnTo>
                    <a:pt x="577" y="735"/>
                  </a:lnTo>
                  <a:lnTo>
                    <a:pt x="580" y="709"/>
                  </a:lnTo>
                  <a:lnTo>
                    <a:pt x="587" y="630"/>
                  </a:lnTo>
                  <a:lnTo>
                    <a:pt x="577" y="541"/>
                  </a:lnTo>
                  <a:lnTo>
                    <a:pt x="577" y="484"/>
                  </a:lnTo>
                  <a:lnTo>
                    <a:pt x="580" y="456"/>
                  </a:lnTo>
                  <a:lnTo>
                    <a:pt x="580" y="428"/>
                  </a:lnTo>
                  <a:lnTo>
                    <a:pt x="582" y="410"/>
                  </a:lnTo>
                  <a:lnTo>
                    <a:pt x="580" y="395"/>
                  </a:lnTo>
                  <a:lnTo>
                    <a:pt x="584" y="382"/>
                  </a:lnTo>
                  <a:lnTo>
                    <a:pt x="580" y="384"/>
                  </a:lnTo>
                  <a:lnTo>
                    <a:pt x="580" y="376"/>
                  </a:lnTo>
                  <a:lnTo>
                    <a:pt x="572" y="336"/>
                  </a:lnTo>
                  <a:lnTo>
                    <a:pt x="556" y="330"/>
                  </a:lnTo>
                  <a:lnTo>
                    <a:pt x="542" y="338"/>
                  </a:lnTo>
                  <a:lnTo>
                    <a:pt x="522" y="312"/>
                  </a:lnTo>
                  <a:lnTo>
                    <a:pt x="494" y="324"/>
                  </a:lnTo>
                  <a:lnTo>
                    <a:pt x="474" y="288"/>
                  </a:lnTo>
                  <a:lnTo>
                    <a:pt x="458" y="266"/>
                  </a:lnTo>
                  <a:lnTo>
                    <a:pt x="444" y="234"/>
                  </a:lnTo>
                  <a:lnTo>
                    <a:pt x="430" y="206"/>
                  </a:lnTo>
                  <a:lnTo>
                    <a:pt x="412" y="170"/>
                  </a:lnTo>
                  <a:lnTo>
                    <a:pt x="388" y="136"/>
                  </a:lnTo>
                  <a:lnTo>
                    <a:pt x="370" y="122"/>
                  </a:lnTo>
                  <a:lnTo>
                    <a:pt x="356" y="106"/>
                  </a:lnTo>
                  <a:lnTo>
                    <a:pt x="344" y="94"/>
                  </a:lnTo>
                  <a:lnTo>
                    <a:pt x="334" y="84"/>
                  </a:lnTo>
                  <a:lnTo>
                    <a:pt x="322" y="72"/>
                  </a:lnTo>
                  <a:lnTo>
                    <a:pt x="310" y="58"/>
                  </a:lnTo>
                  <a:lnTo>
                    <a:pt x="298" y="48"/>
                  </a:lnTo>
                  <a:lnTo>
                    <a:pt x="286" y="40"/>
                  </a:lnTo>
                  <a:lnTo>
                    <a:pt x="274" y="24"/>
                  </a:lnTo>
                  <a:lnTo>
                    <a:pt x="260" y="14"/>
                  </a:lnTo>
                  <a:lnTo>
                    <a:pt x="244" y="0"/>
                  </a:lnTo>
                  <a:lnTo>
                    <a:pt x="232" y="20"/>
                  </a:lnTo>
                  <a:lnTo>
                    <a:pt x="232" y="46"/>
                  </a:lnTo>
                  <a:lnTo>
                    <a:pt x="240" y="86"/>
                  </a:lnTo>
                  <a:lnTo>
                    <a:pt x="268" y="126"/>
                  </a:lnTo>
                  <a:lnTo>
                    <a:pt x="288" y="152"/>
                  </a:lnTo>
                  <a:lnTo>
                    <a:pt x="304" y="180"/>
                  </a:lnTo>
                  <a:lnTo>
                    <a:pt x="320" y="204"/>
                  </a:lnTo>
                  <a:lnTo>
                    <a:pt x="330" y="238"/>
                  </a:lnTo>
                  <a:lnTo>
                    <a:pt x="338" y="276"/>
                  </a:lnTo>
                  <a:lnTo>
                    <a:pt x="362" y="320"/>
                  </a:lnTo>
                  <a:lnTo>
                    <a:pt x="368" y="354"/>
                  </a:lnTo>
                  <a:lnTo>
                    <a:pt x="358" y="378"/>
                  </a:lnTo>
                  <a:lnTo>
                    <a:pt x="346" y="404"/>
                  </a:lnTo>
                  <a:lnTo>
                    <a:pt x="322" y="442"/>
                  </a:lnTo>
                  <a:lnTo>
                    <a:pt x="306" y="462"/>
                  </a:lnTo>
                  <a:lnTo>
                    <a:pt x="283" y="478"/>
                  </a:lnTo>
                  <a:lnTo>
                    <a:pt x="254" y="496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59" name="Freeform 106">
              <a:extLst>
                <a:ext uri="{FF2B5EF4-FFF2-40B4-BE49-F238E27FC236}">
                  <a16:creationId xmlns:a16="http://schemas.microsoft.com/office/drawing/2014/main" id="{7A130E4C-8228-4153-A163-6D15893BDCB7}"/>
                </a:ext>
              </a:extLst>
            </p:cNvPr>
            <p:cNvSpPr>
              <a:spLocks/>
            </p:cNvSpPr>
            <p:nvPr/>
          </p:nvSpPr>
          <p:spPr bwMode="auto">
            <a:xfrm rot="-5668726">
              <a:off x="4047" y="1600"/>
              <a:ext cx="5" cy="79"/>
            </a:xfrm>
            <a:custGeom>
              <a:avLst/>
              <a:gdLst>
                <a:gd name="T0" fmla="*/ 0 w 20"/>
                <a:gd name="T1" fmla="*/ 0 h 336"/>
                <a:gd name="T2" fmla="*/ 0 w 20"/>
                <a:gd name="T3" fmla="*/ 0 h 336"/>
                <a:gd name="T4" fmla="*/ 0 w 20"/>
                <a:gd name="T5" fmla="*/ 0 h 336"/>
                <a:gd name="T6" fmla="*/ 0 w 20"/>
                <a:gd name="T7" fmla="*/ 0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"/>
                <a:gd name="T13" fmla="*/ 0 h 336"/>
                <a:gd name="T14" fmla="*/ 20 w 20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" h="336">
                  <a:moveTo>
                    <a:pt x="9" y="0"/>
                  </a:moveTo>
                  <a:lnTo>
                    <a:pt x="20" y="52"/>
                  </a:lnTo>
                  <a:lnTo>
                    <a:pt x="1" y="241"/>
                  </a:lnTo>
                  <a:lnTo>
                    <a:pt x="0" y="33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60" name="Freeform 107">
              <a:extLst>
                <a:ext uri="{FF2B5EF4-FFF2-40B4-BE49-F238E27FC236}">
                  <a16:creationId xmlns:a16="http://schemas.microsoft.com/office/drawing/2014/main" id="{3029CBA0-25E3-47BD-B4CF-046AE1247C5F}"/>
                </a:ext>
              </a:extLst>
            </p:cNvPr>
            <p:cNvSpPr>
              <a:spLocks/>
            </p:cNvSpPr>
            <p:nvPr/>
          </p:nvSpPr>
          <p:spPr bwMode="auto">
            <a:xfrm rot="-5668726">
              <a:off x="4081" y="1994"/>
              <a:ext cx="18" cy="39"/>
            </a:xfrm>
            <a:custGeom>
              <a:avLst/>
              <a:gdLst>
                <a:gd name="T0" fmla="*/ 0 w 70"/>
                <a:gd name="T1" fmla="*/ 0 h 169"/>
                <a:gd name="T2" fmla="*/ 0 w 70"/>
                <a:gd name="T3" fmla="*/ 0 h 169"/>
                <a:gd name="T4" fmla="*/ 0 w 70"/>
                <a:gd name="T5" fmla="*/ 0 h 169"/>
                <a:gd name="T6" fmla="*/ 0 w 70"/>
                <a:gd name="T7" fmla="*/ 0 h 169"/>
                <a:gd name="T8" fmla="*/ 0 w 70"/>
                <a:gd name="T9" fmla="*/ 0 h 169"/>
                <a:gd name="T10" fmla="*/ 0 w 70"/>
                <a:gd name="T11" fmla="*/ 0 h 169"/>
                <a:gd name="T12" fmla="*/ 0 w 70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169"/>
                <a:gd name="T23" fmla="*/ 70 w 70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61" name="Freeform 108">
              <a:extLst>
                <a:ext uri="{FF2B5EF4-FFF2-40B4-BE49-F238E27FC236}">
                  <a16:creationId xmlns:a16="http://schemas.microsoft.com/office/drawing/2014/main" id="{D4A330B0-7B92-4372-9FBD-04E9941A4399}"/>
                </a:ext>
              </a:extLst>
            </p:cNvPr>
            <p:cNvSpPr>
              <a:spLocks/>
            </p:cNvSpPr>
            <p:nvPr/>
          </p:nvSpPr>
          <p:spPr bwMode="auto">
            <a:xfrm rot="-2506963">
              <a:off x="3899" y="1791"/>
              <a:ext cx="11" cy="23"/>
            </a:xfrm>
            <a:custGeom>
              <a:avLst/>
              <a:gdLst>
                <a:gd name="T0" fmla="*/ 0 w 50"/>
                <a:gd name="T1" fmla="*/ 0 h 93"/>
                <a:gd name="T2" fmla="*/ 0 w 50"/>
                <a:gd name="T3" fmla="*/ 0 h 93"/>
                <a:gd name="T4" fmla="*/ 0 w 50"/>
                <a:gd name="T5" fmla="*/ 0 h 93"/>
                <a:gd name="T6" fmla="*/ 0 w 50"/>
                <a:gd name="T7" fmla="*/ 0 h 93"/>
                <a:gd name="T8" fmla="*/ 0 w 50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"/>
                <a:gd name="T16" fmla="*/ 0 h 93"/>
                <a:gd name="T17" fmla="*/ 50 w 50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" h="93">
                  <a:moveTo>
                    <a:pt x="0" y="0"/>
                  </a:moveTo>
                  <a:lnTo>
                    <a:pt x="0" y="32"/>
                  </a:lnTo>
                  <a:lnTo>
                    <a:pt x="6" y="57"/>
                  </a:lnTo>
                  <a:lnTo>
                    <a:pt x="25" y="82"/>
                  </a:lnTo>
                  <a:lnTo>
                    <a:pt x="50" y="9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25862" name="Group 109">
              <a:extLst>
                <a:ext uri="{FF2B5EF4-FFF2-40B4-BE49-F238E27FC236}">
                  <a16:creationId xmlns:a16="http://schemas.microsoft.com/office/drawing/2014/main" id="{1FF75D1A-81E1-4224-97D3-1E7900A3BB65}"/>
                </a:ext>
              </a:extLst>
            </p:cNvPr>
            <p:cNvGrpSpPr>
              <a:grpSpLocks/>
            </p:cNvGrpSpPr>
            <p:nvPr/>
          </p:nvGrpSpPr>
          <p:grpSpPr bwMode="auto">
            <a:xfrm rot="8522798">
              <a:off x="4299" y="1482"/>
              <a:ext cx="216" cy="258"/>
              <a:chOff x="2457" y="2549"/>
              <a:chExt cx="557" cy="547"/>
            </a:xfrm>
          </p:grpSpPr>
          <p:sp>
            <p:nvSpPr>
              <p:cNvPr id="25865" name="Freeform 110">
                <a:extLst>
                  <a:ext uri="{FF2B5EF4-FFF2-40B4-BE49-F238E27FC236}">
                    <a16:creationId xmlns:a16="http://schemas.microsoft.com/office/drawing/2014/main" id="{4844D5A3-1B12-4CDD-9B50-B9A2021108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1 w 1112"/>
                  <a:gd name="T1" fmla="*/ 1 h 1094"/>
                  <a:gd name="T2" fmla="*/ 1 w 1112"/>
                  <a:gd name="T3" fmla="*/ 1 h 1094"/>
                  <a:gd name="T4" fmla="*/ 1 w 1112"/>
                  <a:gd name="T5" fmla="*/ 1 h 1094"/>
                  <a:gd name="T6" fmla="*/ 1 w 1112"/>
                  <a:gd name="T7" fmla="*/ 1 h 1094"/>
                  <a:gd name="T8" fmla="*/ 1 w 1112"/>
                  <a:gd name="T9" fmla="*/ 1 h 1094"/>
                  <a:gd name="T10" fmla="*/ 1 w 1112"/>
                  <a:gd name="T11" fmla="*/ 1 h 1094"/>
                  <a:gd name="T12" fmla="*/ 1 w 1112"/>
                  <a:gd name="T13" fmla="*/ 1 h 1094"/>
                  <a:gd name="T14" fmla="*/ 1 w 1112"/>
                  <a:gd name="T15" fmla="*/ 1 h 1094"/>
                  <a:gd name="T16" fmla="*/ 1 w 1112"/>
                  <a:gd name="T17" fmla="*/ 1 h 1094"/>
                  <a:gd name="T18" fmla="*/ 1 w 1112"/>
                  <a:gd name="T19" fmla="*/ 1 h 1094"/>
                  <a:gd name="T20" fmla="*/ 1 w 1112"/>
                  <a:gd name="T21" fmla="*/ 1 h 1094"/>
                  <a:gd name="T22" fmla="*/ 1 w 1112"/>
                  <a:gd name="T23" fmla="*/ 1 h 1094"/>
                  <a:gd name="T24" fmla="*/ 1 w 1112"/>
                  <a:gd name="T25" fmla="*/ 1 h 1094"/>
                  <a:gd name="T26" fmla="*/ 0 w 1112"/>
                  <a:gd name="T27" fmla="*/ 0 h 1094"/>
                  <a:gd name="T28" fmla="*/ 1 w 1112"/>
                  <a:gd name="T29" fmla="*/ 1 h 1094"/>
                  <a:gd name="T30" fmla="*/ 1 w 1112"/>
                  <a:gd name="T31" fmla="*/ 1 h 1094"/>
                  <a:gd name="T32" fmla="*/ 1 w 1112"/>
                  <a:gd name="T33" fmla="*/ 1 h 1094"/>
                  <a:gd name="T34" fmla="*/ 1 w 1112"/>
                  <a:gd name="T35" fmla="*/ 1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2"/>
                  <a:gd name="T55" fmla="*/ 0 h 1094"/>
                  <a:gd name="T56" fmla="*/ 1112 w 1112"/>
                  <a:gd name="T57" fmla="*/ 1094 h 10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66" name="Oval 111">
                <a:extLst>
                  <a:ext uri="{FF2B5EF4-FFF2-40B4-BE49-F238E27FC236}">
                    <a16:creationId xmlns:a16="http://schemas.microsoft.com/office/drawing/2014/main" id="{736AB2C4-519A-46AA-BAD5-5C475B547C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en-US" altLang="en-US" sz="20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5863" name="Freeform 112">
              <a:extLst>
                <a:ext uri="{FF2B5EF4-FFF2-40B4-BE49-F238E27FC236}">
                  <a16:creationId xmlns:a16="http://schemas.microsoft.com/office/drawing/2014/main" id="{70E0C8B9-CEC7-4E8C-BCBC-2362ECCBAA31}"/>
                </a:ext>
              </a:extLst>
            </p:cNvPr>
            <p:cNvSpPr>
              <a:spLocks/>
            </p:cNvSpPr>
            <p:nvPr/>
          </p:nvSpPr>
          <p:spPr bwMode="auto">
            <a:xfrm rot="-5668726">
              <a:off x="3851" y="1632"/>
              <a:ext cx="101" cy="153"/>
            </a:xfrm>
            <a:custGeom>
              <a:avLst/>
              <a:gdLst>
                <a:gd name="T0" fmla="*/ 0 w 136"/>
                <a:gd name="T1" fmla="*/ 0 h 220"/>
                <a:gd name="T2" fmla="*/ 1 w 136"/>
                <a:gd name="T3" fmla="*/ 1 h 220"/>
                <a:gd name="T4" fmla="*/ 1 w 136"/>
                <a:gd name="T5" fmla="*/ 1 h 220"/>
                <a:gd name="T6" fmla="*/ 1 w 136"/>
                <a:gd name="T7" fmla="*/ 1 h 220"/>
                <a:gd name="T8" fmla="*/ 1 w 136"/>
                <a:gd name="T9" fmla="*/ 1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220"/>
                <a:gd name="T17" fmla="*/ 136 w 136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220">
                  <a:moveTo>
                    <a:pt x="0" y="0"/>
                  </a:moveTo>
                  <a:cubicBezTo>
                    <a:pt x="11" y="11"/>
                    <a:pt x="48" y="43"/>
                    <a:pt x="64" y="68"/>
                  </a:cubicBezTo>
                  <a:cubicBezTo>
                    <a:pt x="80" y="93"/>
                    <a:pt x="88" y="131"/>
                    <a:pt x="96" y="150"/>
                  </a:cubicBezTo>
                  <a:cubicBezTo>
                    <a:pt x="104" y="169"/>
                    <a:pt x="105" y="168"/>
                    <a:pt x="112" y="180"/>
                  </a:cubicBezTo>
                  <a:cubicBezTo>
                    <a:pt x="119" y="192"/>
                    <a:pt x="131" y="212"/>
                    <a:pt x="136" y="22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64" name="Freeform 113">
              <a:extLst>
                <a:ext uri="{FF2B5EF4-FFF2-40B4-BE49-F238E27FC236}">
                  <a16:creationId xmlns:a16="http://schemas.microsoft.com/office/drawing/2014/main" id="{675E8A5E-720C-48AA-8F64-FE933D1D49E2}"/>
                </a:ext>
              </a:extLst>
            </p:cNvPr>
            <p:cNvSpPr>
              <a:spLocks/>
            </p:cNvSpPr>
            <p:nvPr/>
          </p:nvSpPr>
          <p:spPr bwMode="auto">
            <a:xfrm rot="-5668726">
              <a:off x="3770" y="1854"/>
              <a:ext cx="40" cy="24"/>
            </a:xfrm>
            <a:custGeom>
              <a:avLst/>
              <a:gdLst>
                <a:gd name="T0" fmla="*/ 0 w 54"/>
                <a:gd name="T1" fmla="*/ 0 h 34"/>
                <a:gd name="T2" fmla="*/ 1 w 54"/>
                <a:gd name="T3" fmla="*/ 1 h 34"/>
                <a:gd name="T4" fmla="*/ 1 w 54"/>
                <a:gd name="T5" fmla="*/ 1 h 34"/>
                <a:gd name="T6" fmla="*/ 0 60000 65536"/>
                <a:gd name="T7" fmla="*/ 0 60000 65536"/>
                <a:gd name="T8" fmla="*/ 0 60000 65536"/>
                <a:gd name="T9" fmla="*/ 0 w 54"/>
                <a:gd name="T10" fmla="*/ 0 h 34"/>
                <a:gd name="T11" fmla="*/ 54 w 54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" h="34">
                  <a:moveTo>
                    <a:pt x="0" y="0"/>
                  </a:moveTo>
                  <a:cubicBezTo>
                    <a:pt x="5" y="5"/>
                    <a:pt x="21" y="24"/>
                    <a:pt x="30" y="29"/>
                  </a:cubicBezTo>
                  <a:cubicBezTo>
                    <a:pt x="39" y="34"/>
                    <a:pt x="46" y="33"/>
                    <a:pt x="54" y="2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5622" name="Freeform 114">
            <a:extLst>
              <a:ext uri="{FF2B5EF4-FFF2-40B4-BE49-F238E27FC236}">
                <a16:creationId xmlns:a16="http://schemas.microsoft.com/office/drawing/2014/main" id="{657F6E13-DD2D-4FF5-B57B-64A0A74C0443}"/>
              </a:ext>
            </a:extLst>
          </p:cNvPr>
          <p:cNvSpPr>
            <a:spLocks/>
          </p:cNvSpPr>
          <p:nvPr/>
        </p:nvSpPr>
        <p:spPr bwMode="auto">
          <a:xfrm>
            <a:off x="5734050" y="3708401"/>
            <a:ext cx="457200" cy="981075"/>
          </a:xfrm>
          <a:custGeom>
            <a:avLst/>
            <a:gdLst>
              <a:gd name="T0" fmla="*/ 0 w 288"/>
              <a:gd name="T1" fmla="*/ 2147483646 h 576"/>
              <a:gd name="T2" fmla="*/ 0 w 288"/>
              <a:gd name="T3" fmla="*/ 2147483646 h 576"/>
              <a:gd name="T4" fmla="*/ 2147483646 w 288"/>
              <a:gd name="T5" fmla="*/ 0 h 576"/>
              <a:gd name="T6" fmla="*/ 2147483646 w 288"/>
              <a:gd name="T7" fmla="*/ 2147483646 h 576"/>
              <a:gd name="T8" fmla="*/ 0 60000 65536"/>
              <a:gd name="T9" fmla="*/ 0 60000 65536"/>
              <a:gd name="T10" fmla="*/ 0 60000 65536"/>
              <a:gd name="T11" fmla="*/ 0 60000 65536"/>
              <a:gd name="T12" fmla="*/ 0 w 288"/>
              <a:gd name="T13" fmla="*/ 0 h 576"/>
              <a:gd name="T14" fmla="*/ 288 w 288"/>
              <a:gd name="T15" fmla="*/ 576 h 5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" h="576">
                <a:moveTo>
                  <a:pt x="0" y="576"/>
                </a:moveTo>
                <a:lnTo>
                  <a:pt x="0" y="108"/>
                </a:lnTo>
                <a:lnTo>
                  <a:pt x="288" y="0"/>
                </a:lnTo>
                <a:lnTo>
                  <a:pt x="288" y="42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23" name="Oval 115">
            <a:extLst>
              <a:ext uri="{FF2B5EF4-FFF2-40B4-BE49-F238E27FC236}">
                <a16:creationId xmlns:a16="http://schemas.microsoft.com/office/drawing/2014/main" id="{85B7F562-F322-4138-B1FF-9441501B2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3613" y="4467226"/>
            <a:ext cx="55562" cy="365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25624" name="Oval 116">
            <a:extLst>
              <a:ext uri="{FF2B5EF4-FFF2-40B4-BE49-F238E27FC236}">
                <a16:creationId xmlns:a16="http://schemas.microsoft.com/office/drawing/2014/main" id="{6018F25E-4BBD-47F4-AB2E-CE4AAA24E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562476"/>
            <a:ext cx="55563" cy="365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pic>
        <p:nvPicPr>
          <p:cNvPr id="13429" name="Picture 117" descr="khoi den">
            <a:extLst>
              <a:ext uri="{FF2B5EF4-FFF2-40B4-BE49-F238E27FC236}">
                <a16:creationId xmlns:a16="http://schemas.microsoft.com/office/drawing/2014/main" id="{9C683313-0089-4376-ACF6-A21EC94DDC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11978">
            <a:off x="4989513" y="2754313"/>
            <a:ext cx="2127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26" name="Group 118">
            <a:extLst>
              <a:ext uri="{FF2B5EF4-FFF2-40B4-BE49-F238E27FC236}">
                <a16:creationId xmlns:a16="http://schemas.microsoft.com/office/drawing/2014/main" id="{B666674D-E0A6-419A-90B4-C018DF93C273}"/>
              </a:ext>
            </a:extLst>
          </p:cNvPr>
          <p:cNvGrpSpPr>
            <a:grpSpLocks/>
          </p:cNvGrpSpPr>
          <p:nvPr/>
        </p:nvGrpSpPr>
        <p:grpSpPr bwMode="auto">
          <a:xfrm>
            <a:off x="4497388" y="3278189"/>
            <a:ext cx="279400" cy="314325"/>
            <a:chOff x="3226" y="2032"/>
            <a:chExt cx="176" cy="198"/>
          </a:xfrm>
        </p:grpSpPr>
        <p:sp>
          <p:nvSpPr>
            <p:cNvPr id="25852" name="AutoShape 119">
              <a:extLst>
                <a:ext uri="{FF2B5EF4-FFF2-40B4-BE49-F238E27FC236}">
                  <a16:creationId xmlns:a16="http://schemas.microsoft.com/office/drawing/2014/main" id="{6BAE440A-F8FE-4F9E-AFD5-77C31E06CB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8" y="2091"/>
              <a:ext cx="28" cy="139"/>
            </a:xfrm>
            <a:prstGeom prst="can">
              <a:avLst>
                <a:gd name="adj" fmla="val 36704"/>
              </a:avLst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25853" name="AutoShape 120">
              <a:extLst>
                <a:ext uri="{FF2B5EF4-FFF2-40B4-BE49-F238E27FC236}">
                  <a16:creationId xmlns:a16="http://schemas.microsoft.com/office/drawing/2014/main" id="{6DF306FB-0C12-4B0E-BF96-6AB915FC9A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020000">
              <a:off x="3308" y="1965"/>
              <a:ext cx="28" cy="161"/>
            </a:xfrm>
            <a:prstGeom prst="can">
              <a:avLst>
                <a:gd name="adj" fmla="val 42513"/>
              </a:avLst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16" name="Freeform 121">
              <a:extLst>
                <a:ext uri="{FF2B5EF4-FFF2-40B4-BE49-F238E27FC236}">
                  <a16:creationId xmlns:a16="http://schemas.microsoft.com/office/drawing/2014/main" id="{F374F5E4-90F2-C449-8AB7-EABD31CD3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6" y="2061"/>
              <a:ext cx="41" cy="41"/>
            </a:xfrm>
            <a:custGeom>
              <a:avLst/>
              <a:gdLst>
                <a:gd name="T0" fmla="*/ 4 w 41"/>
                <a:gd name="T1" fmla="*/ 41 h 41"/>
                <a:gd name="T2" fmla="*/ 10 w 41"/>
                <a:gd name="T3" fmla="*/ 17 h 41"/>
                <a:gd name="T4" fmla="*/ 36 w 41"/>
                <a:gd name="T5" fmla="*/ 2 h 41"/>
                <a:gd name="T6" fmla="*/ 41 w 41"/>
                <a:gd name="T7" fmla="*/ 24 h 41"/>
                <a:gd name="T8" fmla="*/ 29 w 41"/>
                <a:gd name="T9" fmla="*/ 38 h 41"/>
                <a:gd name="T10" fmla="*/ 4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4" y="41"/>
                  </a:moveTo>
                  <a:cubicBezTo>
                    <a:pt x="0" y="37"/>
                    <a:pt x="5" y="23"/>
                    <a:pt x="10" y="17"/>
                  </a:cubicBezTo>
                  <a:cubicBezTo>
                    <a:pt x="15" y="11"/>
                    <a:pt x="30" y="0"/>
                    <a:pt x="36" y="2"/>
                  </a:cubicBezTo>
                  <a:lnTo>
                    <a:pt x="41" y="24"/>
                  </a:lnTo>
                  <a:lnTo>
                    <a:pt x="29" y="38"/>
                  </a:lnTo>
                  <a:lnTo>
                    <a:pt x="4" y="41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3175" cmpd="sng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25855" name="AutoShape 122">
              <a:extLst>
                <a:ext uri="{FF2B5EF4-FFF2-40B4-BE49-F238E27FC236}">
                  <a16:creationId xmlns:a16="http://schemas.microsoft.com/office/drawing/2014/main" id="{C9B9FCCC-63A0-4771-910A-A0436DC9AA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020000">
              <a:off x="3246" y="2064"/>
              <a:ext cx="23" cy="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50000">
                  <a:srgbClr val="767676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17" name="AutoShape 123">
              <a:extLst>
                <a:ext uri="{FF2B5EF4-FFF2-40B4-BE49-F238E27FC236}">
                  <a16:creationId xmlns:a16="http://schemas.microsoft.com/office/drawing/2014/main" id="{9E4E12B6-0E15-7E43-B930-EADF2805F0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0" y="2092"/>
              <a:ext cx="23" cy="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</p:grpSp>
      <p:grpSp>
        <p:nvGrpSpPr>
          <p:cNvPr id="13356" name="Group 124">
            <a:extLst>
              <a:ext uri="{FF2B5EF4-FFF2-40B4-BE49-F238E27FC236}">
                <a16:creationId xmlns:a16="http://schemas.microsoft.com/office/drawing/2014/main" id="{920DB7BB-B737-430D-AC4B-C7ACE876E69D}"/>
              </a:ext>
            </a:extLst>
          </p:cNvPr>
          <p:cNvGrpSpPr>
            <a:grpSpLocks/>
          </p:cNvGrpSpPr>
          <p:nvPr/>
        </p:nvGrpSpPr>
        <p:grpSpPr bwMode="auto">
          <a:xfrm>
            <a:off x="5848351" y="3209925"/>
            <a:ext cx="55563" cy="1371600"/>
            <a:chOff x="4188" y="1728"/>
            <a:chExt cx="35" cy="864"/>
          </a:xfrm>
        </p:grpSpPr>
        <p:sp>
          <p:nvSpPr>
            <p:cNvPr id="18" name="AutoShape 125">
              <a:extLst>
                <a:ext uri="{FF2B5EF4-FFF2-40B4-BE49-F238E27FC236}">
                  <a16:creationId xmlns:a16="http://schemas.microsoft.com/office/drawing/2014/main" id="{7E682D85-C2A4-1447-91D7-19CBA1985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8" y="1728"/>
              <a:ext cx="35" cy="74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19" name="Freeform 126">
              <a:extLst>
                <a:ext uri="{FF2B5EF4-FFF2-40B4-BE49-F238E27FC236}">
                  <a16:creationId xmlns:a16="http://schemas.microsoft.com/office/drawing/2014/main" id="{B9E9D24D-308B-A349-8E9D-5BBEEF679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8" y="2458"/>
              <a:ext cx="35" cy="134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25834" name="Line 127">
              <a:extLst>
                <a:ext uri="{FF2B5EF4-FFF2-40B4-BE49-F238E27FC236}">
                  <a16:creationId xmlns:a16="http://schemas.microsoft.com/office/drawing/2014/main" id="{9D48D7FE-8F2B-46D0-A38F-6B159010FB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6" y="1797"/>
              <a:ext cx="0" cy="434"/>
            </a:xfrm>
            <a:prstGeom prst="line">
              <a:avLst/>
            </a:prstGeom>
            <a:noFill/>
            <a:ln w="9525">
              <a:solidFill>
                <a:srgbClr val="66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35" name="Freeform 128">
              <a:extLst>
                <a:ext uri="{FF2B5EF4-FFF2-40B4-BE49-F238E27FC236}">
                  <a16:creationId xmlns:a16="http://schemas.microsoft.com/office/drawing/2014/main" id="{4245D092-4A64-4C68-B4B0-51D90E775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" y="2539"/>
              <a:ext cx="15" cy="53"/>
            </a:xfrm>
            <a:custGeom>
              <a:avLst/>
              <a:gdLst>
                <a:gd name="T0" fmla="*/ 0 w 42"/>
                <a:gd name="T1" fmla="*/ 0 h 129"/>
                <a:gd name="T2" fmla="*/ 0 w 42"/>
                <a:gd name="T3" fmla="*/ 0 h 129"/>
                <a:gd name="T4" fmla="*/ 0 w 42"/>
                <a:gd name="T5" fmla="*/ 0 h 129"/>
                <a:gd name="T6" fmla="*/ 0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129"/>
                <a:gd name="T14" fmla="*/ 42 w 42"/>
                <a:gd name="T15" fmla="*/ 129 h 1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25836" name="Group 129">
              <a:extLst>
                <a:ext uri="{FF2B5EF4-FFF2-40B4-BE49-F238E27FC236}">
                  <a16:creationId xmlns:a16="http://schemas.microsoft.com/office/drawing/2014/main" id="{9876BFC8-FC76-4BFA-B0D1-D2438877EA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5" y="1838"/>
              <a:ext cx="17" cy="615"/>
              <a:chOff x="5160" y="1084"/>
              <a:chExt cx="48" cy="1497"/>
            </a:xfrm>
          </p:grpSpPr>
          <p:sp>
            <p:nvSpPr>
              <p:cNvPr id="25838" name="Line 130">
                <a:extLst>
                  <a:ext uri="{FF2B5EF4-FFF2-40B4-BE49-F238E27FC236}">
                    <a16:creationId xmlns:a16="http://schemas.microsoft.com/office/drawing/2014/main" id="{48EF9447-3730-4599-9375-765DA35249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129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39" name="Line 131">
                <a:extLst>
                  <a:ext uri="{FF2B5EF4-FFF2-40B4-BE49-F238E27FC236}">
                    <a16:creationId xmlns:a16="http://schemas.microsoft.com/office/drawing/2014/main" id="{01A0250F-9AD4-4CCB-A269-976B43C62F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084"/>
                <a:ext cx="0" cy="149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40" name="Line 132">
                <a:extLst>
                  <a:ext uri="{FF2B5EF4-FFF2-40B4-BE49-F238E27FC236}">
                    <a16:creationId xmlns:a16="http://schemas.microsoft.com/office/drawing/2014/main" id="{53E21A89-3E70-40CA-AE50-9603467B6C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249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41" name="Line 133">
                <a:extLst>
                  <a:ext uri="{FF2B5EF4-FFF2-40B4-BE49-F238E27FC236}">
                    <a16:creationId xmlns:a16="http://schemas.microsoft.com/office/drawing/2014/main" id="{24C2FF47-494E-4C42-86B0-82B7429D85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369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42" name="Line 134">
                <a:extLst>
                  <a:ext uri="{FF2B5EF4-FFF2-40B4-BE49-F238E27FC236}">
                    <a16:creationId xmlns:a16="http://schemas.microsoft.com/office/drawing/2014/main" id="{3F4C4CE1-8894-4E52-A80E-2B607108B4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486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43" name="Line 135">
                <a:extLst>
                  <a:ext uri="{FF2B5EF4-FFF2-40B4-BE49-F238E27FC236}">
                    <a16:creationId xmlns:a16="http://schemas.microsoft.com/office/drawing/2014/main" id="{AB8C290D-33D6-4200-ACE3-37CEB6CCBF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606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44" name="Line 136">
                <a:extLst>
                  <a:ext uri="{FF2B5EF4-FFF2-40B4-BE49-F238E27FC236}">
                    <a16:creationId xmlns:a16="http://schemas.microsoft.com/office/drawing/2014/main" id="{7D4C04AD-E095-48D1-B756-52991B48D2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723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45" name="Line 137">
                <a:extLst>
                  <a:ext uri="{FF2B5EF4-FFF2-40B4-BE49-F238E27FC236}">
                    <a16:creationId xmlns:a16="http://schemas.microsoft.com/office/drawing/2014/main" id="{619858C6-8B65-43E3-BEF5-65888836B6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843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46" name="Line 138">
                <a:extLst>
                  <a:ext uri="{FF2B5EF4-FFF2-40B4-BE49-F238E27FC236}">
                    <a16:creationId xmlns:a16="http://schemas.microsoft.com/office/drawing/2014/main" id="{4BBCFB30-E7DE-478E-AF30-29C5A590B9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960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47" name="Line 139">
                <a:extLst>
                  <a:ext uri="{FF2B5EF4-FFF2-40B4-BE49-F238E27FC236}">
                    <a16:creationId xmlns:a16="http://schemas.microsoft.com/office/drawing/2014/main" id="{064D8E11-13C4-4257-9E4A-237DAA9515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208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48" name="Line 140">
                <a:extLst>
                  <a:ext uri="{FF2B5EF4-FFF2-40B4-BE49-F238E27FC236}">
                    <a16:creationId xmlns:a16="http://schemas.microsoft.com/office/drawing/2014/main" id="{93B98193-20B3-4CEA-AC9F-80C0F5E752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2200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49" name="Line 141">
                <a:extLst>
                  <a:ext uri="{FF2B5EF4-FFF2-40B4-BE49-F238E27FC236}">
                    <a16:creationId xmlns:a16="http://schemas.microsoft.com/office/drawing/2014/main" id="{B357DAF6-0EEC-4537-9D86-695834D93B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232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50" name="Line 142">
                <a:extLst>
                  <a:ext uri="{FF2B5EF4-FFF2-40B4-BE49-F238E27FC236}">
                    <a16:creationId xmlns:a16="http://schemas.microsoft.com/office/drawing/2014/main" id="{09695A52-0215-4171-8ACE-18AA8A14AB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2437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51" name="Line 143">
                <a:extLst>
                  <a:ext uri="{FF2B5EF4-FFF2-40B4-BE49-F238E27FC236}">
                    <a16:creationId xmlns:a16="http://schemas.microsoft.com/office/drawing/2014/main" id="{F3DDFCE8-C347-4B87-AE3B-35066068C7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2557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837" name="Line 144">
              <a:extLst>
                <a:ext uri="{FF2B5EF4-FFF2-40B4-BE49-F238E27FC236}">
                  <a16:creationId xmlns:a16="http://schemas.microsoft.com/office/drawing/2014/main" id="{F2D73BDD-7B6B-4EF2-ABBF-89C9233426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6" y="2231"/>
              <a:ext cx="0" cy="30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3457" name="Line 145">
            <a:extLst>
              <a:ext uri="{FF2B5EF4-FFF2-40B4-BE49-F238E27FC236}">
                <a16:creationId xmlns:a16="http://schemas.microsoft.com/office/drawing/2014/main" id="{63AECDC8-15B3-4416-AECF-92F9C40E9A0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5313" y="3295650"/>
            <a:ext cx="0" cy="5334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458" name="Line 146">
            <a:extLst>
              <a:ext uri="{FF2B5EF4-FFF2-40B4-BE49-F238E27FC236}">
                <a16:creationId xmlns:a16="http://schemas.microsoft.com/office/drawing/2014/main" id="{B57696AC-14C1-412E-BCD4-9DB8ADAD446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24150" y="1524000"/>
            <a:ext cx="0" cy="1295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459" name="Line 147">
            <a:extLst>
              <a:ext uri="{FF2B5EF4-FFF2-40B4-BE49-F238E27FC236}">
                <a16:creationId xmlns:a16="http://schemas.microsoft.com/office/drawing/2014/main" id="{52B78996-AF4E-471C-9A8F-85D076C7D4CA}"/>
              </a:ext>
            </a:extLst>
          </p:cNvPr>
          <p:cNvSpPr>
            <a:spLocks noChangeShapeType="1"/>
          </p:cNvSpPr>
          <p:nvPr/>
        </p:nvSpPr>
        <p:spPr bwMode="auto">
          <a:xfrm>
            <a:off x="2724150" y="1504950"/>
            <a:ext cx="0" cy="1905000"/>
          </a:xfrm>
          <a:prstGeom prst="line">
            <a:avLst/>
          </a:prstGeom>
          <a:noFill/>
          <a:ln w="28575">
            <a:solidFill>
              <a:srgbClr val="66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5631" name="Group 148">
            <a:extLst>
              <a:ext uri="{FF2B5EF4-FFF2-40B4-BE49-F238E27FC236}">
                <a16:creationId xmlns:a16="http://schemas.microsoft.com/office/drawing/2014/main" id="{B5347B02-2B19-4CEA-AFBD-8080EC9945B0}"/>
              </a:ext>
            </a:extLst>
          </p:cNvPr>
          <p:cNvGrpSpPr>
            <a:grpSpLocks/>
          </p:cNvGrpSpPr>
          <p:nvPr/>
        </p:nvGrpSpPr>
        <p:grpSpPr bwMode="auto">
          <a:xfrm>
            <a:off x="2543175" y="1143000"/>
            <a:ext cx="247650" cy="2497138"/>
            <a:chOff x="3138" y="1104"/>
            <a:chExt cx="156" cy="1573"/>
          </a:xfrm>
        </p:grpSpPr>
        <p:sp>
          <p:nvSpPr>
            <p:cNvPr id="25756" name="Line 149">
              <a:extLst>
                <a:ext uri="{FF2B5EF4-FFF2-40B4-BE49-F238E27FC236}">
                  <a16:creationId xmlns:a16="http://schemas.microsoft.com/office/drawing/2014/main" id="{FE6ACDF5-E4BC-4966-AA1B-2DE991E762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225"/>
              <a:ext cx="48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57" name="Line 150">
              <a:extLst>
                <a:ext uri="{FF2B5EF4-FFF2-40B4-BE49-F238E27FC236}">
                  <a16:creationId xmlns:a16="http://schemas.microsoft.com/office/drawing/2014/main" id="{94DFC100-B69C-45EA-B0CD-39A253603C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180"/>
              <a:ext cx="0" cy="149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58" name="Line 151">
              <a:extLst>
                <a:ext uri="{FF2B5EF4-FFF2-40B4-BE49-F238E27FC236}">
                  <a16:creationId xmlns:a16="http://schemas.microsoft.com/office/drawing/2014/main" id="{F8351121-5FB5-415B-80E3-0272469A6F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24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59" name="Line 152">
              <a:extLst>
                <a:ext uri="{FF2B5EF4-FFF2-40B4-BE49-F238E27FC236}">
                  <a16:creationId xmlns:a16="http://schemas.microsoft.com/office/drawing/2014/main" id="{49646868-06FB-4083-A9C1-1AF373DB6F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27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60" name="Line 153">
              <a:extLst>
                <a:ext uri="{FF2B5EF4-FFF2-40B4-BE49-F238E27FC236}">
                  <a16:creationId xmlns:a16="http://schemas.microsoft.com/office/drawing/2014/main" id="{83FDA911-EF48-4970-89BB-CD995FADD8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32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61" name="Line 154">
              <a:extLst>
                <a:ext uri="{FF2B5EF4-FFF2-40B4-BE49-F238E27FC236}">
                  <a16:creationId xmlns:a16="http://schemas.microsoft.com/office/drawing/2014/main" id="{E1C88ACE-5D9F-4D99-BD2F-78500C7BC0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29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62" name="Line 155">
              <a:extLst>
                <a:ext uri="{FF2B5EF4-FFF2-40B4-BE49-F238E27FC236}">
                  <a16:creationId xmlns:a16="http://schemas.microsoft.com/office/drawing/2014/main" id="{3F90486C-F43C-4569-9149-E1E4A4A3AA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345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63" name="Line 156">
              <a:extLst>
                <a:ext uri="{FF2B5EF4-FFF2-40B4-BE49-F238E27FC236}">
                  <a16:creationId xmlns:a16="http://schemas.microsoft.com/office/drawing/2014/main" id="{E09B2FE1-A9D3-47D5-B00E-7FB49A741A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36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64" name="Line 157">
              <a:extLst>
                <a:ext uri="{FF2B5EF4-FFF2-40B4-BE49-F238E27FC236}">
                  <a16:creationId xmlns:a16="http://schemas.microsoft.com/office/drawing/2014/main" id="{13C5E78F-88CE-4A45-8A78-BA849AD1AE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39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65" name="Line 158">
              <a:extLst>
                <a:ext uri="{FF2B5EF4-FFF2-40B4-BE49-F238E27FC236}">
                  <a16:creationId xmlns:a16="http://schemas.microsoft.com/office/drawing/2014/main" id="{A724B087-CCC1-4085-B2CD-59C5464875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44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66" name="Line 159">
              <a:extLst>
                <a:ext uri="{FF2B5EF4-FFF2-40B4-BE49-F238E27FC236}">
                  <a16:creationId xmlns:a16="http://schemas.microsoft.com/office/drawing/2014/main" id="{7BC17C62-BD81-437C-A20D-3B35978569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41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67" name="Line 160">
              <a:extLst>
                <a:ext uri="{FF2B5EF4-FFF2-40B4-BE49-F238E27FC236}">
                  <a16:creationId xmlns:a16="http://schemas.microsoft.com/office/drawing/2014/main" id="{96280968-7FE9-4EB3-89F7-0267817559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465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68" name="Line 161">
              <a:extLst>
                <a:ext uri="{FF2B5EF4-FFF2-40B4-BE49-F238E27FC236}">
                  <a16:creationId xmlns:a16="http://schemas.microsoft.com/office/drawing/2014/main" id="{5B46840A-EF8F-4C95-899C-1C3B74A2D8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48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69" name="Line 162">
              <a:extLst>
                <a:ext uri="{FF2B5EF4-FFF2-40B4-BE49-F238E27FC236}">
                  <a16:creationId xmlns:a16="http://schemas.microsoft.com/office/drawing/2014/main" id="{7C23A6EA-8361-487F-B487-CF082C6C06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51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70" name="Line 163">
              <a:extLst>
                <a:ext uri="{FF2B5EF4-FFF2-40B4-BE49-F238E27FC236}">
                  <a16:creationId xmlns:a16="http://schemas.microsoft.com/office/drawing/2014/main" id="{CEB8C265-5A78-425D-A6CA-6893BE1D86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55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71" name="Line 164">
              <a:extLst>
                <a:ext uri="{FF2B5EF4-FFF2-40B4-BE49-F238E27FC236}">
                  <a16:creationId xmlns:a16="http://schemas.microsoft.com/office/drawing/2014/main" id="{F881513B-5D1C-4FB4-A157-9B515FCC55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53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72" name="Line 165">
              <a:extLst>
                <a:ext uri="{FF2B5EF4-FFF2-40B4-BE49-F238E27FC236}">
                  <a16:creationId xmlns:a16="http://schemas.microsoft.com/office/drawing/2014/main" id="{C6034AD4-E4E1-4F01-9CB3-6EB69701E9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582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73" name="Line 166">
              <a:extLst>
                <a:ext uri="{FF2B5EF4-FFF2-40B4-BE49-F238E27FC236}">
                  <a16:creationId xmlns:a16="http://schemas.microsoft.com/office/drawing/2014/main" id="{6F61BB99-5F4E-44AF-AFDE-0C4C2825D7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60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74" name="Line 167">
              <a:extLst>
                <a:ext uri="{FF2B5EF4-FFF2-40B4-BE49-F238E27FC236}">
                  <a16:creationId xmlns:a16="http://schemas.microsoft.com/office/drawing/2014/main" id="{2C7EA9FA-1D89-40B3-B61D-C41498F467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63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75" name="Line 168">
              <a:extLst>
                <a:ext uri="{FF2B5EF4-FFF2-40B4-BE49-F238E27FC236}">
                  <a16:creationId xmlns:a16="http://schemas.microsoft.com/office/drawing/2014/main" id="{8C009E73-9750-4400-8F7F-B4EF3B582A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67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76" name="Line 169">
              <a:extLst>
                <a:ext uri="{FF2B5EF4-FFF2-40B4-BE49-F238E27FC236}">
                  <a16:creationId xmlns:a16="http://schemas.microsoft.com/office/drawing/2014/main" id="{3BB6010C-21BA-4D0A-978B-D34D5BFBA5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65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77" name="Line 170">
              <a:extLst>
                <a:ext uri="{FF2B5EF4-FFF2-40B4-BE49-F238E27FC236}">
                  <a16:creationId xmlns:a16="http://schemas.microsoft.com/office/drawing/2014/main" id="{2C3FC4B0-0381-4C5A-8E74-ECC80A1455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702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78" name="Line 171">
              <a:extLst>
                <a:ext uri="{FF2B5EF4-FFF2-40B4-BE49-F238E27FC236}">
                  <a16:creationId xmlns:a16="http://schemas.microsoft.com/office/drawing/2014/main" id="{80B83134-6AC5-496F-B6E3-5639EA47FD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72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79" name="Line 172">
              <a:extLst>
                <a:ext uri="{FF2B5EF4-FFF2-40B4-BE49-F238E27FC236}">
                  <a16:creationId xmlns:a16="http://schemas.microsoft.com/office/drawing/2014/main" id="{340549C6-601E-4977-8F15-EC8DC75A23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74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80" name="Line 173">
              <a:extLst>
                <a:ext uri="{FF2B5EF4-FFF2-40B4-BE49-F238E27FC236}">
                  <a16:creationId xmlns:a16="http://schemas.microsoft.com/office/drawing/2014/main" id="{0539A6BC-B1CA-4A76-B2F4-A0CE36B8AA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79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81" name="Line 174">
              <a:extLst>
                <a:ext uri="{FF2B5EF4-FFF2-40B4-BE49-F238E27FC236}">
                  <a16:creationId xmlns:a16="http://schemas.microsoft.com/office/drawing/2014/main" id="{C7175F24-9679-4E33-BA23-086E514B07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77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82" name="Line 175">
              <a:extLst>
                <a:ext uri="{FF2B5EF4-FFF2-40B4-BE49-F238E27FC236}">
                  <a16:creationId xmlns:a16="http://schemas.microsoft.com/office/drawing/2014/main" id="{88FC2556-ADB6-40AF-8656-F8F2A9E3CB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819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83" name="Line 176">
              <a:extLst>
                <a:ext uri="{FF2B5EF4-FFF2-40B4-BE49-F238E27FC236}">
                  <a16:creationId xmlns:a16="http://schemas.microsoft.com/office/drawing/2014/main" id="{C78730FC-D9B8-47BA-8CE2-B0B2C69476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84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84" name="Line 177">
              <a:extLst>
                <a:ext uri="{FF2B5EF4-FFF2-40B4-BE49-F238E27FC236}">
                  <a16:creationId xmlns:a16="http://schemas.microsoft.com/office/drawing/2014/main" id="{5E58CCD3-9432-4424-A5D0-9DB5912B42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86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85" name="Line 178">
              <a:extLst>
                <a:ext uri="{FF2B5EF4-FFF2-40B4-BE49-F238E27FC236}">
                  <a16:creationId xmlns:a16="http://schemas.microsoft.com/office/drawing/2014/main" id="{D94E665D-1E88-4916-A282-291BAB0045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91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86" name="Line 179">
              <a:extLst>
                <a:ext uri="{FF2B5EF4-FFF2-40B4-BE49-F238E27FC236}">
                  <a16:creationId xmlns:a16="http://schemas.microsoft.com/office/drawing/2014/main" id="{A4F01C83-9682-4FDC-AFDD-A59A976206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89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87" name="Line 180">
              <a:extLst>
                <a:ext uri="{FF2B5EF4-FFF2-40B4-BE49-F238E27FC236}">
                  <a16:creationId xmlns:a16="http://schemas.microsoft.com/office/drawing/2014/main" id="{E65B8B4E-D1A3-479D-AD25-468E18402A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939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88" name="Line 181">
              <a:extLst>
                <a:ext uri="{FF2B5EF4-FFF2-40B4-BE49-F238E27FC236}">
                  <a16:creationId xmlns:a16="http://schemas.microsoft.com/office/drawing/2014/main" id="{86B5D06B-499C-4EDA-8CD5-856E118A2E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96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89" name="Line 182">
              <a:extLst>
                <a:ext uri="{FF2B5EF4-FFF2-40B4-BE49-F238E27FC236}">
                  <a16:creationId xmlns:a16="http://schemas.microsoft.com/office/drawing/2014/main" id="{B4636229-232B-4EB6-B64B-AEEE84975D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198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90" name="Line 183">
              <a:extLst>
                <a:ext uri="{FF2B5EF4-FFF2-40B4-BE49-F238E27FC236}">
                  <a16:creationId xmlns:a16="http://schemas.microsoft.com/office/drawing/2014/main" id="{2E8F464F-6340-49B7-874B-48A32974F2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03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91" name="Line 184">
              <a:extLst>
                <a:ext uri="{FF2B5EF4-FFF2-40B4-BE49-F238E27FC236}">
                  <a16:creationId xmlns:a16="http://schemas.microsoft.com/office/drawing/2014/main" id="{0C22BA01-98E3-40FB-BFFE-348DDC37DE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00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92" name="Line 185">
              <a:extLst>
                <a:ext uri="{FF2B5EF4-FFF2-40B4-BE49-F238E27FC236}">
                  <a16:creationId xmlns:a16="http://schemas.microsoft.com/office/drawing/2014/main" id="{664F1AC5-E303-46B5-A5A9-1F435BDFD9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056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93" name="Line 186">
              <a:extLst>
                <a:ext uri="{FF2B5EF4-FFF2-40B4-BE49-F238E27FC236}">
                  <a16:creationId xmlns:a16="http://schemas.microsoft.com/office/drawing/2014/main" id="{3A3E19DF-0043-48AE-9247-94E4A48737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08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94" name="Line 187">
              <a:extLst>
                <a:ext uri="{FF2B5EF4-FFF2-40B4-BE49-F238E27FC236}">
                  <a16:creationId xmlns:a16="http://schemas.microsoft.com/office/drawing/2014/main" id="{8AEF8862-C00B-4253-9EDE-BC042F308E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10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95" name="Line 188">
              <a:extLst>
                <a:ext uri="{FF2B5EF4-FFF2-40B4-BE49-F238E27FC236}">
                  <a16:creationId xmlns:a16="http://schemas.microsoft.com/office/drawing/2014/main" id="{E748D89B-4F0F-4A4B-8D64-43E99EFA56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15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96" name="Line 189">
              <a:extLst>
                <a:ext uri="{FF2B5EF4-FFF2-40B4-BE49-F238E27FC236}">
                  <a16:creationId xmlns:a16="http://schemas.microsoft.com/office/drawing/2014/main" id="{50A003A9-0E70-44CD-B88D-5D1079F9B8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12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97" name="Line 190">
              <a:extLst>
                <a:ext uri="{FF2B5EF4-FFF2-40B4-BE49-F238E27FC236}">
                  <a16:creationId xmlns:a16="http://schemas.microsoft.com/office/drawing/2014/main" id="{59A416AF-E8F5-41CD-AC02-D2BCB28E3F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17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98" name="Line 191">
              <a:extLst>
                <a:ext uri="{FF2B5EF4-FFF2-40B4-BE49-F238E27FC236}">
                  <a16:creationId xmlns:a16="http://schemas.microsoft.com/office/drawing/2014/main" id="{2E9B5729-FE0D-4C2F-B0CF-5DB23DB565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20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99" name="Line 192">
              <a:extLst>
                <a:ext uri="{FF2B5EF4-FFF2-40B4-BE49-F238E27FC236}">
                  <a16:creationId xmlns:a16="http://schemas.microsoft.com/office/drawing/2014/main" id="{7E8E0D90-CB13-4E74-976E-39740A9029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22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00" name="Line 193">
              <a:extLst>
                <a:ext uri="{FF2B5EF4-FFF2-40B4-BE49-F238E27FC236}">
                  <a16:creationId xmlns:a16="http://schemas.microsoft.com/office/drawing/2014/main" id="{C93D2826-ADEA-4D6A-82A2-6667B6052C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27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01" name="Line 194">
              <a:extLst>
                <a:ext uri="{FF2B5EF4-FFF2-40B4-BE49-F238E27FC236}">
                  <a16:creationId xmlns:a16="http://schemas.microsoft.com/office/drawing/2014/main" id="{C792E45E-7631-4C57-8721-9D89318B01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24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02" name="Line 195">
              <a:extLst>
                <a:ext uri="{FF2B5EF4-FFF2-40B4-BE49-F238E27FC236}">
                  <a16:creationId xmlns:a16="http://schemas.microsoft.com/office/drawing/2014/main" id="{DE1F89C6-19F3-4993-B5BD-276436186C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296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03" name="Line 196">
              <a:extLst>
                <a:ext uri="{FF2B5EF4-FFF2-40B4-BE49-F238E27FC236}">
                  <a16:creationId xmlns:a16="http://schemas.microsoft.com/office/drawing/2014/main" id="{AAEC751D-8C6D-4165-AD1F-9BC894643B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32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04" name="Line 197">
              <a:extLst>
                <a:ext uri="{FF2B5EF4-FFF2-40B4-BE49-F238E27FC236}">
                  <a16:creationId xmlns:a16="http://schemas.microsoft.com/office/drawing/2014/main" id="{BBBEC30C-AA9B-48A0-B881-C3C40BADD9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34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05" name="Line 198">
              <a:extLst>
                <a:ext uri="{FF2B5EF4-FFF2-40B4-BE49-F238E27FC236}">
                  <a16:creationId xmlns:a16="http://schemas.microsoft.com/office/drawing/2014/main" id="{AEE5A91E-886B-4429-8A87-39D2C2B5A7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39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06" name="Line 199">
              <a:extLst>
                <a:ext uri="{FF2B5EF4-FFF2-40B4-BE49-F238E27FC236}">
                  <a16:creationId xmlns:a16="http://schemas.microsoft.com/office/drawing/2014/main" id="{D1B8FA44-7D8D-4089-BDAF-3A9B4B6E5F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36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07" name="Line 200">
              <a:extLst>
                <a:ext uri="{FF2B5EF4-FFF2-40B4-BE49-F238E27FC236}">
                  <a16:creationId xmlns:a16="http://schemas.microsoft.com/office/drawing/2014/main" id="{36F3BE5E-81F1-4D7A-92BE-9A52CAF590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41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08" name="Line 201">
              <a:extLst>
                <a:ext uri="{FF2B5EF4-FFF2-40B4-BE49-F238E27FC236}">
                  <a16:creationId xmlns:a16="http://schemas.microsoft.com/office/drawing/2014/main" id="{991FE2BC-3672-4C02-9A27-DD023A6025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43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09" name="Line 202">
              <a:extLst>
                <a:ext uri="{FF2B5EF4-FFF2-40B4-BE49-F238E27FC236}">
                  <a16:creationId xmlns:a16="http://schemas.microsoft.com/office/drawing/2014/main" id="{C4D1C3C9-D901-46BA-801B-67988C20C6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46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10" name="Line 203">
              <a:extLst>
                <a:ext uri="{FF2B5EF4-FFF2-40B4-BE49-F238E27FC236}">
                  <a16:creationId xmlns:a16="http://schemas.microsoft.com/office/drawing/2014/main" id="{A26EE49D-DE02-4399-892B-870C317C06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50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11" name="Line 204">
              <a:extLst>
                <a:ext uri="{FF2B5EF4-FFF2-40B4-BE49-F238E27FC236}">
                  <a16:creationId xmlns:a16="http://schemas.microsoft.com/office/drawing/2014/main" id="{CC5BECB4-3164-4EBE-8C89-14DBDDE0FE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48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12" name="Line 205">
              <a:extLst>
                <a:ext uri="{FF2B5EF4-FFF2-40B4-BE49-F238E27FC236}">
                  <a16:creationId xmlns:a16="http://schemas.microsoft.com/office/drawing/2014/main" id="{BAEC327F-BA2F-4EC7-B8FE-05EEEDC675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533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13" name="Line 206">
              <a:extLst>
                <a:ext uri="{FF2B5EF4-FFF2-40B4-BE49-F238E27FC236}">
                  <a16:creationId xmlns:a16="http://schemas.microsoft.com/office/drawing/2014/main" id="{E4B93B7E-D644-481D-8ED3-6FE1A3502A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55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14" name="Line 207">
              <a:extLst>
                <a:ext uri="{FF2B5EF4-FFF2-40B4-BE49-F238E27FC236}">
                  <a16:creationId xmlns:a16="http://schemas.microsoft.com/office/drawing/2014/main" id="{4FF34F97-0BE9-4696-835C-D32E4393DB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58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15" name="Line 208">
              <a:extLst>
                <a:ext uri="{FF2B5EF4-FFF2-40B4-BE49-F238E27FC236}">
                  <a16:creationId xmlns:a16="http://schemas.microsoft.com/office/drawing/2014/main" id="{1078B3B2-4FB5-4D91-95F7-663468A7BD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62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16" name="Line 209">
              <a:extLst>
                <a:ext uri="{FF2B5EF4-FFF2-40B4-BE49-F238E27FC236}">
                  <a16:creationId xmlns:a16="http://schemas.microsoft.com/office/drawing/2014/main" id="{BC02A0BC-46D8-407D-82CE-CF33D07DA0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60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17" name="Line 210">
              <a:extLst>
                <a:ext uri="{FF2B5EF4-FFF2-40B4-BE49-F238E27FC236}">
                  <a16:creationId xmlns:a16="http://schemas.microsoft.com/office/drawing/2014/main" id="{19B43EF0-B679-4537-84FD-34BE373B2D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0" y="2653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818" name="Text Box 211">
              <a:extLst>
                <a:ext uri="{FF2B5EF4-FFF2-40B4-BE49-F238E27FC236}">
                  <a16:creationId xmlns:a16="http://schemas.microsoft.com/office/drawing/2014/main" id="{CF6C2F88-00D9-4F6D-9B90-660B009F6E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0" y="2605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25819" name="Text Box 212">
              <a:extLst>
                <a:ext uri="{FF2B5EF4-FFF2-40B4-BE49-F238E27FC236}">
                  <a16:creationId xmlns:a16="http://schemas.microsoft.com/office/drawing/2014/main" id="{286B20DC-2AE3-4245-963A-4589B66FAF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0" y="2485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25820" name="Text Box 213">
              <a:extLst>
                <a:ext uri="{FF2B5EF4-FFF2-40B4-BE49-F238E27FC236}">
                  <a16:creationId xmlns:a16="http://schemas.microsoft.com/office/drawing/2014/main" id="{84AE7343-B327-4361-8202-43333B844F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0" y="2362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25821" name="Text Box 214">
              <a:extLst>
                <a:ext uri="{FF2B5EF4-FFF2-40B4-BE49-F238E27FC236}">
                  <a16:creationId xmlns:a16="http://schemas.microsoft.com/office/drawing/2014/main" id="{3F099CDB-A944-4FE6-B658-74B6405AFB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0" y="1411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90</a:t>
              </a:r>
            </a:p>
          </p:txBody>
        </p:sp>
        <p:sp>
          <p:nvSpPr>
            <p:cNvPr id="25822" name="Text Box 215">
              <a:extLst>
                <a:ext uri="{FF2B5EF4-FFF2-40B4-BE49-F238E27FC236}">
                  <a16:creationId xmlns:a16="http://schemas.microsoft.com/office/drawing/2014/main" id="{B49BC190-302B-4DDD-B1AD-A84AE7E208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0" y="2242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25823" name="Text Box 216">
              <a:extLst>
                <a:ext uri="{FF2B5EF4-FFF2-40B4-BE49-F238E27FC236}">
                  <a16:creationId xmlns:a16="http://schemas.microsoft.com/office/drawing/2014/main" id="{FB47365C-4891-4A7C-8C11-2E988616EB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0" y="2121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25824" name="Text Box 217">
              <a:extLst>
                <a:ext uri="{FF2B5EF4-FFF2-40B4-BE49-F238E27FC236}">
                  <a16:creationId xmlns:a16="http://schemas.microsoft.com/office/drawing/2014/main" id="{7FECDFCB-1E94-4EB4-AFBC-705C9FEBD6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0" y="2005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25825" name="Text Box 218">
              <a:extLst>
                <a:ext uri="{FF2B5EF4-FFF2-40B4-BE49-F238E27FC236}">
                  <a16:creationId xmlns:a16="http://schemas.microsoft.com/office/drawing/2014/main" id="{EC99BE7B-6D5C-42A5-B879-ECFB1B0720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0" y="1883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25826" name="Text Box 219">
              <a:extLst>
                <a:ext uri="{FF2B5EF4-FFF2-40B4-BE49-F238E27FC236}">
                  <a16:creationId xmlns:a16="http://schemas.microsoft.com/office/drawing/2014/main" id="{B9829122-438B-4535-BD0B-2B676ABCAF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0" y="1765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25827" name="Text Box 220">
              <a:extLst>
                <a:ext uri="{FF2B5EF4-FFF2-40B4-BE49-F238E27FC236}">
                  <a16:creationId xmlns:a16="http://schemas.microsoft.com/office/drawing/2014/main" id="{C31EABE0-12FA-44D2-A732-64DF5EFE2A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0" y="1648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25828" name="Text Box 221">
              <a:extLst>
                <a:ext uri="{FF2B5EF4-FFF2-40B4-BE49-F238E27FC236}">
                  <a16:creationId xmlns:a16="http://schemas.microsoft.com/office/drawing/2014/main" id="{F8BA511C-FB3A-4CA3-8703-FBD329C258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0" y="1529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25829" name="Text Box 222">
              <a:extLst>
                <a:ext uri="{FF2B5EF4-FFF2-40B4-BE49-F238E27FC236}">
                  <a16:creationId xmlns:a16="http://schemas.microsoft.com/office/drawing/2014/main" id="{A27ABF42-A080-4703-8DC1-766945F2C4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0" y="1294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25830" name="Text Box 223">
              <a:extLst>
                <a:ext uri="{FF2B5EF4-FFF2-40B4-BE49-F238E27FC236}">
                  <a16:creationId xmlns:a16="http://schemas.microsoft.com/office/drawing/2014/main" id="{7DE3EA77-CE77-44D7-8408-3E9D52B542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0" y="1170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600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25831" name="Text Box 224">
              <a:extLst>
                <a:ext uri="{FF2B5EF4-FFF2-40B4-BE49-F238E27FC236}">
                  <a16:creationId xmlns:a16="http://schemas.microsoft.com/office/drawing/2014/main" id="{C10C77E6-D18A-4605-BFD3-A0FE7C855A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8" y="1104"/>
              <a:ext cx="1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 fontAlgn="base">
                <a:spcBef>
                  <a:spcPct val="50000"/>
                </a:spcBef>
                <a:spcAft>
                  <a:spcPct val="0"/>
                </a:spcAft>
                <a:buNone/>
              </a:pPr>
              <a:endParaRPr lang="en-US" altLang="en-US" sz="1000" b="1">
                <a:solidFill>
                  <a:srgbClr val="CC0000"/>
                </a:solidFill>
              </a:endParaRPr>
            </a:p>
          </p:txBody>
        </p:sp>
      </p:grpSp>
      <p:sp>
        <p:nvSpPr>
          <p:cNvPr id="13537" name="Oval 225">
            <a:extLst>
              <a:ext uri="{FF2B5EF4-FFF2-40B4-BE49-F238E27FC236}">
                <a16:creationId xmlns:a16="http://schemas.microsoft.com/office/drawing/2014/main" id="{4536D372-11CC-4A93-ADAC-8B638F63E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7889" y="4402139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3538" name="Oval 226">
            <a:extLst>
              <a:ext uri="{FF2B5EF4-FFF2-40B4-BE49-F238E27FC236}">
                <a16:creationId xmlns:a16="http://schemas.microsoft.com/office/drawing/2014/main" id="{0E23ED0F-F591-4E24-8A7B-8304236C0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4064" y="4583114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3539" name="Oval 227">
            <a:extLst>
              <a:ext uri="{FF2B5EF4-FFF2-40B4-BE49-F238E27FC236}">
                <a16:creationId xmlns:a16="http://schemas.microsoft.com/office/drawing/2014/main" id="{E2DB4EA3-231D-45FE-9B9F-08223975B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725" y="4467225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3540" name="Oval 228">
            <a:extLst>
              <a:ext uri="{FF2B5EF4-FFF2-40B4-BE49-F238E27FC236}">
                <a16:creationId xmlns:a16="http://schemas.microsoft.com/office/drawing/2014/main" id="{5EE6E70D-5D37-4467-807B-41F35C8D1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4964" y="4619625"/>
            <a:ext cx="46037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3541" name="Oval 229">
            <a:extLst>
              <a:ext uri="{FF2B5EF4-FFF2-40B4-BE49-F238E27FC236}">
                <a16:creationId xmlns:a16="http://schemas.microsoft.com/office/drawing/2014/main" id="{33037243-D466-4E39-86CF-39AEB4659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2664" y="4591050"/>
            <a:ext cx="46037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3542" name="Oval 230">
            <a:extLst>
              <a:ext uri="{FF2B5EF4-FFF2-40B4-BE49-F238E27FC236}">
                <a16:creationId xmlns:a16="http://schemas.microsoft.com/office/drawing/2014/main" id="{08182B90-325B-4D26-8EFC-10E2A464A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6914" y="4735514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3543" name="Oval 231">
            <a:extLst>
              <a:ext uri="{FF2B5EF4-FFF2-40B4-BE49-F238E27FC236}">
                <a16:creationId xmlns:a16="http://schemas.microsoft.com/office/drawing/2014/main" id="{223845A3-C58F-4A97-AA7D-B6824042F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400550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3544" name="Oval 232">
            <a:extLst>
              <a:ext uri="{FF2B5EF4-FFF2-40B4-BE49-F238E27FC236}">
                <a16:creationId xmlns:a16="http://schemas.microsoft.com/office/drawing/2014/main" id="{456CEB87-BF71-44E7-989B-8FC994AFB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4705350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13545" name="Oval 233">
            <a:extLst>
              <a:ext uri="{FF2B5EF4-FFF2-40B4-BE49-F238E27FC236}">
                <a16:creationId xmlns:a16="http://schemas.microsoft.com/office/drawing/2014/main" id="{67443077-8F93-4C6C-9F06-BAA819D1C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364" y="4621214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pic>
        <p:nvPicPr>
          <p:cNvPr id="13546" name="Picture 234" descr="mat nuoc">
            <a:extLst>
              <a:ext uri="{FF2B5EF4-FFF2-40B4-BE49-F238E27FC236}">
                <a16:creationId xmlns:a16="http://schemas.microsoft.com/office/drawing/2014/main" id="{4DFB6F7D-99CD-4E28-9D1B-4D60757A87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4324350"/>
            <a:ext cx="85725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47" name="Picture 235" descr="mat nuoc2">
            <a:extLst>
              <a:ext uri="{FF2B5EF4-FFF2-40B4-BE49-F238E27FC236}">
                <a16:creationId xmlns:a16="http://schemas.microsoft.com/office/drawing/2014/main" id="{96DC6CAC-74AC-4134-B55A-09B2CE6053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4333875"/>
            <a:ext cx="80963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48" name="Picture 236" descr="mat nuoc">
            <a:extLst>
              <a:ext uri="{FF2B5EF4-FFF2-40B4-BE49-F238E27FC236}">
                <a16:creationId xmlns:a16="http://schemas.microsoft.com/office/drawing/2014/main" id="{C286C4C0-CC9A-45A6-BB2B-3DE7E462A6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1" y="4171950"/>
            <a:ext cx="85725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49" name="Picture 237" descr="mat nuoc2">
            <a:extLst>
              <a:ext uri="{FF2B5EF4-FFF2-40B4-BE49-F238E27FC236}">
                <a16:creationId xmlns:a16="http://schemas.microsoft.com/office/drawing/2014/main" id="{F0C73218-9352-4284-9FDB-601A007D76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1" y="4167189"/>
            <a:ext cx="80963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0" name="Picture 238" descr="mat nuoc">
            <a:extLst>
              <a:ext uri="{FF2B5EF4-FFF2-40B4-BE49-F238E27FC236}">
                <a16:creationId xmlns:a16="http://schemas.microsoft.com/office/drawing/2014/main" id="{D37B7AA9-5753-4F46-B09B-D7DB6DBEE6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326" y="4176714"/>
            <a:ext cx="85725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1" name="Picture 239" descr="mat nuoc2">
            <a:extLst>
              <a:ext uri="{FF2B5EF4-FFF2-40B4-BE49-F238E27FC236}">
                <a16:creationId xmlns:a16="http://schemas.microsoft.com/office/drawing/2014/main" id="{C0DF6DCF-3619-462A-871F-FCC506B479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763" y="4171950"/>
            <a:ext cx="80962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2" name="Picture 240" descr="mat nuoc">
            <a:extLst>
              <a:ext uri="{FF2B5EF4-FFF2-40B4-BE49-F238E27FC236}">
                <a16:creationId xmlns:a16="http://schemas.microsoft.com/office/drawing/2014/main" id="{8FD6ACFD-0111-40DC-8945-8E07CA6656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1" y="4476750"/>
            <a:ext cx="85725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3" name="Picture 241" descr="mat nuoc2">
            <a:extLst>
              <a:ext uri="{FF2B5EF4-FFF2-40B4-BE49-F238E27FC236}">
                <a16:creationId xmlns:a16="http://schemas.microsoft.com/office/drawing/2014/main" id="{F445A81E-06E1-4758-88BC-C7EDC7D7B5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6" y="4476750"/>
            <a:ext cx="80963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4" name="Picture 242" descr="mat nuoc">
            <a:extLst>
              <a:ext uri="{FF2B5EF4-FFF2-40B4-BE49-F238E27FC236}">
                <a16:creationId xmlns:a16="http://schemas.microsoft.com/office/drawing/2014/main" id="{99E482AC-D58A-48AE-8572-E60F7901F4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4400550"/>
            <a:ext cx="762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5" name="Picture 243" descr="mat nuoc2">
            <a:extLst>
              <a:ext uri="{FF2B5EF4-FFF2-40B4-BE49-F238E27FC236}">
                <a16:creationId xmlns:a16="http://schemas.microsoft.com/office/drawing/2014/main" id="{032E76F2-C62B-476F-AA49-7647A9B2DE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863" y="4400550"/>
            <a:ext cx="74612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6" name="Picture 244" descr="mat nuoc">
            <a:extLst>
              <a:ext uri="{FF2B5EF4-FFF2-40B4-BE49-F238E27FC236}">
                <a16:creationId xmlns:a16="http://schemas.microsoft.com/office/drawing/2014/main" id="{76D761BA-B423-4D09-B8B7-1F3AC06263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0" y="4090989"/>
            <a:ext cx="76200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7" name="Picture 245" descr="mat nuoc2">
            <a:extLst>
              <a:ext uri="{FF2B5EF4-FFF2-40B4-BE49-F238E27FC236}">
                <a16:creationId xmlns:a16="http://schemas.microsoft.com/office/drawing/2014/main" id="{D1D5C0D3-5932-4414-AA64-3F37375E60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88" y="4090989"/>
            <a:ext cx="74612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8" name="Picture 246" descr="mat nuoc">
            <a:extLst>
              <a:ext uri="{FF2B5EF4-FFF2-40B4-BE49-F238E27FC236}">
                <a16:creationId xmlns:a16="http://schemas.microsoft.com/office/drawing/2014/main" id="{2B8DE618-11A9-4261-AE98-D4991D7EF74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24350"/>
            <a:ext cx="762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9" name="Picture 247" descr="mat nuoc2">
            <a:extLst>
              <a:ext uri="{FF2B5EF4-FFF2-40B4-BE49-F238E27FC236}">
                <a16:creationId xmlns:a16="http://schemas.microsoft.com/office/drawing/2014/main" id="{0E8DC71B-714E-414A-AAF8-617FC70EFF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324350"/>
            <a:ext cx="74612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55" name="Group 248">
            <a:extLst>
              <a:ext uri="{FF2B5EF4-FFF2-40B4-BE49-F238E27FC236}">
                <a16:creationId xmlns:a16="http://schemas.microsoft.com/office/drawing/2014/main" id="{0FC0FEA3-5BA7-4C62-A2D8-C8D845FA5B1A}"/>
              </a:ext>
            </a:extLst>
          </p:cNvPr>
          <p:cNvGrpSpPr>
            <a:grpSpLocks/>
          </p:cNvGrpSpPr>
          <p:nvPr/>
        </p:nvGrpSpPr>
        <p:grpSpPr bwMode="auto">
          <a:xfrm>
            <a:off x="4286251" y="3571875"/>
            <a:ext cx="352425" cy="190500"/>
            <a:chOff x="3084" y="2022"/>
            <a:chExt cx="222" cy="120"/>
          </a:xfrm>
        </p:grpSpPr>
        <p:grpSp>
          <p:nvGrpSpPr>
            <p:cNvPr id="25750" name="Group 249">
              <a:extLst>
                <a:ext uri="{FF2B5EF4-FFF2-40B4-BE49-F238E27FC236}">
                  <a16:creationId xmlns:a16="http://schemas.microsoft.com/office/drawing/2014/main" id="{EE6DA2BD-F46B-45CD-A466-E07C76E66F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84" y="2025"/>
              <a:ext cx="222" cy="117"/>
              <a:chOff x="3084" y="2217"/>
              <a:chExt cx="222" cy="117"/>
            </a:xfrm>
          </p:grpSpPr>
          <p:sp>
            <p:nvSpPr>
              <p:cNvPr id="13562" name="Arc 250">
                <a:extLst>
                  <a:ext uri="{FF2B5EF4-FFF2-40B4-BE49-F238E27FC236}">
                    <a16:creationId xmlns:a16="http://schemas.microsoft.com/office/drawing/2014/main" id="{A91728C4-8320-F34F-875C-D874FBA16693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084" y="2259"/>
                <a:ext cx="222" cy="75"/>
              </a:xfrm>
              <a:custGeom>
                <a:avLst/>
                <a:gdLst>
                  <a:gd name="G0" fmla="+- 21599 0 0"/>
                  <a:gd name="G1" fmla="+- 21600 0 0"/>
                  <a:gd name="G2" fmla="+- 21600 0 0"/>
                  <a:gd name="T0" fmla="*/ 0 w 43199"/>
                  <a:gd name="T1" fmla="*/ 21383 h 22344"/>
                  <a:gd name="T2" fmla="*/ 43186 w 43199"/>
                  <a:gd name="T3" fmla="*/ 22344 h 22344"/>
                  <a:gd name="T4" fmla="*/ 21599 w 43199"/>
                  <a:gd name="T5" fmla="*/ 21600 h 22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9" h="22344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848"/>
                      <a:pt x="43194" y="22096"/>
                      <a:pt x="43186" y="22344"/>
                    </a:cubicBezTo>
                  </a:path>
                  <a:path w="43199" h="22344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848"/>
                      <a:pt x="43194" y="22096"/>
                      <a:pt x="43186" y="22344"/>
                    </a:cubicBezTo>
                    <a:lnTo>
                      <a:pt x="21599" y="216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FF"/>
                  </a:gs>
                  <a:gs pos="50000">
                    <a:schemeClr val="bg1"/>
                  </a:gs>
                  <a:gs pos="100000">
                    <a:srgbClr val="99CCFF"/>
                  </a:gs>
                </a:gsLst>
                <a:lin ang="0" scaled="1"/>
              </a:gradFill>
              <a:ln w="9525">
                <a:solidFill>
                  <a:srgbClr val="3399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charset="0"/>
                </a:endParaRPr>
              </a:p>
            </p:txBody>
          </p:sp>
          <p:sp>
            <p:nvSpPr>
              <p:cNvPr id="25753" name="Arc 251">
                <a:extLst>
                  <a:ext uri="{FF2B5EF4-FFF2-40B4-BE49-F238E27FC236}">
                    <a16:creationId xmlns:a16="http://schemas.microsoft.com/office/drawing/2014/main" id="{E7555BDF-FDA0-43D9-82C0-D675069493B7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084" y="2235"/>
                <a:ext cx="222" cy="78"/>
              </a:xfrm>
              <a:custGeom>
                <a:avLst/>
                <a:gdLst>
                  <a:gd name="T0" fmla="*/ 0 w 43199"/>
                  <a:gd name="T1" fmla="*/ 0 h 23233"/>
                  <a:gd name="T2" fmla="*/ 0 w 43199"/>
                  <a:gd name="T3" fmla="*/ 0 h 23233"/>
                  <a:gd name="T4" fmla="*/ 0 w 43199"/>
                  <a:gd name="T5" fmla="*/ 0 h 23233"/>
                  <a:gd name="T6" fmla="*/ 0 60000 65536"/>
                  <a:gd name="T7" fmla="*/ 0 60000 65536"/>
                  <a:gd name="T8" fmla="*/ 0 60000 65536"/>
                  <a:gd name="T9" fmla="*/ 0 w 43199"/>
                  <a:gd name="T10" fmla="*/ 0 h 23233"/>
                  <a:gd name="T11" fmla="*/ 43199 w 43199"/>
                  <a:gd name="T12" fmla="*/ 23233 h 2323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99" h="23233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2144"/>
                      <a:pt x="43178" y="22689"/>
                      <a:pt x="43137" y="23233"/>
                    </a:cubicBezTo>
                  </a:path>
                  <a:path w="43199" h="23233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2144"/>
                      <a:pt x="43178" y="22689"/>
                      <a:pt x="43137" y="23233"/>
                    </a:cubicBezTo>
                    <a:lnTo>
                      <a:pt x="21599" y="21600"/>
                    </a:lnTo>
                    <a:lnTo>
                      <a:pt x="0" y="21383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54" name="Arc 252">
                <a:extLst>
                  <a:ext uri="{FF2B5EF4-FFF2-40B4-BE49-F238E27FC236}">
                    <a16:creationId xmlns:a16="http://schemas.microsoft.com/office/drawing/2014/main" id="{DBE02288-B00C-411B-855A-4CE82CAA5539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104" y="2227"/>
                <a:ext cx="184" cy="67"/>
              </a:xfrm>
              <a:custGeom>
                <a:avLst/>
                <a:gdLst>
                  <a:gd name="T0" fmla="*/ 0 w 43200"/>
                  <a:gd name="T1" fmla="*/ 0 h 23716"/>
                  <a:gd name="T2" fmla="*/ 0 w 43200"/>
                  <a:gd name="T3" fmla="*/ 0 h 23716"/>
                  <a:gd name="T4" fmla="*/ 0 w 43200"/>
                  <a:gd name="T5" fmla="*/ 0 h 23716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3716"/>
                  <a:gd name="T11" fmla="*/ 43200 w 43200"/>
                  <a:gd name="T12" fmla="*/ 23716 h 2371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3716" fill="none" extrusionOk="0">
                    <a:moveTo>
                      <a:pt x="103" y="23716"/>
                    </a:moveTo>
                    <a:cubicBezTo>
                      <a:pt x="34" y="23012"/>
                      <a:pt x="0" y="223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87"/>
                      <a:pt x="43176" y="22775"/>
                      <a:pt x="43128" y="23361"/>
                    </a:cubicBezTo>
                  </a:path>
                  <a:path w="43200" h="23716" stroke="0" extrusionOk="0">
                    <a:moveTo>
                      <a:pt x="103" y="23716"/>
                    </a:moveTo>
                    <a:cubicBezTo>
                      <a:pt x="34" y="23012"/>
                      <a:pt x="0" y="223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87"/>
                      <a:pt x="43176" y="22775"/>
                      <a:pt x="43128" y="23361"/>
                    </a:cubicBezTo>
                    <a:lnTo>
                      <a:pt x="21600" y="21600"/>
                    </a:lnTo>
                    <a:lnTo>
                      <a:pt x="103" y="237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62F00"/>
                  </a:gs>
                  <a:gs pos="50000">
                    <a:srgbClr val="FF6600"/>
                  </a:gs>
                  <a:gs pos="100000">
                    <a:srgbClr val="762F00"/>
                  </a:gs>
                </a:gsLst>
                <a:lin ang="0" scaled="1"/>
              </a:gradFill>
              <a:ln w="3175">
                <a:solidFill>
                  <a:srgbClr val="9900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55" name="Arc 253">
                <a:extLst>
                  <a:ext uri="{FF2B5EF4-FFF2-40B4-BE49-F238E27FC236}">
                    <a16:creationId xmlns:a16="http://schemas.microsoft.com/office/drawing/2014/main" id="{5AB52EFC-316D-40EB-85A9-1C67161588EC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105" y="2217"/>
                <a:ext cx="182" cy="60"/>
              </a:xfrm>
              <a:custGeom>
                <a:avLst/>
                <a:gdLst>
                  <a:gd name="T0" fmla="*/ 0 w 42623"/>
                  <a:gd name="T1" fmla="*/ 0 h 21600"/>
                  <a:gd name="T2" fmla="*/ 0 w 42623"/>
                  <a:gd name="T3" fmla="*/ 0 h 21600"/>
                  <a:gd name="T4" fmla="*/ 0 w 4262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2623"/>
                  <a:gd name="T10" fmla="*/ 0 h 21600"/>
                  <a:gd name="T11" fmla="*/ 42623 w 4262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623" h="21600" fill="none" extrusionOk="0">
                    <a:moveTo>
                      <a:pt x="0" y="17799"/>
                    </a:moveTo>
                    <a:cubicBezTo>
                      <a:pt x="1841" y="7499"/>
                      <a:pt x="10799" y="-1"/>
                      <a:pt x="21263" y="0"/>
                    </a:cubicBezTo>
                    <a:cubicBezTo>
                      <a:pt x="31953" y="0"/>
                      <a:pt x="41035" y="7820"/>
                      <a:pt x="42623" y="18391"/>
                    </a:cubicBezTo>
                  </a:path>
                  <a:path w="42623" h="21600" stroke="0" extrusionOk="0">
                    <a:moveTo>
                      <a:pt x="0" y="17799"/>
                    </a:moveTo>
                    <a:cubicBezTo>
                      <a:pt x="1841" y="7499"/>
                      <a:pt x="10799" y="-1"/>
                      <a:pt x="21263" y="0"/>
                    </a:cubicBezTo>
                    <a:cubicBezTo>
                      <a:pt x="31953" y="0"/>
                      <a:pt x="41035" y="7820"/>
                      <a:pt x="42623" y="18391"/>
                    </a:cubicBezTo>
                    <a:lnTo>
                      <a:pt x="21263" y="21600"/>
                    </a:lnTo>
                    <a:lnTo>
                      <a:pt x="0" y="17799"/>
                    </a:lnTo>
                    <a:close/>
                  </a:path>
                </a:pathLst>
              </a:custGeom>
              <a:solidFill>
                <a:srgbClr val="FF6600"/>
              </a:solidFill>
              <a:ln w="3175">
                <a:solidFill>
                  <a:srgbClr val="9900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751" name="Arc 254">
              <a:extLst>
                <a:ext uri="{FF2B5EF4-FFF2-40B4-BE49-F238E27FC236}">
                  <a16:creationId xmlns:a16="http://schemas.microsoft.com/office/drawing/2014/main" id="{94D54CA3-2E71-4040-AD82-A0333FE842F9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140" y="2022"/>
              <a:ext cx="35" cy="12"/>
            </a:xfrm>
            <a:custGeom>
              <a:avLst/>
              <a:gdLst>
                <a:gd name="T0" fmla="*/ 0 w 42104"/>
                <a:gd name="T1" fmla="*/ 0 h 21600"/>
                <a:gd name="T2" fmla="*/ 0 w 42104"/>
                <a:gd name="T3" fmla="*/ 0 h 21600"/>
                <a:gd name="T4" fmla="*/ 0 w 42104"/>
                <a:gd name="T5" fmla="*/ 0 h 21600"/>
                <a:gd name="T6" fmla="*/ 0 60000 65536"/>
                <a:gd name="T7" fmla="*/ 0 60000 65536"/>
                <a:gd name="T8" fmla="*/ 0 60000 65536"/>
                <a:gd name="T9" fmla="*/ 0 w 42104"/>
                <a:gd name="T10" fmla="*/ 0 h 21600"/>
                <a:gd name="T11" fmla="*/ 42104 w 4210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104" h="21600" fill="none" extrusionOk="0">
                  <a:moveTo>
                    <a:pt x="0" y="16622"/>
                  </a:moveTo>
                  <a:cubicBezTo>
                    <a:pt x="2307" y="6879"/>
                    <a:pt x="11007" y="-1"/>
                    <a:pt x="21019" y="0"/>
                  </a:cubicBezTo>
                  <a:cubicBezTo>
                    <a:pt x="31142" y="0"/>
                    <a:pt x="39907" y="7030"/>
                    <a:pt x="42104" y="16912"/>
                  </a:cubicBezTo>
                </a:path>
                <a:path w="42104" h="21600" stroke="0" extrusionOk="0">
                  <a:moveTo>
                    <a:pt x="0" y="16622"/>
                  </a:moveTo>
                  <a:cubicBezTo>
                    <a:pt x="2307" y="6879"/>
                    <a:pt x="11007" y="-1"/>
                    <a:pt x="21019" y="0"/>
                  </a:cubicBezTo>
                  <a:cubicBezTo>
                    <a:pt x="31142" y="0"/>
                    <a:pt x="39907" y="7030"/>
                    <a:pt x="42104" y="16912"/>
                  </a:cubicBezTo>
                  <a:lnTo>
                    <a:pt x="21019" y="21600"/>
                  </a:lnTo>
                  <a:lnTo>
                    <a:pt x="0" y="16622"/>
                  </a:lnTo>
                  <a:close/>
                </a:path>
              </a:pathLst>
            </a:cu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656" name="Group 255">
            <a:extLst>
              <a:ext uri="{FF2B5EF4-FFF2-40B4-BE49-F238E27FC236}">
                <a16:creationId xmlns:a16="http://schemas.microsoft.com/office/drawing/2014/main" id="{9CC1EC39-3540-4D4D-A10F-728472B10B12}"/>
              </a:ext>
            </a:extLst>
          </p:cNvPr>
          <p:cNvGrpSpPr>
            <a:grpSpLocks/>
          </p:cNvGrpSpPr>
          <p:nvPr/>
        </p:nvGrpSpPr>
        <p:grpSpPr bwMode="auto">
          <a:xfrm>
            <a:off x="2571750" y="5384801"/>
            <a:ext cx="274638" cy="206375"/>
            <a:chOff x="4224" y="1968"/>
            <a:chExt cx="144" cy="108"/>
          </a:xfrm>
        </p:grpSpPr>
        <p:sp>
          <p:nvSpPr>
            <p:cNvPr id="25748" name="Freeform 256">
              <a:extLst>
                <a:ext uri="{FF2B5EF4-FFF2-40B4-BE49-F238E27FC236}">
                  <a16:creationId xmlns:a16="http://schemas.microsoft.com/office/drawing/2014/main" id="{51478B04-F0E8-4F78-92B6-2D96C7F1E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" y="1968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49" name="Freeform 257">
              <a:extLst>
                <a:ext uri="{FF2B5EF4-FFF2-40B4-BE49-F238E27FC236}">
                  <a16:creationId xmlns:a16="http://schemas.microsoft.com/office/drawing/2014/main" id="{77732144-46B9-4058-A8B6-A13A27284C16}"/>
                </a:ext>
              </a:extLst>
            </p:cNvPr>
            <p:cNvSpPr>
              <a:spLocks/>
            </p:cNvSpPr>
            <p:nvPr/>
          </p:nvSpPr>
          <p:spPr bwMode="auto">
            <a:xfrm rot="7895004">
              <a:off x="4272" y="1980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5657" name="Freeform 258">
            <a:extLst>
              <a:ext uri="{FF2B5EF4-FFF2-40B4-BE49-F238E27FC236}">
                <a16:creationId xmlns:a16="http://schemas.microsoft.com/office/drawing/2014/main" id="{BCF9EF73-14D3-46E7-A985-DABBB2ED7DB9}"/>
              </a:ext>
            </a:extLst>
          </p:cNvPr>
          <p:cNvSpPr>
            <a:spLocks/>
          </p:cNvSpPr>
          <p:nvPr/>
        </p:nvSpPr>
        <p:spPr bwMode="auto">
          <a:xfrm>
            <a:off x="5800726" y="3810001"/>
            <a:ext cx="136525" cy="73025"/>
          </a:xfrm>
          <a:custGeom>
            <a:avLst/>
            <a:gdLst>
              <a:gd name="T0" fmla="*/ 2147483646 w 120"/>
              <a:gd name="T1" fmla="*/ 0 h 66"/>
              <a:gd name="T2" fmla="*/ 0 w 120"/>
              <a:gd name="T3" fmla="*/ 2147483646 h 66"/>
              <a:gd name="T4" fmla="*/ 0 60000 65536"/>
              <a:gd name="T5" fmla="*/ 0 60000 65536"/>
              <a:gd name="T6" fmla="*/ 0 w 120"/>
              <a:gd name="T7" fmla="*/ 0 h 66"/>
              <a:gd name="T8" fmla="*/ 120 w 120"/>
              <a:gd name="T9" fmla="*/ 66 h 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0" h="66">
                <a:moveTo>
                  <a:pt x="96" y="0"/>
                </a:moveTo>
                <a:cubicBezTo>
                  <a:pt x="120" y="54"/>
                  <a:pt x="66" y="66"/>
                  <a:pt x="0" y="48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58" name="Freeform 259">
            <a:extLst>
              <a:ext uri="{FF2B5EF4-FFF2-40B4-BE49-F238E27FC236}">
                <a16:creationId xmlns:a16="http://schemas.microsoft.com/office/drawing/2014/main" id="{3C623BF2-C7C0-4201-A967-32F1C10AEBC6}"/>
              </a:ext>
            </a:extLst>
          </p:cNvPr>
          <p:cNvSpPr>
            <a:spLocks/>
          </p:cNvSpPr>
          <p:nvPr/>
        </p:nvSpPr>
        <p:spPr bwMode="auto">
          <a:xfrm>
            <a:off x="6000751" y="3733801"/>
            <a:ext cx="136525" cy="73025"/>
          </a:xfrm>
          <a:custGeom>
            <a:avLst/>
            <a:gdLst>
              <a:gd name="T0" fmla="*/ 2147483646 w 120"/>
              <a:gd name="T1" fmla="*/ 0 h 66"/>
              <a:gd name="T2" fmla="*/ 0 w 120"/>
              <a:gd name="T3" fmla="*/ 2147483646 h 66"/>
              <a:gd name="T4" fmla="*/ 0 60000 65536"/>
              <a:gd name="T5" fmla="*/ 0 60000 65536"/>
              <a:gd name="T6" fmla="*/ 0 w 120"/>
              <a:gd name="T7" fmla="*/ 0 h 66"/>
              <a:gd name="T8" fmla="*/ 120 w 120"/>
              <a:gd name="T9" fmla="*/ 66 h 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0" h="66">
                <a:moveTo>
                  <a:pt x="96" y="0"/>
                </a:moveTo>
                <a:cubicBezTo>
                  <a:pt x="120" y="54"/>
                  <a:pt x="66" y="66"/>
                  <a:pt x="0" y="48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3362" name="Group 260">
            <a:extLst>
              <a:ext uri="{FF2B5EF4-FFF2-40B4-BE49-F238E27FC236}">
                <a16:creationId xmlns:a16="http://schemas.microsoft.com/office/drawing/2014/main" id="{C1962C7B-866F-4381-9187-89FAD81DDC8B}"/>
              </a:ext>
            </a:extLst>
          </p:cNvPr>
          <p:cNvGrpSpPr>
            <a:grpSpLocks/>
          </p:cNvGrpSpPr>
          <p:nvPr/>
        </p:nvGrpSpPr>
        <p:grpSpPr bwMode="auto">
          <a:xfrm>
            <a:off x="5753100" y="3514726"/>
            <a:ext cx="1104900" cy="904875"/>
            <a:chOff x="2952" y="1398"/>
            <a:chExt cx="696" cy="570"/>
          </a:xfrm>
        </p:grpSpPr>
        <p:sp>
          <p:nvSpPr>
            <p:cNvPr id="25737" name="Freeform 261">
              <a:extLst>
                <a:ext uri="{FF2B5EF4-FFF2-40B4-BE49-F238E27FC236}">
                  <a16:creationId xmlns:a16="http://schemas.microsoft.com/office/drawing/2014/main" id="{73D25CA2-E407-48EC-9535-5F923AF07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" y="1398"/>
              <a:ext cx="610" cy="505"/>
            </a:xfrm>
            <a:custGeom>
              <a:avLst/>
              <a:gdLst>
                <a:gd name="T0" fmla="*/ 229 w 610"/>
                <a:gd name="T1" fmla="*/ 274 h 505"/>
                <a:gd name="T2" fmla="*/ 191 w 610"/>
                <a:gd name="T3" fmla="*/ 267 h 505"/>
                <a:gd name="T4" fmla="*/ 151 w 610"/>
                <a:gd name="T5" fmla="*/ 251 h 505"/>
                <a:gd name="T6" fmla="*/ 105 w 610"/>
                <a:gd name="T7" fmla="*/ 220 h 505"/>
                <a:gd name="T8" fmla="*/ 68 w 610"/>
                <a:gd name="T9" fmla="*/ 226 h 505"/>
                <a:gd name="T10" fmla="*/ 88 w 610"/>
                <a:gd name="T11" fmla="*/ 259 h 505"/>
                <a:gd name="T12" fmla="*/ 123 w 610"/>
                <a:gd name="T13" fmla="*/ 312 h 505"/>
                <a:gd name="T14" fmla="*/ 175 w 610"/>
                <a:gd name="T15" fmla="*/ 343 h 505"/>
                <a:gd name="T16" fmla="*/ 249 w 610"/>
                <a:gd name="T17" fmla="*/ 385 h 505"/>
                <a:gd name="T18" fmla="*/ 305 w 610"/>
                <a:gd name="T19" fmla="*/ 399 h 505"/>
                <a:gd name="T20" fmla="*/ 335 w 610"/>
                <a:gd name="T21" fmla="*/ 411 h 505"/>
                <a:gd name="T22" fmla="*/ 371 w 610"/>
                <a:gd name="T23" fmla="*/ 421 h 505"/>
                <a:gd name="T24" fmla="*/ 398 w 610"/>
                <a:gd name="T25" fmla="*/ 433 h 505"/>
                <a:gd name="T26" fmla="*/ 435 w 610"/>
                <a:gd name="T27" fmla="*/ 459 h 505"/>
                <a:gd name="T28" fmla="*/ 462 w 610"/>
                <a:gd name="T29" fmla="*/ 483 h 505"/>
                <a:gd name="T30" fmla="*/ 494 w 610"/>
                <a:gd name="T31" fmla="*/ 500 h 505"/>
                <a:gd name="T32" fmla="*/ 506 w 610"/>
                <a:gd name="T33" fmla="*/ 490 h 505"/>
                <a:gd name="T34" fmla="*/ 516 w 610"/>
                <a:gd name="T35" fmla="*/ 448 h 505"/>
                <a:gd name="T36" fmla="*/ 550 w 610"/>
                <a:gd name="T37" fmla="*/ 404 h 505"/>
                <a:gd name="T38" fmla="*/ 581 w 610"/>
                <a:gd name="T39" fmla="*/ 354 h 505"/>
                <a:gd name="T40" fmla="*/ 595 w 610"/>
                <a:gd name="T41" fmla="*/ 325 h 505"/>
                <a:gd name="T42" fmla="*/ 573 w 610"/>
                <a:gd name="T43" fmla="*/ 304 h 505"/>
                <a:gd name="T44" fmla="*/ 541 w 610"/>
                <a:gd name="T45" fmla="*/ 291 h 505"/>
                <a:gd name="T46" fmla="*/ 522 w 610"/>
                <a:gd name="T47" fmla="*/ 278 h 505"/>
                <a:gd name="T48" fmla="*/ 477 w 610"/>
                <a:gd name="T49" fmla="*/ 190 h 505"/>
                <a:gd name="T50" fmla="*/ 441 w 610"/>
                <a:gd name="T51" fmla="*/ 125 h 505"/>
                <a:gd name="T52" fmla="*/ 414 w 610"/>
                <a:gd name="T53" fmla="*/ 91 h 505"/>
                <a:gd name="T54" fmla="*/ 394 w 610"/>
                <a:gd name="T55" fmla="*/ 55 h 505"/>
                <a:gd name="T56" fmla="*/ 373 w 610"/>
                <a:gd name="T57" fmla="*/ 39 h 505"/>
                <a:gd name="T58" fmla="*/ 337 w 610"/>
                <a:gd name="T59" fmla="*/ 27 h 505"/>
                <a:gd name="T60" fmla="*/ 300 w 610"/>
                <a:gd name="T61" fmla="*/ 17 h 505"/>
                <a:gd name="T62" fmla="*/ 252 w 610"/>
                <a:gd name="T63" fmla="*/ 16 h 505"/>
                <a:gd name="T64" fmla="*/ 206 w 610"/>
                <a:gd name="T65" fmla="*/ 11 h 505"/>
                <a:gd name="T66" fmla="*/ 189 w 610"/>
                <a:gd name="T67" fmla="*/ 6 h 505"/>
                <a:gd name="T68" fmla="*/ 146 w 610"/>
                <a:gd name="T69" fmla="*/ 3 h 505"/>
                <a:gd name="T70" fmla="*/ 98 w 610"/>
                <a:gd name="T71" fmla="*/ 6 h 505"/>
                <a:gd name="T72" fmla="*/ 54 w 610"/>
                <a:gd name="T73" fmla="*/ 5 h 505"/>
                <a:gd name="T74" fmla="*/ 12 w 610"/>
                <a:gd name="T75" fmla="*/ 0 h 505"/>
                <a:gd name="T76" fmla="*/ 2 w 610"/>
                <a:gd name="T77" fmla="*/ 26 h 505"/>
                <a:gd name="T78" fmla="*/ 24 w 610"/>
                <a:gd name="T79" fmla="*/ 44 h 505"/>
                <a:gd name="T80" fmla="*/ 72 w 610"/>
                <a:gd name="T81" fmla="*/ 54 h 505"/>
                <a:gd name="T82" fmla="*/ 122 w 610"/>
                <a:gd name="T83" fmla="*/ 71 h 505"/>
                <a:gd name="T84" fmla="*/ 159 w 610"/>
                <a:gd name="T85" fmla="*/ 72 h 505"/>
                <a:gd name="T86" fmla="*/ 195 w 610"/>
                <a:gd name="T87" fmla="*/ 101 h 505"/>
                <a:gd name="T88" fmla="*/ 228 w 610"/>
                <a:gd name="T89" fmla="*/ 125 h 505"/>
                <a:gd name="T90" fmla="*/ 248 w 610"/>
                <a:gd name="T91" fmla="*/ 149 h 505"/>
                <a:gd name="T92" fmla="*/ 267 w 610"/>
                <a:gd name="T93" fmla="*/ 175 h 505"/>
                <a:gd name="T94" fmla="*/ 274 w 610"/>
                <a:gd name="T95" fmla="*/ 200 h 505"/>
                <a:gd name="T96" fmla="*/ 275 w 610"/>
                <a:gd name="T97" fmla="*/ 241 h 50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0"/>
                <a:gd name="T148" fmla="*/ 0 h 505"/>
                <a:gd name="T149" fmla="*/ 610 w 610"/>
                <a:gd name="T150" fmla="*/ 505 h 50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0" h="505">
                  <a:moveTo>
                    <a:pt x="249" y="265"/>
                  </a:moveTo>
                  <a:lnTo>
                    <a:pt x="229" y="274"/>
                  </a:lnTo>
                  <a:lnTo>
                    <a:pt x="214" y="274"/>
                  </a:lnTo>
                  <a:lnTo>
                    <a:pt x="191" y="267"/>
                  </a:lnTo>
                  <a:lnTo>
                    <a:pt x="167" y="265"/>
                  </a:lnTo>
                  <a:lnTo>
                    <a:pt x="151" y="251"/>
                  </a:lnTo>
                  <a:lnTo>
                    <a:pt x="128" y="229"/>
                  </a:lnTo>
                  <a:lnTo>
                    <a:pt x="105" y="220"/>
                  </a:lnTo>
                  <a:lnTo>
                    <a:pt x="82" y="219"/>
                  </a:lnTo>
                  <a:lnTo>
                    <a:pt x="68" y="226"/>
                  </a:lnTo>
                  <a:lnTo>
                    <a:pt x="77" y="239"/>
                  </a:lnTo>
                  <a:lnTo>
                    <a:pt x="88" y="259"/>
                  </a:lnTo>
                  <a:lnTo>
                    <a:pt x="108" y="288"/>
                  </a:lnTo>
                  <a:lnTo>
                    <a:pt x="123" y="312"/>
                  </a:lnTo>
                  <a:lnTo>
                    <a:pt x="152" y="328"/>
                  </a:lnTo>
                  <a:lnTo>
                    <a:pt x="175" y="343"/>
                  </a:lnTo>
                  <a:lnTo>
                    <a:pt x="192" y="353"/>
                  </a:lnTo>
                  <a:lnTo>
                    <a:pt x="249" y="385"/>
                  </a:lnTo>
                  <a:lnTo>
                    <a:pt x="276" y="391"/>
                  </a:lnTo>
                  <a:lnTo>
                    <a:pt x="305" y="399"/>
                  </a:lnTo>
                  <a:lnTo>
                    <a:pt x="320" y="403"/>
                  </a:lnTo>
                  <a:lnTo>
                    <a:pt x="335" y="411"/>
                  </a:lnTo>
                  <a:lnTo>
                    <a:pt x="356" y="416"/>
                  </a:lnTo>
                  <a:lnTo>
                    <a:pt x="371" y="421"/>
                  </a:lnTo>
                  <a:lnTo>
                    <a:pt x="386" y="426"/>
                  </a:lnTo>
                  <a:lnTo>
                    <a:pt x="398" y="433"/>
                  </a:lnTo>
                  <a:lnTo>
                    <a:pt x="416" y="442"/>
                  </a:lnTo>
                  <a:lnTo>
                    <a:pt x="435" y="459"/>
                  </a:lnTo>
                  <a:lnTo>
                    <a:pt x="450" y="471"/>
                  </a:lnTo>
                  <a:lnTo>
                    <a:pt x="462" y="483"/>
                  </a:lnTo>
                  <a:lnTo>
                    <a:pt x="477" y="492"/>
                  </a:lnTo>
                  <a:lnTo>
                    <a:pt x="494" y="500"/>
                  </a:lnTo>
                  <a:lnTo>
                    <a:pt x="504" y="505"/>
                  </a:lnTo>
                  <a:lnTo>
                    <a:pt x="506" y="490"/>
                  </a:lnTo>
                  <a:lnTo>
                    <a:pt x="509" y="475"/>
                  </a:lnTo>
                  <a:lnTo>
                    <a:pt x="516" y="448"/>
                  </a:lnTo>
                  <a:lnTo>
                    <a:pt x="539" y="421"/>
                  </a:lnTo>
                  <a:lnTo>
                    <a:pt x="550" y="404"/>
                  </a:lnTo>
                  <a:lnTo>
                    <a:pt x="571" y="373"/>
                  </a:lnTo>
                  <a:lnTo>
                    <a:pt x="581" y="354"/>
                  </a:lnTo>
                  <a:lnTo>
                    <a:pt x="592" y="338"/>
                  </a:lnTo>
                  <a:lnTo>
                    <a:pt x="595" y="325"/>
                  </a:lnTo>
                  <a:lnTo>
                    <a:pt x="610" y="322"/>
                  </a:lnTo>
                  <a:lnTo>
                    <a:pt x="573" y="304"/>
                  </a:lnTo>
                  <a:lnTo>
                    <a:pt x="561" y="297"/>
                  </a:lnTo>
                  <a:lnTo>
                    <a:pt x="541" y="291"/>
                  </a:lnTo>
                  <a:lnTo>
                    <a:pt x="530" y="285"/>
                  </a:lnTo>
                  <a:lnTo>
                    <a:pt x="522" y="278"/>
                  </a:lnTo>
                  <a:lnTo>
                    <a:pt x="512" y="256"/>
                  </a:lnTo>
                  <a:lnTo>
                    <a:pt x="477" y="190"/>
                  </a:lnTo>
                  <a:lnTo>
                    <a:pt x="460" y="154"/>
                  </a:lnTo>
                  <a:lnTo>
                    <a:pt x="441" y="125"/>
                  </a:lnTo>
                  <a:lnTo>
                    <a:pt x="427" y="110"/>
                  </a:lnTo>
                  <a:lnTo>
                    <a:pt x="414" y="91"/>
                  </a:lnTo>
                  <a:lnTo>
                    <a:pt x="404" y="74"/>
                  </a:lnTo>
                  <a:lnTo>
                    <a:pt x="394" y="55"/>
                  </a:lnTo>
                  <a:lnTo>
                    <a:pt x="385" y="44"/>
                  </a:lnTo>
                  <a:lnTo>
                    <a:pt x="373" y="39"/>
                  </a:lnTo>
                  <a:lnTo>
                    <a:pt x="350" y="35"/>
                  </a:lnTo>
                  <a:lnTo>
                    <a:pt x="337" y="27"/>
                  </a:lnTo>
                  <a:lnTo>
                    <a:pt x="321" y="17"/>
                  </a:lnTo>
                  <a:lnTo>
                    <a:pt x="300" y="17"/>
                  </a:lnTo>
                  <a:lnTo>
                    <a:pt x="273" y="21"/>
                  </a:lnTo>
                  <a:lnTo>
                    <a:pt x="252" y="16"/>
                  </a:lnTo>
                  <a:lnTo>
                    <a:pt x="228" y="24"/>
                  </a:lnTo>
                  <a:lnTo>
                    <a:pt x="206" y="11"/>
                  </a:lnTo>
                  <a:lnTo>
                    <a:pt x="194" y="8"/>
                  </a:lnTo>
                  <a:lnTo>
                    <a:pt x="189" y="6"/>
                  </a:lnTo>
                  <a:lnTo>
                    <a:pt x="171" y="3"/>
                  </a:lnTo>
                  <a:lnTo>
                    <a:pt x="146" y="3"/>
                  </a:lnTo>
                  <a:lnTo>
                    <a:pt x="117" y="3"/>
                  </a:lnTo>
                  <a:lnTo>
                    <a:pt x="98" y="6"/>
                  </a:lnTo>
                  <a:lnTo>
                    <a:pt x="75" y="5"/>
                  </a:lnTo>
                  <a:lnTo>
                    <a:pt x="54" y="5"/>
                  </a:lnTo>
                  <a:lnTo>
                    <a:pt x="33" y="2"/>
                  </a:lnTo>
                  <a:lnTo>
                    <a:pt x="12" y="0"/>
                  </a:lnTo>
                  <a:lnTo>
                    <a:pt x="0" y="9"/>
                  </a:lnTo>
                  <a:lnTo>
                    <a:pt x="2" y="26"/>
                  </a:lnTo>
                  <a:lnTo>
                    <a:pt x="9" y="35"/>
                  </a:lnTo>
                  <a:lnTo>
                    <a:pt x="24" y="44"/>
                  </a:lnTo>
                  <a:lnTo>
                    <a:pt x="44" y="51"/>
                  </a:lnTo>
                  <a:lnTo>
                    <a:pt x="72" y="54"/>
                  </a:lnTo>
                  <a:lnTo>
                    <a:pt x="101" y="65"/>
                  </a:lnTo>
                  <a:lnTo>
                    <a:pt x="122" y="71"/>
                  </a:lnTo>
                  <a:lnTo>
                    <a:pt x="140" y="71"/>
                  </a:lnTo>
                  <a:lnTo>
                    <a:pt x="159" y="72"/>
                  </a:lnTo>
                  <a:lnTo>
                    <a:pt x="177" y="87"/>
                  </a:lnTo>
                  <a:lnTo>
                    <a:pt x="195" y="101"/>
                  </a:lnTo>
                  <a:lnTo>
                    <a:pt x="209" y="113"/>
                  </a:lnTo>
                  <a:lnTo>
                    <a:pt x="228" y="125"/>
                  </a:lnTo>
                  <a:lnTo>
                    <a:pt x="236" y="132"/>
                  </a:lnTo>
                  <a:lnTo>
                    <a:pt x="248" y="149"/>
                  </a:lnTo>
                  <a:lnTo>
                    <a:pt x="259" y="158"/>
                  </a:lnTo>
                  <a:lnTo>
                    <a:pt x="267" y="175"/>
                  </a:lnTo>
                  <a:lnTo>
                    <a:pt x="274" y="188"/>
                  </a:lnTo>
                  <a:lnTo>
                    <a:pt x="274" y="200"/>
                  </a:lnTo>
                  <a:lnTo>
                    <a:pt x="277" y="218"/>
                  </a:lnTo>
                  <a:lnTo>
                    <a:pt x="275" y="241"/>
                  </a:lnTo>
                  <a:lnTo>
                    <a:pt x="249" y="265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38" name="Freeform 262">
              <a:extLst>
                <a:ext uri="{FF2B5EF4-FFF2-40B4-BE49-F238E27FC236}">
                  <a16:creationId xmlns:a16="http://schemas.microsoft.com/office/drawing/2014/main" id="{FCFA321D-D470-453B-BF45-F0322A1BA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0" y="1402"/>
              <a:ext cx="106" cy="58"/>
            </a:xfrm>
            <a:custGeom>
              <a:avLst/>
              <a:gdLst>
                <a:gd name="T0" fmla="*/ 0 w 106"/>
                <a:gd name="T1" fmla="*/ 0 h 58"/>
                <a:gd name="T2" fmla="*/ 53 w 106"/>
                <a:gd name="T3" fmla="*/ 28 h 58"/>
                <a:gd name="T4" fmla="*/ 106 w 106"/>
                <a:gd name="T5" fmla="*/ 58 h 58"/>
                <a:gd name="T6" fmla="*/ 0 60000 65536"/>
                <a:gd name="T7" fmla="*/ 0 60000 65536"/>
                <a:gd name="T8" fmla="*/ 0 60000 65536"/>
                <a:gd name="T9" fmla="*/ 0 w 106"/>
                <a:gd name="T10" fmla="*/ 0 h 58"/>
                <a:gd name="T11" fmla="*/ 106 w 106"/>
                <a:gd name="T12" fmla="*/ 58 h 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6" h="58">
                  <a:moveTo>
                    <a:pt x="0" y="0"/>
                  </a:moveTo>
                  <a:lnTo>
                    <a:pt x="53" y="28"/>
                  </a:lnTo>
                  <a:lnTo>
                    <a:pt x="106" y="58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39" name="Freeform 263">
              <a:extLst>
                <a:ext uri="{FF2B5EF4-FFF2-40B4-BE49-F238E27FC236}">
                  <a16:creationId xmlns:a16="http://schemas.microsoft.com/office/drawing/2014/main" id="{3EDC364F-A429-41A7-92CA-CEE108AC8D6B}"/>
                </a:ext>
              </a:extLst>
            </p:cNvPr>
            <p:cNvSpPr>
              <a:spLocks/>
            </p:cNvSpPr>
            <p:nvPr/>
          </p:nvSpPr>
          <p:spPr bwMode="auto">
            <a:xfrm rot="-1242821">
              <a:off x="3037" y="1616"/>
              <a:ext cx="15" cy="48"/>
            </a:xfrm>
            <a:custGeom>
              <a:avLst/>
              <a:gdLst>
                <a:gd name="T0" fmla="*/ 0 w 70"/>
                <a:gd name="T1" fmla="*/ 0 h 169"/>
                <a:gd name="T2" fmla="*/ 0 w 70"/>
                <a:gd name="T3" fmla="*/ 0 h 169"/>
                <a:gd name="T4" fmla="*/ 0 w 70"/>
                <a:gd name="T5" fmla="*/ 0 h 169"/>
                <a:gd name="T6" fmla="*/ 0 w 70"/>
                <a:gd name="T7" fmla="*/ 0 h 169"/>
                <a:gd name="T8" fmla="*/ 0 w 70"/>
                <a:gd name="T9" fmla="*/ 0 h 169"/>
                <a:gd name="T10" fmla="*/ 0 w 70"/>
                <a:gd name="T11" fmla="*/ 0 h 169"/>
                <a:gd name="T12" fmla="*/ 0 w 70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169"/>
                <a:gd name="T23" fmla="*/ 70 w 70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40" name="Freeform 264">
              <a:extLst>
                <a:ext uri="{FF2B5EF4-FFF2-40B4-BE49-F238E27FC236}">
                  <a16:creationId xmlns:a16="http://schemas.microsoft.com/office/drawing/2014/main" id="{C45F2FFD-0020-4628-800C-2B5E9419109C}"/>
                </a:ext>
              </a:extLst>
            </p:cNvPr>
            <p:cNvSpPr>
              <a:spLocks/>
            </p:cNvSpPr>
            <p:nvPr/>
          </p:nvSpPr>
          <p:spPr bwMode="auto">
            <a:xfrm rot="-1448732">
              <a:off x="3112" y="1454"/>
              <a:ext cx="6" cy="17"/>
            </a:xfrm>
            <a:custGeom>
              <a:avLst/>
              <a:gdLst>
                <a:gd name="T0" fmla="*/ 6 w 6"/>
                <a:gd name="T1" fmla="*/ 0 h 17"/>
                <a:gd name="T2" fmla="*/ 2 w 6"/>
                <a:gd name="T3" fmla="*/ 9 h 17"/>
                <a:gd name="T4" fmla="*/ 0 w 6"/>
                <a:gd name="T5" fmla="*/ 17 h 17"/>
                <a:gd name="T6" fmla="*/ 0 60000 65536"/>
                <a:gd name="T7" fmla="*/ 0 60000 65536"/>
                <a:gd name="T8" fmla="*/ 0 60000 65536"/>
                <a:gd name="T9" fmla="*/ 0 w 6"/>
                <a:gd name="T10" fmla="*/ 0 h 17"/>
                <a:gd name="T11" fmla="*/ 6 w 6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17">
                  <a:moveTo>
                    <a:pt x="6" y="0"/>
                  </a:moveTo>
                  <a:lnTo>
                    <a:pt x="2" y="9"/>
                  </a:lnTo>
                  <a:lnTo>
                    <a:pt x="0" y="1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41" name="Freeform 265">
              <a:extLst>
                <a:ext uri="{FF2B5EF4-FFF2-40B4-BE49-F238E27FC236}">
                  <a16:creationId xmlns:a16="http://schemas.microsoft.com/office/drawing/2014/main" id="{BA8D883A-235C-4E00-9C89-9D354F5D24BC}"/>
                </a:ext>
              </a:extLst>
            </p:cNvPr>
            <p:cNvSpPr>
              <a:spLocks/>
            </p:cNvSpPr>
            <p:nvPr/>
          </p:nvSpPr>
          <p:spPr bwMode="auto">
            <a:xfrm rot="-996419">
              <a:off x="3023" y="1438"/>
              <a:ext cx="3" cy="14"/>
            </a:xfrm>
            <a:custGeom>
              <a:avLst/>
              <a:gdLst>
                <a:gd name="T0" fmla="*/ 3 w 3"/>
                <a:gd name="T1" fmla="*/ 0 h 14"/>
                <a:gd name="T2" fmla="*/ 0 w 3"/>
                <a:gd name="T3" fmla="*/ 7 h 14"/>
                <a:gd name="T4" fmla="*/ 0 w 3"/>
                <a:gd name="T5" fmla="*/ 14 h 14"/>
                <a:gd name="T6" fmla="*/ 0 60000 65536"/>
                <a:gd name="T7" fmla="*/ 0 60000 65536"/>
                <a:gd name="T8" fmla="*/ 0 60000 65536"/>
                <a:gd name="T9" fmla="*/ 0 w 3"/>
                <a:gd name="T10" fmla="*/ 0 h 14"/>
                <a:gd name="T11" fmla="*/ 3 w 3"/>
                <a:gd name="T12" fmla="*/ 14 h 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14">
                  <a:moveTo>
                    <a:pt x="3" y="0"/>
                  </a:moveTo>
                  <a:lnTo>
                    <a:pt x="0" y="7"/>
                  </a:lnTo>
                  <a:lnTo>
                    <a:pt x="0" y="1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25742" name="Group 266">
              <a:extLst>
                <a:ext uri="{FF2B5EF4-FFF2-40B4-BE49-F238E27FC236}">
                  <a16:creationId xmlns:a16="http://schemas.microsoft.com/office/drawing/2014/main" id="{550BEAA5-262A-4415-8AA7-51514800D5ED}"/>
                </a:ext>
              </a:extLst>
            </p:cNvPr>
            <p:cNvGrpSpPr>
              <a:grpSpLocks/>
            </p:cNvGrpSpPr>
            <p:nvPr/>
          </p:nvGrpSpPr>
          <p:grpSpPr bwMode="auto">
            <a:xfrm rot="-9224892">
              <a:off x="3406" y="1698"/>
              <a:ext cx="242" cy="270"/>
              <a:chOff x="2457" y="2549"/>
              <a:chExt cx="557" cy="547"/>
            </a:xfrm>
          </p:grpSpPr>
          <p:sp>
            <p:nvSpPr>
              <p:cNvPr id="25746" name="Freeform 267">
                <a:extLst>
                  <a:ext uri="{FF2B5EF4-FFF2-40B4-BE49-F238E27FC236}">
                    <a16:creationId xmlns:a16="http://schemas.microsoft.com/office/drawing/2014/main" id="{9E406F29-189F-455D-A7C8-7375E9E661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1 w 1112"/>
                  <a:gd name="T1" fmla="*/ 1 h 1094"/>
                  <a:gd name="T2" fmla="*/ 1 w 1112"/>
                  <a:gd name="T3" fmla="*/ 1 h 1094"/>
                  <a:gd name="T4" fmla="*/ 1 w 1112"/>
                  <a:gd name="T5" fmla="*/ 1 h 1094"/>
                  <a:gd name="T6" fmla="*/ 1 w 1112"/>
                  <a:gd name="T7" fmla="*/ 1 h 1094"/>
                  <a:gd name="T8" fmla="*/ 1 w 1112"/>
                  <a:gd name="T9" fmla="*/ 1 h 1094"/>
                  <a:gd name="T10" fmla="*/ 1 w 1112"/>
                  <a:gd name="T11" fmla="*/ 1 h 1094"/>
                  <a:gd name="T12" fmla="*/ 1 w 1112"/>
                  <a:gd name="T13" fmla="*/ 1 h 1094"/>
                  <a:gd name="T14" fmla="*/ 1 w 1112"/>
                  <a:gd name="T15" fmla="*/ 1 h 1094"/>
                  <a:gd name="T16" fmla="*/ 1 w 1112"/>
                  <a:gd name="T17" fmla="*/ 1 h 1094"/>
                  <a:gd name="T18" fmla="*/ 1 w 1112"/>
                  <a:gd name="T19" fmla="*/ 1 h 1094"/>
                  <a:gd name="T20" fmla="*/ 1 w 1112"/>
                  <a:gd name="T21" fmla="*/ 1 h 1094"/>
                  <a:gd name="T22" fmla="*/ 1 w 1112"/>
                  <a:gd name="T23" fmla="*/ 1 h 1094"/>
                  <a:gd name="T24" fmla="*/ 1 w 1112"/>
                  <a:gd name="T25" fmla="*/ 1 h 1094"/>
                  <a:gd name="T26" fmla="*/ 0 w 1112"/>
                  <a:gd name="T27" fmla="*/ 0 h 1094"/>
                  <a:gd name="T28" fmla="*/ 1 w 1112"/>
                  <a:gd name="T29" fmla="*/ 1 h 1094"/>
                  <a:gd name="T30" fmla="*/ 1 w 1112"/>
                  <a:gd name="T31" fmla="*/ 1 h 1094"/>
                  <a:gd name="T32" fmla="*/ 1 w 1112"/>
                  <a:gd name="T33" fmla="*/ 1 h 1094"/>
                  <a:gd name="T34" fmla="*/ 1 w 1112"/>
                  <a:gd name="T35" fmla="*/ 1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2"/>
                  <a:gd name="T55" fmla="*/ 0 h 1094"/>
                  <a:gd name="T56" fmla="*/ 1112 w 1112"/>
                  <a:gd name="T57" fmla="*/ 1094 h 10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47" name="Oval 268">
                <a:extLst>
                  <a:ext uri="{FF2B5EF4-FFF2-40B4-BE49-F238E27FC236}">
                    <a16:creationId xmlns:a16="http://schemas.microsoft.com/office/drawing/2014/main" id="{CF0B8718-D7FC-47D2-9595-1D2778AE1E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en-US" altLang="en-US" sz="20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5743" name="Freeform 269">
              <a:extLst>
                <a:ext uri="{FF2B5EF4-FFF2-40B4-BE49-F238E27FC236}">
                  <a16:creationId xmlns:a16="http://schemas.microsoft.com/office/drawing/2014/main" id="{59C17292-29FD-48D8-8D02-62605C1949DA}"/>
                </a:ext>
              </a:extLst>
            </p:cNvPr>
            <p:cNvSpPr>
              <a:spLocks/>
            </p:cNvSpPr>
            <p:nvPr/>
          </p:nvSpPr>
          <p:spPr bwMode="auto">
            <a:xfrm rot="-5887819">
              <a:off x="3109" y="1667"/>
              <a:ext cx="13" cy="9"/>
            </a:xfrm>
            <a:custGeom>
              <a:avLst/>
              <a:gdLst>
                <a:gd name="T0" fmla="*/ 0 w 55"/>
                <a:gd name="T1" fmla="*/ 0 h 33"/>
                <a:gd name="T2" fmla="*/ 0 w 55"/>
                <a:gd name="T3" fmla="*/ 0 h 33"/>
                <a:gd name="T4" fmla="*/ 0 w 55"/>
                <a:gd name="T5" fmla="*/ 0 h 33"/>
                <a:gd name="T6" fmla="*/ 0 w 55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"/>
                <a:gd name="T13" fmla="*/ 0 h 33"/>
                <a:gd name="T14" fmla="*/ 55 w 55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" h="33">
                  <a:moveTo>
                    <a:pt x="55" y="33"/>
                  </a:moveTo>
                  <a:lnTo>
                    <a:pt x="26" y="22"/>
                  </a:lnTo>
                  <a:lnTo>
                    <a:pt x="7" y="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44" name="Freeform 270">
              <a:extLst>
                <a:ext uri="{FF2B5EF4-FFF2-40B4-BE49-F238E27FC236}">
                  <a16:creationId xmlns:a16="http://schemas.microsoft.com/office/drawing/2014/main" id="{C389713A-814A-4FFE-829F-C9886C58D695}"/>
                </a:ext>
              </a:extLst>
            </p:cNvPr>
            <p:cNvSpPr>
              <a:spLocks/>
            </p:cNvSpPr>
            <p:nvPr/>
          </p:nvSpPr>
          <p:spPr bwMode="auto">
            <a:xfrm rot="-487818">
              <a:off x="3226" y="1413"/>
              <a:ext cx="47" cy="29"/>
            </a:xfrm>
            <a:custGeom>
              <a:avLst/>
              <a:gdLst>
                <a:gd name="T0" fmla="*/ 0 w 53"/>
                <a:gd name="T1" fmla="*/ 0 h 34"/>
                <a:gd name="T2" fmla="*/ 4 w 53"/>
                <a:gd name="T3" fmla="*/ 3 h 34"/>
                <a:gd name="T4" fmla="*/ 9 w 53"/>
                <a:gd name="T5" fmla="*/ 3 h 34"/>
                <a:gd name="T6" fmla="*/ 0 60000 65536"/>
                <a:gd name="T7" fmla="*/ 0 60000 65536"/>
                <a:gd name="T8" fmla="*/ 0 60000 65536"/>
                <a:gd name="T9" fmla="*/ 0 w 53"/>
                <a:gd name="T10" fmla="*/ 0 h 34"/>
                <a:gd name="T11" fmla="*/ 53 w 53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" h="34">
                  <a:moveTo>
                    <a:pt x="0" y="0"/>
                  </a:moveTo>
                  <a:lnTo>
                    <a:pt x="17" y="8"/>
                  </a:lnTo>
                  <a:lnTo>
                    <a:pt x="53" y="3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745" name="Freeform 271">
              <a:extLst>
                <a:ext uri="{FF2B5EF4-FFF2-40B4-BE49-F238E27FC236}">
                  <a16:creationId xmlns:a16="http://schemas.microsoft.com/office/drawing/2014/main" id="{C04ED098-6168-44E9-989F-476D616CE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" y="1405"/>
              <a:ext cx="40" cy="7"/>
            </a:xfrm>
            <a:custGeom>
              <a:avLst/>
              <a:gdLst>
                <a:gd name="T0" fmla="*/ 0 w 40"/>
                <a:gd name="T1" fmla="*/ 4 h 7"/>
                <a:gd name="T2" fmla="*/ 16 w 40"/>
                <a:gd name="T3" fmla="*/ 6 h 7"/>
                <a:gd name="T4" fmla="*/ 25 w 40"/>
                <a:gd name="T5" fmla="*/ 7 h 7"/>
                <a:gd name="T6" fmla="*/ 33 w 40"/>
                <a:gd name="T7" fmla="*/ 5 h 7"/>
                <a:gd name="T8" fmla="*/ 40 w 4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7"/>
                <a:gd name="T17" fmla="*/ 40 w 4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7">
                  <a:moveTo>
                    <a:pt x="0" y="4"/>
                  </a:moveTo>
                  <a:lnTo>
                    <a:pt x="16" y="6"/>
                  </a:lnTo>
                  <a:lnTo>
                    <a:pt x="25" y="7"/>
                  </a:lnTo>
                  <a:lnTo>
                    <a:pt x="33" y="5"/>
                  </a:lnTo>
                  <a:lnTo>
                    <a:pt x="4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364" name="Group 272">
            <a:extLst>
              <a:ext uri="{FF2B5EF4-FFF2-40B4-BE49-F238E27FC236}">
                <a16:creationId xmlns:a16="http://schemas.microsoft.com/office/drawing/2014/main" id="{08732ABA-14F9-4B64-AF24-D35A9241C226}"/>
              </a:ext>
            </a:extLst>
          </p:cNvPr>
          <p:cNvGrpSpPr>
            <a:grpSpLocks/>
          </p:cNvGrpSpPr>
          <p:nvPr/>
        </p:nvGrpSpPr>
        <p:grpSpPr bwMode="auto">
          <a:xfrm>
            <a:off x="7900596" y="3200400"/>
            <a:ext cx="2425303" cy="2763888"/>
            <a:chOff x="3520" y="1056"/>
            <a:chExt cx="2047" cy="2768"/>
          </a:xfrm>
        </p:grpSpPr>
        <p:pic>
          <p:nvPicPr>
            <p:cNvPr id="25735" name="Picture 273" descr="celsius_face_s">
              <a:extLst>
                <a:ext uri="{FF2B5EF4-FFF2-40B4-BE49-F238E27FC236}">
                  <a16:creationId xmlns:a16="http://schemas.microsoft.com/office/drawing/2014/main" id="{C4253556-4351-49DB-99D1-34B4F0ABD4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1056"/>
              <a:ext cx="1398" cy="1872"/>
            </a:xfrm>
            <a:prstGeom prst="rect">
              <a:avLst/>
            </a:prstGeom>
            <a:noFill/>
            <a:ln w="12700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736" name="Text Box 274">
              <a:extLst>
                <a:ext uri="{FF2B5EF4-FFF2-40B4-BE49-F238E27FC236}">
                  <a16:creationId xmlns:a16="http://schemas.microsoft.com/office/drawing/2014/main" id="{B73F6607-F228-4E1E-96EE-C2272581FF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0" y="2992"/>
              <a:ext cx="2047" cy="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b="1">
                  <a:solidFill>
                    <a:srgbClr val="009900"/>
                  </a:solidFill>
                  <a:latin typeface="VietSpell"/>
                </a:rPr>
                <a:t>Anders Celsius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b="1">
                  <a:solidFill>
                    <a:srgbClr val="009900"/>
                  </a:solidFill>
                  <a:latin typeface="VietSpell"/>
                </a:rPr>
                <a:t>(1701-1744)</a:t>
              </a:r>
            </a:p>
          </p:txBody>
        </p:sp>
      </p:grpSp>
      <p:sp>
        <p:nvSpPr>
          <p:cNvPr id="13587" name="Text Box 275">
            <a:extLst>
              <a:ext uri="{FF2B5EF4-FFF2-40B4-BE49-F238E27FC236}">
                <a16:creationId xmlns:a16="http://schemas.microsoft.com/office/drawing/2014/main" id="{BE877F12-ED89-4171-83A9-BDA86157F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1219200"/>
            <a:ext cx="838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1600" b="1">
                <a:solidFill>
                  <a:srgbClr val="FF0000"/>
                </a:solidFill>
              </a:rPr>
              <a:t>100</a:t>
            </a:r>
            <a:r>
              <a:rPr lang="en-US" altLang="en-US" sz="1600" b="1" baseline="30000">
                <a:solidFill>
                  <a:srgbClr val="FF0000"/>
                </a:solidFill>
              </a:rPr>
              <a:t>o</a:t>
            </a:r>
            <a:r>
              <a:rPr lang="en-US" altLang="en-US" sz="1600" b="1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3588" name="Line 276">
            <a:extLst>
              <a:ext uri="{FF2B5EF4-FFF2-40B4-BE49-F238E27FC236}">
                <a16:creationId xmlns:a16="http://schemas.microsoft.com/office/drawing/2014/main" id="{EC0DC96F-BA33-4782-AA10-0BE766C9DFE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1524000"/>
            <a:ext cx="2286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589" name="Line 277">
            <a:extLst>
              <a:ext uri="{FF2B5EF4-FFF2-40B4-BE49-F238E27FC236}">
                <a16:creationId xmlns:a16="http://schemas.microsoft.com/office/drawing/2014/main" id="{426EC413-2857-4870-B29A-AB830B2D77D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3429000"/>
            <a:ext cx="2286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2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590" name="Text Box 278">
            <a:extLst>
              <a:ext uri="{FF2B5EF4-FFF2-40B4-BE49-F238E27FC236}">
                <a16:creationId xmlns:a16="http://schemas.microsoft.com/office/drawing/2014/main" id="{53422D9E-8BD4-4EC6-9737-670902B58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341688"/>
            <a:ext cx="838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1600" b="1">
                <a:solidFill>
                  <a:srgbClr val="FF0000"/>
                </a:solidFill>
              </a:rPr>
              <a:t>0</a:t>
            </a:r>
            <a:r>
              <a:rPr lang="en-US" altLang="en-US" sz="1600" b="1" baseline="30000">
                <a:solidFill>
                  <a:srgbClr val="FF0000"/>
                </a:solidFill>
              </a:rPr>
              <a:t>o</a:t>
            </a:r>
            <a:r>
              <a:rPr lang="en-US" altLang="en-US" sz="1600" b="1">
                <a:solidFill>
                  <a:srgbClr val="FF0000"/>
                </a:solidFill>
              </a:rPr>
              <a:t>C</a:t>
            </a:r>
          </a:p>
        </p:txBody>
      </p:sp>
      <p:grpSp>
        <p:nvGrpSpPr>
          <p:cNvPr id="13365" name="Group 279">
            <a:extLst>
              <a:ext uri="{FF2B5EF4-FFF2-40B4-BE49-F238E27FC236}">
                <a16:creationId xmlns:a16="http://schemas.microsoft.com/office/drawing/2014/main" id="{B5D65C22-30C0-4B7D-94C3-B6309E14717A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1524000"/>
            <a:ext cx="381000" cy="1905000"/>
            <a:chOff x="3312" y="1344"/>
            <a:chExt cx="48" cy="960"/>
          </a:xfrm>
        </p:grpSpPr>
        <p:grpSp>
          <p:nvGrpSpPr>
            <p:cNvPr id="25669" name="Group 280">
              <a:extLst>
                <a:ext uri="{FF2B5EF4-FFF2-40B4-BE49-F238E27FC236}">
                  <a16:creationId xmlns:a16="http://schemas.microsoft.com/office/drawing/2014/main" id="{BA979EFB-7557-4E0A-A7E6-F5EDC4F2A063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3144" y="1512"/>
              <a:ext cx="384" cy="48"/>
              <a:chOff x="1980" y="1752"/>
              <a:chExt cx="3200" cy="240"/>
            </a:xfrm>
          </p:grpSpPr>
          <p:sp>
            <p:nvSpPr>
              <p:cNvPr id="25714" name="Line 281">
                <a:extLst>
                  <a:ext uri="{FF2B5EF4-FFF2-40B4-BE49-F238E27FC236}">
                    <a16:creationId xmlns:a16="http://schemas.microsoft.com/office/drawing/2014/main" id="{71CEBA3E-1C87-4EE3-AA1E-C5CABE0EB0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15" name="Line 282">
                <a:extLst>
                  <a:ext uri="{FF2B5EF4-FFF2-40B4-BE49-F238E27FC236}">
                    <a16:creationId xmlns:a16="http://schemas.microsoft.com/office/drawing/2014/main" id="{EFDC0F92-83AB-499E-86A8-F51832368F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16" name="Line 283">
                <a:extLst>
                  <a:ext uri="{FF2B5EF4-FFF2-40B4-BE49-F238E27FC236}">
                    <a16:creationId xmlns:a16="http://schemas.microsoft.com/office/drawing/2014/main" id="{4B117A5C-6E98-4066-9B9B-B28E8E2730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17" name="Line 284">
                <a:extLst>
                  <a:ext uri="{FF2B5EF4-FFF2-40B4-BE49-F238E27FC236}">
                    <a16:creationId xmlns:a16="http://schemas.microsoft.com/office/drawing/2014/main" id="{FC545272-0414-456E-BE7D-90B612A1A9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18" name="Line 285">
                <a:extLst>
                  <a:ext uri="{FF2B5EF4-FFF2-40B4-BE49-F238E27FC236}">
                    <a16:creationId xmlns:a16="http://schemas.microsoft.com/office/drawing/2014/main" id="{8F9666E6-A4F5-492C-8932-CBB07734F2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19" name="Line 286">
                <a:extLst>
                  <a:ext uri="{FF2B5EF4-FFF2-40B4-BE49-F238E27FC236}">
                    <a16:creationId xmlns:a16="http://schemas.microsoft.com/office/drawing/2014/main" id="{E1676D91-B751-4C69-9523-A4FC12641F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20" name="Line 287">
                <a:extLst>
                  <a:ext uri="{FF2B5EF4-FFF2-40B4-BE49-F238E27FC236}">
                    <a16:creationId xmlns:a16="http://schemas.microsoft.com/office/drawing/2014/main" id="{5E73F39C-9EDF-4514-B48C-59C537F6AE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21" name="Line 288">
                <a:extLst>
                  <a:ext uri="{FF2B5EF4-FFF2-40B4-BE49-F238E27FC236}">
                    <a16:creationId xmlns:a16="http://schemas.microsoft.com/office/drawing/2014/main" id="{42CD185C-E499-42FB-A3AF-C389DE8249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22" name="Line 289">
                <a:extLst>
                  <a:ext uri="{FF2B5EF4-FFF2-40B4-BE49-F238E27FC236}">
                    <a16:creationId xmlns:a16="http://schemas.microsoft.com/office/drawing/2014/main" id="{5A3F5B71-7179-422A-B6D5-67373F3238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23" name="Line 290">
                <a:extLst>
                  <a:ext uri="{FF2B5EF4-FFF2-40B4-BE49-F238E27FC236}">
                    <a16:creationId xmlns:a16="http://schemas.microsoft.com/office/drawing/2014/main" id="{D9AD8892-8DE8-42CD-AF54-153F31ECC0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24" name="Line 291">
                <a:extLst>
                  <a:ext uri="{FF2B5EF4-FFF2-40B4-BE49-F238E27FC236}">
                    <a16:creationId xmlns:a16="http://schemas.microsoft.com/office/drawing/2014/main" id="{2A94C5AB-40C6-4B98-A635-062E0FCA0E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25" name="Line 292">
                <a:extLst>
                  <a:ext uri="{FF2B5EF4-FFF2-40B4-BE49-F238E27FC236}">
                    <a16:creationId xmlns:a16="http://schemas.microsoft.com/office/drawing/2014/main" id="{269AF7BB-795F-4BD2-B32C-D49C4FE712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26" name="Line 293">
                <a:extLst>
                  <a:ext uri="{FF2B5EF4-FFF2-40B4-BE49-F238E27FC236}">
                    <a16:creationId xmlns:a16="http://schemas.microsoft.com/office/drawing/2014/main" id="{2F321767-4F65-4074-835F-D92BE4D4C9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27" name="Line 294">
                <a:extLst>
                  <a:ext uri="{FF2B5EF4-FFF2-40B4-BE49-F238E27FC236}">
                    <a16:creationId xmlns:a16="http://schemas.microsoft.com/office/drawing/2014/main" id="{30411577-B675-402A-87A3-B6DA2D40B1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28" name="Line 295">
                <a:extLst>
                  <a:ext uri="{FF2B5EF4-FFF2-40B4-BE49-F238E27FC236}">
                    <a16:creationId xmlns:a16="http://schemas.microsoft.com/office/drawing/2014/main" id="{A8EC3D20-31CB-47C8-9BA6-3674280B22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29" name="Line 296">
                <a:extLst>
                  <a:ext uri="{FF2B5EF4-FFF2-40B4-BE49-F238E27FC236}">
                    <a16:creationId xmlns:a16="http://schemas.microsoft.com/office/drawing/2014/main" id="{CF38B793-512E-4E4F-ADB2-4B4CFFBEF1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30" name="Line 297">
                <a:extLst>
                  <a:ext uri="{FF2B5EF4-FFF2-40B4-BE49-F238E27FC236}">
                    <a16:creationId xmlns:a16="http://schemas.microsoft.com/office/drawing/2014/main" id="{16198210-7347-4E53-AAA1-73446AFB0C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31" name="Line 298">
                <a:extLst>
                  <a:ext uri="{FF2B5EF4-FFF2-40B4-BE49-F238E27FC236}">
                    <a16:creationId xmlns:a16="http://schemas.microsoft.com/office/drawing/2014/main" id="{A9A2D1A7-E20F-4F31-9CC2-8EB1CD110F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32" name="Line 299">
                <a:extLst>
                  <a:ext uri="{FF2B5EF4-FFF2-40B4-BE49-F238E27FC236}">
                    <a16:creationId xmlns:a16="http://schemas.microsoft.com/office/drawing/2014/main" id="{FAE6EC80-FDAC-475A-8545-49C0A01ADD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33" name="Line 300">
                <a:extLst>
                  <a:ext uri="{FF2B5EF4-FFF2-40B4-BE49-F238E27FC236}">
                    <a16:creationId xmlns:a16="http://schemas.microsoft.com/office/drawing/2014/main" id="{275674F0-61B6-40A8-A88A-583CCA1614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34" name="Line 301">
                <a:extLst>
                  <a:ext uri="{FF2B5EF4-FFF2-40B4-BE49-F238E27FC236}">
                    <a16:creationId xmlns:a16="http://schemas.microsoft.com/office/drawing/2014/main" id="{3C3E5E62-EF41-4FBE-99D6-538DCE4DA3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5670" name="Group 302">
              <a:extLst>
                <a:ext uri="{FF2B5EF4-FFF2-40B4-BE49-F238E27FC236}">
                  <a16:creationId xmlns:a16="http://schemas.microsoft.com/office/drawing/2014/main" id="{3D7410A9-9C7F-40A7-8DB0-D40029166A2E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3144" y="1896"/>
              <a:ext cx="384" cy="48"/>
              <a:chOff x="1980" y="1752"/>
              <a:chExt cx="3200" cy="240"/>
            </a:xfrm>
          </p:grpSpPr>
          <p:sp>
            <p:nvSpPr>
              <p:cNvPr id="25693" name="Line 303">
                <a:extLst>
                  <a:ext uri="{FF2B5EF4-FFF2-40B4-BE49-F238E27FC236}">
                    <a16:creationId xmlns:a16="http://schemas.microsoft.com/office/drawing/2014/main" id="{E7BE6412-E439-4C71-90BA-E9DF6DECCE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94" name="Line 304">
                <a:extLst>
                  <a:ext uri="{FF2B5EF4-FFF2-40B4-BE49-F238E27FC236}">
                    <a16:creationId xmlns:a16="http://schemas.microsoft.com/office/drawing/2014/main" id="{3F957730-D0D6-4912-9E68-98FC33A2F5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95" name="Line 305">
                <a:extLst>
                  <a:ext uri="{FF2B5EF4-FFF2-40B4-BE49-F238E27FC236}">
                    <a16:creationId xmlns:a16="http://schemas.microsoft.com/office/drawing/2014/main" id="{C8FFEF62-E056-4D39-AD12-146F3D92C5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96" name="Line 306">
                <a:extLst>
                  <a:ext uri="{FF2B5EF4-FFF2-40B4-BE49-F238E27FC236}">
                    <a16:creationId xmlns:a16="http://schemas.microsoft.com/office/drawing/2014/main" id="{76EB4D49-C8E7-4D5F-B889-CDD67A9348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97" name="Line 307">
                <a:extLst>
                  <a:ext uri="{FF2B5EF4-FFF2-40B4-BE49-F238E27FC236}">
                    <a16:creationId xmlns:a16="http://schemas.microsoft.com/office/drawing/2014/main" id="{C851917F-1D4D-43BC-AAEF-77B89EF780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98" name="Line 308">
                <a:extLst>
                  <a:ext uri="{FF2B5EF4-FFF2-40B4-BE49-F238E27FC236}">
                    <a16:creationId xmlns:a16="http://schemas.microsoft.com/office/drawing/2014/main" id="{66540212-E32F-4043-9AFA-6FB535A120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99" name="Line 309">
                <a:extLst>
                  <a:ext uri="{FF2B5EF4-FFF2-40B4-BE49-F238E27FC236}">
                    <a16:creationId xmlns:a16="http://schemas.microsoft.com/office/drawing/2014/main" id="{DA0BEB9F-91E8-496D-95E5-35DE228AE6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00" name="Line 310">
                <a:extLst>
                  <a:ext uri="{FF2B5EF4-FFF2-40B4-BE49-F238E27FC236}">
                    <a16:creationId xmlns:a16="http://schemas.microsoft.com/office/drawing/2014/main" id="{38C2A826-269A-473F-BD55-F5CA02F705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01" name="Line 311">
                <a:extLst>
                  <a:ext uri="{FF2B5EF4-FFF2-40B4-BE49-F238E27FC236}">
                    <a16:creationId xmlns:a16="http://schemas.microsoft.com/office/drawing/2014/main" id="{766732A2-F7D4-42A0-A6F9-CFA54BF69D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02" name="Line 312">
                <a:extLst>
                  <a:ext uri="{FF2B5EF4-FFF2-40B4-BE49-F238E27FC236}">
                    <a16:creationId xmlns:a16="http://schemas.microsoft.com/office/drawing/2014/main" id="{CDFC0A98-0698-4E2B-AB1F-8C5ED88601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03" name="Line 313">
                <a:extLst>
                  <a:ext uri="{FF2B5EF4-FFF2-40B4-BE49-F238E27FC236}">
                    <a16:creationId xmlns:a16="http://schemas.microsoft.com/office/drawing/2014/main" id="{FAECA6A9-786A-48B3-8DEC-4F2056466E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04" name="Line 314">
                <a:extLst>
                  <a:ext uri="{FF2B5EF4-FFF2-40B4-BE49-F238E27FC236}">
                    <a16:creationId xmlns:a16="http://schemas.microsoft.com/office/drawing/2014/main" id="{8E1D39D7-E838-4096-8EE7-D9AA568B14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05" name="Line 315">
                <a:extLst>
                  <a:ext uri="{FF2B5EF4-FFF2-40B4-BE49-F238E27FC236}">
                    <a16:creationId xmlns:a16="http://schemas.microsoft.com/office/drawing/2014/main" id="{29E8786C-1A1C-43FE-84C3-A5EF6D934F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06" name="Line 316">
                <a:extLst>
                  <a:ext uri="{FF2B5EF4-FFF2-40B4-BE49-F238E27FC236}">
                    <a16:creationId xmlns:a16="http://schemas.microsoft.com/office/drawing/2014/main" id="{81B48922-BEC1-4D05-8D61-A9E8DE4F0D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07" name="Line 317">
                <a:extLst>
                  <a:ext uri="{FF2B5EF4-FFF2-40B4-BE49-F238E27FC236}">
                    <a16:creationId xmlns:a16="http://schemas.microsoft.com/office/drawing/2014/main" id="{D6A43B32-1613-459C-9CA4-F81B35F631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08" name="Line 318">
                <a:extLst>
                  <a:ext uri="{FF2B5EF4-FFF2-40B4-BE49-F238E27FC236}">
                    <a16:creationId xmlns:a16="http://schemas.microsoft.com/office/drawing/2014/main" id="{7444653E-51ED-40C5-B5D3-32C675D7D9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09" name="Line 319">
                <a:extLst>
                  <a:ext uri="{FF2B5EF4-FFF2-40B4-BE49-F238E27FC236}">
                    <a16:creationId xmlns:a16="http://schemas.microsoft.com/office/drawing/2014/main" id="{61019922-E3DE-4CFC-A339-D09F65C8F4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10" name="Line 320">
                <a:extLst>
                  <a:ext uri="{FF2B5EF4-FFF2-40B4-BE49-F238E27FC236}">
                    <a16:creationId xmlns:a16="http://schemas.microsoft.com/office/drawing/2014/main" id="{9A27DCC4-F451-4E82-AA11-6C33EE2EA5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11" name="Line 321">
                <a:extLst>
                  <a:ext uri="{FF2B5EF4-FFF2-40B4-BE49-F238E27FC236}">
                    <a16:creationId xmlns:a16="http://schemas.microsoft.com/office/drawing/2014/main" id="{C0A91E22-5618-4B7C-80D4-B15AD7A5F9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12" name="Line 322">
                <a:extLst>
                  <a:ext uri="{FF2B5EF4-FFF2-40B4-BE49-F238E27FC236}">
                    <a16:creationId xmlns:a16="http://schemas.microsoft.com/office/drawing/2014/main" id="{DC62EFC9-0EBC-4E7D-BCDA-579F99AFA0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13" name="Line 323">
                <a:extLst>
                  <a:ext uri="{FF2B5EF4-FFF2-40B4-BE49-F238E27FC236}">
                    <a16:creationId xmlns:a16="http://schemas.microsoft.com/office/drawing/2014/main" id="{119E73D7-B71B-4726-89EB-C4248B3D62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5671" name="Group 324">
              <a:extLst>
                <a:ext uri="{FF2B5EF4-FFF2-40B4-BE49-F238E27FC236}">
                  <a16:creationId xmlns:a16="http://schemas.microsoft.com/office/drawing/2014/main" id="{952C673A-1046-4062-8BDC-57C2DD9FBEB1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3144" y="2088"/>
              <a:ext cx="384" cy="48"/>
              <a:chOff x="1980" y="1752"/>
              <a:chExt cx="3200" cy="240"/>
            </a:xfrm>
          </p:grpSpPr>
          <p:sp>
            <p:nvSpPr>
              <p:cNvPr id="25672" name="Line 325">
                <a:extLst>
                  <a:ext uri="{FF2B5EF4-FFF2-40B4-BE49-F238E27FC236}">
                    <a16:creationId xmlns:a16="http://schemas.microsoft.com/office/drawing/2014/main" id="{98FB4808-61A2-4A73-8355-1ED4FF57E4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73" name="Line 326">
                <a:extLst>
                  <a:ext uri="{FF2B5EF4-FFF2-40B4-BE49-F238E27FC236}">
                    <a16:creationId xmlns:a16="http://schemas.microsoft.com/office/drawing/2014/main" id="{70FE71FF-47F8-49E7-A4E2-552C9F0B3B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74" name="Line 327">
                <a:extLst>
                  <a:ext uri="{FF2B5EF4-FFF2-40B4-BE49-F238E27FC236}">
                    <a16:creationId xmlns:a16="http://schemas.microsoft.com/office/drawing/2014/main" id="{FC2DC743-E76F-42DC-BFB9-63A8CD6FCE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75" name="Line 328">
                <a:extLst>
                  <a:ext uri="{FF2B5EF4-FFF2-40B4-BE49-F238E27FC236}">
                    <a16:creationId xmlns:a16="http://schemas.microsoft.com/office/drawing/2014/main" id="{7A4091FF-B440-49F5-B8D0-C5CF3A4627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76" name="Line 329">
                <a:extLst>
                  <a:ext uri="{FF2B5EF4-FFF2-40B4-BE49-F238E27FC236}">
                    <a16:creationId xmlns:a16="http://schemas.microsoft.com/office/drawing/2014/main" id="{41E57408-D5B8-4EE2-9696-2F63DE68D1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77" name="Line 330">
                <a:extLst>
                  <a:ext uri="{FF2B5EF4-FFF2-40B4-BE49-F238E27FC236}">
                    <a16:creationId xmlns:a16="http://schemas.microsoft.com/office/drawing/2014/main" id="{07355510-2F13-4564-8EE1-27F005590C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78" name="Line 331">
                <a:extLst>
                  <a:ext uri="{FF2B5EF4-FFF2-40B4-BE49-F238E27FC236}">
                    <a16:creationId xmlns:a16="http://schemas.microsoft.com/office/drawing/2014/main" id="{862D5461-1EF4-4FCD-98E0-B3FDCAF1F7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79" name="Line 332">
                <a:extLst>
                  <a:ext uri="{FF2B5EF4-FFF2-40B4-BE49-F238E27FC236}">
                    <a16:creationId xmlns:a16="http://schemas.microsoft.com/office/drawing/2014/main" id="{8482D98C-0153-4808-87E7-CFE5237F10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80" name="Line 333">
                <a:extLst>
                  <a:ext uri="{FF2B5EF4-FFF2-40B4-BE49-F238E27FC236}">
                    <a16:creationId xmlns:a16="http://schemas.microsoft.com/office/drawing/2014/main" id="{216C513F-5474-47CA-B53E-53295C4FB0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81" name="Line 334">
                <a:extLst>
                  <a:ext uri="{FF2B5EF4-FFF2-40B4-BE49-F238E27FC236}">
                    <a16:creationId xmlns:a16="http://schemas.microsoft.com/office/drawing/2014/main" id="{D4E833A1-614C-4346-8571-7FFFCFF565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82" name="Line 335">
                <a:extLst>
                  <a:ext uri="{FF2B5EF4-FFF2-40B4-BE49-F238E27FC236}">
                    <a16:creationId xmlns:a16="http://schemas.microsoft.com/office/drawing/2014/main" id="{0DB3C621-2C48-412C-B971-EFD29A9C0D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83" name="Line 336">
                <a:extLst>
                  <a:ext uri="{FF2B5EF4-FFF2-40B4-BE49-F238E27FC236}">
                    <a16:creationId xmlns:a16="http://schemas.microsoft.com/office/drawing/2014/main" id="{D6477065-DB6D-40AB-A4E9-F6574B0F1E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84" name="Line 337">
                <a:extLst>
                  <a:ext uri="{FF2B5EF4-FFF2-40B4-BE49-F238E27FC236}">
                    <a16:creationId xmlns:a16="http://schemas.microsoft.com/office/drawing/2014/main" id="{F34AFC0E-D6E9-4697-826D-EFE30622A8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85" name="Line 338">
                <a:extLst>
                  <a:ext uri="{FF2B5EF4-FFF2-40B4-BE49-F238E27FC236}">
                    <a16:creationId xmlns:a16="http://schemas.microsoft.com/office/drawing/2014/main" id="{04E88983-B49D-4CF9-B16E-7D7EC2C003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86" name="Line 339">
                <a:extLst>
                  <a:ext uri="{FF2B5EF4-FFF2-40B4-BE49-F238E27FC236}">
                    <a16:creationId xmlns:a16="http://schemas.microsoft.com/office/drawing/2014/main" id="{6721069E-C061-4B49-8351-CE11409438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87" name="Line 340">
                <a:extLst>
                  <a:ext uri="{FF2B5EF4-FFF2-40B4-BE49-F238E27FC236}">
                    <a16:creationId xmlns:a16="http://schemas.microsoft.com/office/drawing/2014/main" id="{2E39ADE1-764A-4E28-A3B9-380F8A9F5C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88" name="Line 341">
                <a:extLst>
                  <a:ext uri="{FF2B5EF4-FFF2-40B4-BE49-F238E27FC236}">
                    <a16:creationId xmlns:a16="http://schemas.microsoft.com/office/drawing/2014/main" id="{6A690AD0-2574-4FAE-8C71-1A9AC86024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89" name="Line 342">
                <a:extLst>
                  <a:ext uri="{FF2B5EF4-FFF2-40B4-BE49-F238E27FC236}">
                    <a16:creationId xmlns:a16="http://schemas.microsoft.com/office/drawing/2014/main" id="{1488C51D-9C35-4190-AA81-03ED5A2BC4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90" name="Line 343">
                <a:extLst>
                  <a:ext uri="{FF2B5EF4-FFF2-40B4-BE49-F238E27FC236}">
                    <a16:creationId xmlns:a16="http://schemas.microsoft.com/office/drawing/2014/main" id="{F2292FFA-AD1A-4EEC-BC52-8358E15AF1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91" name="Line 344">
                <a:extLst>
                  <a:ext uri="{FF2B5EF4-FFF2-40B4-BE49-F238E27FC236}">
                    <a16:creationId xmlns:a16="http://schemas.microsoft.com/office/drawing/2014/main" id="{07EEFD8B-9967-459C-9DEF-7DDD557BDC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92" name="Line 345">
                <a:extLst>
                  <a:ext uri="{FF2B5EF4-FFF2-40B4-BE49-F238E27FC236}">
                    <a16:creationId xmlns:a16="http://schemas.microsoft.com/office/drawing/2014/main" id="{44B56CD4-5979-42FE-B131-D37BED937E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vi-VN" sz="200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5666" name="Text Box 346">
            <a:extLst>
              <a:ext uri="{FF2B5EF4-FFF2-40B4-BE49-F238E27FC236}">
                <a16:creationId xmlns:a16="http://schemas.microsoft.com/office/drawing/2014/main" id="{1F46E477-2645-4F14-95E0-1594A717C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3825" y="982663"/>
            <a:ext cx="6440488" cy="52322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 b="1">
                <a:solidFill>
                  <a:srgbClr val="FF0000"/>
                </a:solidFill>
              </a:rPr>
              <a:t>Thang nhiệt độ Celsius (Xen - xi - út)</a:t>
            </a:r>
          </a:p>
        </p:txBody>
      </p:sp>
      <p:sp>
        <p:nvSpPr>
          <p:cNvPr id="13659" name="Text Box 347">
            <a:extLst>
              <a:ext uri="{FF2B5EF4-FFF2-40B4-BE49-F238E27FC236}">
                <a16:creationId xmlns:a16="http://schemas.microsoft.com/office/drawing/2014/main" id="{E53B716C-080A-4413-BA11-246406BE97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752601"/>
            <a:ext cx="7029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b="1" i="1">
                <a:solidFill>
                  <a:srgbClr val="000000"/>
                </a:solidFill>
              </a:rPr>
              <a:t>*Trong thang nhiệt độ Celsius nhiệt độ nước đá đang      tan là </a:t>
            </a:r>
            <a:r>
              <a:rPr lang="en-US" altLang="en-US" b="1" i="1">
                <a:solidFill>
                  <a:srgbClr val="FF3300"/>
                </a:solidFill>
              </a:rPr>
              <a:t>0</a:t>
            </a:r>
            <a:r>
              <a:rPr lang="en-US" altLang="en-US" b="1" i="1" baseline="30000">
                <a:solidFill>
                  <a:srgbClr val="FF3300"/>
                </a:solidFill>
              </a:rPr>
              <a:t>o</a:t>
            </a:r>
            <a:r>
              <a:rPr lang="en-US" altLang="en-US" b="1" i="1">
                <a:solidFill>
                  <a:srgbClr val="FF3300"/>
                </a:solidFill>
              </a:rPr>
              <a:t>C</a:t>
            </a:r>
            <a:r>
              <a:rPr lang="en-US" altLang="en-US" b="1" i="1">
                <a:solidFill>
                  <a:srgbClr val="000000"/>
                </a:solidFill>
              </a:rPr>
              <a:t>. Nhiệt độ của hơi nước đang sôi là </a:t>
            </a:r>
            <a:r>
              <a:rPr lang="en-US" altLang="en-US" b="1" i="1">
                <a:solidFill>
                  <a:srgbClr val="FF3300"/>
                </a:solidFill>
              </a:rPr>
              <a:t>100</a:t>
            </a:r>
            <a:r>
              <a:rPr lang="en-US" altLang="en-US" b="1" i="1" baseline="30000">
                <a:solidFill>
                  <a:srgbClr val="FF3300"/>
                </a:solidFill>
              </a:rPr>
              <a:t>o</a:t>
            </a:r>
            <a:r>
              <a:rPr lang="en-US" altLang="en-US" b="1" i="1">
                <a:solidFill>
                  <a:srgbClr val="FF3300"/>
                </a:solidFill>
              </a:rPr>
              <a:t>C</a:t>
            </a:r>
          </a:p>
        </p:txBody>
      </p:sp>
      <p:sp>
        <p:nvSpPr>
          <p:cNvPr id="25668" name="Text Box 10">
            <a:extLst>
              <a:ext uri="{FF2B5EF4-FFF2-40B4-BE49-F238E27FC236}">
                <a16:creationId xmlns:a16="http://schemas.microsoft.com/office/drawing/2014/main" id="{0478DD93-E3AA-416B-A9EE-A1D2F8939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1" y="-171026"/>
            <a:ext cx="59436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971550" indent="-5143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400" b="1">
                <a:solidFill>
                  <a:srgbClr val="FFFF00"/>
                </a:solidFill>
                <a:latin typeface="Arial" panose="020B0604020202020204" pitchFamily="34" charset="0"/>
              </a:rPr>
              <a:t>Thang nhiệt độ (nhiệt giai)</a:t>
            </a:r>
          </a:p>
        </p:txBody>
      </p:sp>
    </p:spTree>
    <p:extLst>
      <p:ext uri="{BB962C8B-B14F-4D97-AF65-F5344CB8AC3E}">
        <p14:creationId xmlns:p14="http://schemas.microsoft.com/office/powerpoint/2010/main" val="409193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-0.02361 -0.02292 -0.04722 -0.04584 -0.07986 -0.05648 C -0.1125 -0.06713 -0.15416 -0.06551 -0.19583 -0.06389 " pathEditMode="relative" ptsTypes="aaA">
                                      <p:cBhvr>
                                        <p:cTn id="17" dur="2000" fill="hold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-0.02361 -0.02292 -0.04722 -0.04584 -0.07986 -0.05648 C -0.1125 -0.06713 -0.15416 -0.06551 -0.19583 -0.06389 " pathEditMode="relative" ptsTypes="aaA">
                                      <p:cBhvr>
                                        <p:cTn id="19" dur="20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xit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29" dur="2000" fill="hold"/>
                                        <p:tgtEl>
                                          <p:spTgt spid="135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repeatCount="indefinite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33" dur="2000" fill="hold"/>
                                        <p:tgtEl>
                                          <p:spTgt spid="135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indefinite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37" dur="2000" fill="hold"/>
                                        <p:tgtEl>
                                          <p:spTgt spid="135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0" presetClass="path" presetSubtype="0" repeatCount="indefinite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1" dur="2000" fill="hold"/>
                                        <p:tgtEl>
                                          <p:spTgt spid="135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0" presetClass="path" presetSubtype="0" repeatCount="indefinite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5" dur="2000" fill="hold"/>
                                        <p:tgtEl>
                                          <p:spTgt spid="135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0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9" dur="2000" fill="hold"/>
                                        <p:tgtEl>
                                          <p:spTgt spid="13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0" presetClass="path" presetSubtype="0" repeatCount="indefinite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65" dur="2000" fill="hold"/>
                                        <p:tgtEl>
                                          <p:spTgt spid="135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23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53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92" dur="2000" fill="hold"/>
                                        <p:tgtEl>
                                          <p:spTgt spid="135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96" dur="2000" fill="hold"/>
                                        <p:tgtEl>
                                          <p:spTgt spid="135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8300"/>
                            </p:stCondLst>
                            <p:childTnLst>
                              <p:par>
                                <p:cTn id="9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3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75 0.00035 -0.09328 0.0 -0.11759 C -0.00035 -0.14189 0.00208 -0.13217 -0.00209 -0.14629 C -0.00625 -0.16041 0.00156 -0.18958 -0.025 -0.20277 C -0.05156 -0.21597 -0.10643 -0.22106 -0.16111 -0.22592 " pathEditMode="relative" ptsTypes="aaaaA">
                                      <p:cBhvr>
                                        <p:cTn id="111" dur="2000" fill="hold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75 0.00035 -0.09328 0.0 -0.11759 C -0.00035 -0.14189 0.00208 -0.13217 -0.00209 -0.14629 C -0.00625 -0.16041 0.00156 -0.18958 -0.025 -0.20277 C -0.05156 -0.21597 -0.10643 -0.22106 -0.16111 -0.22592 " pathEditMode="relative" ptsTypes="aaaaA">
                                      <p:cBhvr>
                                        <p:cTn id="113" dur="2000" fill="hold"/>
                                        <p:tgtEl>
                                          <p:spTgt spid="13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22593 L -0.16059 -0.02593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00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22593 L -0.16059 -0.02593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13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3000"/>
                                        <p:tgtEl>
                                          <p:spTgt spid="13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3000"/>
                                        <p:tgtEl>
                                          <p:spTgt spid="13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3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3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3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3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02686 C -0.16059 -0.08797 -0.16059 -0.14908 -0.16059 -0.17963 C -0.16059 -0.21019 -0.16041 -0.20394 -0.16111 -0.21088 C -0.1618 -0.21783 -0.16215 -0.21875 -0.16527 -0.2213 C -0.1684 -0.22385 -0.1743 -0.22593 -0.17986 -0.22616 C -0.18541 -0.22639 -0.19131 -0.22639 -0.19913 -0.22338 C -0.20694 -0.22037 -0.21875 -0.21436 -0.22673 -0.20811 C -0.23472 -0.20186 -0.23975 -0.20047 -0.24652 -0.18658 C -0.25329 -0.17269 -0.25086 -0.17917 -0.26736 -0.12408 C -0.28385 -0.06899 -0.31475 0.0375 -0.34548 0.14398 " pathEditMode="relative" rAng="0" ptsTypes="aaaaaaaaaA">
                                      <p:cBhvr>
                                        <p:cTn id="139" dur="2000" fill="hold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36" y="-1435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02593 C -0.16059 -0.08704 -0.16059 -0.14815 -0.16059 -0.17871 C -0.16059 -0.20926 -0.16042 -0.20301 -0.16111 -0.20996 C -0.16181 -0.2169 -0.16215 -0.21783 -0.16528 -0.22037 C -0.1684 -0.22292 -0.17431 -0.225 -0.17986 -0.22523 C -0.18542 -0.22547 -0.19132 -0.22547 -0.19913 -0.22246 C -0.20694 -0.21945 -0.21875 -0.21343 -0.22674 -0.20718 C -0.23472 -0.20093 -0.23976 -0.19954 -0.24653 -0.18565 C -0.2533 -0.17176 -0.25087 -0.17824 -0.26736 -0.12315 C -0.28385 -0.06806 -0.31476 0.03842 -0.34549 0.1449 " pathEditMode="relative" rAng="0" ptsTypes="aaaaaaaaaA">
                                      <p:cBhvr>
                                        <p:cTn id="141" dur="2000" fill="hold"/>
                                        <p:tgtEl>
                                          <p:spTgt spid="13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36" y="-1435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3000"/>
                                        <p:tgtEl>
                                          <p:spTgt spid="13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3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3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3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3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04 0.14375 C -0.35746 0.12777 -0.3677 0.1118 -0.39079 0.11527 C -0.41388 0.11875 -0.45 0.14166 -0.48611 0.16458 " pathEditMode="relative" rAng="0" ptsTypes="aaA">
                                      <p:cBhvr>
                                        <p:cTn id="163" dur="1000" fill="hold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2" y="-556"/>
                                    </p:animMotion>
                                  </p:childTnLst>
                                </p:cTn>
                              </p:par>
                              <p:par>
                                <p:cTn id="1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05 0.14375 C -0.35746 0.12778 -0.36771 0.1118 -0.3908 0.11528 C -0.41389 0.11875 -0.45 0.14166 -0.48611 0.16458 " pathEditMode="relative" rAng="0" ptsTypes="aaA">
                                      <p:cBhvr>
                                        <p:cTn id="165" dur="1000" fill="hold"/>
                                        <p:tgtEl>
                                          <p:spTgt spid="13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2" y="-556"/>
                                    </p:animMotion>
                                  </p:childTnLst>
                                </p:cTn>
                              </p:par>
                              <p:par>
                                <p:cTn id="16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13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13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3000"/>
                                        <p:tgtEl>
                                          <p:spTgt spid="13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 nodeType="clickPar">
                      <p:stCondLst>
                        <p:cond delay="indefinite"/>
                      </p:stCondLst>
                      <p:childTnLst>
                        <p:par>
                          <p:cTn id="1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770" decel="100000"/>
                                        <p:tgtEl>
                                          <p:spTgt spid="133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770" decel="100000"/>
                                        <p:tgtEl>
                                          <p:spTgt spid="1336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7" dur="770" fill="hold"/>
                                        <p:tgtEl>
                                          <p:spTgt spid="13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9" dur="770" fill="hold"/>
                                        <p:tgtEl>
                                          <p:spTgt spid="13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36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3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900" decel="100000" fill="hold"/>
                                        <p:tgtEl>
                                          <p:spTgt spid="13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37" grpId="0" animBg="1"/>
      <p:bldP spid="13537" grpId="1" animBg="1"/>
      <p:bldP spid="13538" grpId="0" animBg="1"/>
      <p:bldP spid="13538" grpId="1" animBg="1"/>
      <p:bldP spid="13539" grpId="0" animBg="1"/>
      <p:bldP spid="13539" grpId="1" animBg="1"/>
      <p:bldP spid="13540" grpId="0" animBg="1"/>
      <p:bldP spid="13540" grpId="1" animBg="1"/>
      <p:bldP spid="13541" grpId="0" animBg="1"/>
      <p:bldP spid="13541" grpId="1" animBg="1"/>
      <p:bldP spid="13542" grpId="0" animBg="1"/>
      <p:bldP spid="13542" grpId="1" animBg="1"/>
      <p:bldP spid="13543" grpId="0" animBg="1"/>
      <p:bldP spid="13543" grpId="1" animBg="1"/>
      <p:bldP spid="13544" grpId="0" animBg="1"/>
      <p:bldP spid="13544" grpId="1" animBg="1"/>
      <p:bldP spid="13545" grpId="0" animBg="1"/>
      <p:bldP spid="13545" grpId="1" animBg="1"/>
      <p:bldP spid="13587" grpId="0"/>
      <p:bldP spid="13590" grpId="0"/>
      <p:bldP spid="136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42D0B956-3A43-46FA-AE09-FF81DA242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066801"/>
            <a:ext cx="9144000" cy="430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66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4DF85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F12BC4D8-FF78-4A00-8313-36232E734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295400"/>
            <a:ext cx="91440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532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83CA29EE-90C2-4AB0-A25F-EE523A9526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20888" y="0"/>
            <a:ext cx="8229600" cy="1143000"/>
          </a:xfrm>
        </p:spPr>
        <p:txBody>
          <a:bodyPr/>
          <a:lstStyle/>
          <a:p>
            <a:pPr algn="l"/>
            <a:r>
              <a:rPr lang="en-US" altLang="en-US" sz="4000" b="1">
                <a:solidFill>
                  <a:srgbClr val="FFFF00"/>
                </a:solidFill>
              </a:rPr>
              <a:t>THẢO LUẬN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3E57C72-1504-AF4F-80F5-DE322AB75904}"/>
              </a:ext>
            </a:extLst>
          </p:cNvPr>
          <p:cNvSpPr/>
          <p:nvPr/>
        </p:nvSpPr>
        <p:spPr>
          <a:xfrm>
            <a:off x="3246438" y="990601"/>
            <a:ext cx="7454900" cy="53943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2000" b="1" dirty="0">
              <a:solidFill>
                <a:srgbClr val="002060"/>
              </a:solidFill>
              <a:latin typeface="Times New Roman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A2E988-2505-4BC4-A1BE-EE8378FC4B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6294" y="1295401"/>
            <a:ext cx="7215188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514350" indent="-51435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3200" b="1" i="1">
                <a:solidFill>
                  <a:srgbClr val="002060"/>
                </a:solidFill>
                <a:ea typeface="Arial Hebrew" pitchFamily="2" charset="0"/>
                <a:cs typeface="Times New Roman" panose="02020603050405020304" pitchFamily="18" charset="0"/>
              </a:rPr>
              <a:t>Nêu 1 tình huống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 i="1">
                <a:solidFill>
                  <a:srgbClr val="002060"/>
                </a:solidFill>
                <a:ea typeface="Arial Hebrew" pitchFamily="2" charset="0"/>
                <a:cs typeface="Times New Roman" panose="02020603050405020304" pitchFamily="18" charset="0"/>
              </a:rPr>
              <a:t>cho thấy sự cần thiết của việc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 i="1">
                <a:solidFill>
                  <a:srgbClr val="002060"/>
                </a:solidFill>
                <a:ea typeface="Arial Hebrew" pitchFamily="2" charset="0"/>
                <a:cs typeface="Times New Roman" panose="02020603050405020304" pitchFamily="18" charset="0"/>
              </a:rPr>
              <a:t>ước lượng nhiệt độ trong đời sống.</a:t>
            </a:r>
            <a:endParaRPr lang="vi-VN" altLang="en-US" sz="3200" b="1" i="1">
              <a:solidFill>
                <a:srgbClr val="002060"/>
              </a:solidFill>
              <a:ea typeface="Arial Hebrew" pitchFamily="2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200" b="1" i="1">
                <a:solidFill>
                  <a:srgbClr val="002060"/>
                </a:solidFill>
                <a:ea typeface="Arial Hebrew" pitchFamily="2" charset="0"/>
                <a:cs typeface="Times New Roman" panose="02020603050405020304" pitchFamily="18" charset="0"/>
              </a:rPr>
              <a:t>2. </a:t>
            </a:r>
            <a:r>
              <a:rPr lang="en-US" altLang="en-US" sz="3200" b="1" i="1">
                <a:solidFill>
                  <a:srgbClr val="002060"/>
                </a:solidFill>
                <a:ea typeface="Arial Hebrew" pitchFamily="2" charset="0"/>
                <a:cs typeface="Times New Roman" panose="02020603050405020304" pitchFamily="18" charset="0"/>
              </a:rPr>
              <a:t>Nhìn hơi nước bốc lên từ cốc nước nóng, em có thể ước lượng nhiệt độ trong cốc được không?Việc ước lượng này có ích lợi gì?</a:t>
            </a:r>
            <a:r>
              <a:rPr lang="vi-VN" altLang="en-US" sz="3200" b="1" i="1">
                <a:solidFill>
                  <a:srgbClr val="002060"/>
                </a:solidFill>
                <a:ea typeface="Arial Hebrew" pitchFamily="2" charset="0"/>
                <a:cs typeface="Times New Roman" panose="02020603050405020304" pitchFamily="18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200" b="1" i="1">
                <a:solidFill>
                  <a:srgbClr val="00B050"/>
                </a:solidFill>
                <a:ea typeface="Arial Hebrew" pitchFamily="2" charset="0"/>
                <a:cs typeface="Times New Roman" panose="02020603050405020304" pitchFamily="18" charset="0"/>
              </a:rPr>
              <a:t>Thảo luận nhóm </a:t>
            </a:r>
            <a:r>
              <a:rPr lang="en-US" altLang="en-US" sz="3200" b="1" i="1">
                <a:solidFill>
                  <a:srgbClr val="00B050"/>
                </a:solidFill>
                <a:ea typeface="Arial Hebrew" pitchFamily="2" charset="0"/>
                <a:cs typeface="Times New Roman" panose="02020603050405020304" pitchFamily="18" charset="0"/>
              </a:rPr>
              <a:t>6 HS</a:t>
            </a:r>
            <a:r>
              <a:rPr lang="vi-VN" altLang="en-US" sz="3200" b="1" i="1">
                <a:solidFill>
                  <a:srgbClr val="00B050"/>
                </a:solidFill>
                <a:ea typeface="Arial Hebrew" pitchFamily="2" charset="0"/>
                <a:cs typeface="Times New Roman" panose="02020603050405020304" pitchFamily="18" charset="0"/>
              </a:rPr>
              <a:t> trong 3 phút</a:t>
            </a:r>
            <a:endParaRPr lang="en-US" altLang="en-US" sz="3200" b="1" i="1">
              <a:solidFill>
                <a:srgbClr val="00B050"/>
              </a:solidFill>
              <a:ea typeface="Arial Hebrew" pitchFamily="2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550DB0-D79E-4947-94F3-E915C5BF8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2774950"/>
            <a:ext cx="1728788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Digit 180">
            <a:extLst>
              <a:ext uri="{FF2B5EF4-FFF2-40B4-BE49-F238E27FC236}">
                <a16:creationId xmlns:a16="http://schemas.microsoft.com/office/drawing/2014/main" id="{B1F06774-BC25-4508-B4D4-9F06AFC4ED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4664076"/>
            <a:ext cx="1211263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661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958056998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1448</Words>
  <Application>Microsoft Office PowerPoint</Application>
  <PresentationFormat>Widescreen</PresentationFormat>
  <Paragraphs>232</Paragraphs>
  <Slides>37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37</vt:i4>
      </vt:variant>
    </vt:vector>
  </HeadingPairs>
  <TitlesOfParts>
    <vt:vector size="50" baseType="lpstr">
      <vt:lpstr>Arial</vt:lpstr>
      <vt:lpstr>Arial Hebrew</vt:lpstr>
      <vt:lpstr>Calibri</vt:lpstr>
      <vt:lpstr>Calibri Light</vt:lpstr>
      <vt:lpstr>Segoe Print</vt:lpstr>
      <vt:lpstr>Segoe Script</vt:lpstr>
      <vt:lpstr>Times New Roman</vt:lpstr>
      <vt:lpstr>VietSpell</vt:lpstr>
      <vt:lpstr>VNI-Times</vt:lpstr>
      <vt:lpstr>Chủ đề Office</vt:lpstr>
      <vt:lpstr>Blank</vt:lpstr>
      <vt:lpstr>Office Theme</vt:lpstr>
      <vt:lpstr>1_Blank</vt:lpstr>
      <vt:lpstr>PowerPoint Presentation</vt:lpstr>
      <vt:lpstr>PowerPoint Presentation</vt:lpstr>
      <vt:lpstr>I. ĐO NHIỆT ĐỘ</vt:lpstr>
      <vt:lpstr>I. ĐO NHIỆT ĐỘ</vt:lpstr>
      <vt:lpstr>I. ĐO NHIỆT ĐỘ</vt:lpstr>
      <vt:lpstr>PowerPoint Presentation</vt:lpstr>
      <vt:lpstr>PowerPoint Presentation</vt:lpstr>
      <vt:lpstr>PowerPoint Presentation</vt:lpstr>
      <vt:lpstr>THẢO LUẬN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II. DỤNG CỤ ĐO NHIỆT ĐỘ</vt:lpstr>
      <vt:lpstr>PowerPoint Presentation</vt:lpstr>
      <vt:lpstr>II. DỤNG CỤ ĐO NHIỆT ĐỘ</vt:lpstr>
      <vt:lpstr>THẢO LUẬN</vt:lpstr>
      <vt:lpstr>II. DỤNG CỤ ĐO NHIỆT ĐỘ</vt:lpstr>
      <vt:lpstr>II. DỤNG CỤ ĐO NHIỆT ĐỘ</vt:lpstr>
      <vt:lpstr>PowerPoint Presentation</vt:lpstr>
      <vt:lpstr>PowerPoint Presentation</vt:lpstr>
      <vt:lpstr>PowerPoint Presentation</vt:lpstr>
      <vt:lpstr>Cấu tạo của nhiệt kế y tế thuỷ ngân:</vt:lpstr>
      <vt:lpstr>III. SỬ DỤNG NHIỆT KẾ Y TẾ</vt:lpstr>
      <vt:lpstr>PowerPoint Presentation</vt:lpstr>
      <vt:lpstr>PowerPoint Presentation</vt:lpstr>
      <vt:lpstr>PowerPoint Presentation</vt:lpstr>
      <vt:lpstr>PowerPoint Presentation</vt:lpstr>
      <vt:lpstr>III. SỬ DỤNG NHIỆT KẾ Y TẾ</vt:lpstr>
      <vt:lpstr>PowerPoint Presentation</vt:lpstr>
      <vt:lpstr>PowerPoint Presentation</vt:lpstr>
      <vt:lpstr>III. SỬ DỤNG NHIỆT KẾ Y TẾ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Windows 11</dc:creator>
  <cp:lastModifiedBy>ADMIN</cp:lastModifiedBy>
  <cp:revision>54</cp:revision>
  <dcterms:created xsi:type="dcterms:W3CDTF">2021-10-26T16:21:31Z</dcterms:created>
  <dcterms:modified xsi:type="dcterms:W3CDTF">2024-02-21T08:22:11Z</dcterms:modified>
</cp:coreProperties>
</file>