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99" r:id="rId2"/>
    <p:sldMasterId id="2147483811" r:id="rId3"/>
  </p:sldMasterIdLst>
  <p:notesMasterIdLst>
    <p:notesMasterId r:id="rId19"/>
  </p:notesMasterIdLst>
  <p:sldIdLst>
    <p:sldId id="256" r:id="rId4"/>
    <p:sldId id="265" r:id="rId5"/>
    <p:sldId id="268" r:id="rId6"/>
    <p:sldId id="269" r:id="rId7"/>
    <p:sldId id="257" r:id="rId8"/>
    <p:sldId id="275" r:id="rId9"/>
    <p:sldId id="281" r:id="rId10"/>
    <p:sldId id="261" r:id="rId11"/>
    <p:sldId id="271" r:id="rId12"/>
    <p:sldId id="262" r:id="rId13"/>
    <p:sldId id="272" r:id="rId14"/>
    <p:sldId id="286" r:id="rId15"/>
    <p:sldId id="273" r:id="rId16"/>
    <p:sldId id="287" r:id="rId17"/>
    <p:sldId id="266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FF3399"/>
    <a:srgbClr val="FFCC00"/>
    <a:srgbClr val="CC3300"/>
    <a:srgbClr val="660033"/>
    <a:srgbClr val="FF0000"/>
    <a:srgbClr val="8BBC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70" d="100"/>
          <a:sy n="70" d="100"/>
        </p:scale>
        <p:origin x="1386" y="72"/>
      </p:cViewPr>
      <p:guideLst>
        <p:guide orient="horz" pos="2142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3D702B-F7C7-4C9A-84C4-FA02C2CC7DCA}" type="doc">
      <dgm:prSet loTypeId="urn:microsoft.com/office/officeart/2005/8/layout/radial6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DAFD599-CFDC-4CB9-BB14-23138F35C917}">
      <dgm:prSet phldrT="[Text]" custT="1"/>
      <dgm:spPr>
        <a:gradFill rotWithShape="0">
          <a:gsLst>
            <a:gs pos="0">
              <a:srgbClr val="9BBB59">
                <a:hueOff val="0"/>
                <a:satOff val="0"/>
                <a:alphaOff val="0"/>
                <a:shade val="51000"/>
                <a:satMod val="130000"/>
                <a:lumMod val="59000"/>
              </a:srgbClr>
            </a:gs>
            <a:gs pos="80000">
              <a:srgbClr val="9BBB59">
                <a:hueOff val="0"/>
                <a:satOff val="0"/>
                <a:alphaOff val="0"/>
                <a:shade val="93000"/>
                <a:satMod val="130000"/>
                <a:lumMod val="86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>
            <a:rot lat="0" lon="0" rev="20400000"/>
          </a:lightRig>
        </a:scene3d>
        <a:sp3d prstMaterial="plastic">
          <a:bevelT w="3810000" h="2540000" prst="artDeco"/>
        </a:sp3d>
      </dgm:spPr>
      <dgm:t>
        <a:bodyPr/>
        <a:lstStyle/>
        <a:p>
          <a:r>
            <a:rPr lang="en-US" sz="2800" b="1" dirty="0" err="1" smtClean="0">
              <a:solidFill>
                <a:srgbClr val="FF00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Lớp</a:t>
          </a:r>
          <a:r>
            <a:rPr lang="en-US" sz="2800" b="1" dirty="0" smtClean="0">
              <a:solidFill>
                <a:srgbClr val="FF00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800" b="1" dirty="0" err="1" smtClean="0">
              <a:solidFill>
                <a:srgbClr val="FF00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học</a:t>
          </a:r>
          <a:endParaRPr lang="en-US" sz="2800" b="1" dirty="0">
            <a:solidFill>
              <a:srgbClr val="FF0000"/>
            </a:solidFill>
            <a:effectLst>
              <a:outerShdw blurRad="50800" dist="50800" algn="l" rotWithShape="0">
                <a:prstClr val="black"/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A4F46AA-E4C1-445D-9624-DD65ED159DF6}" type="parTrans" cxnId="{D7B4A36F-D968-436A-B72B-7BF8CB58E993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C1CB08C-C136-4ACA-86DE-2C0FA04B79F1}" type="sibTrans" cxnId="{D7B4A36F-D968-436A-B72B-7BF8CB58E993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7348FF48-6573-4347-B135-D8B86211BBA5}">
      <dgm:prSet phldrT="[Text]" custT="1"/>
      <dgm:spPr>
        <a:xfrm>
          <a:off x="3074003" y="1211"/>
          <a:ext cx="1319592" cy="1319592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US" sz="2400" b="1" dirty="0" err="1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Khu</a:t>
          </a:r>
          <a:r>
            <a:rPr lang="en-US" sz="2400" b="1" dirty="0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hành</a:t>
          </a:r>
          <a:r>
            <a:rPr lang="en-US" sz="2400" b="1" dirty="0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chính</a:t>
          </a:r>
          <a:endParaRPr lang="en-US" sz="2400" b="1" dirty="0">
            <a:solidFill>
              <a:srgbClr val="FFC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76B1D05-569D-493A-AB3E-4890D54B522F}" type="parTrans" cxnId="{8422202C-E9DB-4C7C-93DB-26096FCFE0EF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7509A90B-9C0C-46C2-89C2-BC49D304A4D7}" type="sibTrans" cxnId="{8422202C-E9DB-4C7C-93DB-26096FCFE0EF}">
      <dgm:prSet/>
      <dgm:spPr>
        <a:xfrm>
          <a:off x="1684283" y="613502"/>
          <a:ext cx="4099032" cy="4099032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09EC081-C14F-4365-AB5E-77C8177ED14E}">
      <dgm:prSet phldrT="[Text]" custT="1"/>
      <dgm:spPr>
        <a:xfrm>
          <a:off x="4978029" y="1384567"/>
          <a:ext cx="1319592" cy="1319592"/>
        </a:xfrm>
        <a:gradFill rotWithShape="0">
          <a:gsLst>
            <a:gs pos="0">
              <a:srgbClr val="8064A2">
                <a:hueOff val="-1116192"/>
                <a:satOff val="6725"/>
                <a:lumOff val="539"/>
                <a:alphaOff val="0"/>
                <a:shade val="51000"/>
                <a:satMod val="130000"/>
              </a:srgbClr>
            </a:gs>
            <a:gs pos="80000">
              <a:srgbClr val="8064A2">
                <a:hueOff val="-1116192"/>
                <a:satOff val="6725"/>
                <a:lumOff val="539"/>
                <a:alphaOff val="0"/>
                <a:shade val="93000"/>
                <a:satMod val="130000"/>
              </a:srgbClr>
            </a:gs>
            <a:gs pos="100000">
              <a:srgbClr val="8064A2">
                <a:hueOff val="-1116192"/>
                <a:satOff val="6725"/>
                <a:lumOff val="53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US" sz="2400" b="1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Sân</a:t>
          </a:r>
          <a:r>
            <a:rPr lang="en-US" sz="24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vận</a:t>
          </a:r>
          <a:r>
            <a:rPr lang="en-US" sz="24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động</a:t>
          </a:r>
          <a:endParaRPr lang="en-US" sz="2400" b="1" dirty="0">
            <a:solidFill>
              <a:schemeClr val="tx1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DFFC468D-66D5-4E43-90B9-00B9C5E877F8}" type="parTrans" cxnId="{DCC83300-AAEF-4717-882A-4DE3459B07BB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068F367B-FE5B-4CF0-AB68-9BB59907461F}" type="sibTrans" cxnId="{DCC83300-AAEF-4717-882A-4DE3459B07BB}">
      <dgm:prSet/>
      <dgm:spPr>
        <a:xfrm>
          <a:off x="1684283" y="613502"/>
          <a:ext cx="4099032" cy="4099032"/>
        </a:xfrm>
        <a:gradFill rotWithShape="0">
          <a:gsLst>
            <a:gs pos="0">
              <a:srgbClr val="8064A2">
                <a:hueOff val="-1116192"/>
                <a:satOff val="6725"/>
                <a:lumOff val="539"/>
                <a:alphaOff val="0"/>
                <a:shade val="51000"/>
                <a:satMod val="130000"/>
              </a:srgbClr>
            </a:gs>
            <a:gs pos="80000">
              <a:srgbClr val="8064A2">
                <a:hueOff val="-1116192"/>
                <a:satOff val="6725"/>
                <a:lumOff val="539"/>
                <a:alphaOff val="0"/>
                <a:shade val="93000"/>
                <a:satMod val="130000"/>
              </a:srgbClr>
            </a:gs>
            <a:gs pos="100000">
              <a:srgbClr val="8064A2">
                <a:hueOff val="-1116192"/>
                <a:satOff val="6725"/>
                <a:lumOff val="53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5F65EE9-4861-48C0-B22F-FF8A3CAD33D7}">
      <dgm:prSet phldrT="[Text]" custT="1"/>
      <dgm:spPr>
        <a:xfrm>
          <a:off x="4250756" y="3622883"/>
          <a:ext cx="1319592" cy="1319592"/>
        </a:xfr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US" sz="2400" b="1" dirty="0" err="1" smtClean="0">
              <a:solidFill>
                <a:srgbClr val="FFCC00"/>
              </a:solidFill>
              <a:latin typeface="Times New Roman" pitchFamily="18" charset="0"/>
              <a:ea typeface="+mn-ea"/>
              <a:cs typeface="Times New Roman" pitchFamily="18" charset="0"/>
            </a:rPr>
            <a:t>Thư</a:t>
          </a:r>
          <a:r>
            <a:rPr lang="en-US" sz="2400" b="1" dirty="0" smtClean="0">
              <a:solidFill>
                <a:srgbClr val="FFCC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rgbClr val="FFCC00"/>
              </a:solidFill>
              <a:latin typeface="Times New Roman" pitchFamily="18" charset="0"/>
              <a:ea typeface="+mn-ea"/>
              <a:cs typeface="Times New Roman" pitchFamily="18" charset="0"/>
            </a:rPr>
            <a:t>viện</a:t>
          </a:r>
          <a:endParaRPr lang="en-US" sz="2400" b="1" dirty="0">
            <a:solidFill>
              <a:srgbClr val="FFCC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FA9561C-4ACD-4E03-A8B2-132F4717A5BB}" type="parTrans" cxnId="{C61AB2F8-DA48-4F4D-82E6-C16D7775BB8C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D7319E4B-CB1C-4928-8C05-382E9C35EC3D}" type="sibTrans" cxnId="{C61AB2F8-DA48-4F4D-82E6-C16D7775BB8C}">
      <dgm:prSet/>
      <dgm:spPr>
        <a:xfrm>
          <a:off x="1684283" y="613502"/>
          <a:ext cx="4099032" cy="4099032"/>
        </a:xfr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EB8E0D4E-3DBD-4F10-88D0-285F11854C32}">
      <dgm:prSet phldrT="[Text]" custT="1"/>
      <dgm:spPr>
        <a:xfrm>
          <a:off x="1897251" y="3622883"/>
          <a:ext cx="1319592" cy="1319592"/>
        </a:xfrm>
        <a:gradFill rotWithShape="0">
          <a:gsLst>
            <a:gs pos="0">
              <a:srgbClr val="8064A2">
                <a:hueOff val="-3348577"/>
                <a:satOff val="20174"/>
                <a:lumOff val="1617"/>
                <a:alphaOff val="0"/>
                <a:shade val="51000"/>
                <a:satMod val="130000"/>
              </a:srgbClr>
            </a:gs>
            <a:gs pos="80000">
              <a:srgbClr val="8064A2">
                <a:hueOff val="-3348577"/>
                <a:satOff val="20174"/>
                <a:lumOff val="1617"/>
                <a:alphaOff val="0"/>
                <a:shade val="93000"/>
                <a:satMod val="130000"/>
              </a:srgbClr>
            </a:gs>
            <a:gs pos="100000">
              <a:srgbClr val="8064A2">
                <a:hueOff val="-3348577"/>
                <a:satOff val="20174"/>
                <a:lumOff val="161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Phòng</a:t>
          </a:r>
          <a:r>
            <a:rPr lang="en-US" sz="20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vật</a:t>
          </a:r>
          <a:r>
            <a:rPr lang="en-US" sz="20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lí</a:t>
          </a:r>
          <a:endParaRPr lang="en-US" sz="2000" dirty="0">
            <a:solidFill>
              <a:schemeClr val="tx1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920267B-0BBB-409E-A38E-E400901F5874}" type="parTrans" cxnId="{376A158E-4F66-4D4B-B492-561FC073C612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0DE4276-D14B-4A34-9A55-D04CAB5D0A1D}" type="sibTrans" cxnId="{376A158E-4F66-4D4B-B492-561FC073C612}">
      <dgm:prSet/>
      <dgm:spPr>
        <a:xfrm>
          <a:off x="1684283" y="613502"/>
          <a:ext cx="4099032" cy="4099032"/>
        </a:xfrm>
        <a:gradFill rotWithShape="0">
          <a:gsLst>
            <a:gs pos="0">
              <a:srgbClr val="8064A2">
                <a:hueOff val="-3348577"/>
                <a:satOff val="20174"/>
                <a:lumOff val="1617"/>
                <a:alphaOff val="0"/>
                <a:shade val="51000"/>
                <a:satMod val="130000"/>
              </a:srgbClr>
            </a:gs>
            <a:gs pos="80000">
              <a:srgbClr val="8064A2">
                <a:hueOff val="-3348577"/>
                <a:satOff val="20174"/>
                <a:lumOff val="1617"/>
                <a:alphaOff val="0"/>
                <a:shade val="93000"/>
                <a:satMod val="130000"/>
              </a:srgbClr>
            </a:gs>
            <a:gs pos="100000">
              <a:srgbClr val="8064A2">
                <a:hueOff val="-3348577"/>
                <a:satOff val="20174"/>
                <a:lumOff val="161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8B3CD89D-A6CB-4EC4-B534-24E69E8D9AFB}">
      <dgm:prSet phldrT="[Text]" custT="1"/>
      <dgm:spPr>
        <a:xfrm>
          <a:off x="1169978" y="1384567"/>
          <a:ext cx="1319592" cy="1319592"/>
        </a:xfr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en-US" sz="2400" b="1" dirty="0" err="1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Sân</a:t>
          </a:r>
          <a:r>
            <a:rPr lang="en-US" sz="2400" b="1" dirty="0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dirty="0" err="1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chơi</a:t>
          </a:r>
          <a:endParaRPr lang="en-US" sz="2400" dirty="0">
            <a:solidFill>
              <a:srgbClr val="FFFF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875AEC72-E904-4CC3-BD90-C6A7F8A169FF}" type="parTrans" cxnId="{B8BBE044-537D-49B2-8FED-6D3D6D3C5F52}">
      <dgm:prSet/>
      <dgm:spPr/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F8D821A-6D43-4398-A034-5D68210854A5}" type="sibTrans" cxnId="{B8BBE044-537D-49B2-8FED-6D3D6D3C5F52}">
      <dgm:prSet/>
      <dgm:spPr>
        <a:xfrm>
          <a:off x="1684283" y="613502"/>
          <a:ext cx="4099032" cy="4099032"/>
        </a:xfr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gm:spPr>
      <dgm:t>
        <a:bodyPr/>
        <a:lstStyle/>
        <a:p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DC406B86-3B9E-446B-8CDE-E6A19215F3C4}" type="pres">
      <dgm:prSet presAssocID="{513D702B-F7C7-4C9A-84C4-FA02C2CC7DC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662EB9-60EA-4C16-9ED6-E5ABAA1322BC}" type="pres">
      <dgm:prSet presAssocID="{0DAFD599-CFDC-4CB9-BB14-23138F35C917}" presName="centerShape" presStyleLbl="node0" presStyleIdx="0" presStyleCnt="1"/>
      <dgm:spPr>
        <a:xfrm>
          <a:off x="2791234" y="1720453"/>
          <a:ext cx="1885131" cy="1885131"/>
        </a:xfrm>
        <a:prstGeom prst="ellipse">
          <a:avLst/>
        </a:prstGeom>
      </dgm:spPr>
      <dgm:t>
        <a:bodyPr/>
        <a:lstStyle/>
        <a:p>
          <a:endParaRPr lang="en-US"/>
        </a:p>
      </dgm:t>
    </dgm:pt>
    <dgm:pt modelId="{D5A15665-17B6-49E8-92B9-7099824338D8}" type="pres">
      <dgm:prSet presAssocID="{7348FF48-6573-4347-B135-D8B86211BBA5}" presName="node" presStyleLbl="node1" presStyleIdx="0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92E387FB-8FA6-4DBF-ABE9-F87F43C188DC}" type="pres">
      <dgm:prSet presAssocID="{7348FF48-6573-4347-B135-D8B86211BBA5}" presName="dummy" presStyleCnt="0"/>
      <dgm:spPr/>
    </dgm:pt>
    <dgm:pt modelId="{8228FF21-17F5-4FE6-8274-4BE6E55F78CA}" type="pres">
      <dgm:prSet presAssocID="{7509A90B-9C0C-46C2-89C2-BC49D304A4D7}" presName="sibTrans" presStyleLbl="sibTrans2D1" presStyleIdx="0" presStyleCnt="5"/>
      <dgm:spPr>
        <a:prstGeom prst="blockArc">
          <a:avLst>
            <a:gd name="adj1" fmla="val 16200000"/>
            <a:gd name="adj2" fmla="val 20520000"/>
            <a:gd name="adj3" fmla="val 4636"/>
          </a:avLst>
        </a:prstGeom>
      </dgm:spPr>
      <dgm:t>
        <a:bodyPr/>
        <a:lstStyle/>
        <a:p>
          <a:endParaRPr lang="en-US"/>
        </a:p>
      </dgm:t>
    </dgm:pt>
    <dgm:pt modelId="{B64E0E6B-77E2-4699-B495-8B12EF34308C}" type="pres">
      <dgm:prSet presAssocID="{309EC081-C14F-4365-AB5E-77C8177ED14E}" presName="node" presStyleLbl="node1" presStyleIdx="1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F0053EC4-2CA6-46D2-8AA1-97444EA20C47}" type="pres">
      <dgm:prSet presAssocID="{309EC081-C14F-4365-AB5E-77C8177ED14E}" presName="dummy" presStyleCnt="0"/>
      <dgm:spPr/>
    </dgm:pt>
    <dgm:pt modelId="{F063537D-A405-4A44-963C-29F186A5AC3B}" type="pres">
      <dgm:prSet presAssocID="{068F367B-FE5B-4CF0-AB68-9BB59907461F}" presName="sibTrans" presStyleLbl="sibTrans2D1" presStyleIdx="1" presStyleCnt="5"/>
      <dgm:spPr>
        <a:prstGeom prst="blockArc">
          <a:avLst>
            <a:gd name="adj1" fmla="val 20520000"/>
            <a:gd name="adj2" fmla="val 3240000"/>
            <a:gd name="adj3" fmla="val 4636"/>
          </a:avLst>
        </a:prstGeom>
      </dgm:spPr>
      <dgm:t>
        <a:bodyPr/>
        <a:lstStyle/>
        <a:p>
          <a:endParaRPr lang="en-US"/>
        </a:p>
      </dgm:t>
    </dgm:pt>
    <dgm:pt modelId="{DDDFE6EF-7819-40FC-846A-FDB502042534}" type="pres">
      <dgm:prSet presAssocID="{E5F65EE9-4861-48C0-B22F-FF8A3CAD33D7}" presName="node" presStyleLbl="node1" presStyleIdx="2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A953FD81-F9A3-406B-9200-750F1C1A5843}" type="pres">
      <dgm:prSet presAssocID="{E5F65EE9-4861-48C0-B22F-FF8A3CAD33D7}" presName="dummy" presStyleCnt="0"/>
      <dgm:spPr/>
    </dgm:pt>
    <dgm:pt modelId="{0B52176B-7794-406E-B61F-BDFD89FF563E}" type="pres">
      <dgm:prSet presAssocID="{D7319E4B-CB1C-4928-8C05-382E9C35EC3D}" presName="sibTrans" presStyleLbl="sibTrans2D1" presStyleIdx="2" presStyleCnt="5"/>
      <dgm:spPr>
        <a:prstGeom prst="blockArc">
          <a:avLst>
            <a:gd name="adj1" fmla="val 3240000"/>
            <a:gd name="adj2" fmla="val 7560000"/>
            <a:gd name="adj3" fmla="val 4636"/>
          </a:avLst>
        </a:prstGeom>
      </dgm:spPr>
      <dgm:t>
        <a:bodyPr/>
        <a:lstStyle/>
        <a:p>
          <a:endParaRPr lang="en-US"/>
        </a:p>
      </dgm:t>
    </dgm:pt>
    <dgm:pt modelId="{247144F8-85B6-46BC-B6D4-FEEA2C3B90A4}" type="pres">
      <dgm:prSet presAssocID="{EB8E0D4E-3DBD-4F10-88D0-285F11854C32}" presName="node" presStyleLbl="node1" presStyleIdx="3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C83CE005-78A6-43C3-95C4-003271035F2A}" type="pres">
      <dgm:prSet presAssocID="{EB8E0D4E-3DBD-4F10-88D0-285F11854C32}" presName="dummy" presStyleCnt="0"/>
      <dgm:spPr/>
    </dgm:pt>
    <dgm:pt modelId="{7E8F5CD5-2A03-4F00-A6B5-68327D392C01}" type="pres">
      <dgm:prSet presAssocID="{30DE4276-D14B-4A34-9A55-D04CAB5D0A1D}" presName="sibTrans" presStyleLbl="sibTrans2D1" presStyleIdx="3" presStyleCnt="5"/>
      <dgm:spPr>
        <a:prstGeom prst="blockArc">
          <a:avLst>
            <a:gd name="adj1" fmla="val 7560000"/>
            <a:gd name="adj2" fmla="val 11880000"/>
            <a:gd name="adj3" fmla="val 4636"/>
          </a:avLst>
        </a:prstGeom>
      </dgm:spPr>
      <dgm:t>
        <a:bodyPr/>
        <a:lstStyle/>
        <a:p>
          <a:endParaRPr lang="en-US"/>
        </a:p>
      </dgm:t>
    </dgm:pt>
    <dgm:pt modelId="{B65581A9-C36E-47EE-921E-AFA089CE7AF3}" type="pres">
      <dgm:prSet presAssocID="{8B3CD89D-A6CB-4EC4-B534-24E69E8D9AFB}" presName="node" presStyleLbl="node1" presStyleIdx="4" presStyleCnt="5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AEE5C71D-EB7C-4B9E-B59C-3221F5F82B42}" type="pres">
      <dgm:prSet presAssocID="{8B3CD89D-A6CB-4EC4-B534-24E69E8D9AFB}" presName="dummy" presStyleCnt="0"/>
      <dgm:spPr/>
    </dgm:pt>
    <dgm:pt modelId="{B294E69B-8B65-4C51-B271-3BDC92C54987}" type="pres">
      <dgm:prSet presAssocID="{3F8D821A-6D43-4398-A034-5D68210854A5}" presName="sibTrans" presStyleLbl="sibTrans2D1" presStyleIdx="4" presStyleCnt="5"/>
      <dgm:spPr>
        <a:prstGeom prst="blockArc">
          <a:avLst>
            <a:gd name="adj1" fmla="val 11880000"/>
            <a:gd name="adj2" fmla="val 16200000"/>
            <a:gd name="adj3" fmla="val 4636"/>
          </a:avLst>
        </a:prstGeom>
      </dgm:spPr>
      <dgm:t>
        <a:bodyPr/>
        <a:lstStyle/>
        <a:p>
          <a:endParaRPr lang="en-US"/>
        </a:p>
      </dgm:t>
    </dgm:pt>
  </dgm:ptLst>
  <dgm:cxnLst>
    <dgm:cxn modelId="{C61AB2F8-DA48-4F4D-82E6-C16D7775BB8C}" srcId="{0DAFD599-CFDC-4CB9-BB14-23138F35C917}" destId="{E5F65EE9-4861-48C0-B22F-FF8A3CAD33D7}" srcOrd="2" destOrd="0" parTransId="{4FA9561C-4ACD-4E03-A8B2-132F4717A5BB}" sibTransId="{D7319E4B-CB1C-4928-8C05-382E9C35EC3D}"/>
    <dgm:cxn modelId="{53E0E3E2-FDC3-4CA7-A23A-490B55E2D341}" type="presOf" srcId="{7509A90B-9C0C-46C2-89C2-BC49D304A4D7}" destId="{8228FF21-17F5-4FE6-8274-4BE6E55F78CA}" srcOrd="0" destOrd="0" presId="urn:microsoft.com/office/officeart/2005/8/layout/radial6"/>
    <dgm:cxn modelId="{8422202C-E9DB-4C7C-93DB-26096FCFE0EF}" srcId="{0DAFD599-CFDC-4CB9-BB14-23138F35C917}" destId="{7348FF48-6573-4347-B135-D8B86211BBA5}" srcOrd="0" destOrd="0" parTransId="{376B1D05-569D-493A-AB3E-4890D54B522F}" sibTransId="{7509A90B-9C0C-46C2-89C2-BC49D304A4D7}"/>
    <dgm:cxn modelId="{5855D08D-15C4-4697-8695-280EAD563493}" type="presOf" srcId="{EB8E0D4E-3DBD-4F10-88D0-285F11854C32}" destId="{247144F8-85B6-46BC-B6D4-FEEA2C3B90A4}" srcOrd="0" destOrd="0" presId="urn:microsoft.com/office/officeart/2005/8/layout/radial6"/>
    <dgm:cxn modelId="{DCC83300-AAEF-4717-882A-4DE3459B07BB}" srcId="{0DAFD599-CFDC-4CB9-BB14-23138F35C917}" destId="{309EC081-C14F-4365-AB5E-77C8177ED14E}" srcOrd="1" destOrd="0" parTransId="{DFFC468D-66D5-4E43-90B9-00B9C5E877F8}" sibTransId="{068F367B-FE5B-4CF0-AB68-9BB59907461F}"/>
    <dgm:cxn modelId="{B8BBE044-537D-49B2-8FED-6D3D6D3C5F52}" srcId="{0DAFD599-CFDC-4CB9-BB14-23138F35C917}" destId="{8B3CD89D-A6CB-4EC4-B534-24E69E8D9AFB}" srcOrd="4" destOrd="0" parTransId="{875AEC72-E904-4CC3-BD90-C6A7F8A169FF}" sibTransId="{3F8D821A-6D43-4398-A034-5D68210854A5}"/>
    <dgm:cxn modelId="{094D70DE-C778-4D69-A7FA-9B0B265A0FE6}" type="presOf" srcId="{0DAFD599-CFDC-4CB9-BB14-23138F35C917}" destId="{A9662EB9-60EA-4C16-9ED6-E5ABAA1322BC}" srcOrd="0" destOrd="0" presId="urn:microsoft.com/office/officeart/2005/8/layout/radial6"/>
    <dgm:cxn modelId="{9B6AAA10-E8A7-4F23-89F3-23FC08A63F05}" type="presOf" srcId="{8B3CD89D-A6CB-4EC4-B534-24E69E8D9AFB}" destId="{B65581A9-C36E-47EE-921E-AFA089CE7AF3}" srcOrd="0" destOrd="0" presId="urn:microsoft.com/office/officeart/2005/8/layout/radial6"/>
    <dgm:cxn modelId="{23B7786F-F753-4082-B585-2220D5146F43}" type="presOf" srcId="{30DE4276-D14B-4A34-9A55-D04CAB5D0A1D}" destId="{7E8F5CD5-2A03-4F00-A6B5-68327D392C01}" srcOrd="0" destOrd="0" presId="urn:microsoft.com/office/officeart/2005/8/layout/radial6"/>
    <dgm:cxn modelId="{9F848329-8A24-4AF8-8935-D7E7D081CFAA}" type="presOf" srcId="{E5F65EE9-4861-48C0-B22F-FF8A3CAD33D7}" destId="{DDDFE6EF-7819-40FC-846A-FDB502042534}" srcOrd="0" destOrd="0" presId="urn:microsoft.com/office/officeart/2005/8/layout/radial6"/>
    <dgm:cxn modelId="{E3A65D73-6B5D-425E-AECE-DDD556DF3408}" type="presOf" srcId="{7348FF48-6573-4347-B135-D8B86211BBA5}" destId="{D5A15665-17B6-49E8-92B9-7099824338D8}" srcOrd="0" destOrd="0" presId="urn:microsoft.com/office/officeart/2005/8/layout/radial6"/>
    <dgm:cxn modelId="{2259B354-2056-4CD7-8162-D54063B4C7BC}" type="presOf" srcId="{3F8D821A-6D43-4398-A034-5D68210854A5}" destId="{B294E69B-8B65-4C51-B271-3BDC92C54987}" srcOrd="0" destOrd="0" presId="urn:microsoft.com/office/officeart/2005/8/layout/radial6"/>
    <dgm:cxn modelId="{D7B4A36F-D968-436A-B72B-7BF8CB58E993}" srcId="{513D702B-F7C7-4C9A-84C4-FA02C2CC7DCA}" destId="{0DAFD599-CFDC-4CB9-BB14-23138F35C917}" srcOrd="0" destOrd="0" parTransId="{5A4F46AA-E4C1-445D-9624-DD65ED159DF6}" sibTransId="{3C1CB08C-C136-4ACA-86DE-2C0FA04B79F1}"/>
    <dgm:cxn modelId="{1283D19C-2074-4B0B-9294-C06EB01938F2}" type="presOf" srcId="{513D702B-F7C7-4C9A-84C4-FA02C2CC7DCA}" destId="{DC406B86-3B9E-446B-8CDE-E6A19215F3C4}" srcOrd="0" destOrd="0" presId="urn:microsoft.com/office/officeart/2005/8/layout/radial6"/>
    <dgm:cxn modelId="{C30F457E-649C-4AFB-B309-C378673DEA7B}" type="presOf" srcId="{068F367B-FE5B-4CF0-AB68-9BB59907461F}" destId="{F063537D-A405-4A44-963C-29F186A5AC3B}" srcOrd="0" destOrd="0" presId="urn:microsoft.com/office/officeart/2005/8/layout/radial6"/>
    <dgm:cxn modelId="{B515C67A-4870-4451-B8AA-B679AEFDC725}" type="presOf" srcId="{D7319E4B-CB1C-4928-8C05-382E9C35EC3D}" destId="{0B52176B-7794-406E-B61F-BDFD89FF563E}" srcOrd="0" destOrd="0" presId="urn:microsoft.com/office/officeart/2005/8/layout/radial6"/>
    <dgm:cxn modelId="{376A158E-4F66-4D4B-B492-561FC073C612}" srcId="{0DAFD599-CFDC-4CB9-BB14-23138F35C917}" destId="{EB8E0D4E-3DBD-4F10-88D0-285F11854C32}" srcOrd="3" destOrd="0" parTransId="{4920267B-0BBB-409E-A38E-E400901F5874}" sibTransId="{30DE4276-D14B-4A34-9A55-D04CAB5D0A1D}"/>
    <dgm:cxn modelId="{F3485ED1-5BDE-4048-B05F-ED2EBDC0BF18}" type="presOf" srcId="{309EC081-C14F-4365-AB5E-77C8177ED14E}" destId="{B64E0E6B-77E2-4699-B495-8B12EF34308C}" srcOrd="0" destOrd="0" presId="urn:microsoft.com/office/officeart/2005/8/layout/radial6"/>
    <dgm:cxn modelId="{B3FACFA0-DE92-4B9F-86A7-FC71A57A8A4B}" type="presParOf" srcId="{DC406B86-3B9E-446B-8CDE-E6A19215F3C4}" destId="{A9662EB9-60EA-4C16-9ED6-E5ABAA1322BC}" srcOrd="0" destOrd="0" presId="urn:microsoft.com/office/officeart/2005/8/layout/radial6"/>
    <dgm:cxn modelId="{885A12F5-34A8-47C3-9702-3C1CE25A3CD2}" type="presParOf" srcId="{DC406B86-3B9E-446B-8CDE-E6A19215F3C4}" destId="{D5A15665-17B6-49E8-92B9-7099824338D8}" srcOrd="1" destOrd="0" presId="urn:microsoft.com/office/officeart/2005/8/layout/radial6"/>
    <dgm:cxn modelId="{D9ACB939-1D03-4854-8831-4E17308FC06A}" type="presParOf" srcId="{DC406B86-3B9E-446B-8CDE-E6A19215F3C4}" destId="{92E387FB-8FA6-4DBF-ABE9-F87F43C188DC}" srcOrd="2" destOrd="0" presId="urn:microsoft.com/office/officeart/2005/8/layout/radial6"/>
    <dgm:cxn modelId="{931B0606-4B49-450C-8F6B-C1C8C5D66261}" type="presParOf" srcId="{DC406B86-3B9E-446B-8CDE-E6A19215F3C4}" destId="{8228FF21-17F5-4FE6-8274-4BE6E55F78CA}" srcOrd="3" destOrd="0" presId="urn:microsoft.com/office/officeart/2005/8/layout/radial6"/>
    <dgm:cxn modelId="{4EB1A253-1959-4E3E-909E-D6C7280739AA}" type="presParOf" srcId="{DC406B86-3B9E-446B-8CDE-E6A19215F3C4}" destId="{B64E0E6B-77E2-4699-B495-8B12EF34308C}" srcOrd="4" destOrd="0" presId="urn:microsoft.com/office/officeart/2005/8/layout/radial6"/>
    <dgm:cxn modelId="{6BD61778-9FB5-4E1B-8008-2184E2DAF6C3}" type="presParOf" srcId="{DC406B86-3B9E-446B-8CDE-E6A19215F3C4}" destId="{F0053EC4-2CA6-46D2-8AA1-97444EA20C47}" srcOrd="5" destOrd="0" presId="urn:microsoft.com/office/officeart/2005/8/layout/radial6"/>
    <dgm:cxn modelId="{7C94A687-A31B-4406-8AC1-932FC4DF735F}" type="presParOf" srcId="{DC406B86-3B9E-446B-8CDE-E6A19215F3C4}" destId="{F063537D-A405-4A44-963C-29F186A5AC3B}" srcOrd="6" destOrd="0" presId="urn:microsoft.com/office/officeart/2005/8/layout/radial6"/>
    <dgm:cxn modelId="{2A61867B-EAC8-479F-A8C4-84780CD983F3}" type="presParOf" srcId="{DC406B86-3B9E-446B-8CDE-E6A19215F3C4}" destId="{DDDFE6EF-7819-40FC-846A-FDB502042534}" srcOrd="7" destOrd="0" presId="urn:microsoft.com/office/officeart/2005/8/layout/radial6"/>
    <dgm:cxn modelId="{ACADED0A-7759-4BD4-BA28-D03DC49B57D1}" type="presParOf" srcId="{DC406B86-3B9E-446B-8CDE-E6A19215F3C4}" destId="{A953FD81-F9A3-406B-9200-750F1C1A5843}" srcOrd="8" destOrd="0" presId="urn:microsoft.com/office/officeart/2005/8/layout/radial6"/>
    <dgm:cxn modelId="{1F66D2E2-3A76-44EF-8B39-EC24BB0A8C29}" type="presParOf" srcId="{DC406B86-3B9E-446B-8CDE-E6A19215F3C4}" destId="{0B52176B-7794-406E-B61F-BDFD89FF563E}" srcOrd="9" destOrd="0" presId="urn:microsoft.com/office/officeart/2005/8/layout/radial6"/>
    <dgm:cxn modelId="{9955BE29-E091-4C64-A849-4D4E3277A960}" type="presParOf" srcId="{DC406B86-3B9E-446B-8CDE-E6A19215F3C4}" destId="{247144F8-85B6-46BC-B6D4-FEEA2C3B90A4}" srcOrd="10" destOrd="0" presId="urn:microsoft.com/office/officeart/2005/8/layout/radial6"/>
    <dgm:cxn modelId="{6F25CB31-F3A0-4006-A555-DBA210169C5F}" type="presParOf" srcId="{DC406B86-3B9E-446B-8CDE-E6A19215F3C4}" destId="{C83CE005-78A6-43C3-95C4-003271035F2A}" srcOrd="11" destOrd="0" presId="urn:microsoft.com/office/officeart/2005/8/layout/radial6"/>
    <dgm:cxn modelId="{473DD781-15EC-4027-B0BA-5D310552AB24}" type="presParOf" srcId="{DC406B86-3B9E-446B-8CDE-E6A19215F3C4}" destId="{7E8F5CD5-2A03-4F00-A6B5-68327D392C01}" srcOrd="12" destOrd="0" presId="urn:microsoft.com/office/officeart/2005/8/layout/radial6"/>
    <dgm:cxn modelId="{68F68A8E-6DF5-4AF6-9AFD-5517A10C7FB7}" type="presParOf" srcId="{DC406B86-3B9E-446B-8CDE-E6A19215F3C4}" destId="{B65581A9-C36E-47EE-921E-AFA089CE7AF3}" srcOrd="13" destOrd="0" presId="urn:microsoft.com/office/officeart/2005/8/layout/radial6"/>
    <dgm:cxn modelId="{57BD5E11-F5AF-42D2-93BA-166E9A9A7C6A}" type="presParOf" srcId="{DC406B86-3B9E-446B-8CDE-E6A19215F3C4}" destId="{AEE5C71D-EB7C-4B9E-B59C-3221F5F82B42}" srcOrd="14" destOrd="0" presId="urn:microsoft.com/office/officeart/2005/8/layout/radial6"/>
    <dgm:cxn modelId="{11211332-36DF-40FD-927E-A9234F820FCF}" type="presParOf" srcId="{DC406B86-3B9E-446B-8CDE-E6A19215F3C4}" destId="{B294E69B-8B65-4C51-B271-3BDC92C54987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94E69B-8B65-4C51-B271-3BDC92C54987}">
      <dsp:nvSpPr>
        <dsp:cNvPr id="0" name=""/>
        <dsp:cNvSpPr/>
      </dsp:nvSpPr>
      <dsp:spPr>
        <a:xfrm>
          <a:off x="1489390" y="542775"/>
          <a:ext cx="3624722" cy="3624722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8F5CD5-2A03-4F00-A6B5-68327D392C01}">
      <dsp:nvSpPr>
        <dsp:cNvPr id="0" name=""/>
        <dsp:cNvSpPr/>
      </dsp:nvSpPr>
      <dsp:spPr>
        <a:xfrm>
          <a:off x="1489390" y="542775"/>
          <a:ext cx="3624722" cy="3624722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gradFill rotWithShape="0">
          <a:gsLst>
            <a:gs pos="0">
              <a:srgbClr val="8064A2">
                <a:hueOff val="-3348577"/>
                <a:satOff val="20174"/>
                <a:lumOff val="1617"/>
                <a:alphaOff val="0"/>
                <a:shade val="51000"/>
                <a:satMod val="130000"/>
              </a:srgbClr>
            </a:gs>
            <a:gs pos="80000">
              <a:srgbClr val="8064A2">
                <a:hueOff val="-3348577"/>
                <a:satOff val="20174"/>
                <a:lumOff val="1617"/>
                <a:alphaOff val="0"/>
                <a:shade val="93000"/>
                <a:satMod val="130000"/>
              </a:srgbClr>
            </a:gs>
            <a:gs pos="100000">
              <a:srgbClr val="8064A2">
                <a:hueOff val="-3348577"/>
                <a:satOff val="20174"/>
                <a:lumOff val="161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52176B-7794-406E-B61F-BDFD89FF563E}">
      <dsp:nvSpPr>
        <dsp:cNvPr id="0" name=""/>
        <dsp:cNvSpPr/>
      </dsp:nvSpPr>
      <dsp:spPr>
        <a:xfrm>
          <a:off x="1489390" y="542775"/>
          <a:ext cx="3624722" cy="3624722"/>
        </a:xfrm>
        <a:prstGeom prst="blockArc">
          <a:avLst>
            <a:gd name="adj1" fmla="val 3240000"/>
            <a:gd name="adj2" fmla="val 7560000"/>
            <a:gd name="adj3" fmla="val 4636"/>
          </a:avLst>
        </a:prstGeo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63537D-A405-4A44-963C-29F186A5AC3B}">
      <dsp:nvSpPr>
        <dsp:cNvPr id="0" name=""/>
        <dsp:cNvSpPr/>
      </dsp:nvSpPr>
      <dsp:spPr>
        <a:xfrm>
          <a:off x="1489390" y="542775"/>
          <a:ext cx="3624722" cy="3624722"/>
        </a:xfrm>
        <a:prstGeom prst="blockArc">
          <a:avLst>
            <a:gd name="adj1" fmla="val 20520000"/>
            <a:gd name="adj2" fmla="val 3240000"/>
            <a:gd name="adj3" fmla="val 4636"/>
          </a:avLst>
        </a:prstGeom>
        <a:gradFill rotWithShape="0">
          <a:gsLst>
            <a:gs pos="0">
              <a:srgbClr val="8064A2">
                <a:hueOff val="-1116192"/>
                <a:satOff val="6725"/>
                <a:lumOff val="539"/>
                <a:alphaOff val="0"/>
                <a:shade val="51000"/>
                <a:satMod val="130000"/>
              </a:srgbClr>
            </a:gs>
            <a:gs pos="80000">
              <a:srgbClr val="8064A2">
                <a:hueOff val="-1116192"/>
                <a:satOff val="6725"/>
                <a:lumOff val="539"/>
                <a:alphaOff val="0"/>
                <a:shade val="93000"/>
                <a:satMod val="130000"/>
              </a:srgbClr>
            </a:gs>
            <a:gs pos="100000">
              <a:srgbClr val="8064A2">
                <a:hueOff val="-1116192"/>
                <a:satOff val="6725"/>
                <a:lumOff val="53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28FF21-17F5-4FE6-8274-4BE6E55F78CA}">
      <dsp:nvSpPr>
        <dsp:cNvPr id="0" name=""/>
        <dsp:cNvSpPr/>
      </dsp:nvSpPr>
      <dsp:spPr>
        <a:xfrm>
          <a:off x="1489390" y="542775"/>
          <a:ext cx="3624722" cy="3624722"/>
        </a:xfrm>
        <a:prstGeom prst="blockArc">
          <a:avLst>
            <a:gd name="adj1" fmla="val 16200000"/>
            <a:gd name="adj2" fmla="val 20520000"/>
            <a:gd name="adj3" fmla="val 4636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662EB9-60EA-4C16-9ED6-E5ABAA1322BC}">
      <dsp:nvSpPr>
        <dsp:cNvPr id="0" name=""/>
        <dsp:cNvSpPr/>
      </dsp:nvSpPr>
      <dsp:spPr>
        <a:xfrm>
          <a:off x="2468253" y="1521637"/>
          <a:ext cx="1666997" cy="1666997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alphaOff val="0"/>
                <a:shade val="51000"/>
                <a:satMod val="130000"/>
                <a:lumMod val="59000"/>
              </a:srgbClr>
            </a:gs>
            <a:gs pos="80000">
              <a:srgbClr val="9BBB59">
                <a:hueOff val="0"/>
                <a:satOff val="0"/>
                <a:alphaOff val="0"/>
                <a:shade val="93000"/>
                <a:satMod val="130000"/>
                <a:lumMod val="86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>
            <a:rot lat="0" lon="0" rev="20400000"/>
          </a:lightRig>
        </a:scene3d>
        <a:sp3d prstMaterial="plastic">
          <a:bevelT w="3810000" h="2540000" prst="artDeco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FF00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Lớp</a:t>
          </a:r>
          <a:r>
            <a:rPr lang="en-US" sz="2800" b="1" kern="1200" dirty="0" smtClean="0">
              <a:solidFill>
                <a:srgbClr val="FF00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800" b="1" kern="1200" dirty="0" err="1" smtClean="0">
              <a:solidFill>
                <a:srgbClr val="FF00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itchFamily="18" charset="0"/>
              <a:ea typeface="+mn-ea"/>
              <a:cs typeface="Times New Roman" pitchFamily="18" charset="0"/>
            </a:rPr>
            <a:t>học</a:t>
          </a:r>
          <a:endParaRPr lang="en-US" sz="2800" b="1" kern="1200" dirty="0">
            <a:solidFill>
              <a:srgbClr val="FF0000"/>
            </a:solidFill>
            <a:effectLst>
              <a:outerShdw blurRad="50800" dist="50800" algn="l" rotWithShape="0">
                <a:prstClr val="black"/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712379" y="1765763"/>
        <a:ext cx="1178745" cy="1178745"/>
      </dsp:txXfrm>
    </dsp:sp>
    <dsp:sp modelId="{D5A15665-17B6-49E8-92B9-7099824338D8}">
      <dsp:nvSpPr>
        <dsp:cNvPr id="0" name=""/>
        <dsp:cNvSpPr/>
      </dsp:nvSpPr>
      <dsp:spPr>
        <a:xfrm>
          <a:off x="2718302" y="1334"/>
          <a:ext cx="1166898" cy="1166898"/>
        </a:xfrm>
        <a:prstGeom prst="ellips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Khu</a:t>
          </a:r>
          <a:r>
            <a:rPr lang="en-US" sz="2400" b="1" kern="1200" dirty="0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hành</a:t>
          </a:r>
          <a:r>
            <a:rPr lang="en-US" sz="2400" b="1" kern="1200" dirty="0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FFC000"/>
              </a:solidFill>
              <a:latin typeface="Times New Roman" pitchFamily="18" charset="0"/>
              <a:ea typeface="+mn-ea"/>
              <a:cs typeface="Times New Roman" pitchFamily="18" charset="0"/>
            </a:rPr>
            <a:t>chính</a:t>
          </a:r>
          <a:endParaRPr lang="en-US" sz="2400" b="1" kern="1200" dirty="0">
            <a:solidFill>
              <a:srgbClr val="FFC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889190" y="172222"/>
        <a:ext cx="825122" cy="825122"/>
      </dsp:txXfrm>
    </dsp:sp>
    <dsp:sp modelId="{B64E0E6B-77E2-4699-B495-8B12EF34308C}">
      <dsp:nvSpPr>
        <dsp:cNvPr id="0" name=""/>
        <dsp:cNvSpPr/>
      </dsp:nvSpPr>
      <dsp:spPr>
        <a:xfrm>
          <a:off x="4402008" y="1224618"/>
          <a:ext cx="1166898" cy="1166898"/>
        </a:xfrm>
        <a:prstGeom prst="ellipse">
          <a:avLst/>
        </a:prstGeom>
        <a:gradFill rotWithShape="0">
          <a:gsLst>
            <a:gs pos="0">
              <a:srgbClr val="8064A2">
                <a:hueOff val="-1116192"/>
                <a:satOff val="6725"/>
                <a:lumOff val="539"/>
                <a:alphaOff val="0"/>
                <a:shade val="51000"/>
                <a:satMod val="130000"/>
              </a:srgbClr>
            </a:gs>
            <a:gs pos="80000">
              <a:srgbClr val="8064A2">
                <a:hueOff val="-1116192"/>
                <a:satOff val="6725"/>
                <a:lumOff val="539"/>
                <a:alphaOff val="0"/>
                <a:shade val="93000"/>
                <a:satMod val="130000"/>
              </a:srgbClr>
            </a:gs>
            <a:gs pos="100000">
              <a:srgbClr val="8064A2">
                <a:hueOff val="-1116192"/>
                <a:satOff val="6725"/>
                <a:lumOff val="53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Sân</a:t>
          </a:r>
          <a:r>
            <a:rPr lang="en-US" sz="2400" b="1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vận</a:t>
          </a:r>
          <a:r>
            <a:rPr lang="en-US" sz="2400" b="1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động</a:t>
          </a:r>
          <a:endParaRPr lang="en-US" sz="2400" b="1" kern="1200" dirty="0">
            <a:solidFill>
              <a:schemeClr val="tx1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572896" y="1395506"/>
        <a:ext cx="825122" cy="825122"/>
      </dsp:txXfrm>
    </dsp:sp>
    <dsp:sp modelId="{DDDFE6EF-7819-40FC-846A-FDB502042534}">
      <dsp:nvSpPr>
        <dsp:cNvPr id="0" name=""/>
        <dsp:cNvSpPr/>
      </dsp:nvSpPr>
      <dsp:spPr>
        <a:xfrm>
          <a:off x="3758890" y="3203933"/>
          <a:ext cx="1166898" cy="1166898"/>
        </a:xfrm>
        <a:prstGeom prst="ellipse">
          <a:avLst/>
        </a:prstGeom>
        <a:gradFill rotWithShape="0">
          <a:gsLst>
            <a:gs pos="0">
              <a:srgbClr val="8064A2">
                <a:hueOff val="-2232385"/>
                <a:satOff val="13449"/>
                <a:lumOff val="1078"/>
                <a:alphaOff val="0"/>
                <a:shade val="51000"/>
                <a:satMod val="130000"/>
              </a:srgbClr>
            </a:gs>
            <a:gs pos="80000">
              <a:srgbClr val="8064A2">
                <a:hueOff val="-2232385"/>
                <a:satOff val="13449"/>
                <a:lumOff val="1078"/>
                <a:alphaOff val="0"/>
                <a:shade val="93000"/>
                <a:satMod val="130000"/>
              </a:srgbClr>
            </a:gs>
            <a:gs pos="100000">
              <a:srgbClr val="8064A2">
                <a:hueOff val="-2232385"/>
                <a:satOff val="13449"/>
                <a:lumOff val="107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FFCC00"/>
              </a:solidFill>
              <a:latin typeface="Times New Roman" pitchFamily="18" charset="0"/>
              <a:ea typeface="+mn-ea"/>
              <a:cs typeface="Times New Roman" pitchFamily="18" charset="0"/>
            </a:rPr>
            <a:t>Thư</a:t>
          </a:r>
          <a:r>
            <a:rPr lang="en-US" sz="2400" b="1" kern="1200" dirty="0" smtClean="0">
              <a:solidFill>
                <a:srgbClr val="FFCC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FFCC00"/>
              </a:solidFill>
              <a:latin typeface="Times New Roman" pitchFamily="18" charset="0"/>
              <a:ea typeface="+mn-ea"/>
              <a:cs typeface="Times New Roman" pitchFamily="18" charset="0"/>
            </a:rPr>
            <a:t>viện</a:t>
          </a:r>
          <a:endParaRPr lang="en-US" sz="2400" b="1" kern="1200" dirty="0">
            <a:solidFill>
              <a:srgbClr val="FFCC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929778" y="3374821"/>
        <a:ext cx="825122" cy="825122"/>
      </dsp:txXfrm>
    </dsp:sp>
    <dsp:sp modelId="{247144F8-85B6-46BC-B6D4-FEEA2C3B90A4}">
      <dsp:nvSpPr>
        <dsp:cNvPr id="0" name=""/>
        <dsp:cNvSpPr/>
      </dsp:nvSpPr>
      <dsp:spPr>
        <a:xfrm>
          <a:off x="1677715" y="3203933"/>
          <a:ext cx="1166898" cy="1166898"/>
        </a:xfrm>
        <a:prstGeom prst="ellipse">
          <a:avLst/>
        </a:prstGeom>
        <a:gradFill rotWithShape="0">
          <a:gsLst>
            <a:gs pos="0">
              <a:srgbClr val="8064A2">
                <a:hueOff val="-3348577"/>
                <a:satOff val="20174"/>
                <a:lumOff val="1617"/>
                <a:alphaOff val="0"/>
                <a:shade val="51000"/>
                <a:satMod val="130000"/>
              </a:srgbClr>
            </a:gs>
            <a:gs pos="80000">
              <a:srgbClr val="8064A2">
                <a:hueOff val="-3348577"/>
                <a:satOff val="20174"/>
                <a:lumOff val="1617"/>
                <a:alphaOff val="0"/>
                <a:shade val="93000"/>
                <a:satMod val="130000"/>
              </a:srgbClr>
            </a:gs>
            <a:gs pos="100000">
              <a:srgbClr val="8064A2">
                <a:hueOff val="-3348577"/>
                <a:satOff val="20174"/>
                <a:lumOff val="1617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Phòng</a:t>
          </a:r>
          <a:r>
            <a:rPr lang="en-US" sz="2000" b="1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vật</a:t>
          </a:r>
          <a:r>
            <a:rPr lang="en-US" sz="2000" b="1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rPr>
            <a:t>lí</a:t>
          </a:r>
          <a:endParaRPr lang="en-US" sz="2000" kern="1200" dirty="0">
            <a:solidFill>
              <a:schemeClr val="tx1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848603" y="3374821"/>
        <a:ext cx="825122" cy="825122"/>
      </dsp:txXfrm>
    </dsp:sp>
    <dsp:sp modelId="{B65581A9-C36E-47EE-921E-AFA089CE7AF3}">
      <dsp:nvSpPr>
        <dsp:cNvPr id="0" name=""/>
        <dsp:cNvSpPr/>
      </dsp:nvSpPr>
      <dsp:spPr>
        <a:xfrm>
          <a:off x="1034596" y="1224618"/>
          <a:ext cx="1166898" cy="1166898"/>
        </a:xfrm>
        <a:prstGeom prst="ellipse">
          <a:avLst/>
        </a:prstGeom>
        <a:gradFill rotWithShape="0">
          <a:gsLst>
            <a:gs pos="0">
              <a:srgbClr val="8064A2">
                <a:hueOff val="-4464770"/>
                <a:satOff val="26899"/>
                <a:lumOff val="2156"/>
                <a:alphaOff val="0"/>
                <a:shade val="51000"/>
                <a:satMod val="130000"/>
              </a:srgbClr>
            </a:gs>
            <a:gs pos="80000">
              <a:srgbClr val="8064A2">
                <a:hueOff val="-4464770"/>
                <a:satOff val="26899"/>
                <a:lumOff val="2156"/>
                <a:alphaOff val="0"/>
                <a:shade val="93000"/>
                <a:satMod val="130000"/>
              </a:srgbClr>
            </a:gs>
            <a:gs pos="100000">
              <a:srgbClr val="8064A2">
                <a:hueOff val="-4464770"/>
                <a:satOff val="26899"/>
                <a:lumOff val="215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Sân</a:t>
          </a:r>
          <a:r>
            <a:rPr lang="en-US" sz="2400" b="1" kern="1200" dirty="0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FFFF00"/>
              </a:solidFill>
              <a:latin typeface="Times New Roman" pitchFamily="18" charset="0"/>
              <a:ea typeface="+mn-ea"/>
              <a:cs typeface="Times New Roman" pitchFamily="18" charset="0"/>
            </a:rPr>
            <a:t>chơi</a:t>
          </a:r>
          <a:endParaRPr lang="en-US" sz="2400" kern="1200" dirty="0">
            <a:solidFill>
              <a:srgbClr val="FFFF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205484" y="1395506"/>
        <a:ext cx="825122" cy="825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AF22989B-AA80-4834-8051-267E1BE4CEA7}" type="datetimeFigureOut">
              <a:rPr lang="en-US"/>
              <a:pPr>
                <a:defRPr/>
              </a:pPr>
              <a:t>2/21/2024</a:t>
            </a:fld>
            <a:endParaRPr lang="en-US"/>
          </a:p>
        </p:txBody>
      </p:sp>
      <p:sp>
        <p:nvSpPr>
          <p:cNvPr id="4" name="Chỗ dành sẵn cho Hình ảnh của Bản chiế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Chỗ dành sẵn cho Ghi ch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 noProof="0" smtClean="0"/>
              <a:t>Bấm &amp; sửa kiểu tiêu đề</a:t>
            </a:r>
          </a:p>
          <a:p>
            <a:pPr lvl="1"/>
            <a:r>
              <a:rPr lang="vi-VN" noProof="0" smtClean="0"/>
              <a:t>Mức hai</a:t>
            </a:r>
          </a:p>
          <a:p>
            <a:pPr lvl="2"/>
            <a:r>
              <a:rPr lang="vi-VN" noProof="0" smtClean="0"/>
              <a:t>Mức ba</a:t>
            </a:r>
          </a:p>
          <a:p>
            <a:pPr lvl="3"/>
            <a:r>
              <a:rPr lang="vi-VN" noProof="0" smtClean="0"/>
              <a:t>Mức bốn</a:t>
            </a:r>
          </a:p>
          <a:p>
            <a:pPr lvl="4"/>
            <a:r>
              <a:rPr lang="vi-VN" noProof="0" smtClean="0"/>
              <a:t>Mức năm</a:t>
            </a:r>
            <a:endParaRPr lang="en-US" noProof="0" smtClean="0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BCB9AA1-B4D6-4F38-A6CD-9B5760DECB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7655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hỗ dành sẵn cho Hình ảnh của Bản chiế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Chỗ dành sẵn cho Ghi ch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宋体" pitchFamily="2" charset="-122"/>
            </a:endParaRPr>
          </a:p>
        </p:txBody>
      </p:sp>
      <p:sp>
        <p:nvSpPr>
          <p:cNvPr id="25604" name="Chỗ dành sẵn cho Số hiệu Bản chiế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4E74995-3B19-419E-8C91-B3A898245157}" type="slidenum">
              <a:rPr lang="en-US" smtClean="0">
                <a:latin typeface="Arial" charset="0"/>
              </a:rPr>
              <a:pPr/>
              <a:t>2</a:t>
            </a:fld>
            <a:endParaRPr 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673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演示模板底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671888" y="1485900"/>
            <a:ext cx="5470525" cy="1225550"/>
          </a:xfrm>
        </p:spPr>
        <p:txBody>
          <a:bodyPr/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noProof="0" smtClean="0"/>
              <a:t>单击此处编辑母版标题样式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671888" y="2711450"/>
            <a:ext cx="5470525" cy="546100"/>
          </a:xfrm>
        </p:spPr>
        <p:txBody>
          <a:bodyPr/>
          <a:lstStyle>
            <a:lvl1pPr marL="0" indent="0" algn="r">
              <a:buFontTx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noProof="0" smtClean="0"/>
              <a:t>单击此处编辑母版副标题样式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400"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400"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400"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fld id="{1C8AEE55-B751-4EDB-96F9-F82154F1F0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7EC70-ABB4-41B1-804F-10C1E72BB3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7AC70-31EB-4DCC-9BF8-26A26FE88F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82CF1-3234-4647-891B-FE14D2DB66E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929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2F1C06-1F0B-46EF-8295-4D9BE2768F6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709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8750AC-D79C-4E41-8BEE-5B587B2436A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82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1908175" y="1600200"/>
            <a:ext cx="33131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5373688" y="1600200"/>
            <a:ext cx="33131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64C8FD-A0B8-4281-B996-B3DBFF4BAFF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9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Chỗ dành sẵn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Chỗ dành sẵn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260B2-B998-421E-8D3A-756CA182F75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162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Chỗ dành sẵn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EF02F-31BD-4F65-AB4F-844C6C368EF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274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1A8A9-E69C-4CE7-8C43-7DF281418AF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1350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3D6F9-81C5-4C7A-917C-D68F83EA9C0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533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E4353-CA47-43CA-9811-228CD2FF6F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87120D-9118-4253-B38D-3EFC2E1BF09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920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CC426-D804-4A61-BBD0-64AEC6A0A4E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443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992938" y="274638"/>
            <a:ext cx="1693862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1908175" y="274638"/>
            <a:ext cx="4932363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376D6C-CACB-4606-88BC-AB46C114466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2112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819400"/>
            <a:ext cx="7391400" cy="781050"/>
          </a:xfrm>
        </p:spPr>
        <p:txBody>
          <a:bodyPr/>
          <a:lstStyle>
            <a:lvl1pPr algn="l">
              <a:defRPr sz="3600" b="0"/>
            </a:lvl1pPr>
          </a:lstStyle>
          <a:p>
            <a:r>
              <a:rPr lang="vi-VN" altLang="zh-CN" smtClean="0"/>
              <a:t>Bấm &amp; sửa kiểu tiêu đề</a:t>
            </a:r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657600"/>
            <a:ext cx="7010400" cy="9906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vi-VN" altLang="zh-CN" smtClean="0"/>
              <a:t>Bấm &amp; sửa kiểu phụ đề</a:t>
            </a:r>
            <a:endParaRPr lang="en-US" altLang="zh-C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77E10-87A8-4108-A5FD-A6C1AD16B9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6965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309AB-BA5E-47F1-BCA4-A6A038B74B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8510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A835F-5383-4618-B555-B802F62D28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88922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43000"/>
            <a:ext cx="39624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9624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58054-E419-44CB-A9A1-4E88D8EC5C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8335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758AD-2183-4D9C-BF9A-A9A638ADEC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90217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ACAE9-9BC5-4BFC-B756-D57538249E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51744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F1104-8B48-4B32-8D7F-87EA88C511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0230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A6A11-CF9D-4F07-8CD0-A319825A91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CA166-EA7B-402D-A5A6-7371039302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50795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vi-VN" altLang="zh-CN" noProof="0" smtClean="0"/>
              <a:t>Bấm biểu tượng để thêm hình ảnh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altLang="zh-C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34868-C4DC-4817-A547-043360CA4C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2447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BA537-70FF-497D-A291-651E284131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10381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867400"/>
          </a:xfrm>
        </p:spPr>
        <p:txBody>
          <a:bodyPr vert="eaVert"/>
          <a:lstStyle/>
          <a:p>
            <a:r>
              <a:rPr lang="vi-VN" altLang="zh-CN" smtClean="0"/>
              <a:t>Bấm &amp; sửa kiểu tiêu đề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867400"/>
          </a:xfrm>
        </p:spPr>
        <p:txBody>
          <a:bodyPr vert="eaVert"/>
          <a:lstStyle/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263B6-1796-401C-9AC1-9DA53982C4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3481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E23CD-BBA0-43BC-A397-DAE6DFD4FE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7C0CA-9B09-428B-B29C-F4DE86E9F5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3B417-1BEA-478B-9EC0-DDBC3A6A30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F1B78-F899-47CE-856D-613FA98D19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13D28-6E6A-4B62-8ED8-D87B73FD0A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57CDE-5E84-4A62-8A4C-17BD547C8D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演示模板底稿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ea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ea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ea"/>
                <a:ea typeface="+mn-ea"/>
              </a:defRPr>
            </a:lvl1pPr>
          </a:lstStyle>
          <a:p>
            <a:pPr>
              <a:defRPr/>
            </a:pPr>
            <a:fld id="{68AB0E7F-1D3F-4251-8E46-80FD55299D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folHlink"/>
          </a:solidFill>
          <a:latin typeface="Arial" pitchFamily="34" charset="0"/>
          <a:ea typeface="Microsoft YaHei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2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bg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bg2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bg2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bg2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bg2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9613" y="274638"/>
            <a:ext cx="67071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8175" y="1600200"/>
            <a:ext cx="67786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ru-RU">
              <a:solidFill>
                <a:srgbClr val="000000"/>
              </a:solidFill>
              <a:ea typeface="+mn-ea"/>
            </a:endParaRPr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ru-RU">
              <a:solidFill>
                <a:srgbClr val="000000"/>
              </a:solidFill>
              <a:ea typeface="+mn-ea"/>
            </a:endParaRPr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D0635CF8-5B74-47FE-9A74-1E9044471B62}" type="slidenum">
              <a:rPr lang="ru-RU">
                <a:solidFill>
                  <a:srgbClr val="000000"/>
                </a:solidFill>
                <a:ea typeface="+mn-ea"/>
              </a:rPr>
              <a:pPr/>
              <a:t>‹#›</a:t>
            </a:fld>
            <a:endParaRPr lang="ru-RU">
              <a:solidFill>
                <a:srgbClr val="000000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2800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zh-CN" smtClean="0"/>
              <a:t>Bấm &amp; sửa kiểu tiêu đề</a:t>
            </a:r>
            <a:endParaRPr lang="en-US" altLang="zh-CN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0"/>
            <a:ext cx="8077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zh-CN" smtClean="0"/>
              <a:t>Bấm &amp; sửa kiểu tiêu đề</a:t>
            </a:r>
          </a:p>
          <a:p>
            <a:pPr lvl="1"/>
            <a:r>
              <a:rPr lang="vi-VN" altLang="zh-CN" smtClean="0"/>
              <a:t>Mức hai</a:t>
            </a:r>
          </a:p>
          <a:p>
            <a:pPr lvl="2"/>
            <a:r>
              <a:rPr lang="vi-VN" altLang="zh-CN" smtClean="0"/>
              <a:t>Mức ba</a:t>
            </a:r>
          </a:p>
          <a:p>
            <a:pPr lvl="3"/>
            <a:r>
              <a:rPr lang="vi-VN" altLang="zh-CN" smtClean="0"/>
              <a:t>Mức bốn</a:t>
            </a:r>
          </a:p>
          <a:p>
            <a:pPr lvl="4"/>
            <a:r>
              <a:rPr lang="vi-VN" altLang="zh-CN" smtClean="0"/>
              <a:t>Mức năm</a:t>
            </a:r>
            <a:endParaRPr lang="en-US" altLang="zh-CN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prstClr val="black"/>
                </a:solidFill>
                <a:ea typeface="宋体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prstClr val="black"/>
                </a:solidFill>
                <a:ea typeface="宋体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prstClr val="black"/>
                </a:solidFill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01D2A4D5-26B2-4AD9-8042-EB8A99D7C8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724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rgbClr val="FFFFCC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_Văn_Bản 7"/>
          <p:cNvSpPr txBox="1"/>
          <p:nvPr/>
        </p:nvSpPr>
        <p:spPr>
          <a:xfrm>
            <a:off x="247297" y="881559"/>
            <a:ext cx="8303876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solidFill>
                  <a:srgbClr val="FFFF00"/>
                </a:solidFill>
                <a:effectLst>
                  <a:outerShdw blurRad="50800" dist="50800" algn="l" rotWithShape="0">
                    <a:prstClr val="black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50800" dist="50800" algn="l" rotWithShape="0">
                    <a:prstClr val="black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16. </a:t>
            </a:r>
            <a:r>
              <a:rPr lang="en-US" sz="2800" b="1" dirty="0" err="1" smtClean="0">
                <a:solidFill>
                  <a:srgbClr val="FFFF00"/>
                </a:solidFill>
                <a:effectLst>
                  <a:outerShdw blurRad="50800" dist="50800" algn="l" rotWithShape="0">
                    <a:prstClr val="black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50800" dist="50800" algn="l" rotWithShape="0">
                    <a:prstClr val="black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</a:p>
          <a:p>
            <a:pPr algn="ctr">
              <a:defRPr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50800" dist="50800" algn="l" rotWithShape="0">
                    <a:prstClr val="black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PHƯƠNG HƯỚNG NGOÀI THỰC TẾ</a:t>
            </a:r>
            <a:endParaRPr lang="en-US" sz="2800" b="1" dirty="0">
              <a:solidFill>
                <a:srgbClr val="FFFF00"/>
              </a:solidFill>
              <a:effectLst>
                <a:outerShdw blurRad="50800" dist="50800" algn="l" rotWithShape="0">
                  <a:prstClr val="black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35838" y="4917824"/>
            <a:ext cx="1262667" cy="1031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19459" name="Picture 5" descr="Fresh basil copy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4788" y="2403475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6"/>
          <p:cNvCxnSpPr/>
          <p:nvPr/>
        </p:nvCxnSpPr>
        <p:spPr>
          <a:xfrm>
            <a:off x="690563" y="1277938"/>
            <a:ext cx="3665537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</p:cxnSp>
      <p:cxnSp>
        <p:nvCxnSpPr>
          <p:cNvPr id="10" name="Straight Connector 7"/>
          <p:cNvCxnSpPr/>
          <p:nvPr/>
        </p:nvCxnSpPr>
        <p:spPr>
          <a:xfrm>
            <a:off x="692150" y="1277938"/>
            <a:ext cx="0" cy="2068512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</p:cxnSp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796925" y="1408113"/>
            <a:ext cx="3754438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6688" indent="-166688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Mặt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trời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mọc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Mặt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trời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lặn</a:t>
            </a:r>
            <a:endParaRPr lang="en-US" sz="2000" i="1" dirty="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marL="166688" indent="-166688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Sự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di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chuyển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của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bóng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nắng</a:t>
            </a:r>
            <a:endParaRPr lang="en-US" sz="2000" i="1" dirty="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marL="166688" indent="-166688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Mặt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trăng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các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vì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sao</a:t>
            </a:r>
            <a:endParaRPr lang="en-US" sz="2000" i="1" dirty="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marL="166688" indent="-166688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Thực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vật</a:t>
            </a:r>
            <a:endParaRPr lang="en-US" sz="2000" i="1" dirty="0" smtClean="0">
              <a:solidFill>
                <a:srgbClr val="000000"/>
              </a:solidFill>
              <a:latin typeface="Times New Roman" pitchFamily="18" charset="0"/>
              <a:ea typeface="Microsoft YaHei" pitchFamily="34" charset="-122"/>
              <a:cs typeface="Times New Roman" pitchFamily="18" charset="0"/>
            </a:endParaRPr>
          </a:p>
          <a:p>
            <a:pPr marL="166688" indent="-166688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Hướng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gió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thổi</a:t>
            </a:r>
            <a:r>
              <a:rPr lang="en-US" sz="2000" i="1" dirty="0" smtClean="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  <a:cs typeface="Times New Roman" pitchFamily="18" charset="0"/>
              </a:rPr>
              <a:t>…</a:t>
            </a:r>
          </a:p>
        </p:txBody>
      </p:sp>
      <p:sp>
        <p:nvSpPr>
          <p:cNvPr id="12" name="Freeform 10"/>
          <p:cNvSpPr>
            <a:spLocks noEditPoints="1"/>
          </p:cNvSpPr>
          <p:nvPr/>
        </p:nvSpPr>
        <p:spPr bwMode="auto">
          <a:xfrm flipH="1">
            <a:off x="5148064" y="4632283"/>
            <a:ext cx="685800" cy="1593850"/>
          </a:xfrm>
          <a:custGeom>
            <a:avLst/>
            <a:gdLst/>
            <a:ahLst/>
            <a:cxnLst>
              <a:cxn ang="0">
                <a:pos x="206" y="116"/>
              </a:cxn>
              <a:cxn ang="0">
                <a:pos x="192" y="94"/>
              </a:cxn>
              <a:cxn ang="0">
                <a:pos x="140" y="72"/>
              </a:cxn>
              <a:cxn ang="0">
                <a:pos x="130" y="54"/>
              </a:cxn>
              <a:cxn ang="0">
                <a:pos x="134" y="28"/>
              </a:cxn>
              <a:cxn ang="0">
                <a:pos x="106" y="0"/>
              </a:cxn>
              <a:cxn ang="0">
                <a:pos x="82" y="30"/>
              </a:cxn>
              <a:cxn ang="0">
                <a:pos x="86" y="54"/>
              </a:cxn>
              <a:cxn ang="0">
                <a:pos x="76" y="76"/>
              </a:cxn>
              <a:cxn ang="0">
                <a:pos x="44" y="86"/>
              </a:cxn>
              <a:cxn ang="0">
                <a:pos x="26" y="114"/>
              </a:cxn>
              <a:cxn ang="0">
                <a:pos x="12" y="142"/>
              </a:cxn>
              <a:cxn ang="0">
                <a:pos x="2" y="186"/>
              </a:cxn>
              <a:cxn ang="0">
                <a:pos x="24" y="232"/>
              </a:cxn>
              <a:cxn ang="0">
                <a:pos x="30" y="240"/>
              </a:cxn>
              <a:cxn ang="0">
                <a:pos x="36" y="264"/>
              </a:cxn>
              <a:cxn ang="0">
                <a:pos x="46" y="322"/>
              </a:cxn>
              <a:cxn ang="0">
                <a:pos x="60" y="368"/>
              </a:cxn>
              <a:cxn ang="0">
                <a:pos x="70" y="458"/>
              </a:cxn>
              <a:cxn ang="0">
                <a:pos x="74" y="510"/>
              </a:cxn>
              <a:cxn ang="0">
                <a:pos x="76" y="526"/>
              </a:cxn>
              <a:cxn ang="0">
                <a:pos x="72" y="538"/>
              </a:cxn>
              <a:cxn ang="0">
                <a:pos x="56" y="552"/>
              </a:cxn>
              <a:cxn ang="0">
                <a:pos x="98" y="550"/>
              </a:cxn>
              <a:cxn ang="0">
                <a:pos x="118" y="530"/>
              </a:cxn>
              <a:cxn ang="0">
                <a:pos x="126" y="536"/>
              </a:cxn>
              <a:cxn ang="0">
                <a:pos x="118" y="552"/>
              </a:cxn>
              <a:cxn ang="0">
                <a:pos x="112" y="568"/>
              </a:cxn>
              <a:cxn ang="0">
                <a:pos x="150" y="568"/>
              </a:cxn>
              <a:cxn ang="0">
                <a:pos x="160" y="546"/>
              </a:cxn>
              <a:cxn ang="0">
                <a:pos x="166" y="524"/>
              </a:cxn>
              <a:cxn ang="0">
                <a:pos x="170" y="404"/>
              </a:cxn>
              <a:cxn ang="0">
                <a:pos x="178" y="322"/>
              </a:cxn>
              <a:cxn ang="0">
                <a:pos x="202" y="302"/>
              </a:cxn>
              <a:cxn ang="0">
                <a:pos x="198" y="246"/>
              </a:cxn>
              <a:cxn ang="0">
                <a:pos x="206" y="216"/>
              </a:cxn>
              <a:cxn ang="0">
                <a:pos x="234" y="156"/>
              </a:cxn>
              <a:cxn ang="0">
                <a:pos x="42" y="174"/>
              </a:cxn>
              <a:cxn ang="0">
                <a:pos x="44" y="230"/>
              </a:cxn>
              <a:cxn ang="0">
                <a:pos x="76" y="528"/>
              </a:cxn>
              <a:cxn ang="0">
                <a:pos x="66" y="228"/>
              </a:cxn>
              <a:cxn ang="0">
                <a:pos x="76" y="100"/>
              </a:cxn>
              <a:cxn ang="0">
                <a:pos x="92" y="80"/>
              </a:cxn>
              <a:cxn ang="0">
                <a:pos x="84" y="80"/>
              </a:cxn>
              <a:cxn ang="0">
                <a:pos x="94" y="92"/>
              </a:cxn>
              <a:cxn ang="0">
                <a:pos x="98" y="96"/>
              </a:cxn>
              <a:cxn ang="0">
                <a:pos x="130" y="450"/>
              </a:cxn>
              <a:cxn ang="0">
                <a:pos x="120" y="494"/>
              </a:cxn>
              <a:cxn ang="0">
                <a:pos x="114" y="434"/>
              </a:cxn>
              <a:cxn ang="0">
                <a:pos x="116" y="382"/>
              </a:cxn>
              <a:cxn ang="0">
                <a:pos x="128" y="428"/>
              </a:cxn>
              <a:cxn ang="0">
                <a:pos x="146" y="218"/>
              </a:cxn>
              <a:cxn ang="0">
                <a:pos x="110" y="240"/>
              </a:cxn>
              <a:cxn ang="0">
                <a:pos x="110" y="94"/>
              </a:cxn>
              <a:cxn ang="0">
                <a:pos x="106" y="88"/>
              </a:cxn>
              <a:cxn ang="0">
                <a:pos x="124" y="128"/>
              </a:cxn>
              <a:cxn ang="0">
                <a:pos x="156" y="208"/>
              </a:cxn>
              <a:cxn ang="0">
                <a:pos x="166" y="224"/>
              </a:cxn>
              <a:cxn ang="0">
                <a:pos x="188" y="182"/>
              </a:cxn>
              <a:cxn ang="0">
                <a:pos x="190" y="164"/>
              </a:cxn>
            </a:cxnLst>
            <a:rect l="0" t="0" r="r" b="b"/>
            <a:pathLst>
              <a:path w="236" h="572">
                <a:moveTo>
                  <a:pt x="234" y="156"/>
                </a:moveTo>
                <a:lnTo>
                  <a:pt x="234" y="156"/>
                </a:lnTo>
                <a:lnTo>
                  <a:pt x="226" y="144"/>
                </a:lnTo>
                <a:lnTo>
                  <a:pt x="222" y="136"/>
                </a:lnTo>
                <a:lnTo>
                  <a:pt x="222" y="136"/>
                </a:lnTo>
                <a:lnTo>
                  <a:pt x="216" y="128"/>
                </a:lnTo>
                <a:lnTo>
                  <a:pt x="216" y="128"/>
                </a:lnTo>
                <a:lnTo>
                  <a:pt x="214" y="126"/>
                </a:lnTo>
                <a:lnTo>
                  <a:pt x="214" y="126"/>
                </a:lnTo>
                <a:lnTo>
                  <a:pt x="214" y="126"/>
                </a:lnTo>
                <a:lnTo>
                  <a:pt x="212" y="124"/>
                </a:lnTo>
                <a:lnTo>
                  <a:pt x="212" y="124"/>
                </a:lnTo>
                <a:lnTo>
                  <a:pt x="208" y="118"/>
                </a:lnTo>
                <a:lnTo>
                  <a:pt x="208" y="118"/>
                </a:lnTo>
                <a:lnTo>
                  <a:pt x="206" y="116"/>
                </a:lnTo>
                <a:lnTo>
                  <a:pt x="206" y="116"/>
                </a:lnTo>
                <a:lnTo>
                  <a:pt x="204" y="112"/>
                </a:lnTo>
                <a:lnTo>
                  <a:pt x="204" y="112"/>
                </a:lnTo>
                <a:lnTo>
                  <a:pt x="202" y="110"/>
                </a:lnTo>
                <a:lnTo>
                  <a:pt x="202" y="110"/>
                </a:lnTo>
                <a:lnTo>
                  <a:pt x="198" y="106"/>
                </a:lnTo>
                <a:lnTo>
                  <a:pt x="198" y="106"/>
                </a:lnTo>
                <a:lnTo>
                  <a:pt x="196" y="106"/>
                </a:lnTo>
                <a:lnTo>
                  <a:pt x="196" y="106"/>
                </a:lnTo>
                <a:lnTo>
                  <a:pt x="196" y="104"/>
                </a:lnTo>
                <a:lnTo>
                  <a:pt x="196" y="104"/>
                </a:lnTo>
                <a:lnTo>
                  <a:pt x="194" y="100"/>
                </a:lnTo>
                <a:lnTo>
                  <a:pt x="194" y="100"/>
                </a:lnTo>
                <a:lnTo>
                  <a:pt x="194" y="96"/>
                </a:lnTo>
                <a:lnTo>
                  <a:pt x="194" y="96"/>
                </a:lnTo>
                <a:lnTo>
                  <a:pt x="192" y="94"/>
                </a:lnTo>
                <a:lnTo>
                  <a:pt x="192" y="94"/>
                </a:lnTo>
                <a:lnTo>
                  <a:pt x="190" y="88"/>
                </a:lnTo>
                <a:lnTo>
                  <a:pt x="190" y="88"/>
                </a:lnTo>
                <a:lnTo>
                  <a:pt x="188" y="84"/>
                </a:lnTo>
                <a:lnTo>
                  <a:pt x="186" y="82"/>
                </a:lnTo>
                <a:lnTo>
                  <a:pt x="186" y="82"/>
                </a:lnTo>
                <a:lnTo>
                  <a:pt x="186" y="82"/>
                </a:lnTo>
                <a:lnTo>
                  <a:pt x="186" y="82"/>
                </a:lnTo>
                <a:lnTo>
                  <a:pt x="182" y="80"/>
                </a:lnTo>
                <a:lnTo>
                  <a:pt x="182" y="80"/>
                </a:lnTo>
                <a:lnTo>
                  <a:pt x="176" y="80"/>
                </a:lnTo>
                <a:lnTo>
                  <a:pt x="176" y="80"/>
                </a:lnTo>
                <a:lnTo>
                  <a:pt x="166" y="78"/>
                </a:lnTo>
                <a:lnTo>
                  <a:pt x="166" y="78"/>
                </a:lnTo>
                <a:lnTo>
                  <a:pt x="154" y="76"/>
                </a:lnTo>
                <a:lnTo>
                  <a:pt x="154" y="76"/>
                </a:lnTo>
                <a:lnTo>
                  <a:pt x="140" y="72"/>
                </a:lnTo>
                <a:lnTo>
                  <a:pt x="140" y="72"/>
                </a:lnTo>
                <a:lnTo>
                  <a:pt x="136" y="72"/>
                </a:lnTo>
                <a:lnTo>
                  <a:pt x="136" y="72"/>
                </a:lnTo>
                <a:lnTo>
                  <a:pt x="132" y="70"/>
                </a:lnTo>
                <a:lnTo>
                  <a:pt x="132" y="70"/>
                </a:lnTo>
                <a:lnTo>
                  <a:pt x="128" y="68"/>
                </a:lnTo>
                <a:lnTo>
                  <a:pt x="128" y="68"/>
                </a:lnTo>
                <a:lnTo>
                  <a:pt x="126" y="66"/>
                </a:lnTo>
                <a:lnTo>
                  <a:pt x="126" y="66"/>
                </a:lnTo>
                <a:lnTo>
                  <a:pt x="126" y="66"/>
                </a:lnTo>
                <a:lnTo>
                  <a:pt x="128" y="54"/>
                </a:lnTo>
                <a:lnTo>
                  <a:pt x="128" y="54"/>
                </a:lnTo>
                <a:lnTo>
                  <a:pt x="130" y="54"/>
                </a:lnTo>
                <a:lnTo>
                  <a:pt x="130" y="54"/>
                </a:lnTo>
                <a:lnTo>
                  <a:pt x="130" y="54"/>
                </a:lnTo>
                <a:lnTo>
                  <a:pt x="130" y="54"/>
                </a:lnTo>
                <a:lnTo>
                  <a:pt x="132" y="52"/>
                </a:lnTo>
                <a:lnTo>
                  <a:pt x="132" y="52"/>
                </a:lnTo>
                <a:lnTo>
                  <a:pt x="134" y="42"/>
                </a:lnTo>
                <a:lnTo>
                  <a:pt x="134" y="42"/>
                </a:lnTo>
                <a:lnTo>
                  <a:pt x="134" y="38"/>
                </a:lnTo>
                <a:lnTo>
                  <a:pt x="134" y="38"/>
                </a:lnTo>
                <a:lnTo>
                  <a:pt x="134" y="36"/>
                </a:lnTo>
                <a:lnTo>
                  <a:pt x="134" y="36"/>
                </a:lnTo>
                <a:lnTo>
                  <a:pt x="134" y="36"/>
                </a:lnTo>
                <a:lnTo>
                  <a:pt x="134" y="34"/>
                </a:lnTo>
                <a:lnTo>
                  <a:pt x="134" y="34"/>
                </a:lnTo>
                <a:lnTo>
                  <a:pt x="132" y="34"/>
                </a:lnTo>
                <a:lnTo>
                  <a:pt x="132" y="34"/>
                </a:lnTo>
                <a:lnTo>
                  <a:pt x="132" y="32"/>
                </a:lnTo>
                <a:lnTo>
                  <a:pt x="132" y="32"/>
                </a:lnTo>
                <a:lnTo>
                  <a:pt x="134" y="28"/>
                </a:lnTo>
                <a:lnTo>
                  <a:pt x="134" y="28"/>
                </a:lnTo>
                <a:lnTo>
                  <a:pt x="134" y="26"/>
                </a:lnTo>
                <a:lnTo>
                  <a:pt x="134" y="26"/>
                </a:lnTo>
                <a:lnTo>
                  <a:pt x="134" y="24"/>
                </a:lnTo>
                <a:lnTo>
                  <a:pt x="134" y="24"/>
                </a:lnTo>
                <a:lnTo>
                  <a:pt x="132" y="16"/>
                </a:lnTo>
                <a:lnTo>
                  <a:pt x="130" y="12"/>
                </a:lnTo>
                <a:lnTo>
                  <a:pt x="130" y="12"/>
                </a:lnTo>
                <a:lnTo>
                  <a:pt x="126" y="6"/>
                </a:lnTo>
                <a:lnTo>
                  <a:pt x="124" y="6"/>
                </a:lnTo>
                <a:lnTo>
                  <a:pt x="124" y="6"/>
                </a:lnTo>
                <a:lnTo>
                  <a:pt x="122" y="4"/>
                </a:lnTo>
                <a:lnTo>
                  <a:pt x="118" y="2"/>
                </a:lnTo>
                <a:lnTo>
                  <a:pt x="118" y="2"/>
                </a:lnTo>
                <a:lnTo>
                  <a:pt x="114" y="0"/>
                </a:lnTo>
                <a:lnTo>
                  <a:pt x="106" y="0"/>
                </a:lnTo>
                <a:lnTo>
                  <a:pt x="98" y="2"/>
                </a:lnTo>
                <a:lnTo>
                  <a:pt x="98" y="2"/>
                </a:lnTo>
                <a:lnTo>
                  <a:pt x="94" y="4"/>
                </a:lnTo>
                <a:lnTo>
                  <a:pt x="94" y="4"/>
                </a:lnTo>
                <a:lnTo>
                  <a:pt x="92" y="4"/>
                </a:lnTo>
                <a:lnTo>
                  <a:pt x="90" y="6"/>
                </a:lnTo>
                <a:lnTo>
                  <a:pt x="90" y="6"/>
                </a:lnTo>
                <a:lnTo>
                  <a:pt x="86" y="12"/>
                </a:lnTo>
                <a:lnTo>
                  <a:pt x="86" y="12"/>
                </a:lnTo>
                <a:lnTo>
                  <a:pt x="86" y="16"/>
                </a:lnTo>
                <a:lnTo>
                  <a:pt x="84" y="20"/>
                </a:lnTo>
                <a:lnTo>
                  <a:pt x="84" y="20"/>
                </a:lnTo>
                <a:lnTo>
                  <a:pt x="84" y="32"/>
                </a:lnTo>
                <a:lnTo>
                  <a:pt x="84" y="32"/>
                </a:lnTo>
                <a:lnTo>
                  <a:pt x="82" y="30"/>
                </a:lnTo>
                <a:lnTo>
                  <a:pt x="82" y="30"/>
                </a:lnTo>
                <a:lnTo>
                  <a:pt x="82" y="30"/>
                </a:lnTo>
                <a:lnTo>
                  <a:pt x="82" y="30"/>
                </a:lnTo>
                <a:lnTo>
                  <a:pt x="80" y="32"/>
                </a:lnTo>
                <a:lnTo>
                  <a:pt x="80" y="36"/>
                </a:lnTo>
                <a:lnTo>
                  <a:pt x="80" y="36"/>
                </a:lnTo>
                <a:lnTo>
                  <a:pt x="80" y="40"/>
                </a:lnTo>
                <a:lnTo>
                  <a:pt x="80" y="46"/>
                </a:lnTo>
                <a:lnTo>
                  <a:pt x="80" y="46"/>
                </a:lnTo>
                <a:lnTo>
                  <a:pt x="82" y="50"/>
                </a:lnTo>
                <a:lnTo>
                  <a:pt x="82" y="50"/>
                </a:lnTo>
                <a:lnTo>
                  <a:pt x="84" y="50"/>
                </a:lnTo>
                <a:lnTo>
                  <a:pt x="84" y="50"/>
                </a:lnTo>
                <a:lnTo>
                  <a:pt x="86" y="50"/>
                </a:lnTo>
                <a:lnTo>
                  <a:pt x="86" y="50"/>
                </a:lnTo>
                <a:lnTo>
                  <a:pt x="86" y="54"/>
                </a:lnTo>
                <a:lnTo>
                  <a:pt x="86" y="54"/>
                </a:lnTo>
                <a:lnTo>
                  <a:pt x="86" y="58"/>
                </a:lnTo>
                <a:lnTo>
                  <a:pt x="86" y="58"/>
                </a:lnTo>
                <a:lnTo>
                  <a:pt x="86" y="66"/>
                </a:lnTo>
                <a:lnTo>
                  <a:pt x="86" y="66"/>
                </a:lnTo>
                <a:lnTo>
                  <a:pt x="86" y="66"/>
                </a:lnTo>
                <a:lnTo>
                  <a:pt x="86" y="66"/>
                </a:lnTo>
                <a:lnTo>
                  <a:pt x="84" y="68"/>
                </a:lnTo>
                <a:lnTo>
                  <a:pt x="84" y="68"/>
                </a:lnTo>
                <a:lnTo>
                  <a:pt x="84" y="72"/>
                </a:lnTo>
                <a:lnTo>
                  <a:pt x="84" y="72"/>
                </a:lnTo>
                <a:lnTo>
                  <a:pt x="82" y="74"/>
                </a:lnTo>
                <a:lnTo>
                  <a:pt x="82" y="74"/>
                </a:lnTo>
                <a:lnTo>
                  <a:pt x="80" y="76"/>
                </a:lnTo>
                <a:lnTo>
                  <a:pt x="80" y="76"/>
                </a:lnTo>
                <a:lnTo>
                  <a:pt x="76" y="76"/>
                </a:lnTo>
                <a:lnTo>
                  <a:pt x="76" y="76"/>
                </a:lnTo>
                <a:lnTo>
                  <a:pt x="72" y="78"/>
                </a:lnTo>
                <a:lnTo>
                  <a:pt x="72" y="78"/>
                </a:lnTo>
                <a:lnTo>
                  <a:pt x="66" y="80"/>
                </a:lnTo>
                <a:lnTo>
                  <a:pt x="66" y="80"/>
                </a:lnTo>
                <a:lnTo>
                  <a:pt x="62" y="80"/>
                </a:lnTo>
                <a:lnTo>
                  <a:pt x="62" y="80"/>
                </a:lnTo>
                <a:lnTo>
                  <a:pt x="58" y="82"/>
                </a:lnTo>
                <a:lnTo>
                  <a:pt x="58" y="82"/>
                </a:lnTo>
                <a:lnTo>
                  <a:pt x="54" y="82"/>
                </a:lnTo>
                <a:lnTo>
                  <a:pt x="54" y="82"/>
                </a:lnTo>
                <a:lnTo>
                  <a:pt x="50" y="84"/>
                </a:lnTo>
                <a:lnTo>
                  <a:pt x="50" y="84"/>
                </a:lnTo>
                <a:lnTo>
                  <a:pt x="48" y="84"/>
                </a:lnTo>
                <a:lnTo>
                  <a:pt x="48" y="84"/>
                </a:lnTo>
                <a:lnTo>
                  <a:pt x="44" y="86"/>
                </a:lnTo>
                <a:lnTo>
                  <a:pt x="44" y="86"/>
                </a:lnTo>
                <a:lnTo>
                  <a:pt x="36" y="88"/>
                </a:lnTo>
                <a:lnTo>
                  <a:pt x="36" y="88"/>
                </a:lnTo>
                <a:lnTo>
                  <a:pt x="34" y="90"/>
                </a:lnTo>
                <a:lnTo>
                  <a:pt x="34" y="90"/>
                </a:lnTo>
                <a:lnTo>
                  <a:pt x="34" y="90"/>
                </a:lnTo>
                <a:lnTo>
                  <a:pt x="34" y="90"/>
                </a:lnTo>
                <a:lnTo>
                  <a:pt x="30" y="96"/>
                </a:lnTo>
                <a:lnTo>
                  <a:pt x="30" y="96"/>
                </a:lnTo>
                <a:lnTo>
                  <a:pt x="28" y="102"/>
                </a:lnTo>
                <a:lnTo>
                  <a:pt x="28" y="102"/>
                </a:lnTo>
                <a:lnTo>
                  <a:pt x="28" y="104"/>
                </a:lnTo>
                <a:lnTo>
                  <a:pt x="28" y="104"/>
                </a:lnTo>
                <a:lnTo>
                  <a:pt x="26" y="110"/>
                </a:lnTo>
                <a:lnTo>
                  <a:pt x="26" y="110"/>
                </a:lnTo>
                <a:lnTo>
                  <a:pt x="26" y="114"/>
                </a:lnTo>
                <a:lnTo>
                  <a:pt x="26" y="114"/>
                </a:lnTo>
                <a:lnTo>
                  <a:pt x="24" y="116"/>
                </a:lnTo>
                <a:lnTo>
                  <a:pt x="24" y="116"/>
                </a:lnTo>
                <a:lnTo>
                  <a:pt x="22" y="120"/>
                </a:lnTo>
                <a:lnTo>
                  <a:pt x="22" y="120"/>
                </a:lnTo>
                <a:lnTo>
                  <a:pt x="22" y="124"/>
                </a:lnTo>
                <a:lnTo>
                  <a:pt x="22" y="124"/>
                </a:lnTo>
                <a:lnTo>
                  <a:pt x="20" y="128"/>
                </a:lnTo>
                <a:lnTo>
                  <a:pt x="20" y="128"/>
                </a:lnTo>
                <a:lnTo>
                  <a:pt x="18" y="132"/>
                </a:lnTo>
                <a:lnTo>
                  <a:pt x="18" y="132"/>
                </a:lnTo>
                <a:lnTo>
                  <a:pt x="16" y="134"/>
                </a:lnTo>
                <a:lnTo>
                  <a:pt x="16" y="134"/>
                </a:lnTo>
                <a:lnTo>
                  <a:pt x="14" y="140"/>
                </a:lnTo>
                <a:lnTo>
                  <a:pt x="14" y="140"/>
                </a:lnTo>
                <a:lnTo>
                  <a:pt x="12" y="142"/>
                </a:lnTo>
                <a:lnTo>
                  <a:pt x="12" y="142"/>
                </a:lnTo>
                <a:lnTo>
                  <a:pt x="8" y="152"/>
                </a:lnTo>
                <a:lnTo>
                  <a:pt x="8" y="152"/>
                </a:lnTo>
                <a:lnTo>
                  <a:pt x="6" y="154"/>
                </a:lnTo>
                <a:lnTo>
                  <a:pt x="6" y="154"/>
                </a:lnTo>
                <a:lnTo>
                  <a:pt x="4" y="156"/>
                </a:lnTo>
                <a:lnTo>
                  <a:pt x="2" y="158"/>
                </a:lnTo>
                <a:lnTo>
                  <a:pt x="2" y="158"/>
                </a:lnTo>
                <a:lnTo>
                  <a:pt x="2" y="166"/>
                </a:lnTo>
                <a:lnTo>
                  <a:pt x="2" y="166"/>
                </a:lnTo>
                <a:lnTo>
                  <a:pt x="0" y="172"/>
                </a:lnTo>
                <a:lnTo>
                  <a:pt x="0" y="172"/>
                </a:lnTo>
                <a:lnTo>
                  <a:pt x="0" y="174"/>
                </a:lnTo>
                <a:lnTo>
                  <a:pt x="0" y="178"/>
                </a:lnTo>
                <a:lnTo>
                  <a:pt x="0" y="178"/>
                </a:lnTo>
                <a:lnTo>
                  <a:pt x="2" y="186"/>
                </a:lnTo>
                <a:lnTo>
                  <a:pt x="2" y="186"/>
                </a:lnTo>
                <a:lnTo>
                  <a:pt x="2" y="190"/>
                </a:lnTo>
                <a:lnTo>
                  <a:pt x="2" y="190"/>
                </a:lnTo>
                <a:lnTo>
                  <a:pt x="4" y="196"/>
                </a:lnTo>
                <a:lnTo>
                  <a:pt x="4" y="196"/>
                </a:lnTo>
                <a:lnTo>
                  <a:pt x="12" y="210"/>
                </a:lnTo>
                <a:lnTo>
                  <a:pt x="12" y="210"/>
                </a:lnTo>
                <a:lnTo>
                  <a:pt x="22" y="226"/>
                </a:lnTo>
                <a:lnTo>
                  <a:pt x="22" y="226"/>
                </a:lnTo>
                <a:lnTo>
                  <a:pt x="20" y="226"/>
                </a:lnTo>
                <a:lnTo>
                  <a:pt x="20" y="226"/>
                </a:lnTo>
                <a:lnTo>
                  <a:pt x="22" y="228"/>
                </a:lnTo>
                <a:lnTo>
                  <a:pt x="22" y="228"/>
                </a:lnTo>
                <a:lnTo>
                  <a:pt x="22" y="230"/>
                </a:lnTo>
                <a:lnTo>
                  <a:pt x="22" y="230"/>
                </a:lnTo>
                <a:lnTo>
                  <a:pt x="24" y="232"/>
                </a:lnTo>
                <a:lnTo>
                  <a:pt x="24" y="232"/>
                </a:lnTo>
                <a:lnTo>
                  <a:pt x="24" y="232"/>
                </a:lnTo>
                <a:lnTo>
                  <a:pt x="24" y="232"/>
                </a:lnTo>
                <a:lnTo>
                  <a:pt x="26" y="236"/>
                </a:lnTo>
                <a:lnTo>
                  <a:pt x="26" y="236"/>
                </a:lnTo>
                <a:lnTo>
                  <a:pt x="28" y="236"/>
                </a:lnTo>
                <a:lnTo>
                  <a:pt x="28" y="236"/>
                </a:lnTo>
                <a:lnTo>
                  <a:pt x="28" y="238"/>
                </a:lnTo>
                <a:lnTo>
                  <a:pt x="28" y="238"/>
                </a:lnTo>
                <a:lnTo>
                  <a:pt x="28" y="238"/>
                </a:lnTo>
                <a:lnTo>
                  <a:pt x="28" y="238"/>
                </a:lnTo>
                <a:lnTo>
                  <a:pt x="30" y="240"/>
                </a:lnTo>
                <a:lnTo>
                  <a:pt x="30" y="240"/>
                </a:lnTo>
                <a:lnTo>
                  <a:pt x="30" y="240"/>
                </a:lnTo>
                <a:lnTo>
                  <a:pt x="30" y="240"/>
                </a:lnTo>
                <a:lnTo>
                  <a:pt x="30" y="240"/>
                </a:lnTo>
                <a:lnTo>
                  <a:pt x="30" y="240"/>
                </a:lnTo>
                <a:lnTo>
                  <a:pt x="32" y="244"/>
                </a:lnTo>
                <a:lnTo>
                  <a:pt x="32" y="244"/>
                </a:lnTo>
                <a:lnTo>
                  <a:pt x="34" y="248"/>
                </a:lnTo>
                <a:lnTo>
                  <a:pt x="34" y="248"/>
                </a:lnTo>
                <a:lnTo>
                  <a:pt x="36" y="250"/>
                </a:lnTo>
                <a:lnTo>
                  <a:pt x="36" y="250"/>
                </a:lnTo>
                <a:lnTo>
                  <a:pt x="34" y="248"/>
                </a:lnTo>
                <a:lnTo>
                  <a:pt x="34" y="248"/>
                </a:lnTo>
                <a:lnTo>
                  <a:pt x="36" y="246"/>
                </a:lnTo>
                <a:lnTo>
                  <a:pt x="36" y="248"/>
                </a:lnTo>
                <a:lnTo>
                  <a:pt x="36" y="248"/>
                </a:lnTo>
                <a:lnTo>
                  <a:pt x="38" y="248"/>
                </a:lnTo>
                <a:lnTo>
                  <a:pt x="38" y="248"/>
                </a:lnTo>
                <a:lnTo>
                  <a:pt x="38" y="252"/>
                </a:lnTo>
                <a:lnTo>
                  <a:pt x="38" y="252"/>
                </a:lnTo>
                <a:lnTo>
                  <a:pt x="36" y="264"/>
                </a:lnTo>
                <a:lnTo>
                  <a:pt x="36" y="264"/>
                </a:lnTo>
                <a:lnTo>
                  <a:pt x="36" y="284"/>
                </a:lnTo>
                <a:lnTo>
                  <a:pt x="36" y="284"/>
                </a:lnTo>
                <a:lnTo>
                  <a:pt x="36" y="292"/>
                </a:lnTo>
                <a:lnTo>
                  <a:pt x="36" y="292"/>
                </a:lnTo>
                <a:lnTo>
                  <a:pt x="36" y="312"/>
                </a:lnTo>
                <a:lnTo>
                  <a:pt x="36" y="312"/>
                </a:lnTo>
                <a:lnTo>
                  <a:pt x="36" y="314"/>
                </a:lnTo>
                <a:lnTo>
                  <a:pt x="36" y="314"/>
                </a:lnTo>
                <a:lnTo>
                  <a:pt x="38" y="316"/>
                </a:lnTo>
                <a:lnTo>
                  <a:pt x="38" y="316"/>
                </a:lnTo>
                <a:lnTo>
                  <a:pt x="40" y="318"/>
                </a:lnTo>
                <a:lnTo>
                  <a:pt x="40" y="318"/>
                </a:lnTo>
                <a:lnTo>
                  <a:pt x="42" y="320"/>
                </a:lnTo>
                <a:lnTo>
                  <a:pt x="42" y="320"/>
                </a:lnTo>
                <a:lnTo>
                  <a:pt x="46" y="322"/>
                </a:lnTo>
                <a:lnTo>
                  <a:pt x="46" y="322"/>
                </a:lnTo>
                <a:lnTo>
                  <a:pt x="50" y="322"/>
                </a:lnTo>
                <a:lnTo>
                  <a:pt x="50" y="322"/>
                </a:lnTo>
                <a:lnTo>
                  <a:pt x="54" y="324"/>
                </a:lnTo>
                <a:lnTo>
                  <a:pt x="54" y="324"/>
                </a:lnTo>
                <a:lnTo>
                  <a:pt x="54" y="324"/>
                </a:lnTo>
                <a:lnTo>
                  <a:pt x="54" y="324"/>
                </a:lnTo>
                <a:lnTo>
                  <a:pt x="54" y="328"/>
                </a:lnTo>
                <a:lnTo>
                  <a:pt x="54" y="328"/>
                </a:lnTo>
                <a:lnTo>
                  <a:pt x="56" y="336"/>
                </a:lnTo>
                <a:lnTo>
                  <a:pt x="56" y="336"/>
                </a:lnTo>
                <a:lnTo>
                  <a:pt x="58" y="348"/>
                </a:lnTo>
                <a:lnTo>
                  <a:pt x="58" y="348"/>
                </a:lnTo>
                <a:lnTo>
                  <a:pt x="58" y="352"/>
                </a:lnTo>
                <a:lnTo>
                  <a:pt x="58" y="352"/>
                </a:lnTo>
                <a:lnTo>
                  <a:pt x="60" y="368"/>
                </a:lnTo>
                <a:lnTo>
                  <a:pt x="60" y="368"/>
                </a:lnTo>
                <a:lnTo>
                  <a:pt x="64" y="388"/>
                </a:lnTo>
                <a:lnTo>
                  <a:pt x="64" y="388"/>
                </a:lnTo>
                <a:lnTo>
                  <a:pt x="66" y="394"/>
                </a:lnTo>
                <a:lnTo>
                  <a:pt x="66" y="394"/>
                </a:lnTo>
                <a:lnTo>
                  <a:pt x="66" y="404"/>
                </a:lnTo>
                <a:lnTo>
                  <a:pt x="66" y="404"/>
                </a:lnTo>
                <a:lnTo>
                  <a:pt x="66" y="416"/>
                </a:lnTo>
                <a:lnTo>
                  <a:pt x="66" y="416"/>
                </a:lnTo>
                <a:lnTo>
                  <a:pt x="68" y="422"/>
                </a:lnTo>
                <a:lnTo>
                  <a:pt x="68" y="422"/>
                </a:lnTo>
                <a:lnTo>
                  <a:pt x="70" y="442"/>
                </a:lnTo>
                <a:lnTo>
                  <a:pt x="70" y="442"/>
                </a:lnTo>
                <a:lnTo>
                  <a:pt x="70" y="448"/>
                </a:lnTo>
                <a:lnTo>
                  <a:pt x="70" y="448"/>
                </a:lnTo>
                <a:lnTo>
                  <a:pt x="70" y="458"/>
                </a:lnTo>
                <a:lnTo>
                  <a:pt x="70" y="458"/>
                </a:lnTo>
                <a:lnTo>
                  <a:pt x="72" y="468"/>
                </a:lnTo>
                <a:lnTo>
                  <a:pt x="72" y="468"/>
                </a:lnTo>
                <a:lnTo>
                  <a:pt x="74" y="480"/>
                </a:lnTo>
                <a:lnTo>
                  <a:pt x="74" y="480"/>
                </a:lnTo>
                <a:lnTo>
                  <a:pt x="74" y="488"/>
                </a:lnTo>
                <a:lnTo>
                  <a:pt x="74" y="488"/>
                </a:lnTo>
                <a:lnTo>
                  <a:pt x="76" y="494"/>
                </a:lnTo>
                <a:lnTo>
                  <a:pt x="76" y="494"/>
                </a:lnTo>
                <a:lnTo>
                  <a:pt x="76" y="506"/>
                </a:lnTo>
                <a:lnTo>
                  <a:pt x="76" y="506"/>
                </a:lnTo>
                <a:lnTo>
                  <a:pt x="76" y="506"/>
                </a:lnTo>
                <a:lnTo>
                  <a:pt x="76" y="506"/>
                </a:lnTo>
                <a:lnTo>
                  <a:pt x="74" y="508"/>
                </a:lnTo>
                <a:lnTo>
                  <a:pt x="74" y="508"/>
                </a:lnTo>
                <a:lnTo>
                  <a:pt x="74" y="510"/>
                </a:lnTo>
                <a:lnTo>
                  <a:pt x="74" y="510"/>
                </a:lnTo>
                <a:lnTo>
                  <a:pt x="76" y="512"/>
                </a:lnTo>
                <a:lnTo>
                  <a:pt x="78" y="512"/>
                </a:lnTo>
                <a:lnTo>
                  <a:pt x="78" y="512"/>
                </a:lnTo>
                <a:lnTo>
                  <a:pt x="78" y="512"/>
                </a:lnTo>
                <a:lnTo>
                  <a:pt x="78" y="512"/>
                </a:lnTo>
                <a:lnTo>
                  <a:pt x="78" y="516"/>
                </a:lnTo>
                <a:lnTo>
                  <a:pt x="78" y="516"/>
                </a:lnTo>
                <a:lnTo>
                  <a:pt x="78" y="516"/>
                </a:lnTo>
                <a:lnTo>
                  <a:pt x="78" y="516"/>
                </a:lnTo>
                <a:lnTo>
                  <a:pt x="78" y="518"/>
                </a:lnTo>
                <a:lnTo>
                  <a:pt x="78" y="518"/>
                </a:lnTo>
                <a:lnTo>
                  <a:pt x="76" y="524"/>
                </a:lnTo>
                <a:lnTo>
                  <a:pt x="76" y="524"/>
                </a:lnTo>
                <a:lnTo>
                  <a:pt x="76" y="526"/>
                </a:lnTo>
                <a:lnTo>
                  <a:pt x="76" y="526"/>
                </a:lnTo>
                <a:lnTo>
                  <a:pt x="76" y="526"/>
                </a:lnTo>
                <a:lnTo>
                  <a:pt x="76" y="526"/>
                </a:lnTo>
                <a:lnTo>
                  <a:pt x="76" y="528"/>
                </a:lnTo>
                <a:lnTo>
                  <a:pt x="76" y="528"/>
                </a:lnTo>
                <a:lnTo>
                  <a:pt x="74" y="530"/>
                </a:lnTo>
                <a:lnTo>
                  <a:pt x="74" y="530"/>
                </a:lnTo>
                <a:lnTo>
                  <a:pt x="76" y="530"/>
                </a:lnTo>
                <a:lnTo>
                  <a:pt x="76" y="530"/>
                </a:lnTo>
                <a:lnTo>
                  <a:pt x="74" y="532"/>
                </a:lnTo>
                <a:lnTo>
                  <a:pt x="74" y="532"/>
                </a:lnTo>
                <a:lnTo>
                  <a:pt x="72" y="536"/>
                </a:lnTo>
                <a:lnTo>
                  <a:pt x="72" y="536"/>
                </a:lnTo>
                <a:lnTo>
                  <a:pt x="72" y="536"/>
                </a:lnTo>
                <a:lnTo>
                  <a:pt x="72" y="536"/>
                </a:lnTo>
                <a:lnTo>
                  <a:pt x="72" y="538"/>
                </a:lnTo>
                <a:lnTo>
                  <a:pt x="72" y="538"/>
                </a:lnTo>
                <a:lnTo>
                  <a:pt x="72" y="538"/>
                </a:lnTo>
                <a:lnTo>
                  <a:pt x="72" y="538"/>
                </a:lnTo>
                <a:lnTo>
                  <a:pt x="70" y="540"/>
                </a:lnTo>
                <a:lnTo>
                  <a:pt x="70" y="540"/>
                </a:lnTo>
                <a:lnTo>
                  <a:pt x="66" y="542"/>
                </a:lnTo>
                <a:lnTo>
                  <a:pt x="66" y="542"/>
                </a:lnTo>
                <a:lnTo>
                  <a:pt x="62" y="544"/>
                </a:lnTo>
                <a:lnTo>
                  <a:pt x="62" y="544"/>
                </a:lnTo>
                <a:lnTo>
                  <a:pt x="60" y="546"/>
                </a:lnTo>
                <a:lnTo>
                  <a:pt x="60" y="546"/>
                </a:lnTo>
                <a:lnTo>
                  <a:pt x="58" y="546"/>
                </a:lnTo>
                <a:lnTo>
                  <a:pt x="58" y="546"/>
                </a:lnTo>
                <a:lnTo>
                  <a:pt x="58" y="548"/>
                </a:lnTo>
                <a:lnTo>
                  <a:pt x="58" y="548"/>
                </a:lnTo>
                <a:lnTo>
                  <a:pt x="56" y="552"/>
                </a:lnTo>
                <a:lnTo>
                  <a:pt x="56" y="552"/>
                </a:lnTo>
                <a:lnTo>
                  <a:pt x="56" y="552"/>
                </a:lnTo>
                <a:lnTo>
                  <a:pt x="56" y="552"/>
                </a:lnTo>
                <a:lnTo>
                  <a:pt x="54" y="554"/>
                </a:lnTo>
                <a:lnTo>
                  <a:pt x="54" y="554"/>
                </a:lnTo>
                <a:lnTo>
                  <a:pt x="54" y="558"/>
                </a:lnTo>
                <a:lnTo>
                  <a:pt x="54" y="558"/>
                </a:lnTo>
                <a:lnTo>
                  <a:pt x="58" y="558"/>
                </a:lnTo>
                <a:lnTo>
                  <a:pt x="58" y="558"/>
                </a:lnTo>
                <a:lnTo>
                  <a:pt x="76" y="560"/>
                </a:lnTo>
                <a:lnTo>
                  <a:pt x="76" y="560"/>
                </a:lnTo>
                <a:lnTo>
                  <a:pt x="84" y="558"/>
                </a:lnTo>
                <a:lnTo>
                  <a:pt x="90" y="556"/>
                </a:lnTo>
                <a:lnTo>
                  <a:pt x="90" y="556"/>
                </a:lnTo>
                <a:lnTo>
                  <a:pt x="96" y="554"/>
                </a:lnTo>
                <a:lnTo>
                  <a:pt x="98" y="550"/>
                </a:lnTo>
                <a:lnTo>
                  <a:pt x="98" y="550"/>
                </a:lnTo>
                <a:lnTo>
                  <a:pt x="100" y="546"/>
                </a:lnTo>
                <a:lnTo>
                  <a:pt x="100" y="546"/>
                </a:lnTo>
                <a:lnTo>
                  <a:pt x="102" y="546"/>
                </a:lnTo>
                <a:lnTo>
                  <a:pt x="102" y="546"/>
                </a:lnTo>
                <a:lnTo>
                  <a:pt x="106" y="546"/>
                </a:lnTo>
                <a:lnTo>
                  <a:pt x="106" y="546"/>
                </a:lnTo>
                <a:lnTo>
                  <a:pt x="116" y="544"/>
                </a:lnTo>
                <a:lnTo>
                  <a:pt x="116" y="544"/>
                </a:lnTo>
                <a:lnTo>
                  <a:pt x="120" y="540"/>
                </a:lnTo>
                <a:lnTo>
                  <a:pt x="122" y="540"/>
                </a:lnTo>
                <a:lnTo>
                  <a:pt x="122" y="540"/>
                </a:lnTo>
                <a:lnTo>
                  <a:pt x="120" y="532"/>
                </a:lnTo>
                <a:lnTo>
                  <a:pt x="120" y="532"/>
                </a:lnTo>
                <a:lnTo>
                  <a:pt x="120" y="530"/>
                </a:lnTo>
                <a:lnTo>
                  <a:pt x="120" y="530"/>
                </a:lnTo>
                <a:lnTo>
                  <a:pt x="118" y="530"/>
                </a:lnTo>
                <a:lnTo>
                  <a:pt x="118" y="530"/>
                </a:lnTo>
                <a:lnTo>
                  <a:pt x="118" y="526"/>
                </a:lnTo>
                <a:lnTo>
                  <a:pt x="118" y="526"/>
                </a:lnTo>
                <a:lnTo>
                  <a:pt x="118" y="526"/>
                </a:lnTo>
                <a:lnTo>
                  <a:pt x="118" y="526"/>
                </a:lnTo>
                <a:lnTo>
                  <a:pt x="120" y="526"/>
                </a:lnTo>
                <a:lnTo>
                  <a:pt x="120" y="526"/>
                </a:lnTo>
                <a:lnTo>
                  <a:pt x="122" y="528"/>
                </a:lnTo>
                <a:lnTo>
                  <a:pt x="122" y="528"/>
                </a:lnTo>
                <a:lnTo>
                  <a:pt x="122" y="530"/>
                </a:lnTo>
                <a:lnTo>
                  <a:pt x="122" y="530"/>
                </a:lnTo>
                <a:lnTo>
                  <a:pt x="124" y="532"/>
                </a:lnTo>
                <a:lnTo>
                  <a:pt x="124" y="532"/>
                </a:lnTo>
                <a:lnTo>
                  <a:pt x="124" y="534"/>
                </a:lnTo>
                <a:lnTo>
                  <a:pt x="124" y="534"/>
                </a:lnTo>
                <a:lnTo>
                  <a:pt x="126" y="536"/>
                </a:lnTo>
                <a:lnTo>
                  <a:pt x="126" y="536"/>
                </a:lnTo>
                <a:lnTo>
                  <a:pt x="126" y="538"/>
                </a:lnTo>
                <a:lnTo>
                  <a:pt x="126" y="538"/>
                </a:lnTo>
                <a:lnTo>
                  <a:pt x="126" y="540"/>
                </a:lnTo>
                <a:lnTo>
                  <a:pt x="126" y="540"/>
                </a:lnTo>
                <a:lnTo>
                  <a:pt x="126" y="542"/>
                </a:lnTo>
                <a:lnTo>
                  <a:pt x="126" y="542"/>
                </a:lnTo>
                <a:lnTo>
                  <a:pt x="124" y="544"/>
                </a:lnTo>
                <a:lnTo>
                  <a:pt x="124" y="544"/>
                </a:lnTo>
                <a:lnTo>
                  <a:pt x="122" y="546"/>
                </a:lnTo>
                <a:lnTo>
                  <a:pt x="122" y="546"/>
                </a:lnTo>
                <a:lnTo>
                  <a:pt x="122" y="548"/>
                </a:lnTo>
                <a:lnTo>
                  <a:pt x="122" y="548"/>
                </a:lnTo>
                <a:lnTo>
                  <a:pt x="122" y="550"/>
                </a:lnTo>
                <a:lnTo>
                  <a:pt x="122" y="550"/>
                </a:lnTo>
                <a:lnTo>
                  <a:pt x="118" y="552"/>
                </a:lnTo>
                <a:lnTo>
                  <a:pt x="118" y="552"/>
                </a:lnTo>
                <a:lnTo>
                  <a:pt x="118" y="554"/>
                </a:lnTo>
                <a:lnTo>
                  <a:pt x="118" y="554"/>
                </a:lnTo>
                <a:lnTo>
                  <a:pt x="116" y="556"/>
                </a:lnTo>
                <a:lnTo>
                  <a:pt x="116" y="556"/>
                </a:lnTo>
                <a:lnTo>
                  <a:pt x="116" y="558"/>
                </a:lnTo>
                <a:lnTo>
                  <a:pt x="116" y="558"/>
                </a:lnTo>
                <a:lnTo>
                  <a:pt x="116" y="558"/>
                </a:lnTo>
                <a:lnTo>
                  <a:pt x="116" y="558"/>
                </a:lnTo>
                <a:lnTo>
                  <a:pt x="114" y="560"/>
                </a:lnTo>
                <a:lnTo>
                  <a:pt x="114" y="560"/>
                </a:lnTo>
                <a:lnTo>
                  <a:pt x="114" y="562"/>
                </a:lnTo>
                <a:lnTo>
                  <a:pt x="114" y="562"/>
                </a:lnTo>
                <a:lnTo>
                  <a:pt x="114" y="566"/>
                </a:lnTo>
                <a:lnTo>
                  <a:pt x="114" y="566"/>
                </a:lnTo>
                <a:lnTo>
                  <a:pt x="112" y="568"/>
                </a:lnTo>
                <a:lnTo>
                  <a:pt x="112" y="568"/>
                </a:lnTo>
                <a:lnTo>
                  <a:pt x="112" y="568"/>
                </a:lnTo>
                <a:lnTo>
                  <a:pt x="112" y="568"/>
                </a:lnTo>
                <a:lnTo>
                  <a:pt x="112" y="570"/>
                </a:lnTo>
                <a:lnTo>
                  <a:pt x="112" y="570"/>
                </a:lnTo>
                <a:lnTo>
                  <a:pt x="116" y="572"/>
                </a:lnTo>
                <a:lnTo>
                  <a:pt x="116" y="572"/>
                </a:lnTo>
                <a:lnTo>
                  <a:pt x="126" y="572"/>
                </a:lnTo>
                <a:lnTo>
                  <a:pt x="126" y="572"/>
                </a:lnTo>
                <a:lnTo>
                  <a:pt x="132" y="572"/>
                </a:lnTo>
                <a:lnTo>
                  <a:pt x="132" y="572"/>
                </a:lnTo>
                <a:lnTo>
                  <a:pt x="134" y="572"/>
                </a:lnTo>
                <a:lnTo>
                  <a:pt x="134" y="572"/>
                </a:lnTo>
                <a:lnTo>
                  <a:pt x="144" y="570"/>
                </a:lnTo>
                <a:lnTo>
                  <a:pt x="144" y="570"/>
                </a:lnTo>
                <a:lnTo>
                  <a:pt x="150" y="568"/>
                </a:lnTo>
                <a:lnTo>
                  <a:pt x="154" y="566"/>
                </a:lnTo>
                <a:lnTo>
                  <a:pt x="156" y="562"/>
                </a:lnTo>
                <a:lnTo>
                  <a:pt x="156" y="562"/>
                </a:lnTo>
                <a:lnTo>
                  <a:pt x="156" y="560"/>
                </a:lnTo>
                <a:lnTo>
                  <a:pt x="156" y="560"/>
                </a:lnTo>
                <a:lnTo>
                  <a:pt x="158" y="560"/>
                </a:lnTo>
                <a:lnTo>
                  <a:pt x="158" y="560"/>
                </a:lnTo>
                <a:lnTo>
                  <a:pt x="162" y="558"/>
                </a:lnTo>
                <a:lnTo>
                  <a:pt x="162" y="558"/>
                </a:lnTo>
                <a:lnTo>
                  <a:pt x="162" y="556"/>
                </a:lnTo>
                <a:lnTo>
                  <a:pt x="162" y="556"/>
                </a:lnTo>
                <a:lnTo>
                  <a:pt x="162" y="548"/>
                </a:lnTo>
                <a:lnTo>
                  <a:pt x="162" y="548"/>
                </a:lnTo>
                <a:lnTo>
                  <a:pt x="160" y="546"/>
                </a:lnTo>
                <a:lnTo>
                  <a:pt x="160" y="546"/>
                </a:lnTo>
                <a:lnTo>
                  <a:pt x="160" y="546"/>
                </a:lnTo>
                <a:lnTo>
                  <a:pt x="160" y="546"/>
                </a:lnTo>
                <a:lnTo>
                  <a:pt x="162" y="546"/>
                </a:lnTo>
                <a:lnTo>
                  <a:pt x="162" y="546"/>
                </a:lnTo>
                <a:lnTo>
                  <a:pt x="162" y="544"/>
                </a:lnTo>
                <a:lnTo>
                  <a:pt x="162" y="544"/>
                </a:lnTo>
                <a:lnTo>
                  <a:pt x="162" y="542"/>
                </a:lnTo>
                <a:lnTo>
                  <a:pt x="162" y="542"/>
                </a:lnTo>
                <a:lnTo>
                  <a:pt x="162" y="536"/>
                </a:lnTo>
                <a:lnTo>
                  <a:pt x="162" y="536"/>
                </a:lnTo>
                <a:lnTo>
                  <a:pt x="162" y="534"/>
                </a:lnTo>
                <a:lnTo>
                  <a:pt x="162" y="534"/>
                </a:lnTo>
                <a:lnTo>
                  <a:pt x="164" y="534"/>
                </a:lnTo>
                <a:lnTo>
                  <a:pt x="164" y="534"/>
                </a:lnTo>
                <a:lnTo>
                  <a:pt x="164" y="528"/>
                </a:lnTo>
                <a:lnTo>
                  <a:pt x="164" y="528"/>
                </a:lnTo>
                <a:lnTo>
                  <a:pt x="166" y="524"/>
                </a:lnTo>
                <a:lnTo>
                  <a:pt x="166" y="524"/>
                </a:lnTo>
                <a:lnTo>
                  <a:pt x="168" y="524"/>
                </a:lnTo>
                <a:lnTo>
                  <a:pt x="168" y="524"/>
                </a:lnTo>
                <a:lnTo>
                  <a:pt x="168" y="516"/>
                </a:lnTo>
                <a:lnTo>
                  <a:pt x="168" y="516"/>
                </a:lnTo>
                <a:lnTo>
                  <a:pt x="170" y="504"/>
                </a:lnTo>
                <a:lnTo>
                  <a:pt x="170" y="504"/>
                </a:lnTo>
                <a:lnTo>
                  <a:pt x="170" y="492"/>
                </a:lnTo>
                <a:lnTo>
                  <a:pt x="170" y="492"/>
                </a:lnTo>
                <a:lnTo>
                  <a:pt x="172" y="468"/>
                </a:lnTo>
                <a:lnTo>
                  <a:pt x="172" y="468"/>
                </a:lnTo>
                <a:lnTo>
                  <a:pt x="172" y="446"/>
                </a:lnTo>
                <a:lnTo>
                  <a:pt x="172" y="446"/>
                </a:lnTo>
                <a:lnTo>
                  <a:pt x="172" y="418"/>
                </a:lnTo>
                <a:lnTo>
                  <a:pt x="172" y="418"/>
                </a:lnTo>
                <a:lnTo>
                  <a:pt x="170" y="404"/>
                </a:lnTo>
                <a:lnTo>
                  <a:pt x="170" y="404"/>
                </a:lnTo>
                <a:lnTo>
                  <a:pt x="170" y="402"/>
                </a:lnTo>
                <a:lnTo>
                  <a:pt x="170" y="402"/>
                </a:lnTo>
                <a:lnTo>
                  <a:pt x="170" y="370"/>
                </a:lnTo>
                <a:lnTo>
                  <a:pt x="170" y="370"/>
                </a:lnTo>
                <a:lnTo>
                  <a:pt x="170" y="346"/>
                </a:lnTo>
                <a:lnTo>
                  <a:pt x="170" y="346"/>
                </a:lnTo>
                <a:lnTo>
                  <a:pt x="170" y="314"/>
                </a:lnTo>
                <a:lnTo>
                  <a:pt x="170" y="314"/>
                </a:lnTo>
                <a:lnTo>
                  <a:pt x="170" y="314"/>
                </a:lnTo>
                <a:lnTo>
                  <a:pt x="170" y="314"/>
                </a:lnTo>
                <a:lnTo>
                  <a:pt x="172" y="318"/>
                </a:lnTo>
                <a:lnTo>
                  <a:pt x="172" y="318"/>
                </a:lnTo>
                <a:lnTo>
                  <a:pt x="174" y="320"/>
                </a:lnTo>
                <a:lnTo>
                  <a:pt x="174" y="320"/>
                </a:lnTo>
                <a:lnTo>
                  <a:pt x="178" y="322"/>
                </a:lnTo>
                <a:lnTo>
                  <a:pt x="178" y="322"/>
                </a:lnTo>
                <a:lnTo>
                  <a:pt x="184" y="322"/>
                </a:lnTo>
                <a:lnTo>
                  <a:pt x="184" y="322"/>
                </a:lnTo>
                <a:lnTo>
                  <a:pt x="190" y="320"/>
                </a:lnTo>
                <a:lnTo>
                  <a:pt x="190" y="320"/>
                </a:lnTo>
                <a:lnTo>
                  <a:pt x="194" y="320"/>
                </a:lnTo>
                <a:lnTo>
                  <a:pt x="194" y="320"/>
                </a:lnTo>
                <a:lnTo>
                  <a:pt x="200" y="318"/>
                </a:lnTo>
                <a:lnTo>
                  <a:pt x="200" y="318"/>
                </a:lnTo>
                <a:lnTo>
                  <a:pt x="202" y="316"/>
                </a:lnTo>
                <a:lnTo>
                  <a:pt x="202" y="316"/>
                </a:lnTo>
                <a:lnTo>
                  <a:pt x="204" y="314"/>
                </a:lnTo>
                <a:lnTo>
                  <a:pt x="204" y="314"/>
                </a:lnTo>
                <a:lnTo>
                  <a:pt x="202" y="308"/>
                </a:lnTo>
                <a:lnTo>
                  <a:pt x="202" y="308"/>
                </a:lnTo>
                <a:lnTo>
                  <a:pt x="202" y="302"/>
                </a:lnTo>
                <a:lnTo>
                  <a:pt x="202" y="302"/>
                </a:lnTo>
                <a:lnTo>
                  <a:pt x="202" y="296"/>
                </a:lnTo>
                <a:lnTo>
                  <a:pt x="202" y="296"/>
                </a:lnTo>
                <a:lnTo>
                  <a:pt x="202" y="288"/>
                </a:lnTo>
                <a:lnTo>
                  <a:pt x="202" y="288"/>
                </a:lnTo>
                <a:lnTo>
                  <a:pt x="202" y="282"/>
                </a:lnTo>
                <a:lnTo>
                  <a:pt x="202" y="282"/>
                </a:lnTo>
                <a:lnTo>
                  <a:pt x="200" y="274"/>
                </a:lnTo>
                <a:lnTo>
                  <a:pt x="200" y="274"/>
                </a:lnTo>
                <a:lnTo>
                  <a:pt x="200" y="268"/>
                </a:lnTo>
                <a:lnTo>
                  <a:pt x="200" y="268"/>
                </a:lnTo>
                <a:lnTo>
                  <a:pt x="200" y="262"/>
                </a:lnTo>
                <a:lnTo>
                  <a:pt x="200" y="262"/>
                </a:lnTo>
                <a:lnTo>
                  <a:pt x="198" y="248"/>
                </a:lnTo>
                <a:lnTo>
                  <a:pt x="198" y="248"/>
                </a:lnTo>
                <a:lnTo>
                  <a:pt x="198" y="246"/>
                </a:lnTo>
                <a:lnTo>
                  <a:pt x="198" y="246"/>
                </a:lnTo>
                <a:lnTo>
                  <a:pt x="198" y="244"/>
                </a:lnTo>
                <a:lnTo>
                  <a:pt x="198" y="244"/>
                </a:lnTo>
                <a:lnTo>
                  <a:pt x="198" y="240"/>
                </a:lnTo>
                <a:lnTo>
                  <a:pt x="198" y="240"/>
                </a:lnTo>
                <a:lnTo>
                  <a:pt x="196" y="232"/>
                </a:lnTo>
                <a:lnTo>
                  <a:pt x="196" y="232"/>
                </a:lnTo>
                <a:lnTo>
                  <a:pt x="196" y="230"/>
                </a:lnTo>
                <a:lnTo>
                  <a:pt x="196" y="230"/>
                </a:lnTo>
                <a:lnTo>
                  <a:pt x="196" y="230"/>
                </a:lnTo>
                <a:lnTo>
                  <a:pt x="196" y="230"/>
                </a:lnTo>
                <a:lnTo>
                  <a:pt x="196" y="228"/>
                </a:lnTo>
                <a:lnTo>
                  <a:pt x="196" y="228"/>
                </a:lnTo>
                <a:lnTo>
                  <a:pt x="198" y="226"/>
                </a:lnTo>
                <a:lnTo>
                  <a:pt x="198" y="226"/>
                </a:lnTo>
                <a:lnTo>
                  <a:pt x="206" y="216"/>
                </a:lnTo>
                <a:lnTo>
                  <a:pt x="206" y="216"/>
                </a:lnTo>
                <a:lnTo>
                  <a:pt x="218" y="200"/>
                </a:lnTo>
                <a:lnTo>
                  <a:pt x="218" y="200"/>
                </a:lnTo>
                <a:lnTo>
                  <a:pt x="224" y="192"/>
                </a:lnTo>
                <a:lnTo>
                  <a:pt x="224" y="192"/>
                </a:lnTo>
                <a:lnTo>
                  <a:pt x="230" y="184"/>
                </a:lnTo>
                <a:lnTo>
                  <a:pt x="230" y="184"/>
                </a:lnTo>
                <a:lnTo>
                  <a:pt x="232" y="180"/>
                </a:lnTo>
                <a:lnTo>
                  <a:pt x="232" y="180"/>
                </a:lnTo>
                <a:lnTo>
                  <a:pt x="234" y="174"/>
                </a:lnTo>
                <a:lnTo>
                  <a:pt x="234" y="174"/>
                </a:lnTo>
                <a:lnTo>
                  <a:pt x="236" y="170"/>
                </a:lnTo>
                <a:lnTo>
                  <a:pt x="236" y="170"/>
                </a:lnTo>
                <a:lnTo>
                  <a:pt x="236" y="164"/>
                </a:lnTo>
                <a:lnTo>
                  <a:pt x="236" y="160"/>
                </a:lnTo>
                <a:lnTo>
                  <a:pt x="234" y="156"/>
                </a:lnTo>
                <a:lnTo>
                  <a:pt x="234" y="156"/>
                </a:lnTo>
                <a:close/>
                <a:moveTo>
                  <a:pt x="36" y="178"/>
                </a:moveTo>
                <a:lnTo>
                  <a:pt x="36" y="178"/>
                </a:lnTo>
                <a:lnTo>
                  <a:pt x="36" y="178"/>
                </a:lnTo>
                <a:lnTo>
                  <a:pt x="36" y="178"/>
                </a:lnTo>
                <a:lnTo>
                  <a:pt x="40" y="174"/>
                </a:lnTo>
                <a:lnTo>
                  <a:pt x="40" y="174"/>
                </a:lnTo>
                <a:lnTo>
                  <a:pt x="40" y="172"/>
                </a:lnTo>
                <a:lnTo>
                  <a:pt x="40" y="172"/>
                </a:lnTo>
                <a:lnTo>
                  <a:pt x="40" y="164"/>
                </a:lnTo>
                <a:lnTo>
                  <a:pt x="40" y="164"/>
                </a:lnTo>
                <a:lnTo>
                  <a:pt x="40" y="164"/>
                </a:lnTo>
                <a:lnTo>
                  <a:pt x="42" y="164"/>
                </a:lnTo>
                <a:lnTo>
                  <a:pt x="42" y="164"/>
                </a:lnTo>
                <a:lnTo>
                  <a:pt x="42" y="174"/>
                </a:lnTo>
                <a:lnTo>
                  <a:pt x="42" y="174"/>
                </a:lnTo>
                <a:lnTo>
                  <a:pt x="42" y="188"/>
                </a:lnTo>
                <a:lnTo>
                  <a:pt x="42" y="188"/>
                </a:lnTo>
                <a:lnTo>
                  <a:pt x="42" y="192"/>
                </a:lnTo>
                <a:lnTo>
                  <a:pt x="42" y="192"/>
                </a:lnTo>
                <a:lnTo>
                  <a:pt x="40" y="190"/>
                </a:lnTo>
                <a:lnTo>
                  <a:pt x="40" y="190"/>
                </a:lnTo>
                <a:lnTo>
                  <a:pt x="38" y="184"/>
                </a:lnTo>
                <a:lnTo>
                  <a:pt x="38" y="184"/>
                </a:lnTo>
                <a:lnTo>
                  <a:pt x="36" y="180"/>
                </a:lnTo>
                <a:lnTo>
                  <a:pt x="36" y="180"/>
                </a:lnTo>
                <a:lnTo>
                  <a:pt x="36" y="178"/>
                </a:lnTo>
                <a:lnTo>
                  <a:pt x="36" y="178"/>
                </a:lnTo>
                <a:close/>
                <a:moveTo>
                  <a:pt x="52" y="224"/>
                </a:moveTo>
                <a:lnTo>
                  <a:pt x="52" y="224"/>
                </a:lnTo>
                <a:lnTo>
                  <a:pt x="44" y="230"/>
                </a:lnTo>
                <a:lnTo>
                  <a:pt x="44" y="230"/>
                </a:lnTo>
                <a:lnTo>
                  <a:pt x="36" y="240"/>
                </a:lnTo>
                <a:lnTo>
                  <a:pt x="36" y="238"/>
                </a:lnTo>
                <a:lnTo>
                  <a:pt x="36" y="238"/>
                </a:lnTo>
                <a:lnTo>
                  <a:pt x="36" y="236"/>
                </a:lnTo>
                <a:lnTo>
                  <a:pt x="40" y="230"/>
                </a:lnTo>
                <a:lnTo>
                  <a:pt x="40" y="230"/>
                </a:lnTo>
                <a:lnTo>
                  <a:pt x="44" y="226"/>
                </a:lnTo>
                <a:lnTo>
                  <a:pt x="50" y="222"/>
                </a:lnTo>
                <a:lnTo>
                  <a:pt x="50" y="222"/>
                </a:lnTo>
                <a:lnTo>
                  <a:pt x="56" y="220"/>
                </a:lnTo>
                <a:lnTo>
                  <a:pt x="58" y="222"/>
                </a:lnTo>
                <a:lnTo>
                  <a:pt x="58" y="222"/>
                </a:lnTo>
                <a:lnTo>
                  <a:pt x="52" y="224"/>
                </a:lnTo>
                <a:lnTo>
                  <a:pt x="52" y="224"/>
                </a:lnTo>
                <a:close/>
                <a:moveTo>
                  <a:pt x="76" y="528"/>
                </a:moveTo>
                <a:lnTo>
                  <a:pt x="76" y="528"/>
                </a:lnTo>
                <a:lnTo>
                  <a:pt x="76" y="530"/>
                </a:lnTo>
                <a:lnTo>
                  <a:pt x="76" y="530"/>
                </a:lnTo>
                <a:lnTo>
                  <a:pt x="76" y="530"/>
                </a:lnTo>
                <a:lnTo>
                  <a:pt x="76" y="528"/>
                </a:lnTo>
                <a:lnTo>
                  <a:pt x="76" y="528"/>
                </a:lnTo>
                <a:lnTo>
                  <a:pt x="76" y="528"/>
                </a:lnTo>
                <a:close/>
                <a:moveTo>
                  <a:pt x="82" y="244"/>
                </a:moveTo>
                <a:lnTo>
                  <a:pt x="82" y="244"/>
                </a:lnTo>
                <a:lnTo>
                  <a:pt x="78" y="242"/>
                </a:lnTo>
                <a:lnTo>
                  <a:pt x="78" y="242"/>
                </a:lnTo>
                <a:lnTo>
                  <a:pt x="78" y="240"/>
                </a:lnTo>
                <a:lnTo>
                  <a:pt x="74" y="236"/>
                </a:lnTo>
                <a:lnTo>
                  <a:pt x="74" y="236"/>
                </a:lnTo>
                <a:lnTo>
                  <a:pt x="70" y="232"/>
                </a:lnTo>
                <a:lnTo>
                  <a:pt x="66" y="228"/>
                </a:lnTo>
                <a:lnTo>
                  <a:pt x="66" y="228"/>
                </a:lnTo>
                <a:lnTo>
                  <a:pt x="64" y="222"/>
                </a:lnTo>
                <a:lnTo>
                  <a:pt x="64" y="216"/>
                </a:lnTo>
                <a:lnTo>
                  <a:pt x="64" y="216"/>
                </a:lnTo>
                <a:lnTo>
                  <a:pt x="62" y="194"/>
                </a:lnTo>
                <a:lnTo>
                  <a:pt x="62" y="194"/>
                </a:lnTo>
                <a:lnTo>
                  <a:pt x="64" y="182"/>
                </a:lnTo>
                <a:lnTo>
                  <a:pt x="66" y="168"/>
                </a:lnTo>
                <a:lnTo>
                  <a:pt x="66" y="168"/>
                </a:lnTo>
                <a:lnTo>
                  <a:pt x="68" y="156"/>
                </a:lnTo>
                <a:lnTo>
                  <a:pt x="68" y="142"/>
                </a:lnTo>
                <a:lnTo>
                  <a:pt x="68" y="142"/>
                </a:lnTo>
                <a:lnTo>
                  <a:pt x="68" y="134"/>
                </a:lnTo>
                <a:lnTo>
                  <a:pt x="70" y="126"/>
                </a:lnTo>
                <a:lnTo>
                  <a:pt x="74" y="114"/>
                </a:lnTo>
                <a:lnTo>
                  <a:pt x="74" y="114"/>
                </a:lnTo>
                <a:lnTo>
                  <a:pt x="76" y="100"/>
                </a:lnTo>
                <a:lnTo>
                  <a:pt x="80" y="88"/>
                </a:lnTo>
                <a:lnTo>
                  <a:pt x="80" y="88"/>
                </a:lnTo>
                <a:lnTo>
                  <a:pt x="84" y="78"/>
                </a:lnTo>
                <a:lnTo>
                  <a:pt x="84" y="74"/>
                </a:lnTo>
                <a:lnTo>
                  <a:pt x="84" y="74"/>
                </a:lnTo>
                <a:lnTo>
                  <a:pt x="84" y="70"/>
                </a:lnTo>
                <a:lnTo>
                  <a:pt x="84" y="70"/>
                </a:lnTo>
                <a:lnTo>
                  <a:pt x="86" y="68"/>
                </a:lnTo>
                <a:lnTo>
                  <a:pt x="86" y="68"/>
                </a:lnTo>
                <a:lnTo>
                  <a:pt x="86" y="68"/>
                </a:lnTo>
                <a:lnTo>
                  <a:pt x="88" y="70"/>
                </a:lnTo>
                <a:lnTo>
                  <a:pt x="88" y="70"/>
                </a:lnTo>
                <a:lnTo>
                  <a:pt x="88" y="76"/>
                </a:lnTo>
                <a:lnTo>
                  <a:pt x="88" y="76"/>
                </a:lnTo>
                <a:lnTo>
                  <a:pt x="92" y="80"/>
                </a:lnTo>
                <a:lnTo>
                  <a:pt x="92" y="80"/>
                </a:lnTo>
                <a:lnTo>
                  <a:pt x="100" y="86"/>
                </a:lnTo>
                <a:lnTo>
                  <a:pt x="100" y="86"/>
                </a:lnTo>
                <a:lnTo>
                  <a:pt x="100" y="88"/>
                </a:lnTo>
                <a:lnTo>
                  <a:pt x="100" y="88"/>
                </a:lnTo>
                <a:lnTo>
                  <a:pt x="98" y="86"/>
                </a:lnTo>
                <a:lnTo>
                  <a:pt x="98" y="86"/>
                </a:lnTo>
                <a:lnTo>
                  <a:pt x="96" y="92"/>
                </a:lnTo>
                <a:lnTo>
                  <a:pt x="92" y="100"/>
                </a:lnTo>
                <a:lnTo>
                  <a:pt x="92" y="100"/>
                </a:lnTo>
                <a:lnTo>
                  <a:pt x="88" y="106"/>
                </a:lnTo>
                <a:lnTo>
                  <a:pt x="88" y="106"/>
                </a:lnTo>
                <a:lnTo>
                  <a:pt x="88" y="104"/>
                </a:lnTo>
                <a:lnTo>
                  <a:pt x="88" y="104"/>
                </a:lnTo>
                <a:lnTo>
                  <a:pt x="86" y="90"/>
                </a:lnTo>
                <a:lnTo>
                  <a:pt x="86" y="90"/>
                </a:lnTo>
                <a:lnTo>
                  <a:pt x="84" y="80"/>
                </a:lnTo>
                <a:lnTo>
                  <a:pt x="84" y="76"/>
                </a:lnTo>
                <a:lnTo>
                  <a:pt x="84" y="76"/>
                </a:lnTo>
                <a:lnTo>
                  <a:pt x="84" y="74"/>
                </a:lnTo>
                <a:lnTo>
                  <a:pt x="84" y="74"/>
                </a:lnTo>
                <a:lnTo>
                  <a:pt x="84" y="82"/>
                </a:lnTo>
                <a:lnTo>
                  <a:pt x="84" y="82"/>
                </a:lnTo>
                <a:lnTo>
                  <a:pt x="84" y="88"/>
                </a:lnTo>
                <a:lnTo>
                  <a:pt x="86" y="98"/>
                </a:lnTo>
                <a:lnTo>
                  <a:pt x="86" y="98"/>
                </a:lnTo>
                <a:lnTo>
                  <a:pt x="88" y="106"/>
                </a:lnTo>
                <a:lnTo>
                  <a:pt x="88" y="106"/>
                </a:lnTo>
                <a:lnTo>
                  <a:pt x="92" y="100"/>
                </a:lnTo>
                <a:lnTo>
                  <a:pt x="92" y="100"/>
                </a:lnTo>
                <a:lnTo>
                  <a:pt x="94" y="94"/>
                </a:lnTo>
                <a:lnTo>
                  <a:pt x="94" y="94"/>
                </a:lnTo>
                <a:lnTo>
                  <a:pt x="94" y="92"/>
                </a:lnTo>
                <a:lnTo>
                  <a:pt x="94" y="92"/>
                </a:lnTo>
                <a:lnTo>
                  <a:pt x="96" y="92"/>
                </a:lnTo>
                <a:lnTo>
                  <a:pt x="96" y="92"/>
                </a:lnTo>
                <a:lnTo>
                  <a:pt x="96" y="88"/>
                </a:lnTo>
                <a:lnTo>
                  <a:pt x="96" y="88"/>
                </a:lnTo>
                <a:lnTo>
                  <a:pt x="98" y="88"/>
                </a:lnTo>
                <a:lnTo>
                  <a:pt x="100" y="88"/>
                </a:lnTo>
                <a:lnTo>
                  <a:pt x="100" y="88"/>
                </a:lnTo>
                <a:lnTo>
                  <a:pt x="96" y="90"/>
                </a:lnTo>
                <a:lnTo>
                  <a:pt x="96" y="92"/>
                </a:lnTo>
                <a:lnTo>
                  <a:pt x="96" y="92"/>
                </a:lnTo>
                <a:lnTo>
                  <a:pt x="94" y="94"/>
                </a:lnTo>
                <a:lnTo>
                  <a:pt x="94" y="94"/>
                </a:lnTo>
                <a:lnTo>
                  <a:pt x="96" y="96"/>
                </a:lnTo>
                <a:lnTo>
                  <a:pt x="96" y="96"/>
                </a:lnTo>
                <a:lnTo>
                  <a:pt x="98" y="96"/>
                </a:lnTo>
                <a:lnTo>
                  <a:pt x="98" y="98"/>
                </a:lnTo>
                <a:lnTo>
                  <a:pt x="98" y="98"/>
                </a:lnTo>
                <a:lnTo>
                  <a:pt x="96" y="104"/>
                </a:lnTo>
                <a:lnTo>
                  <a:pt x="96" y="104"/>
                </a:lnTo>
                <a:lnTo>
                  <a:pt x="94" y="112"/>
                </a:lnTo>
                <a:lnTo>
                  <a:pt x="90" y="128"/>
                </a:lnTo>
                <a:lnTo>
                  <a:pt x="90" y="128"/>
                </a:lnTo>
                <a:lnTo>
                  <a:pt x="86" y="152"/>
                </a:lnTo>
                <a:lnTo>
                  <a:pt x="84" y="180"/>
                </a:lnTo>
                <a:lnTo>
                  <a:pt x="84" y="180"/>
                </a:lnTo>
                <a:lnTo>
                  <a:pt x="82" y="228"/>
                </a:lnTo>
                <a:lnTo>
                  <a:pt x="94" y="244"/>
                </a:lnTo>
                <a:lnTo>
                  <a:pt x="94" y="244"/>
                </a:lnTo>
                <a:lnTo>
                  <a:pt x="82" y="244"/>
                </a:lnTo>
                <a:lnTo>
                  <a:pt x="82" y="244"/>
                </a:lnTo>
                <a:close/>
                <a:moveTo>
                  <a:pt x="130" y="450"/>
                </a:moveTo>
                <a:lnTo>
                  <a:pt x="130" y="450"/>
                </a:lnTo>
                <a:lnTo>
                  <a:pt x="126" y="458"/>
                </a:lnTo>
                <a:lnTo>
                  <a:pt x="126" y="458"/>
                </a:lnTo>
                <a:lnTo>
                  <a:pt x="124" y="462"/>
                </a:lnTo>
                <a:lnTo>
                  <a:pt x="124" y="462"/>
                </a:lnTo>
                <a:lnTo>
                  <a:pt x="124" y="464"/>
                </a:lnTo>
                <a:lnTo>
                  <a:pt x="124" y="464"/>
                </a:lnTo>
                <a:lnTo>
                  <a:pt x="124" y="466"/>
                </a:lnTo>
                <a:lnTo>
                  <a:pt x="124" y="466"/>
                </a:lnTo>
                <a:lnTo>
                  <a:pt x="122" y="474"/>
                </a:lnTo>
                <a:lnTo>
                  <a:pt x="122" y="474"/>
                </a:lnTo>
                <a:lnTo>
                  <a:pt x="120" y="488"/>
                </a:lnTo>
                <a:lnTo>
                  <a:pt x="120" y="488"/>
                </a:lnTo>
                <a:lnTo>
                  <a:pt x="120" y="494"/>
                </a:lnTo>
                <a:lnTo>
                  <a:pt x="120" y="494"/>
                </a:lnTo>
                <a:lnTo>
                  <a:pt x="120" y="494"/>
                </a:lnTo>
                <a:lnTo>
                  <a:pt x="118" y="492"/>
                </a:lnTo>
                <a:lnTo>
                  <a:pt x="118" y="492"/>
                </a:lnTo>
                <a:lnTo>
                  <a:pt x="114" y="482"/>
                </a:lnTo>
                <a:lnTo>
                  <a:pt x="114" y="482"/>
                </a:lnTo>
                <a:lnTo>
                  <a:pt x="112" y="476"/>
                </a:lnTo>
                <a:lnTo>
                  <a:pt x="112" y="476"/>
                </a:lnTo>
                <a:lnTo>
                  <a:pt x="112" y="472"/>
                </a:lnTo>
                <a:lnTo>
                  <a:pt x="112" y="472"/>
                </a:lnTo>
                <a:lnTo>
                  <a:pt x="112" y="458"/>
                </a:lnTo>
                <a:lnTo>
                  <a:pt x="112" y="458"/>
                </a:lnTo>
                <a:lnTo>
                  <a:pt x="114" y="446"/>
                </a:lnTo>
                <a:lnTo>
                  <a:pt x="114" y="446"/>
                </a:lnTo>
                <a:lnTo>
                  <a:pt x="114" y="440"/>
                </a:lnTo>
                <a:lnTo>
                  <a:pt x="114" y="440"/>
                </a:lnTo>
                <a:lnTo>
                  <a:pt x="114" y="434"/>
                </a:lnTo>
                <a:lnTo>
                  <a:pt x="114" y="434"/>
                </a:lnTo>
                <a:lnTo>
                  <a:pt x="114" y="430"/>
                </a:lnTo>
                <a:lnTo>
                  <a:pt x="114" y="430"/>
                </a:lnTo>
                <a:lnTo>
                  <a:pt x="114" y="424"/>
                </a:lnTo>
                <a:lnTo>
                  <a:pt x="114" y="424"/>
                </a:lnTo>
                <a:lnTo>
                  <a:pt x="114" y="414"/>
                </a:lnTo>
                <a:lnTo>
                  <a:pt x="114" y="414"/>
                </a:lnTo>
                <a:lnTo>
                  <a:pt x="116" y="408"/>
                </a:lnTo>
                <a:lnTo>
                  <a:pt x="116" y="408"/>
                </a:lnTo>
                <a:lnTo>
                  <a:pt x="116" y="400"/>
                </a:lnTo>
                <a:lnTo>
                  <a:pt x="116" y="400"/>
                </a:lnTo>
                <a:lnTo>
                  <a:pt x="114" y="386"/>
                </a:lnTo>
                <a:lnTo>
                  <a:pt x="114" y="386"/>
                </a:lnTo>
                <a:lnTo>
                  <a:pt x="114" y="382"/>
                </a:lnTo>
                <a:lnTo>
                  <a:pt x="114" y="382"/>
                </a:lnTo>
                <a:lnTo>
                  <a:pt x="116" y="382"/>
                </a:lnTo>
                <a:lnTo>
                  <a:pt x="116" y="382"/>
                </a:lnTo>
                <a:lnTo>
                  <a:pt x="116" y="382"/>
                </a:lnTo>
                <a:lnTo>
                  <a:pt x="116" y="388"/>
                </a:lnTo>
                <a:lnTo>
                  <a:pt x="116" y="388"/>
                </a:lnTo>
                <a:lnTo>
                  <a:pt x="118" y="396"/>
                </a:lnTo>
                <a:lnTo>
                  <a:pt x="118" y="396"/>
                </a:lnTo>
                <a:lnTo>
                  <a:pt x="118" y="398"/>
                </a:lnTo>
                <a:lnTo>
                  <a:pt x="118" y="398"/>
                </a:lnTo>
                <a:lnTo>
                  <a:pt x="118" y="402"/>
                </a:lnTo>
                <a:lnTo>
                  <a:pt x="118" y="402"/>
                </a:lnTo>
                <a:lnTo>
                  <a:pt x="120" y="408"/>
                </a:lnTo>
                <a:lnTo>
                  <a:pt x="120" y="408"/>
                </a:lnTo>
                <a:lnTo>
                  <a:pt x="124" y="416"/>
                </a:lnTo>
                <a:lnTo>
                  <a:pt x="124" y="416"/>
                </a:lnTo>
                <a:lnTo>
                  <a:pt x="126" y="424"/>
                </a:lnTo>
                <a:lnTo>
                  <a:pt x="126" y="424"/>
                </a:lnTo>
                <a:lnTo>
                  <a:pt x="128" y="428"/>
                </a:lnTo>
                <a:lnTo>
                  <a:pt x="128" y="428"/>
                </a:lnTo>
                <a:lnTo>
                  <a:pt x="128" y="432"/>
                </a:lnTo>
                <a:lnTo>
                  <a:pt x="128" y="432"/>
                </a:lnTo>
                <a:lnTo>
                  <a:pt x="128" y="438"/>
                </a:lnTo>
                <a:lnTo>
                  <a:pt x="128" y="438"/>
                </a:lnTo>
                <a:lnTo>
                  <a:pt x="130" y="442"/>
                </a:lnTo>
                <a:lnTo>
                  <a:pt x="130" y="442"/>
                </a:lnTo>
                <a:lnTo>
                  <a:pt x="130" y="444"/>
                </a:lnTo>
                <a:lnTo>
                  <a:pt x="130" y="444"/>
                </a:lnTo>
                <a:lnTo>
                  <a:pt x="130" y="448"/>
                </a:lnTo>
                <a:lnTo>
                  <a:pt x="130" y="448"/>
                </a:lnTo>
                <a:lnTo>
                  <a:pt x="130" y="450"/>
                </a:lnTo>
                <a:lnTo>
                  <a:pt x="130" y="450"/>
                </a:lnTo>
                <a:close/>
                <a:moveTo>
                  <a:pt x="150" y="216"/>
                </a:moveTo>
                <a:lnTo>
                  <a:pt x="150" y="216"/>
                </a:lnTo>
                <a:lnTo>
                  <a:pt x="146" y="218"/>
                </a:lnTo>
                <a:lnTo>
                  <a:pt x="142" y="218"/>
                </a:lnTo>
                <a:lnTo>
                  <a:pt x="142" y="218"/>
                </a:lnTo>
                <a:lnTo>
                  <a:pt x="134" y="222"/>
                </a:lnTo>
                <a:lnTo>
                  <a:pt x="134" y="222"/>
                </a:lnTo>
                <a:lnTo>
                  <a:pt x="126" y="226"/>
                </a:lnTo>
                <a:lnTo>
                  <a:pt x="126" y="226"/>
                </a:lnTo>
                <a:lnTo>
                  <a:pt x="118" y="232"/>
                </a:lnTo>
                <a:lnTo>
                  <a:pt x="118" y="232"/>
                </a:lnTo>
                <a:lnTo>
                  <a:pt x="114" y="234"/>
                </a:lnTo>
                <a:lnTo>
                  <a:pt x="114" y="236"/>
                </a:lnTo>
                <a:lnTo>
                  <a:pt x="114" y="236"/>
                </a:lnTo>
                <a:lnTo>
                  <a:pt x="116" y="238"/>
                </a:lnTo>
                <a:lnTo>
                  <a:pt x="116" y="238"/>
                </a:lnTo>
                <a:lnTo>
                  <a:pt x="116" y="238"/>
                </a:lnTo>
                <a:lnTo>
                  <a:pt x="110" y="240"/>
                </a:lnTo>
                <a:lnTo>
                  <a:pt x="110" y="240"/>
                </a:lnTo>
                <a:lnTo>
                  <a:pt x="96" y="242"/>
                </a:lnTo>
                <a:lnTo>
                  <a:pt x="96" y="242"/>
                </a:lnTo>
                <a:lnTo>
                  <a:pt x="106" y="234"/>
                </a:lnTo>
                <a:lnTo>
                  <a:pt x="106" y="234"/>
                </a:lnTo>
                <a:lnTo>
                  <a:pt x="112" y="228"/>
                </a:lnTo>
                <a:lnTo>
                  <a:pt x="112" y="228"/>
                </a:lnTo>
                <a:lnTo>
                  <a:pt x="112" y="198"/>
                </a:lnTo>
                <a:lnTo>
                  <a:pt x="112" y="198"/>
                </a:lnTo>
                <a:lnTo>
                  <a:pt x="114" y="152"/>
                </a:lnTo>
                <a:lnTo>
                  <a:pt x="114" y="152"/>
                </a:lnTo>
                <a:lnTo>
                  <a:pt x="112" y="122"/>
                </a:lnTo>
                <a:lnTo>
                  <a:pt x="112" y="122"/>
                </a:lnTo>
                <a:lnTo>
                  <a:pt x="110" y="106"/>
                </a:lnTo>
                <a:lnTo>
                  <a:pt x="106" y="98"/>
                </a:lnTo>
                <a:lnTo>
                  <a:pt x="110" y="94"/>
                </a:lnTo>
                <a:lnTo>
                  <a:pt x="110" y="94"/>
                </a:lnTo>
                <a:lnTo>
                  <a:pt x="118" y="104"/>
                </a:lnTo>
                <a:lnTo>
                  <a:pt x="118" y="104"/>
                </a:lnTo>
                <a:lnTo>
                  <a:pt x="120" y="102"/>
                </a:lnTo>
                <a:lnTo>
                  <a:pt x="120" y="102"/>
                </a:lnTo>
                <a:lnTo>
                  <a:pt x="126" y="90"/>
                </a:lnTo>
                <a:lnTo>
                  <a:pt x="126" y="90"/>
                </a:lnTo>
                <a:lnTo>
                  <a:pt x="126" y="88"/>
                </a:lnTo>
                <a:lnTo>
                  <a:pt x="126" y="88"/>
                </a:lnTo>
                <a:lnTo>
                  <a:pt x="122" y="98"/>
                </a:lnTo>
                <a:lnTo>
                  <a:pt x="122" y="98"/>
                </a:lnTo>
                <a:lnTo>
                  <a:pt x="118" y="104"/>
                </a:lnTo>
                <a:lnTo>
                  <a:pt x="118" y="104"/>
                </a:lnTo>
                <a:lnTo>
                  <a:pt x="116" y="100"/>
                </a:lnTo>
                <a:lnTo>
                  <a:pt x="116" y="100"/>
                </a:lnTo>
                <a:lnTo>
                  <a:pt x="106" y="88"/>
                </a:lnTo>
                <a:lnTo>
                  <a:pt x="106" y="88"/>
                </a:lnTo>
                <a:lnTo>
                  <a:pt x="104" y="86"/>
                </a:lnTo>
                <a:lnTo>
                  <a:pt x="104" y="86"/>
                </a:lnTo>
                <a:lnTo>
                  <a:pt x="110" y="82"/>
                </a:lnTo>
                <a:lnTo>
                  <a:pt x="110" y="82"/>
                </a:lnTo>
                <a:lnTo>
                  <a:pt x="114" y="80"/>
                </a:lnTo>
                <a:lnTo>
                  <a:pt x="114" y="80"/>
                </a:lnTo>
                <a:lnTo>
                  <a:pt x="118" y="78"/>
                </a:lnTo>
                <a:lnTo>
                  <a:pt x="120" y="76"/>
                </a:lnTo>
                <a:lnTo>
                  <a:pt x="120" y="76"/>
                </a:lnTo>
                <a:lnTo>
                  <a:pt x="126" y="70"/>
                </a:lnTo>
                <a:lnTo>
                  <a:pt x="126" y="70"/>
                </a:lnTo>
                <a:lnTo>
                  <a:pt x="126" y="82"/>
                </a:lnTo>
                <a:lnTo>
                  <a:pt x="126" y="82"/>
                </a:lnTo>
                <a:lnTo>
                  <a:pt x="126" y="100"/>
                </a:lnTo>
                <a:lnTo>
                  <a:pt x="126" y="100"/>
                </a:lnTo>
                <a:lnTo>
                  <a:pt x="124" y="128"/>
                </a:lnTo>
                <a:lnTo>
                  <a:pt x="124" y="128"/>
                </a:lnTo>
                <a:lnTo>
                  <a:pt x="124" y="146"/>
                </a:lnTo>
                <a:lnTo>
                  <a:pt x="126" y="160"/>
                </a:lnTo>
                <a:lnTo>
                  <a:pt x="126" y="160"/>
                </a:lnTo>
                <a:lnTo>
                  <a:pt x="130" y="172"/>
                </a:lnTo>
                <a:lnTo>
                  <a:pt x="136" y="184"/>
                </a:lnTo>
                <a:lnTo>
                  <a:pt x="136" y="184"/>
                </a:lnTo>
                <a:lnTo>
                  <a:pt x="140" y="188"/>
                </a:lnTo>
                <a:lnTo>
                  <a:pt x="142" y="192"/>
                </a:lnTo>
                <a:lnTo>
                  <a:pt x="142" y="192"/>
                </a:lnTo>
                <a:lnTo>
                  <a:pt x="152" y="202"/>
                </a:lnTo>
                <a:lnTo>
                  <a:pt x="152" y="202"/>
                </a:lnTo>
                <a:lnTo>
                  <a:pt x="150" y="204"/>
                </a:lnTo>
                <a:lnTo>
                  <a:pt x="152" y="206"/>
                </a:lnTo>
                <a:lnTo>
                  <a:pt x="152" y="206"/>
                </a:lnTo>
                <a:lnTo>
                  <a:pt x="156" y="208"/>
                </a:lnTo>
                <a:lnTo>
                  <a:pt x="156" y="208"/>
                </a:lnTo>
                <a:lnTo>
                  <a:pt x="156" y="212"/>
                </a:lnTo>
                <a:lnTo>
                  <a:pt x="156" y="212"/>
                </a:lnTo>
                <a:lnTo>
                  <a:pt x="150" y="216"/>
                </a:lnTo>
                <a:lnTo>
                  <a:pt x="150" y="216"/>
                </a:lnTo>
                <a:close/>
                <a:moveTo>
                  <a:pt x="174" y="232"/>
                </a:moveTo>
                <a:lnTo>
                  <a:pt x="174" y="232"/>
                </a:lnTo>
                <a:lnTo>
                  <a:pt x="174" y="232"/>
                </a:lnTo>
                <a:lnTo>
                  <a:pt x="174" y="232"/>
                </a:lnTo>
                <a:lnTo>
                  <a:pt x="172" y="232"/>
                </a:lnTo>
                <a:lnTo>
                  <a:pt x="172" y="232"/>
                </a:lnTo>
                <a:lnTo>
                  <a:pt x="172" y="232"/>
                </a:lnTo>
                <a:lnTo>
                  <a:pt x="172" y="232"/>
                </a:lnTo>
                <a:lnTo>
                  <a:pt x="172" y="232"/>
                </a:lnTo>
                <a:lnTo>
                  <a:pt x="166" y="224"/>
                </a:lnTo>
                <a:lnTo>
                  <a:pt x="166" y="224"/>
                </a:lnTo>
                <a:lnTo>
                  <a:pt x="158" y="214"/>
                </a:lnTo>
                <a:lnTo>
                  <a:pt x="158" y="214"/>
                </a:lnTo>
                <a:lnTo>
                  <a:pt x="158" y="212"/>
                </a:lnTo>
                <a:lnTo>
                  <a:pt x="158" y="212"/>
                </a:lnTo>
                <a:lnTo>
                  <a:pt x="170" y="222"/>
                </a:lnTo>
                <a:lnTo>
                  <a:pt x="170" y="222"/>
                </a:lnTo>
                <a:lnTo>
                  <a:pt x="176" y="232"/>
                </a:lnTo>
                <a:lnTo>
                  <a:pt x="176" y="232"/>
                </a:lnTo>
                <a:lnTo>
                  <a:pt x="174" y="232"/>
                </a:lnTo>
                <a:lnTo>
                  <a:pt x="174" y="232"/>
                </a:lnTo>
                <a:close/>
                <a:moveTo>
                  <a:pt x="192" y="172"/>
                </a:moveTo>
                <a:lnTo>
                  <a:pt x="192" y="172"/>
                </a:lnTo>
                <a:lnTo>
                  <a:pt x="190" y="178"/>
                </a:lnTo>
                <a:lnTo>
                  <a:pt x="190" y="178"/>
                </a:lnTo>
                <a:lnTo>
                  <a:pt x="188" y="182"/>
                </a:lnTo>
                <a:lnTo>
                  <a:pt x="188" y="182"/>
                </a:lnTo>
                <a:lnTo>
                  <a:pt x="188" y="184"/>
                </a:lnTo>
                <a:lnTo>
                  <a:pt x="188" y="184"/>
                </a:lnTo>
                <a:lnTo>
                  <a:pt x="186" y="186"/>
                </a:lnTo>
                <a:lnTo>
                  <a:pt x="186" y="184"/>
                </a:lnTo>
                <a:lnTo>
                  <a:pt x="186" y="184"/>
                </a:lnTo>
                <a:lnTo>
                  <a:pt x="186" y="180"/>
                </a:lnTo>
                <a:lnTo>
                  <a:pt x="186" y="180"/>
                </a:lnTo>
                <a:lnTo>
                  <a:pt x="186" y="174"/>
                </a:lnTo>
                <a:lnTo>
                  <a:pt x="186" y="174"/>
                </a:lnTo>
                <a:lnTo>
                  <a:pt x="186" y="168"/>
                </a:lnTo>
                <a:lnTo>
                  <a:pt x="186" y="168"/>
                </a:lnTo>
                <a:lnTo>
                  <a:pt x="186" y="164"/>
                </a:lnTo>
                <a:lnTo>
                  <a:pt x="186" y="164"/>
                </a:lnTo>
                <a:lnTo>
                  <a:pt x="188" y="162"/>
                </a:lnTo>
                <a:lnTo>
                  <a:pt x="188" y="162"/>
                </a:lnTo>
                <a:lnTo>
                  <a:pt x="190" y="164"/>
                </a:lnTo>
                <a:lnTo>
                  <a:pt x="190" y="164"/>
                </a:lnTo>
                <a:lnTo>
                  <a:pt x="194" y="168"/>
                </a:lnTo>
                <a:lnTo>
                  <a:pt x="194" y="168"/>
                </a:lnTo>
                <a:lnTo>
                  <a:pt x="194" y="170"/>
                </a:lnTo>
                <a:lnTo>
                  <a:pt x="194" y="170"/>
                </a:lnTo>
                <a:lnTo>
                  <a:pt x="192" y="172"/>
                </a:lnTo>
                <a:lnTo>
                  <a:pt x="192" y="17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" name="Hộp_Văn_Bản 12"/>
          <p:cNvSpPr txBox="1"/>
          <p:nvPr/>
        </p:nvSpPr>
        <p:spPr>
          <a:xfrm>
            <a:off x="0" y="194023"/>
            <a:ext cx="9001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75" y="819150"/>
            <a:ext cx="2924175" cy="1562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75" y="2852937"/>
            <a:ext cx="2924175" cy="171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819150"/>
            <a:ext cx="3248025" cy="1409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852936"/>
            <a:ext cx="381962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5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 err="1" smtClean="0">
                <a:solidFill>
                  <a:srgbClr val="FF0000"/>
                </a:solidFill>
                <a:ea typeface="宋体" charset="-122"/>
              </a:rPr>
              <a:t>Xác</a:t>
            </a:r>
            <a:r>
              <a:rPr lang="en-US" altLang="zh-CN" dirty="0" smtClean="0">
                <a:solidFill>
                  <a:srgbClr val="FF0000"/>
                </a:solidFill>
                <a:ea typeface="宋体" charset="-122"/>
              </a:rPr>
              <a:t> </a:t>
            </a:r>
            <a:r>
              <a:rPr lang="en-US" altLang="zh-CN" dirty="0" err="1" smtClean="0">
                <a:solidFill>
                  <a:srgbClr val="FF0000"/>
                </a:solidFill>
                <a:ea typeface="宋体" charset="-122"/>
              </a:rPr>
              <a:t>định</a:t>
            </a:r>
            <a:r>
              <a:rPr lang="en-US" altLang="zh-CN" dirty="0" smtClean="0">
                <a:solidFill>
                  <a:srgbClr val="FF0000"/>
                </a:solidFill>
                <a:ea typeface="宋体" charset="-122"/>
              </a:rPr>
              <a:t> </a:t>
            </a:r>
            <a:r>
              <a:rPr lang="en-US" altLang="zh-CN" dirty="0" err="1" smtClean="0">
                <a:solidFill>
                  <a:srgbClr val="FF0000"/>
                </a:solidFill>
                <a:ea typeface="宋体" charset="-122"/>
              </a:rPr>
              <a:t>phương</a:t>
            </a:r>
            <a:r>
              <a:rPr lang="en-US" altLang="zh-CN" dirty="0" smtClean="0">
                <a:solidFill>
                  <a:srgbClr val="FF0000"/>
                </a:solidFill>
                <a:ea typeface="宋体" charset="-122"/>
              </a:rPr>
              <a:t> </a:t>
            </a:r>
            <a:r>
              <a:rPr lang="en-US" altLang="zh-CN" dirty="0" err="1" smtClean="0">
                <a:solidFill>
                  <a:srgbClr val="FF0000"/>
                </a:solidFill>
                <a:ea typeface="宋体" charset="-122"/>
              </a:rPr>
              <a:t>hướng</a:t>
            </a:r>
            <a:endParaRPr lang="en-US" altLang="zh-CN" dirty="0" smtClean="0">
              <a:solidFill>
                <a:srgbClr val="FF0000"/>
              </a:solidFill>
              <a:ea typeface="宋体" charset="-122"/>
            </a:endParaRPr>
          </a:p>
        </p:txBody>
      </p:sp>
      <p:sp>
        <p:nvSpPr>
          <p:cNvPr id="20" name="Hình chữ nhật góc tròn 19"/>
          <p:cNvSpPr/>
          <p:nvPr/>
        </p:nvSpPr>
        <p:spPr>
          <a:xfrm>
            <a:off x="3657601" y="1509713"/>
            <a:ext cx="2166938" cy="1219200"/>
          </a:xfrm>
          <a:prstGeom prst="roundRect">
            <a:avLst/>
          </a:prstGeom>
          <a:pattFill prst="dotGrid">
            <a:fgClr>
              <a:schemeClr val="accent1">
                <a:lumMod val="60000"/>
                <a:lumOff val="40000"/>
              </a:schemeClr>
            </a:fgClr>
            <a:bgClr>
              <a:schemeClr val="accent1"/>
            </a:bgClr>
          </a:patt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22" name="Hình chữ nhật góc tròn 21"/>
          <p:cNvSpPr/>
          <p:nvPr/>
        </p:nvSpPr>
        <p:spPr>
          <a:xfrm>
            <a:off x="1348060" y="2819400"/>
            <a:ext cx="1855788" cy="1219200"/>
          </a:xfrm>
          <a:prstGeom prst="roundRect">
            <a:avLst/>
          </a:prstGeom>
          <a:pattFill prst="dotGrid">
            <a:fgClr>
              <a:schemeClr val="accent6">
                <a:lumMod val="60000"/>
                <a:lumOff val="40000"/>
              </a:schemeClr>
            </a:fgClr>
            <a:bgClr>
              <a:schemeClr val="accent6"/>
            </a:bgClr>
          </a:patt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23" name="Hình chữ nhật góc tròn 22"/>
          <p:cNvSpPr/>
          <p:nvPr/>
        </p:nvSpPr>
        <p:spPr>
          <a:xfrm>
            <a:off x="6228184" y="2785864"/>
            <a:ext cx="1855787" cy="1219200"/>
          </a:xfrm>
          <a:prstGeom prst="roundRect">
            <a:avLst/>
          </a:prstGeom>
          <a:pattFill prst="dotGrid">
            <a:fgClr>
              <a:schemeClr val="accent5">
                <a:lumMod val="60000"/>
                <a:lumOff val="40000"/>
              </a:schemeClr>
            </a:fgClr>
            <a:bgClr>
              <a:schemeClr val="accent5"/>
            </a:bgClr>
          </a:patt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+mj-lt"/>
            </a:endParaRPr>
          </a:p>
        </p:txBody>
      </p:sp>
      <p:cxnSp>
        <p:nvCxnSpPr>
          <p:cNvPr id="12" name="Đường kết nối Thẳng 11"/>
          <p:cNvCxnSpPr>
            <a:stCxn id="22" idx="2"/>
          </p:cNvCxnSpPr>
          <p:nvPr/>
        </p:nvCxnSpPr>
        <p:spPr>
          <a:xfrm>
            <a:off x="2276748" y="4038600"/>
            <a:ext cx="1128712" cy="12192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Đường kết nối Thẳng 13"/>
          <p:cNvCxnSpPr>
            <a:stCxn id="23" idx="2"/>
          </p:cNvCxnSpPr>
          <p:nvPr/>
        </p:nvCxnSpPr>
        <p:spPr>
          <a:xfrm flipH="1">
            <a:off x="5478884" y="4005064"/>
            <a:ext cx="1676400" cy="1219200"/>
          </a:xfrm>
          <a:prstGeom prst="line">
            <a:avLst/>
          </a:prstGeom>
          <a:ln w="28575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Đường kết nối Thẳng 15"/>
          <p:cNvCxnSpPr/>
          <p:nvPr/>
        </p:nvCxnSpPr>
        <p:spPr>
          <a:xfrm>
            <a:off x="4648200" y="2743200"/>
            <a:ext cx="0" cy="99060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9" name="Hộp_Văn_Bản 24"/>
          <p:cNvSpPr txBox="1">
            <a:spLocks noChangeArrowheads="1"/>
          </p:cNvSpPr>
          <p:nvPr/>
        </p:nvSpPr>
        <p:spPr bwMode="auto">
          <a:xfrm>
            <a:off x="1619672" y="3090446"/>
            <a:ext cx="124425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i="1" dirty="0" err="1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D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ùng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la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bàn</a:t>
            </a:r>
            <a:endParaRPr lang="en-US" sz="1600" b="1" i="1" dirty="0">
              <a:solidFill>
                <a:prstClr val="black"/>
              </a:solidFill>
              <a:latin typeface="+mj-lt"/>
              <a:ea typeface="+mn-ea"/>
              <a:cs typeface="Arial" charset="0"/>
            </a:endParaRPr>
          </a:p>
        </p:txBody>
      </p:sp>
      <p:sp>
        <p:nvSpPr>
          <p:cNvPr id="15370" name="Hộp_Văn_Bản 40"/>
          <p:cNvSpPr txBox="1">
            <a:spLocks noChangeArrowheads="1"/>
          </p:cNvSpPr>
          <p:nvPr/>
        </p:nvSpPr>
        <p:spPr bwMode="auto">
          <a:xfrm>
            <a:off x="6240461" y="2986088"/>
            <a:ext cx="16962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Quan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sát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cây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cối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, </a:t>
            </a:r>
          </a:p>
          <a:p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hướng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gió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…..</a:t>
            </a:r>
            <a:endParaRPr lang="en-US" sz="1600" b="1" i="1" dirty="0">
              <a:solidFill>
                <a:prstClr val="black"/>
              </a:solidFill>
              <a:latin typeface="+mj-lt"/>
              <a:ea typeface="+mn-ea"/>
              <a:cs typeface="Arial" charset="0"/>
            </a:endParaRPr>
          </a:p>
        </p:txBody>
      </p:sp>
      <p:sp>
        <p:nvSpPr>
          <p:cNvPr id="15371" name="Hộp_Văn_Bản 41"/>
          <p:cNvSpPr txBox="1">
            <a:spLocks noChangeArrowheads="1"/>
          </p:cNvSpPr>
          <p:nvPr/>
        </p:nvSpPr>
        <p:spPr bwMode="auto">
          <a:xfrm>
            <a:off x="3710462" y="1580704"/>
            <a:ext cx="21140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Quan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sát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mặt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trời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,</a:t>
            </a:r>
          </a:p>
          <a:p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mặt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trăng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,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sao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,</a:t>
            </a:r>
          </a:p>
          <a:p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sự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di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chuyển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của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bóng</a:t>
            </a:r>
            <a:r>
              <a:rPr lang="en-US" sz="1600" b="1" i="1" dirty="0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 </a:t>
            </a:r>
            <a:r>
              <a:rPr lang="en-US" sz="1600" b="1" i="1" dirty="0" err="1" smtClean="0">
                <a:solidFill>
                  <a:prstClr val="black"/>
                </a:solidFill>
                <a:latin typeface="+mj-lt"/>
                <a:ea typeface="+mn-ea"/>
                <a:cs typeface="Arial" charset="0"/>
              </a:rPr>
              <a:t>nắng</a:t>
            </a:r>
            <a:endParaRPr lang="en-US" sz="1600" b="1" i="1" dirty="0">
              <a:solidFill>
                <a:prstClr val="black"/>
              </a:solidFill>
              <a:latin typeface="+mj-lt"/>
              <a:ea typeface="+mn-ea"/>
              <a:cs typeface="Arial" charset="0"/>
            </a:endParaRPr>
          </a:p>
        </p:txBody>
      </p:sp>
      <p:pic>
        <p:nvPicPr>
          <p:cNvPr id="15372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67100" y="3684588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3281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</a:rPr>
              <a:t>? </a:t>
            </a:r>
            <a:r>
              <a:rPr lang="en-US" sz="2400" dirty="0" err="1">
                <a:solidFill>
                  <a:schemeClr val="tx1"/>
                </a:solidFill>
              </a:rPr>
              <a:t>Quan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sát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vẽ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mô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lại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cách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xác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định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phương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hướng</a:t>
            </a:r>
            <a:r>
              <a:rPr lang="en-US" sz="2400" dirty="0">
                <a:solidFill>
                  <a:schemeClr val="tx1"/>
                </a:solidFill>
              </a:rPr>
              <a:t> qua </a:t>
            </a:r>
            <a:r>
              <a:rPr lang="en-US" sz="2400" dirty="0" err="1">
                <a:solidFill>
                  <a:schemeClr val="tx1"/>
                </a:solidFill>
              </a:rPr>
              <a:t>việc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sát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mặt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trời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mọc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827584" y="1196752"/>
            <a:ext cx="7056784" cy="36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1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la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77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_Văn_Bản 7"/>
          <p:cNvSpPr txBox="1"/>
          <p:nvPr/>
        </p:nvSpPr>
        <p:spPr>
          <a:xfrm>
            <a:off x="3578225" y="1652588"/>
            <a:ext cx="52546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3600" b="1" dirty="0">
                <a:solidFill>
                  <a:srgbClr val="FFFFFF"/>
                </a:solidFill>
                <a:effectLst>
                  <a:outerShdw blurRad="50800" dist="50800" algn="l" rotWithShape="0">
                    <a:prstClr val="black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"XIN CHÂN THÀNH CẢM ƠN!"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_text"/>
          <p:cNvSpPr txBox="1">
            <a:spLocks/>
          </p:cNvSpPr>
          <p:nvPr/>
        </p:nvSpPr>
        <p:spPr bwMode="gray">
          <a:xfrm>
            <a:off x="987423" y="1716088"/>
            <a:ext cx="6072189" cy="1425575"/>
          </a:xfrm>
          <a:prstGeom prst="rect">
            <a:avLst/>
          </a:prstGeom>
        </p:spPr>
        <p:txBody>
          <a:bodyPr lIns="0" tIns="0" rIns="0" bIns="0" anchor="ctr"/>
          <a:lstStyle/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phim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fontAlgn="auto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AutoNum type="arabicPeriod"/>
              <a:defRPr/>
            </a:pP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cha?</a:t>
            </a:r>
          </a:p>
          <a:p>
            <a:pPr marL="342900" indent="-342900" fontAlgn="auto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AutoNum type="arabicPeriod"/>
              <a:defRPr/>
            </a:pP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defRPr/>
            </a:pPr>
            <a:endParaRPr lang="en-US" sz="2400" i="1" noProof="1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16387" name="Gruppieren 19"/>
          <p:cNvGrpSpPr>
            <a:grpSpLocks/>
          </p:cNvGrpSpPr>
          <p:nvPr/>
        </p:nvGrpSpPr>
        <p:grpSpPr bwMode="auto">
          <a:xfrm>
            <a:off x="5998997" y="2687151"/>
            <a:ext cx="2692400" cy="4182269"/>
            <a:chOff x="2932118" y="138113"/>
            <a:chExt cx="3273432" cy="6476694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gray">
            <a:xfrm>
              <a:off x="2932118" y="477374"/>
              <a:ext cx="3273432" cy="5676480"/>
            </a:xfrm>
            <a:prstGeom prst="rect">
              <a:avLst/>
            </a:prstGeom>
            <a:gradFill flip="none" rotWithShape="1">
              <a:gsLst>
                <a:gs pos="0">
                  <a:srgbClr val="D7D7D7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gray">
            <a:xfrm>
              <a:off x="3127056" y="629796"/>
              <a:ext cx="2885485" cy="5524059"/>
            </a:xfrm>
            <a:prstGeom prst="rect">
              <a:avLst/>
            </a:prstGeom>
            <a:solidFill>
              <a:srgbClr val="AFAFAF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gray">
            <a:xfrm>
              <a:off x="3165658" y="674047"/>
              <a:ext cx="2808281" cy="5479807"/>
            </a:xfrm>
            <a:prstGeom prst="rect">
              <a:avLst/>
            </a:prstGeom>
            <a:solidFill>
              <a:srgbClr val="FFFFFF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>
              <a:off x="3231281" y="740425"/>
              <a:ext cx="2675104" cy="5413429"/>
            </a:xfrm>
            <a:prstGeom prst="rect">
              <a:avLst/>
            </a:prstGeom>
            <a:solidFill>
              <a:srgbClr val="969696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gray">
            <a:xfrm>
              <a:off x="3300765" y="826469"/>
              <a:ext cx="2545789" cy="53298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gray">
            <a:xfrm>
              <a:off x="4383545" y="3137379"/>
              <a:ext cx="214239" cy="6391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34" y="0"/>
                </a:cxn>
                <a:cxn ang="0">
                  <a:pos x="11" y="0"/>
                </a:cxn>
                <a:cxn ang="0">
                  <a:pos x="6" y="0"/>
                </a:cxn>
                <a:cxn ang="0">
                  <a:pos x="0" y="9"/>
                </a:cxn>
                <a:cxn ang="0">
                  <a:pos x="6" y="17"/>
                </a:cxn>
                <a:cxn ang="0">
                  <a:pos x="11" y="17"/>
                </a:cxn>
                <a:cxn ang="0">
                  <a:pos x="34" y="17"/>
                </a:cxn>
                <a:cxn ang="0">
                  <a:pos x="49" y="17"/>
                </a:cxn>
                <a:cxn ang="0">
                  <a:pos x="57" y="9"/>
                </a:cxn>
                <a:cxn ang="0">
                  <a:pos x="49" y="0"/>
                </a:cxn>
              </a:cxnLst>
              <a:rect l="0" t="0" r="r" b="b"/>
              <a:pathLst>
                <a:path w="57" h="17">
                  <a:moveTo>
                    <a:pt x="49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0"/>
                    <a:pt x="0" y="4"/>
                    <a:pt x="0" y="9"/>
                  </a:cubicBezTo>
                  <a:cubicBezTo>
                    <a:pt x="0" y="13"/>
                    <a:pt x="1" y="17"/>
                    <a:pt x="6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54" y="17"/>
                    <a:pt x="57" y="13"/>
                    <a:pt x="57" y="9"/>
                  </a:cubicBezTo>
                  <a:cubicBezTo>
                    <a:pt x="57" y="4"/>
                    <a:pt x="54" y="0"/>
                    <a:pt x="49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gray">
            <a:xfrm>
              <a:off x="4647529" y="213095"/>
              <a:ext cx="1233328" cy="6401712"/>
            </a:xfrm>
            <a:custGeom>
              <a:avLst/>
              <a:gdLst>
                <a:gd name="connsiteX0" fmla="*/ 10000 w 10000"/>
                <a:gd name="connsiteY0" fmla="*/ 9097 h 9731"/>
                <a:gd name="connsiteX1" fmla="*/ 0 w 10000"/>
                <a:gd name="connsiteY1" fmla="*/ 9731 h 9731"/>
                <a:gd name="connsiteX2" fmla="*/ 0 w 10000"/>
                <a:gd name="connsiteY2" fmla="*/ 0 h 9731"/>
                <a:gd name="connsiteX3" fmla="*/ 10000 w 10000"/>
                <a:gd name="connsiteY3" fmla="*/ 941 h 9731"/>
                <a:gd name="connsiteX4" fmla="*/ 10000 w 10000"/>
                <a:gd name="connsiteY4" fmla="*/ 9097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9731">
                  <a:moveTo>
                    <a:pt x="10000" y="9097"/>
                  </a:moveTo>
                  <a:lnTo>
                    <a:pt x="0" y="9731"/>
                  </a:lnTo>
                  <a:lnTo>
                    <a:pt x="0" y="0"/>
                  </a:lnTo>
                  <a:lnTo>
                    <a:pt x="10000" y="941"/>
                  </a:lnTo>
                  <a:lnTo>
                    <a:pt x="10000" y="909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7D7D7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gray">
            <a:xfrm>
              <a:off x="4499351" y="138113"/>
              <a:ext cx="106154" cy="6401712"/>
            </a:xfrm>
            <a:custGeom>
              <a:avLst/>
              <a:gdLst/>
              <a:ahLst/>
              <a:cxnLst>
                <a:cxn ang="0">
                  <a:pos x="0" y="4125"/>
                </a:cxn>
                <a:cxn ang="0">
                  <a:pos x="71" y="4144"/>
                </a:cxn>
                <a:cxn ang="0">
                  <a:pos x="71" y="0"/>
                </a:cxn>
                <a:cxn ang="0">
                  <a:pos x="0" y="21"/>
                </a:cxn>
                <a:cxn ang="0">
                  <a:pos x="0" y="4125"/>
                </a:cxn>
              </a:cxnLst>
              <a:rect l="0" t="0" r="r" b="b"/>
              <a:pathLst>
                <a:path w="71" h="4144">
                  <a:moveTo>
                    <a:pt x="0" y="4125"/>
                  </a:moveTo>
                  <a:lnTo>
                    <a:pt x="71" y="4144"/>
                  </a:lnTo>
                  <a:lnTo>
                    <a:pt x="71" y="0"/>
                  </a:lnTo>
                  <a:lnTo>
                    <a:pt x="0" y="21"/>
                  </a:lnTo>
                  <a:lnTo>
                    <a:pt x="0" y="412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7D7D7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gray">
            <a:xfrm>
              <a:off x="4707800" y="3075919"/>
              <a:ext cx="106154" cy="484307"/>
            </a:xfrm>
            <a:custGeom>
              <a:avLst/>
              <a:gdLst/>
              <a:ahLst/>
              <a:cxnLst>
                <a:cxn ang="0">
                  <a:pos x="68" y="297"/>
                </a:cxn>
                <a:cxn ang="0">
                  <a:pos x="0" y="305"/>
                </a:cxn>
                <a:cxn ang="0">
                  <a:pos x="0" y="0"/>
                </a:cxn>
                <a:cxn ang="0">
                  <a:pos x="68" y="7"/>
                </a:cxn>
                <a:cxn ang="0">
                  <a:pos x="68" y="297"/>
                </a:cxn>
              </a:cxnLst>
              <a:rect l="0" t="0" r="r" b="b"/>
              <a:pathLst>
                <a:path w="68" h="305">
                  <a:moveTo>
                    <a:pt x="68" y="297"/>
                  </a:moveTo>
                  <a:lnTo>
                    <a:pt x="0" y="305"/>
                  </a:lnTo>
                  <a:lnTo>
                    <a:pt x="0" y="0"/>
                  </a:lnTo>
                  <a:lnTo>
                    <a:pt x="68" y="7"/>
                  </a:lnTo>
                  <a:lnTo>
                    <a:pt x="68" y="29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gray">
            <a:xfrm>
              <a:off x="4748332" y="3137379"/>
              <a:ext cx="123526" cy="63919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5" y="17"/>
                </a:cxn>
                <a:cxn ang="0">
                  <a:pos x="10" y="17"/>
                </a:cxn>
                <a:cxn ang="0">
                  <a:pos x="33" y="17"/>
                </a:cxn>
                <a:cxn ang="0">
                  <a:pos x="33" y="0"/>
                </a:cxn>
              </a:cxnLst>
              <a:rect l="0" t="0" r="r" b="b"/>
              <a:pathLst>
                <a:path w="33" h="17">
                  <a:moveTo>
                    <a:pt x="33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0" y="0"/>
                    <a:pt x="0" y="17"/>
                    <a:pt x="5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33" y="17"/>
                    <a:pt x="33" y="17"/>
                    <a:pt x="33" y="17"/>
                  </a:cubicBezTo>
                  <a:lnTo>
                    <a:pt x="3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gray">
            <a:xfrm>
              <a:off x="4812025" y="3137379"/>
              <a:ext cx="218100" cy="6391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35" y="0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9"/>
                </a:cxn>
                <a:cxn ang="0">
                  <a:pos x="6" y="17"/>
                </a:cxn>
                <a:cxn ang="0">
                  <a:pos x="12" y="17"/>
                </a:cxn>
                <a:cxn ang="0">
                  <a:pos x="35" y="17"/>
                </a:cxn>
                <a:cxn ang="0">
                  <a:pos x="49" y="17"/>
                </a:cxn>
                <a:cxn ang="0">
                  <a:pos x="58" y="9"/>
                </a:cxn>
                <a:cxn ang="0">
                  <a:pos x="49" y="0"/>
                </a:cxn>
              </a:cxnLst>
              <a:rect l="0" t="0" r="r" b="b"/>
              <a:pathLst>
                <a:path w="58" h="17">
                  <a:moveTo>
                    <a:pt x="49" y="0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4"/>
                    <a:pt x="0" y="9"/>
                  </a:cubicBezTo>
                  <a:cubicBezTo>
                    <a:pt x="0" y="13"/>
                    <a:pt x="2" y="17"/>
                    <a:pt x="6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54" y="17"/>
                    <a:pt x="58" y="13"/>
                    <a:pt x="58" y="9"/>
                  </a:cubicBezTo>
                  <a:cubicBezTo>
                    <a:pt x="58" y="4"/>
                    <a:pt x="54" y="0"/>
                    <a:pt x="49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cxnSp>
        <p:nvCxnSpPr>
          <p:cNvPr id="19" name="Straight Connector 6"/>
          <p:cNvCxnSpPr/>
          <p:nvPr/>
        </p:nvCxnSpPr>
        <p:spPr>
          <a:xfrm>
            <a:off x="720725" y="1649413"/>
            <a:ext cx="4427538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</p:cxnSp>
      <p:cxnSp>
        <p:nvCxnSpPr>
          <p:cNvPr id="20" name="Straight Connector 7"/>
          <p:cNvCxnSpPr/>
          <p:nvPr/>
        </p:nvCxnSpPr>
        <p:spPr>
          <a:xfrm>
            <a:off x="722313" y="1649413"/>
            <a:ext cx="0" cy="1547812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ĐI LẠC TRONG RỪNG - TRUYỆN CỔ TÍCH - PHIM HOẠT HÌNH - KHOẢNH KHẮC KỲ DIỆU (online-video-cutter.com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04" y="404664"/>
            <a:ext cx="8892480" cy="5904655"/>
          </a:xfrm>
        </p:spPr>
      </p:pic>
    </p:spTree>
    <p:extLst>
      <p:ext uri="{BB962C8B-B14F-4D97-AF65-F5344CB8AC3E}">
        <p14:creationId xmlns:p14="http://schemas.microsoft.com/office/powerpoint/2010/main" val="281169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Pictures\Cach-xac-dinh-phuong-huong-bang-la-b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908720"/>
            <a:ext cx="4896544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Pictures\tải xuống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44952"/>
            <a:ext cx="4248472" cy="319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9592" y="4434116"/>
            <a:ext cx="3312368" cy="363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88024" y="4434116"/>
            <a:ext cx="4248472" cy="363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GPS (La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44624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74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11344" y="1002268"/>
            <a:ext cx="179408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Kim </a:t>
            </a:r>
            <a:r>
              <a:rPr lang="en-US" sz="2000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nam</a:t>
            </a:r>
            <a:r>
              <a:rPr lang="en-US" sz="20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châm</a:t>
            </a:r>
            <a:r>
              <a:rPr lang="en-US" sz="20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en-US" sz="2000" i="1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Hộp_Văn_Bản 2"/>
          <p:cNvSpPr txBox="1"/>
          <p:nvPr/>
        </p:nvSpPr>
        <p:spPr>
          <a:xfrm>
            <a:off x="1261127" y="188913"/>
            <a:ext cx="5469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17"/>
          <p:cNvSpPr txBox="1"/>
          <p:nvPr/>
        </p:nvSpPr>
        <p:spPr>
          <a:xfrm>
            <a:off x="4799560" y="901926"/>
            <a:ext cx="155202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Vòng</a:t>
            </a:r>
            <a:r>
              <a:rPr lang="en-US" sz="20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lang="en-US" sz="2000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endParaRPr lang="en-US" sz="2000" i="1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2" name="Picture 2" descr="C:\Users\Administrator\Pictures\Cach-xac-dinh-phuong-huong-bang-la-ba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385" y="1268759"/>
            <a:ext cx="5256584" cy="321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406787" y="1268759"/>
            <a:ext cx="2012410" cy="739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1747358" y="1393855"/>
            <a:ext cx="1240466" cy="52297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64085" y="701871"/>
            <a:ext cx="179408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Kim </a:t>
            </a:r>
            <a:r>
              <a:rPr lang="en-US" sz="2000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nam</a:t>
            </a:r>
            <a:r>
              <a:rPr lang="en-US" sz="20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châm</a:t>
            </a:r>
            <a:r>
              <a:rPr lang="en-US" sz="20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en-US" sz="2000" i="1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Hộp_Văn_Bản 2"/>
          <p:cNvSpPr txBox="1"/>
          <p:nvPr/>
        </p:nvSpPr>
        <p:spPr>
          <a:xfrm>
            <a:off x="1261126" y="188913"/>
            <a:ext cx="61911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17"/>
          <p:cNvSpPr txBox="1"/>
          <p:nvPr/>
        </p:nvSpPr>
        <p:spPr>
          <a:xfrm>
            <a:off x="3019972" y="772614"/>
            <a:ext cx="155202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Vòng</a:t>
            </a:r>
            <a:r>
              <a:rPr lang="en-US" sz="20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lang="en-US" sz="2000" i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endParaRPr lang="en-US" sz="2000" i="1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2" name="Picture 2" descr="C:\Users\Administrator\Pictures\Cach-xac-dinh-phuong-huong-bang-la-ba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85"/>
          <a:stretch/>
        </p:blipFill>
        <p:spPr bwMode="auto">
          <a:xfrm>
            <a:off x="0" y="1172723"/>
            <a:ext cx="2456597" cy="283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1586064" y="1172723"/>
            <a:ext cx="1452897" cy="48697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611561" y="972669"/>
            <a:ext cx="792087" cy="80014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549386" y="1341108"/>
            <a:ext cx="45946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Để có </a:t>
            </a:r>
            <a:r>
              <a:rPr lang="vi-VN" sz="2400" b="1" dirty="0">
                <a:latin typeface="Times New Roman" pitchFamily="18" charset="0"/>
                <a:cs typeface="Times New Roman" pitchFamily="18" charset="0"/>
              </a:rPr>
              <a:t>cách coi la bàn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 chính xác về phương hướng thì ban đầu chúng ta cần xoay la bàn sao cho cây kim màu đỏ chỉ ở hướng bắc và về đúng chính giữa vạch đỏ số 0.</a:t>
            </a: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Sau đó bạn mới tiến hành xác định các hướng cần di chuyển bằng cách từ từ xoay người và la bàn.</a:t>
            </a:r>
          </a:p>
        </p:txBody>
      </p:sp>
      <p:pic>
        <p:nvPicPr>
          <p:cNvPr id="1026" name="Picture 2" descr="C:\Users\Administrator\Picture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512" y="1517330"/>
            <a:ext cx="2236873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34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32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78108" y="-27384"/>
            <a:ext cx="4542164" cy="457200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Sử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GPS</a:t>
            </a:r>
          </a:p>
        </p:txBody>
      </p:sp>
      <p:sp>
        <p:nvSpPr>
          <p:cNvPr id="4" name="Freeform 3"/>
          <p:cNvSpPr>
            <a:spLocks/>
          </p:cNvSpPr>
          <p:nvPr/>
        </p:nvSpPr>
        <p:spPr bwMode="gray">
          <a:xfrm>
            <a:off x="6210840" y="-27384"/>
            <a:ext cx="1341133" cy="1056651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hlink">
                  <a:gamma/>
                  <a:tint val="90980"/>
                  <a:invGamma/>
                  <a:alpha val="32001"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b="1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gray">
          <a:xfrm>
            <a:off x="3645504" y="332656"/>
            <a:ext cx="1341133" cy="1058102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b="1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35" name="Nhóm 34"/>
          <p:cNvGrpSpPr/>
          <p:nvPr/>
        </p:nvGrpSpPr>
        <p:grpSpPr>
          <a:xfrm>
            <a:off x="2016561" y="764704"/>
            <a:ext cx="2117508" cy="3159589"/>
            <a:chOff x="2118292" y="2769341"/>
            <a:chExt cx="2117508" cy="30393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7" name="AutoShape 16"/>
            <p:cNvSpPr>
              <a:spLocks noChangeArrowheads="1"/>
            </p:cNvSpPr>
            <p:nvPr/>
          </p:nvSpPr>
          <p:spPr bwMode="auto">
            <a:xfrm>
              <a:off x="2118292" y="2923194"/>
              <a:ext cx="2098787" cy="2885469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2D8A8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8" name="AutoShape 17"/>
            <p:cNvSpPr>
              <a:spLocks noChangeArrowheads="1"/>
            </p:cNvSpPr>
            <p:nvPr/>
          </p:nvSpPr>
          <p:spPr bwMode="gray">
            <a:xfrm>
              <a:off x="2315688" y="2792564"/>
              <a:ext cx="1703994" cy="26271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folHlink">
                    <a:gamma/>
                    <a:shade val="38824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38824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9" name="AutoShape 18"/>
            <p:cNvSpPr>
              <a:spLocks noChangeArrowheads="1"/>
            </p:cNvSpPr>
            <p:nvPr/>
          </p:nvSpPr>
          <p:spPr bwMode="auto">
            <a:xfrm flipH="1">
              <a:off x="3855670" y="2857879"/>
              <a:ext cx="65315" cy="132081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0" name="AutoShape 19"/>
            <p:cNvSpPr>
              <a:spLocks noChangeArrowheads="1"/>
            </p:cNvSpPr>
            <p:nvPr/>
          </p:nvSpPr>
          <p:spPr bwMode="auto">
            <a:xfrm flipH="1">
              <a:off x="2408581" y="2857879"/>
              <a:ext cx="66766" cy="132081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gray">
            <a:xfrm>
              <a:off x="2797188" y="2769341"/>
              <a:ext cx="726481" cy="2960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400" b="1" dirty="0" err="1" smtClean="0">
                  <a:solidFill>
                    <a:srgbClr val="FFFFFF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Bước</a:t>
              </a:r>
              <a:r>
                <a:rPr lang="en-US" sz="1400" b="1" dirty="0" smtClean="0">
                  <a:solidFill>
                    <a:srgbClr val="FFFFFF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1</a:t>
              </a:r>
              <a:endParaRPr lang="en-US" sz="1400" b="1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2137013" y="3187205"/>
              <a:ext cx="2098787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  <a:r>
                <a:rPr lang="vi-VN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ầu </a:t>
              </a:r>
              <a:r>
                <a:rPr lang="vi-V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tiên bạn hãy mở ứng dụng la bàn trên điện thoại</a:t>
              </a:r>
              <a:endParaRPr lang="en-US" b="1" i="1" dirty="0">
                <a:solidFill>
                  <a:srgbClr val="5D822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Nhóm 35"/>
          <p:cNvGrpSpPr/>
          <p:nvPr/>
        </p:nvGrpSpPr>
        <p:grpSpPr>
          <a:xfrm>
            <a:off x="4380447" y="620688"/>
            <a:ext cx="2163164" cy="3235063"/>
            <a:chOff x="4413024" y="2377452"/>
            <a:chExt cx="2163164" cy="3037871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4413024" y="2529854"/>
              <a:ext cx="2098787" cy="2885469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D08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gray">
            <a:xfrm>
              <a:off x="4626386" y="2403578"/>
              <a:ext cx="1703994" cy="26271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 flipH="1">
              <a:off x="6159110" y="2473247"/>
              <a:ext cx="66766" cy="132082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 flipH="1">
              <a:off x="4704764" y="2464538"/>
              <a:ext cx="65315" cy="132082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gray">
            <a:xfrm>
              <a:off x="5096274" y="2377452"/>
              <a:ext cx="726481" cy="2890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400" b="1" dirty="0" err="1" smtClean="0">
                  <a:solidFill>
                    <a:srgbClr val="FFFFFF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Bước</a:t>
              </a:r>
              <a:r>
                <a:rPr lang="en-US" sz="1400" b="1" dirty="0" smtClean="0">
                  <a:solidFill>
                    <a:srgbClr val="FFFFFF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2</a:t>
              </a:r>
              <a:endParaRPr lang="en-US" sz="1400" b="1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9" name="Text Box 21"/>
            <p:cNvSpPr txBox="1">
              <a:spLocks noChangeArrowheads="1"/>
            </p:cNvSpPr>
            <p:nvPr/>
          </p:nvSpPr>
          <p:spPr bwMode="auto">
            <a:xfrm>
              <a:off x="4413024" y="2722871"/>
              <a:ext cx="2163164" cy="19075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vi-V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Tiếp đó, trên màn hình la bàn sẽ hiển thị 4 hướng chính là đông tây nam bắc, số đo vị trí độ và kết quả hiển thị kinh vĩ độ ở vị trí hiện tại</a:t>
              </a:r>
              <a:endParaRPr lang="en-US" b="1" i="1" dirty="0">
                <a:solidFill>
                  <a:srgbClr val="3333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Nhóm 36"/>
          <p:cNvGrpSpPr/>
          <p:nvPr/>
        </p:nvGrpSpPr>
        <p:grpSpPr>
          <a:xfrm>
            <a:off x="6652131" y="332656"/>
            <a:ext cx="2366110" cy="3523095"/>
            <a:chOff x="6630538" y="1493788"/>
            <a:chExt cx="2168172" cy="4519583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6630538" y="1620883"/>
              <a:ext cx="2168172" cy="4392488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FC5E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gray">
            <a:xfrm>
              <a:off x="6905151" y="1538854"/>
              <a:ext cx="1703994" cy="26271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 flipH="1">
              <a:off x="8446584" y="2005882"/>
              <a:ext cx="65315" cy="130630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 flipH="1">
              <a:off x="6999496" y="2005882"/>
              <a:ext cx="65314" cy="130630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="1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gray">
            <a:xfrm>
              <a:off x="7428981" y="1493788"/>
              <a:ext cx="665707" cy="3948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400" b="1" dirty="0" err="1" smtClean="0">
                  <a:solidFill>
                    <a:srgbClr val="FFFFFF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Bước</a:t>
              </a:r>
              <a:r>
                <a:rPr lang="en-US" sz="1400" b="1" dirty="0" smtClean="0">
                  <a:solidFill>
                    <a:srgbClr val="FFFFFF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3</a:t>
              </a:r>
              <a:endParaRPr lang="en-US" sz="1400" b="1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2" name="Text Box 21"/>
            <p:cNvSpPr txBox="1">
              <a:spLocks noChangeArrowheads="1"/>
            </p:cNvSpPr>
            <p:nvPr/>
          </p:nvSpPr>
          <p:spPr bwMode="auto">
            <a:xfrm>
              <a:off x="6700242" y="2005882"/>
              <a:ext cx="1989046" cy="36719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Đặt</a:t>
              </a:r>
              <a:r>
                <a: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 </a:t>
              </a:r>
              <a:r>
                <a:rPr lang="vi-V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điện thoại hướng về phía mà mình muốn đi sau đó giữ yên thiết bị </a:t>
              </a:r>
              <a:r>
                <a:rPr lang="vi-VN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mặt </a:t>
              </a:r>
              <a:r>
                <a:rPr lang="vi-V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phẳng </a:t>
              </a:r>
              <a:r>
                <a:rPr lang="vi-VN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ngang, </a:t>
              </a:r>
              <a:r>
                <a:rPr lang="vi-V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 quả trên màn hình sẽ hiển thị cho </a:t>
              </a:r>
              <a:r>
                <a:rPr lang="vi-VN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 </a:t>
              </a:r>
              <a:r>
                <a:rPr lang="vi-V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 đang đứng ở vị trí góc bao nhiêu độ so với hướng bắc.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8" name="Picture 2" descr="C:\Users\Administrator\Pictures\tải xuống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003" y="3971157"/>
            <a:ext cx="2080066" cy="274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dministrator\Pictures\cach-dung-la-b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447" y="3971157"/>
            <a:ext cx="4637793" cy="274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52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85552491"/>
              </p:ext>
            </p:extLst>
          </p:nvPr>
        </p:nvGraphicFramePr>
        <p:xfrm>
          <a:off x="3175382" y="894206"/>
          <a:ext cx="6603504" cy="4402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Hộp_Văn_Bản 4"/>
          <p:cNvSpPr txBox="1"/>
          <p:nvPr/>
        </p:nvSpPr>
        <p:spPr>
          <a:xfrm>
            <a:off x="3419873" y="188913"/>
            <a:ext cx="23739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385763" y="2126725"/>
            <a:ext cx="327977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la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1600" i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Hình chữ nhật góc tròn 8"/>
          <p:cNvSpPr/>
          <p:nvPr/>
        </p:nvSpPr>
        <p:spPr>
          <a:xfrm>
            <a:off x="385763" y="1889125"/>
            <a:ext cx="3279775" cy="1800225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yt1s.com - Sinh Tồn Trong Rừng Cách xác định phương hướng khi bị lạc trong rừng sâu (online-video-cutter.com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520" y="274638"/>
            <a:ext cx="9252519" cy="5851525"/>
          </a:xfrm>
        </p:spPr>
      </p:pic>
    </p:spTree>
    <p:extLst>
      <p:ext uri="{BB962C8B-B14F-4D97-AF65-F5344CB8AC3E}">
        <p14:creationId xmlns:p14="http://schemas.microsoft.com/office/powerpoint/2010/main" val="253447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hankgiving3">
  <a:themeElements>
    <a:clrScheme name="Ghim Ấ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thankful_turkey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ankful_turke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ankful_turke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ankful_turke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157257333</TotalTime>
  <Pages>0</Pages>
  <Words>417</Words>
  <Characters>0</Characters>
  <Application>Microsoft Office PowerPoint</Application>
  <DocSecurity>0</DocSecurity>
  <PresentationFormat>On-screen Show (4:3)</PresentationFormat>
  <Lines>0</Lines>
  <Paragraphs>54</Paragraphs>
  <Slides>15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Microsoft YaHei</vt:lpstr>
      <vt:lpstr>宋体</vt:lpstr>
      <vt:lpstr>Arial</vt:lpstr>
      <vt:lpstr>Calibri</vt:lpstr>
      <vt:lpstr>Times New Roman</vt:lpstr>
      <vt:lpstr>Verdana</vt:lpstr>
      <vt:lpstr>默认设计模板</vt:lpstr>
      <vt:lpstr>Custom Design</vt:lpstr>
      <vt:lpstr>1_thankgiving3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Sử dụng la bàn GPS</vt:lpstr>
      <vt:lpstr>PowerPoint Presentation</vt:lpstr>
      <vt:lpstr>PowerPoint Presentation</vt:lpstr>
      <vt:lpstr>PowerPoint Presentation</vt:lpstr>
      <vt:lpstr>PowerPoint Presentation</vt:lpstr>
      <vt:lpstr>Xác định phương hướng</vt:lpstr>
      <vt:lpstr>? Quan sát hình vẽ, mô tả lại cách xác định phương hướng qua việc quan sát mặt trời mọc.  </vt:lpstr>
      <vt:lpstr>Trò chơi: Hỏi đường.</vt:lpstr>
      <vt:lpstr>PowerPoint Presentation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Bản trình bày của PowerPoint</dc:title>
  <dc:creator>Administrator</dc:creator>
  <cp:lastModifiedBy>Laptop MT</cp:lastModifiedBy>
  <cp:revision>34</cp:revision>
  <cp:lastPrinted>1899-12-30T00:00:00Z</cp:lastPrinted>
  <dcterms:created xsi:type="dcterms:W3CDTF">2012-04-20T16:02:50Z</dcterms:created>
  <dcterms:modified xsi:type="dcterms:W3CDTF">2024-02-21T12:27:32Z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1033-8.1.0.3018</vt:lpwstr>
  </property>
</Properties>
</file>