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5" r:id="rId1"/>
    <p:sldMasterId id="2147483677" r:id="rId2"/>
  </p:sldMasterIdLst>
  <p:notesMasterIdLst>
    <p:notesMasterId r:id="rId16"/>
  </p:notesMasterIdLst>
  <p:sldIdLst>
    <p:sldId id="256" r:id="rId3"/>
    <p:sldId id="268" r:id="rId4"/>
    <p:sldId id="303" r:id="rId5"/>
    <p:sldId id="304" r:id="rId6"/>
    <p:sldId id="305" r:id="rId7"/>
    <p:sldId id="306" r:id="rId8"/>
    <p:sldId id="308" r:id="rId9"/>
    <p:sldId id="307" r:id="rId10"/>
    <p:sldId id="265" r:id="rId11"/>
    <p:sldId id="309" r:id="rId12"/>
    <p:sldId id="257" r:id="rId13"/>
    <p:sldId id="264" r:id="rId14"/>
    <p:sldId id="277" r:id="rId15"/>
  </p:sldIdLst>
  <p:sldSz cx="9144000" cy="5143500" type="screen16x9"/>
  <p:notesSz cx="6858000" cy="9144000"/>
  <p:embeddedFontLst>
    <p:embeddedFont>
      <p:font typeface="Abril Fatface" panose="020B0604020202020204" charset="0"/>
      <p:regular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Fira Sans" panose="020B0604020202020204" charset="0"/>
      <p:regular r:id="rId22"/>
      <p:bold r:id="rId23"/>
      <p:italic r:id="rId24"/>
      <p:boldItalic r:id="rId25"/>
    </p:embeddedFont>
    <p:embeddedFont>
      <p:font typeface="Cambria Math" panose="02040503050406030204" pitchFamily="18" charset="0"/>
      <p:regular r:id="rId26"/>
    </p:embeddedFont>
    <p:embeddedFont>
      <p:font typeface="Calibri Light" panose="020F0302020204030204" pitchFamily="34" charset="0"/>
      <p:regular r:id="rId27"/>
      <p: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92">
          <p15:clr>
            <a:srgbClr val="A4A3A4"/>
          </p15:clr>
        </p15:guide>
        <p15:guide id="2" pos="5544">
          <p15:clr>
            <a:srgbClr val="A4A3A4"/>
          </p15:clr>
        </p15:guide>
        <p15:guide id="3">
          <p15:clr>
            <a:srgbClr val="9AA0A6"/>
          </p15:clr>
        </p15:guide>
        <p15:guide id="4" orient="horz" pos="608">
          <p15:clr>
            <a:srgbClr val="FFFF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8FBCF1B-9FCA-4CC2-A5B2-BCDEE4416FB4}">
  <a:tblStyle styleId="{78FBCF1B-9FCA-4CC2-A5B2-BCDEE4416FB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7020" autoAdjust="0"/>
  </p:normalViewPr>
  <p:slideViewPr>
    <p:cSldViewPr snapToGrid="0">
      <p:cViewPr varScale="1">
        <p:scale>
          <a:sx n="82" d="100"/>
          <a:sy n="82" d="100"/>
        </p:scale>
        <p:origin x="820" y="48"/>
      </p:cViewPr>
      <p:guideLst>
        <p:guide orient="horz" pos="2192"/>
        <p:guide pos="5544"/>
        <p:guide/>
        <p:guide orient="horz" pos="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028270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506564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ad3e265c7e_1_3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ad3e265c7e_1_3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45244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ad3e265c7e_1_3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ad3e265c7e_1_3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220471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ga3321fee57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1" name="Google Shape;711;ga3321fee57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54182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ad3e265c7e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" name="Google Shape;431;gad3e265c7e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576580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b="1" dirty="0" err="1" smtClean="0"/>
              <a:t>Hướng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dẫn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chơi</a:t>
            </a:r>
            <a:r>
              <a:rPr lang="en-US" b="1" baseline="0" dirty="0" smtClean="0"/>
              <a:t>: </a:t>
            </a:r>
            <a:r>
              <a:rPr lang="en-US" b="0" baseline="0" dirty="0" err="1" smtClean="0"/>
              <a:t>Bấm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vào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bông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hoa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để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mở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câu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hỏi</a:t>
            </a:r>
            <a:r>
              <a:rPr lang="en-US" b="0" baseline="0" dirty="0" smtClean="0"/>
              <a:t>/ </a:t>
            </a:r>
            <a:r>
              <a:rPr lang="en-US" b="0" baseline="0" dirty="0" err="1" smtClean="0"/>
              <a:t>Nếu</a:t>
            </a:r>
            <a:r>
              <a:rPr lang="en-US" b="0" baseline="0" dirty="0" smtClean="0"/>
              <a:t> HS </a:t>
            </a:r>
            <a:r>
              <a:rPr lang="en-US" b="0" baseline="0" dirty="0" err="1" smtClean="0"/>
              <a:t>trả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lời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đúng</a:t>
            </a:r>
            <a:r>
              <a:rPr lang="en-US" b="0" baseline="0" dirty="0" smtClean="0"/>
              <a:t>, </a:t>
            </a:r>
            <a:r>
              <a:rPr lang="en-US" b="0" baseline="0" dirty="0" err="1" smtClean="0"/>
              <a:t>bấm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lại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vào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bông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hoa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đó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lần</a:t>
            </a:r>
            <a:r>
              <a:rPr lang="en-US" b="0" baseline="0" dirty="0" smtClean="0"/>
              <a:t> 2 </a:t>
            </a:r>
            <a:r>
              <a:rPr lang="en-US" b="0" baseline="0" dirty="0" err="1" smtClean="0"/>
              <a:t>để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hái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hoa</a:t>
            </a:r>
            <a:r>
              <a:rPr lang="en-US" b="0" baseline="0" dirty="0" smtClean="0"/>
              <a:t>/ </a:t>
            </a:r>
            <a:r>
              <a:rPr lang="en-US" b="0" baseline="0" dirty="0" err="1" smtClean="0"/>
              <a:t>Sau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khi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trả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lời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hết</a:t>
            </a:r>
            <a:r>
              <a:rPr lang="en-US" b="0" baseline="0" dirty="0" smtClean="0"/>
              <a:t>, </a:t>
            </a:r>
            <a:r>
              <a:rPr lang="en-US" b="0" baseline="0" dirty="0" err="1" smtClean="0"/>
              <a:t>bấm</a:t>
            </a:r>
            <a:r>
              <a:rPr lang="en-US" b="0" baseline="0" dirty="0" smtClean="0"/>
              <a:t> “</a:t>
            </a:r>
            <a:r>
              <a:rPr lang="en-US" b="1" baseline="0" dirty="0" smtClean="0"/>
              <a:t>NEXT</a:t>
            </a:r>
            <a:r>
              <a:rPr lang="en-US" b="0" baseline="0" dirty="0" smtClean="0"/>
              <a:t>” </a:t>
            </a:r>
            <a:r>
              <a:rPr lang="en-US" b="0" baseline="0" dirty="0" err="1" smtClean="0"/>
              <a:t>để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đến</a:t>
            </a:r>
            <a:r>
              <a:rPr lang="en-US" b="0" baseline="0" dirty="0" smtClean="0"/>
              <a:t> slide </a:t>
            </a:r>
            <a:r>
              <a:rPr lang="en-US" b="0" baseline="0" dirty="0" err="1" smtClean="0"/>
              <a:t>bài</a:t>
            </a:r>
            <a:r>
              <a:rPr lang="en-US" b="0" baseline="0" dirty="0" smtClean="0"/>
              <a:t> </a:t>
            </a:r>
            <a:r>
              <a:rPr lang="en-US" b="0" baseline="0" dirty="0" err="1" smtClean="0"/>
              <a:t>học</a:t>
            </a:r>
            <a:r>
              <a:rPr lang="en-US" b="0" baseline="0" dirty="0" smtClean="0"/>
              <a:t>.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42397971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 err="1" smtClean="0"/>
              <a:t>Sau</a:t>
            </a:r>
            <a:r>
              <a:rPr lang="en-US" dirty="0" smtClean="0"/>
              <a:t> </a:t>
            </a:r>
            <a:r>
              <a:rPr lang="en-US" dirty="0" err="1" smtClean="0"/>
              <a:t>khi</a:t>
            </a:r>
            <a:r>
              <a:rPr lang="en-US" dirty="0" smtClean="0"/>
              <a:t> </a:t>
            </a:r>
            <a:r>
              <a:rPr lang="en-US" dirty="0" err="1" smtClean="0"/>
              <a:t>hiển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bấm</a:t>
            </a:r>
            <a:r>
              <a:rPr lang="en-US" baseline="0" dirty="0" smtClean="0"/>
              <a:t> “</a:t>
            </a:r>
            <a:r>
              <a:rPr lang="en-US" b="1" baseline="0" dirty="0" smtClean="0"/>
              <a:t>Quay </a:t>
            </a:r>
            <a:r>
              <a:rPr lang="en-US" b="1" baseline="0" dirty="0" err="1" smtClean="0"/>
              <a:t>về</a:t>
            </a:r>
            <a:r>
              <a:rPr lang="en-US" baseline="0" dirty="0" smtClean="0"/>
              <a:t>”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tiếp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câu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hỏi</a:t>
            </a:r>
            <a:r>
              <a:rPr lang="en-US" baseline="0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7918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 err="1" smtClean="0"/>
              <a:t>Sau</a:t>
            </a:r>
            <a:r>
              <a:rPr lang="en-US" dirty="0" smtClean="0"/>
              <a:t> </a:t>
            </a:r>
            <a:r>
              <a:rPr lang="en-US" dirty="0" err="1" smtClean="0"/>
              <a:t>khi</a:t>
            </a:r>
            <a:r>
              <a:rPr lang="en-US" dirty="0" smtClean="0"/>
              <a:t> </a:t>
            </a:r>
            <a:r>
              <a:rPr lang="en-US" dirty="0" err="1" smtClean="0"/>
              <a:t>hiển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bấm</a:t>
            </a:r>
            <a:r>
              <a:rPr lang="en-US" baseline="0" dirty="0" smtClean="0"/>
              <a:t> “</a:t>
            </a:r>
            <a:r>
              <a:rPr lang="en-US" b="1" baseline="0" dirty="0" smtClean="0"/>
              <a:t>Quay </a:t>
            </a:r>
            <a:r>
              <a:rPr lang="en-US" b="1" baseline="0" dirty="0" err="1" smtClean="0"/>
              <a:t>về</a:t>
            </a:r>
            <a:r>
              <a:rPr lang="en-US" baseline="0" dirty="0" smtClean="0"/>
              <a:t>”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tiếp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câu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hỏi</a:t>
            </a:r>
            <a:r>
              <a:rPr lang="en-US" baseline="0" dirty="0" smtClean="0"/>
              <a:t>.</a:t>
            </a:r>
            <a:endParaRPr lang="en-US" dirty="0" smtClean="0"/>
          </a:p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4985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 err="1" smtClean="0"/>
              <a:t>Sau</a:t>
            </a:r>
            <a:r>
              <a:rPr lang="en-US" dirty="0" smtClean="0"/>
              <a:t> </a:t>
            </a:r>
            <a:r>
              <a:rPr lang="en-US" dirty="0" err="1" smtClean="0"/>
              <a:t>khi</a:t>
            </a:r>
            <a:r>
              <a:rPr lang="en-US" dirty="0" smtClean="0"/>
              <a:t> </a:t>
            </a:r>
            <a:r>
              <a:rPr lang="en-US" dirty="0" err="1" smtClean="0"/>
              <a:t>hiển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bấm</a:t>
            </a:r>
            <a:r>
              <a:rPr lang="en-US" baseline="0" dirty="0" smtClean="0"/>
              <a:t> “</a:t>
            </a:r>
            <a:r>
              <a:rPr lang="en-US" b="1" baseline="0" dirty="0" smtClean="0"/>
              <a:t>Quay </a:t>
            </a:r>
            <a:r>
              <a:rPr lang="en-US" b="1" baseline="0" dirty="0" err="1" smtClean="0"/>
              <a:t>về</a:t>
            </a:r>
            <a:r>
              <a:rPr lang="en-US" baseline="0" dirty="0" smtClean="0"/>
              <a:t>”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tiếp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câu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hỏi</a:t>
            </a:r>
            <a:r>
              <a:rPr lang="en-US" baseline="0" dirty="0" smtClean="0"/>
              <a:t>.</a:t>
            </a:r>
            <a:endParaRPr lang="en-US" dirty="0" smtClean="0"/>
          </a:p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33318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 err="1" smtClean="0"/>
              <a:t>Sau</a:t>
            </a:r>
            <a:r>
              <a:rPr lang="en-US" dirty="0" smtClean="0"/>
              <a:t> </a:t>
            </a:r>
            <a:r>
              <a:rPr lang="en-US" dirty="0" err="1" smtClean="0"/>
              <a:t>khi</a:t>
            </a:r>
            <a:r>
              <a:rPr lang="en-US" dirty="0" smtClean="0"/>
              <a:t> </a:t>
            </a:r>
            <a:r>
              <a:rPr lang="en-US" dirty="0" err="1" smtClean="0"/>
              <a:t>hiển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bấm</a:t>
            </a:r>
            <a:r>
              <a:rPr lang="en-US" baseline="0" dirty="0" smtClean="0"/>
              <a:t> “</a:t>
            </a:r>
            <a:r>
              <a:rPr lang="en-US" b="1" baseline="0" dirty="0" smtClean="0"/>
              <a:t>Quay </a:t>
            </a:r>
            <a:r>
              <a:rPr lang="en-US" b="1" baseline="0" dirty="0" err="1" smtClean="0"/>
              <a:t>về</a:t>
            </a:r>
            <a:r>
              <a:rPr lang="en-US" baseline="0" dirty="0" smtClean="0"/>
              <a:t>”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tiếp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câu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hỏi</a:t>
            </a:r>
            <a:r>
              <a:rPr lang="en-US" baseline="0" dirty="0" smtClean="0"/>
              <a:t>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38135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a2f6c9be26_0_1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Google Shape;360;ga2f6c9be26_0_1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80837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a2f6c9be26_0_1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Google Shape;360;ga2f6c9be26_0_1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4575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272150" y="315679"/>
            <a:ext cx="8541628" cy="4638752"/>
          </a:xfrm>
          <a:custGeom>
            <a:avLst/>
            <a:gdLst/>
            <a:ahLst/>
            <a:cxnLst/>
            <a:rect l="l" t="t" r="r" b="b"/>
            <a:pathLst>
              <a:path w="157711" h="85653" extrusionOk="0">
                <a:moveTo>
                  <a:pt x="101006" y="0"/>
                </a:moveTo>
                <a:cubicBezTo>
                  <a:pt x="63973" y="0"/>
                  <a:pt x="16518" y="6301"/>
                  <a:pt x="9383" y="14753"/>
                </a:cubicBezTo>
                <a:cubicBezTo>
                  <a:pt x="1" y="25837"/>
                  <a:pt x="1977" y="69116"/>
                  <a:pt x="9918" y="79106"/>
                </a:cubicBezTo>
                <a:cubicBezTo>
                  <a:pt x="13025" y="83016"/>
                  <a:pt x="39690" y="85653"/>
                  <a:pt x="68727" y="85653"/>
                </a:cubicBezTo>
                <a:cubicBezTo>
                  <a:pt x="101574" y="85653"/>
                  <a:pt x="137456" y="82279"/>
                  <a:pt x="145697" y="73557"/>
                </a:cubicBezTo>
                <a:cubicBezTo>
                  <a:pt x="157711" y="60853"/>
                  <a:pt x="157139" y="17300"/>
                  <a:pt x="144364" y="6537"/>
                </a:cubicBezTo>
                <a:cubicBezTo>
                  <a:pt x="138915" y="1942"/>
                  <a:pt x="121567" y="0"/>
                  <a:pt x="10100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582325" y="189053"/>
            <a:ext cx="8289513" cy="4695672"/>
          </a:xfrm>
          <a:custGeom>
            <a:avLst/>
            <a:gdLst/>
            <a:ahLst/>
            <a:cxnLst/>
            <a:rect l="l" t="t" r="r" b="b"/>
            <a:pathLst>
              <a:path w="153056" h="86704" extrusionOk="0">
                <a:moveTo>
                  <a:pt x="86860" y="1516"/>
                </a:moveTo>
                <a:cubicBezTo>
                  <a:pt x="89932" y="1516"/>
                  <a:pt x="93003" y="1562"/>
                  <a:pt x="96072" y="1660"/>
                </a:cubicBezTo>
                <a:cubicBezTo>
                  <a:pt x="98215" y="1720"/>
                  <a:pt x="100370" y="1803"/>
                  <a:pt x="102513" y="1922"/>
                </a:cubicBezTo>
                <a:cubicBezTo>
                  <a:pt x="104680" y="2041"/>
                  <a:pt x="106823" y="2172"/>
                  <a:pt x="108966" y="2351"/>
                </a:cubicBezTo>
                <a:cubicBezTo>
                  <a:pt x="111110" y="2517"/>
                  <a:pt x="113229" y="2732"/>
                  <a:pt x="115372" y="2970"/>
                </a:cubicBezTo>
                <a:cubicBezTo>
                  <a:pt x="117503" y="3208"/>
                  <a:pt x="119634" y="3482"/>
                  <a:pt x="121766" y="3803"/>
                </a:cubicBezTo>
                <a:cubicBezTo>
                  <a:pt x="126004" y="4458"/>
                  <a:pt x="130231" y="5256"/>
                  <a:pt x="134327" y="6446"/>
                </a:cubicBezTo>
                <a:cubicBezTo>
                  <a:pt x="136351" y="7054"/>
                  <a:pt x="138375" y="7756"/>
                  <a:pt x="140220" y="8697"/>
                </a:cubicBezTo>
                <a:cubicBezTo>
                  <a:pt x="140458" y="8804"/>
                  <a:pt x="140673" y="8935"/>
                  <a:pt x="140899" y="9054"/>
                </a:cubicBezTo>
                <a:cubicBezTo>
                  <a:pt x="141125" y="9185"/>
                  <a:pt x="141351" y="9304"/>
                  <a:pt x="141554" y="9435"/>
                </a:cubicBezTo>
                <a:cubicBezTo>
                  <a:pt x="141982" y="9709"/>
                  <a:pt x="142399" y="9994"/>
                  <a:pt x="142780" y="10304"/>
                </a:cubicBezTo>
                <a:cubicBezTo>
                  <a:pt x="142971" y="10447"/>
                  <a:pt x="143137" y="10614"/>
                  <a:pt x="143316" y="10780"/>
                </a:cubicBezTo>
                <a:cubicBezTo>
                  <a:pt x="143471" y="10971"/>
                  <a:pt x="143649" y="11149"/>
                  <a:pt x="143816" y="11328"/>
                </a:cubicBezTo>
                <a:cubicBezTo>
                  <a:pt x="143971" y="11518"/>
                  <a:pt x="144126" y="11721"/>
                  <a:pt x="144292" y="11911"/>
                </a:cubicBezTo>
                <a:lnTo>
                  <a:pt x="144745" y="12519"/>
                </a:lnTo>
                <a:cubicBezTo>
                  <a:pt x="145912" y="14174"/>
                  <a:pt x="146781" y="16079"/>
                  <a:pt x="147459" y="18043"/>
                </a:cubicBezTo>
                <a:cubicBezTo>
                  <a:pt x="148138" y="20019"/>
                  <a:pt x="148638" y="22055"/>
                  <a:pt x="149031" y="24127"/>
                </a:cubicBezTo>
                <a:cubicBezTo>
                  <a:pt x="149221" y="25175"/>
                  <a:pt x="149388" y="26211"/>
                  <a:pt x="149519" y="27258"/>
                </a:cubicBezTo>
                <a:cubicBezTo>
                  <a:pt x="149638" y="28306"/>
                  <a:pt x="149757" y="29354"/>
                  <a:pt x="149829" y="30414"/>
                </a:cubicBezTo>
                <a:cubicBezTo>
                  <a:pt x="150007" y="32509"/>
                  <a:pt x="150067" y="34640"/>
                  <a:pt x="150079" y="36748"/>
                </a:cubicBezTo>
                <a:cubicBezTo>
                  <a:pt x="150079" y="38867"/>
                  <a:pt x="149995" y="40986"/>
                  <a:pt x="149864" y="43106"/>
                </a:cubicBezTo>
                <a:cubicBezTo>
                  <a:pt x="149710" y="45213"/>
                  <a:pt x="149483" y="47332"/>
                  <a:pt x="149210" y="49428"/>
                </a:cubicBezTo>
                <a:cubicBezTo>
                  <a:pt x="148924" y="51523"/>
                  <a:pt x="148555" y="53607"/>
                  <a:pt x="148114" y="55679"/>
                </a:cubicBezTo>
                <a:cubicBezTo>
                  <a:pt x="147674" y="57738"/>
                  <a:pt x="147150" y="59774"/>
                  <a:pt x="146531" y="61787"/>
                </a:cubicBezTo>
                <a:cubicBezTo>
                  <a:pt x="146209" y="62799"/>
                  <a:pt x="145876" y="63775"/>
                  <a:pt x="145519" y="64763"/>
                </a:cubicBezTo>
                <a:cubicBezTo>
                  <a:pt x="145138" y="65739"/>
                  <a:pt x="144745" y="66704"/>
                  <a:pt x="144328" y="67644"/>
                </a:cubicBezTo>
                <a:cubicBezTo>
                  <a:pt x="143887" y="68585"/>
                  <a:pt x="143435" y="69502"/>
                  <a:pt x="142935" y="70395"/>
                </a:cubicBezTo>
                <a:cubicBezTo>
                  <a:pt x="142435" y="71288"/>
                  <a:pt x="141899" y="72145"/>
                  <a:pt x="141316" y="72955"/>
                </a:cubicBezTo>
                <a:cubicBezTo>
                  <a:pt x="140732" y="73764"/>
                  <a:pt x="140101" y="74538"/>
                  <a:pt x="139423" y="75217"/>
                </a:cubicBezTo>
                <a:lnTo>
                  <a:pt x="138911" y="75729"/>
                </a:lnTo>
                <a:cubicBezTo>
                  <a:pt x="138744" y="75860"/>
                  <a:pt x="138577" y="76014"/>
                  <a:pt x="138399" y="76145"/>
                </a:cubicBezTo>
                <a:cubicBezTo>
                  <a:pt x="138053" y="76431"/>
                  <a:pt x="137661" y="76681"/>
                  <a:pt x="137256" y="76919"/>
                </a:cubicBezTo>
                <a:cubicBezTo>
                  <a:pt x="135613" y="77884"/>
                  <a:pt x="133696" y="78598"/>
                  <a:pt x="131719" y="79182"/>
                </a:cubicBezTo>
                <a:cubicBezTo>
                  <a:pt x="129743" y="79765"/>
                  <a:pt x="127683" y="80205"/>
                  <a:pt x="125611" y="80598"/>
                </a:cubicBezTo>
                <a:cubicBezTo>
                  <a:pt x="123552" y="80979"/>
                  <a:pt x="121444" y="81277"/>
                  <a:pt x="119337" y="81527"/>
                </a:cubicBezTo>
                <a:cubicBezTo>
                  <a:pt x="117217" y="81789"/>
                  <a:pt x="115110" y="82003"/>
                  <a:pt x="112979" y="82170"/>
                </a:cubicBezTo>
                <a:cubicBezTo>
                  <a:pt x="110848" y="82337"/>
                  <a:pt x="108705" y="82468"/>
                  <a:pt x="106585" y="82587"/>
                </a:cubicBezTo>
                <a:cubicBezTo>
                  <a:pt x="100470" y="82910"/>
                  <a:pt x="94337" y="83033"/>
                  <a:pt x="88199" y="83033"/>
                </a:cubicBezTo>
                <a:cubicBezTo>
                  <a:pt x="85756" y="83033"/>
                  <a:pt x="83312" y="83013"/>
                  <a:pt x="80868" y="82980"/>
                </a:cubicBezTo>
                <a:cubicBezTo>
                  <a:pt x="72271" y="82861"/>
                  <a:pt x="63687" y="82622"/>
                  <a:pt x="55091" y="82230"/>
                </a:cubicBezTo>
                <a:cubicBezTo>
                  <a:pt x="50781" y="82039"/>
                  <a:pt x="46494" y="81813"/>
                  <a:pt x="42196" y="81515"/>
                </a:cubicBezTo>
                <a:cubicBezTo>
                  <a:pt x="40041" y="81384"/>
                  <a:pt x="37898" y="81217"/>
                  <a:pt x="35755" y="81039"/>
                </a:cubicBezTo>
                <a:cubicBezTo>
                  <a:pt x="33612" y="80860"/>
                  <a:pt x="31469" y="80670"/>
                  <a:pt x="29326" y="80444"/>
                </a:cubicBezTo>
                <a:cubicBezTo>
                  <a:pt x="27182" y="80241"/>
                  <a:pt x="25039" y="79979"/>
                  <a:pt x="22908" y="79717"/>
                </a:cubicBezTo>
                <a:cubicBezTo>
                  <a:pt x="20777" y="79443"/>
                  <a:pt x="18658" y="79146"/>
                  <a:pt x="16526" y="78812"/>
                </a:cubicBezTo>
                <a:cubicBezTo>
                  <a:pt x="14395" y="78479"/>
                  <a:pt x="12288" y="78074"/>
                  <a:pt x="10180" y="77622"/>
                </a:cubicBezTo>
                <a:cubicBezTo>
                  <a:pt x="9144" y="77384"/>
                  <a:pt x="8097" y="77110"/>
                  <a:pt x="7073" y="76800"/>
                </a:cubicBezTo>
                <a:cubicBezTo>
                  <a:pt x="6561" y="76645"/>
                  <a:pt x="6061" y="76467"/>
                  <a:pt x="5573" y="76264"/>
                </a:cubicBezTo>
                <a:cubicBezTo>
                  <a:pt x="5334" y="76157"/>
                  <a:pt x="5096" y="76050"/>
                  <a:pt x="4870" y="75919"/>
                </a:cubicBezTo>
                <a:cubicBezTo>
                  <a:pt x="4644" y="75788"/>
                  <a:pt x="4441" y="75622"/>
                  <a:pt x="4346" y="75455"/>
                </a:cubicBezTo>
                <a:cubicBezTo>
                  <a:pt x="3513" y="73490"/>
                  <a:pt x="3001" y="71395"/>
                  <a:pt x="2620" y="69240"/>
                </a:cubicBezTo>
                <a:cubicBezTo>
                  <a:pt x="2203" y="67144"/>
                  <a:pt x="1894" y="65013"/>
                  <a:pt x="1667" y="62870"/>
                </a:cubicBezTo>
                <a:cubicBezTo>
                  <a:pt x="1453" y="60727"/>
                  <a:pt x="1286" y="58584"/>
                  <a:pt x="1191" y="56441"/>
                </a:cubicBezTo>
                <a:cubicBezTo>
                  <a:pt x="1108" y="54298"/>
                  <a:pt x="1060" y="52142"/>
                  <a:pt x="1072" y="49999"/>
                </a:cubicBezTo>
                <a:cubicBezTo>
                  <a:pt x="1108" y="45713"/>
                  <a:pt x="1346" y="41403"/>
                  <a:pt x="1810" y="37153"/>
                </a:cubicBezTo>
                <a:cubicBezTo>
                  <a:pt x="2263" y="32878"/>
                  <a:pt x="2941" y="28651"/>
                  <a:pt x="3977" y="24544"/>
                </a:cubicBezTo>
                <a:cubicBezTo>
                  <a:pt x="4501" y="22496"/>
                  <a:pt x="5108" y="20484"/>
                  <a:pt x="5882" y="18543"/>
                </a:cubicBezTo>
                <a:cubicBezTo>
                  <a:pt x="6275" y="17579"/>
                  <a:pt x="6704" y="16638"/>
                  <a:pt x="7180" y="15745"/>
                </a:cubicBezTo>
                <a:cubicBezTo>
                  <a:pt x="7656" y="14852"/>
                  <a:pt x="8192" y="13995"/>
                  <a:pt x="8787" y="13233"/>
                </a:cubicBezTo>
                <a:cubicBezTo>
                  <a:pt x="8930" y="13042"/>
                  <a:pt x="9097" y="12864"/>
                  <a:pt x="9252" y="12685"/>
                </a:cubicBezTo>
                <a:lnTo>
                  <a:pt x="9490" y="12435"/>
                </a:lnTo>
                <a:lnTo>
                  <a:pt x="9609" y="12292"/>
                </a:lnTo>
                <a:lnTo>
                  <a:pt x="9668" y="12233"/>
                </a:lnTo>
                <a:lnTo>
                  <a:pt x="9728" y="12173"/>
                </a:lnTo>
                <a:cubicBezTo>
                  <a:pt x="10026" y="11899"/>
                  <a:pt x="10383" y="11614"/>
                  <a:pt x="10776" y="11364"/>
                </a:cubicBezTo>
                <a:cubicBezTo>
                  <a:pt x="11573" y="10852"/>
                  <a:pt x="12478" y="10411"/>
                  <a:pt x="13419" y="10018"/>
                </a:cubicBezTo>
                <a:cubicBezTo>
                  <a:pt x="15288" y="9232"/>
                  <a:pt x="17300" y="8637"/>
                  <a:pt x="19336" y="8101"/>
                </a:cubicBezTo>
                <a:cubicBezTo>
                  <a:pt x="21372" y="7566"/>
                  <a:pt x="23456" y="7137"/>
                  <a:pt x="25539" y="6720"/>
                </a:cubicBezTo>
                <a:cubicBezTo>
                  <a:pt x="26587" y="6506"/>
                  <a:pt x="27623" y="6315"/>
                  <a:pt x="28683" y="6137"/>
                </a:cubicBezTo>
                <a:cubicBezTo>
                  <a:pt x="29730" y="5958"/>
                  <a:pt x="30778" y="5780"/>
                  <a:pt x="31838" y="5613"/>
                </a:cubicBezTo>
                <a:cubicBezTo>
                  <a:pt x="33957" y="5291"/>
                  <a:pt x="36064" y="5006"/>
                  <a:pt x="38196" y="4720"/>
                </a:cubicBezTo>
                <a:cubicBezTo>
                  <a:pt x="40327" y="4458"/>
                  <a:pt x="42446" y="4196"/>
                  <a:pt x="44577" y="3958"/>
                </a:cubicBezTo>
                <a:cubicBezTo>
                  <a:pt x="53102" y="3041"/>
                  <a:pt x="61675" y="2351"/>
                  <a:pt x="70271" y="1934"/>
                </a:cubicBezTo>
                <a:cubicBezTo>
                  <a:pt x="75791" y="1666"/>
                  <a:pt x="81326" y="1516"/>
                  <a:pt x="86860" y="1516"/>
                </a:cubicBezTo>
                <a:close/>
                <a:moveTo>
                  <a:pt x="72337" y="1"/>
                </a:moveTo>
                <a:cubicBezTo>
                  <a:pt x="71616" y="1"/>
                  <a:pt x="70896" y="2"/>
                  <a:pt x="70176" y="5"/>
                </a:cubicBezTo>
                <a:cubicBezTo>
                  <a:pt x="61544" y="41"/>
                  <a:pt x="52888" y="315"/>
                  <a:pt x="44256" y="1029"/>
                </a:cubicBezTo>
                <a:cubicBezTo>
                  <a:pt x="43161" y="1112"/>
                  <a:pt x="42077" y="1208"/>
                  <a:pt x="41006" y="1315"/>
                </a:cubicBezTo>
                <a:cubicBezTo>
                  <a:pt x="39934" y="1410"/>
                  <a:pt x="38851" y="1529"/>
                  <a:pt x="37779" y="1648"/>
                </a:cubicBezTo>
                <a:cubicBezTo>
                  <a:pt x="35624" y="1886"/>
                  <a:pt x="33481" y="2172"/>
                  <a:pt x="31314" y="2482"/>
                </a:cubicBezTo>
                <a:cubicBezTo>
                  <a:pt x="27016" y="3125"/>
                  <a:pt x="22729" y="3934"/>
                  <a:pt x="18479" y="5077"/>
                </a:cubicBezTo>
                <a:cubicBezTo>
                  <a:pt x="16348" y="5672"/>
                  <a:pt x="14228" y="6339"/>
                  <a:pt x="12145" y="7268"/>
                </a:cubicBezTo>
                <a:cubicBezTo>
                  <a:pt x="11121" y="7720"/>
                  <a:pt x="10073" y="8256"/>
                  <a:pt x="9085" y="8947"/>
                </a:cubicBezTo>
                <a:cubicBezTo>
                  <a:pt x="8573" y="9304"/>
                  <a:pt x="8085" y="9685"/>
                  <a:pt x="7620" y="10161"/>
                </a:cubicBezTo>
                <a:lnTo>
                  <a:pt x="7537" y="10256"/>
                </a:lnTo>
                <a:lnTo>
                  <a:pt x="7454" y="10340"/>
                </a:lnTo>
                <a:lnTo>
                  <a:pt x="7311" y="10506"/>
                </a:lnTo>
                <a:lnTo>
                  <a:pt x="7013" y="10852"/>
                </a:lnTo>
                <a:cubicBezTo>
                  <a:pt x="6823" y="11090"/>
                  <a:pt x="6644" y="11328"/>
                  <a:pt x="6466" y="11566"/>
                </a:cubicBezTo>
                <a:cubicBezTo>
                  <a:pt x="5763" y="12519"/>
                  <a:pt x="5180" y="13531"/>
                  <a:pt x="4692" y="14555"/>
                </a:cubicBezTo>
                <a:cubicBezTo>
                  <a:pt x="4203" y="15578"/>
                  <a:pt x="3787" y="16626"/>
                  <a:pt x="3418" y="17686"/>
                </a:cubicBezTo>
                <a:cubicBezTo>
                  <a:pt x="3037" y="18734"/>
                  <a:pt x="2727" y="19793"/>
                  <a:pt x="2441" y="20865"/>
                </a:cubicBezTo>
                <a:cubicBezTo>
                  <a:pt x="2179" y="21936"/>
                  <a:pt x="1941" y="23008"/>
                  <a:pt x="1715" y="24080"/>
                </a:cubicBezTo>
                <a:cubicBezTo>
                  <a:pt x="870" y="28378"/>
                  <a:pt x="441" y="32723"/>
                  <a:pt x="203" y="37057"/>
                </a:cubicBezTo>
                <a:cubicBezTo>
                  <a:pt x="84" y="39236"/>
                  <a:pt x="24" y="41403"/>
                  <a:pt x="24" y="43558"/>
                </a:cubicBezTo>
                <a:cubicBezTo>
                  <a:pt x="0" y="44653"/>
                  <a:pt x="24" y="45725"/>
                  <a:pt x="36" y="46808"/>
                </a:cubicBezTo>
                <a:cubicBezTo>
                  <a:pt x="60" y="47892"/>
                  <a:pt x="84" y="48964"/>
                  <a:pt x="120" y="50047"/>
                </a:cubicBezTo>
                <a:cubicBezTo>
                  <a:pt x="155" y="51142"/>
                  <a:pt x="215" y="52226"/>
                  <a:pt x="274" y="53297"/>
                </a:cubicBezTo>
                <a:cubicBezTo>
                  <a:pt x="334" y="54369"/>
                  <a:pt x="405" y="55452"/>
                  <a:pt x="477" y="56524"/>
                </a:cubicBezTo>
                <a:cubicBezTo>
                  <a:pt x="655" y="58691"/>
                  <a:pt x="858" y="60834"/>
                  <a:pt x="1132" y="62965"/>
                </a:cubicBezTo>
                <a:cubicBezTo>
                  <a:pt x="1286" y="64049"/>
                  <a:pt x="1417" y="65108"/>
                  <a:pt x="1596" y="66192"/>
                </a:cubicBezTo>
                <a:cubicBezTo>
                  <a:pt x="1774" y="67240"/>
                  <a:pt x="1965" y="68311"/>
                  <a:pt x="2191" y="69371"/>
                </a:cubicBezTo>
                <a:cubicBezTo>
                  <a:pt x="2417" y="70430"/>
                  <a:pt x="2656" y="71490"/>
                  <a:pt x="2953" y="72526"/>
                </a:cubicBezTo>
                <a:cubicBezTo>
                  <a:pt x="3251" y="73574"/>
                  <a:pt x="3584" y="74610"/>
                  <a:pt x="4025" y="75610"/>
                </a:cubicBezTo>
                <a:cubicBezTo>
                  <a:pt x="4108" y="75753"/>
                  <a:pt x="4215" y="75872"/>
                  <a:pt x="4287" y="75967"/>
                </a:cubicBezTo>
                <a:cubicBezTo>
                  <a:pt x="4406" y="76062"/>
                  <a:pt x="4525" y="76145"/>
                  <a:pt x="4644" y="76217"/>
                </a:cubicBezTo>
                <a:cubicBezTo>
                  <a:pt x="4882" y="76348"/>
                  <a:pt x="5132" y="76479"/>
                  <a:pt x="5394" y="76586"/>
                </a:cubicBezTo>
                <a:cubicBezTo>
                  <a:pt x="5894" y="76812"/>
                  <a:pt x="6406" y="76991"/>
                  <a:pt x="6918" y="77157"/>
                </a:cubicBezTo>
                <a:cubicBezTo>
                  <a:pt x="7966" y="77479"/>
                  <a:pt x="9002" y="77753"/>
                  <a:pt x="10061" y="78003"/>
                </a:cubicBezTo>
                <a:cubicBezTo>
                  <a:pt x="12157" y="78527"/>
                  <a:pt x="14276" y="78920"/>
                  <a:pt x="16407" y="79324"/>
                </a:cubicBezTo>
                <a:cubicBezTo>
                  <a:pt x="20658" y="80110"/>
                  <a:pt x="24920" y="80765"/>
                  <a:pt x="29183" y="81408"/>
                </a:cubicBezTo>
                <a:cubicBezTo>
                  <a:pt x="31326" y="81718"/>
                  <a:pt x="33457" y="82039"/>
                  <a:pt x="35600" y="82313"/>
                </a:cubicBezTo>
                <a:cubicBezTo>
                  <a:pt x="37743" y="82611"/>
                  <a:pt x="39886" y="82896"/>
                  <a:pt x="42030" y="83170"/>
                </a:cubicBezTo>
                <a:cubicBezTo>
                  <a:pt x="46316" y="83682"/>
                  <a:pt x="50602" y="84194"/>
                  <a:pt x="54900" y="84623"/>
                </a:cubicBezTo>
                <a:cubicBezTo>
                  <a:pt x="67698" y="85933"/>
                  <a:pt x="80555" y="86704"/>
                  <a:pt x="93447" y="86704"/>
                </a:cubicBezTo>
                <a:cubicBezTo>
                  <a:pt x="97886" y="86704"/>
                  <a:pt x="102329" y="86613"/>
                  <a:pt x="106776" y="86421"/>
                </a:cubicBezTo>
                <a:cubicBezTo>
                  <a:pt x="108931" y="86325"/>
                  <a:pt x="111098" y="86170"/>
                  <a:pt x="113277" y="86004"/>
                </a:cubicBezTo>
                <a:cubicBezTo>
                  <a:pt x="114360" y="85920"/>
                  <a:pt x="115443" y="85813"/>
                  <a:pt x="116539" y="85706"/>
                </a:cubicBezTo>
                <a:cubicBezTo>
                  <a:pt x="117622" y="85611"/>
                  <a:pt x="118706" y="85492"/>
                  <a:pt x="119789" y="85361"/>
                </a:cubicBezTo>
                <a:cubicBezTo>
                  <a:pt x="124123" y="84789"/>
                  <a:pt x="128469" y="84075"/>
                  <a:pt x="132767" y="82777"/>
                </a:cubicBezTo>
                <a:cubicBezTo>
                  <a:pt x="133862" y="82456"/>
                  <a:pt x="134934" y="82087"/>
                  <a:pt x="135982" y="81646"/>
                </a:cubicBezTo>
                <a:cubicBezTo>
                  <a:pt x="137053" y="81217"/>
                  <a:pt x="138113" y="80717"/>
                  <a:pt x="139137" y="80086"/>
                </a:cubicBezTo>
                <a:cubicBezTo>
                  <a:pt x="139661" y="79753"/>
                  <a:pt x="140173" y="79432"/>
                  <a:pt x="140661" y="79027"/>
                </a:cubicBezTo>
                <a:cubicBezTo>
                  <a:pt x="140911" y="78836"/>
                  <a:pt x="141149" y="78610"/>
                  <a:pt x="141387" y="78408"/>
                </a:cubicBezTo>
                <a:lnTo>
                  <a:pt x="142030" y="77777"/>
                </a:lnTo>
                <a:cubicBezTo>
                  <a:pt x="142864" y="76931"/>
                  <a:pt x="143590" y="76003"/>
                  <a:pt x="144245" y="75050"/>
                </a:cubicBezTo>
                <a:cubicBezTo>
                  <a:pt x="144900" y="74098"/>
                  <a:pt x="145495" y="73121"/>
                  <a:pt x="146031" y="72121"/>
                </a:cubicBezTo>
                <a:cubicBezTo>
                  <a:pt x="146566" y="71109"/>
                  <a:pt x="147055" y="70097"/>
                  <a:pt x="147507" y="69073"/>
                </a:cubicBezTo>
                <a:cubicBezTo>
                  <a:pt x="147948" y="68049"/>
                  <a:pt x="148352" y="67001"/>
                  <a:pt x="148721" y="65966"/>
                </a:cubicBezTo>
                <a:cubicBezTo>
                  <a:pt x="149102" y="64906"/>
                  <a:pt x="149436" y="63846"/>
                  <a:pt x="149757" y="62787"/>
                </a:cubicBezTo>
                <a:cubicBezTo>
                  <a:pt x="150984" y="58536"/>
                  <a:pt x="151817" y="54214"/>
                  <a:pt x="152341" y="49856"/>
                </a:cubicBezTo>
                <a:cubicBezTo>
                  <a:pt x="152865" y="45499"/>
                  <a:pt x="153055" y="41105"/>
                  <a:pt x="152936" y="36736"/>
                </a:cubicBezTo>
                <a:cubicBezTo>
                  <a:pt x="152805" y="32354"/>
                  <a:pt x="152353" y="27961"/>
                  <a:pt x="151400" y="23663"/>
                </a:cubicBezTo>
                <a:cubicBezTo>
                  <a:pt x="150924" y="21520"/>
                  <a:pt x="150317" y="19377"/>
                  <a:pt x="149519" y="17305"/>
                </a:cubicBezTo>
                <a:cubicBezTo>
                  <a:pt x="148698" y="15245"/>
                  <a:pt x="147686" y="13197"/>
                  <a:pt x="146304" y="11387"/>
                </a:cubicBezTo>
                <a:lnTo>
                  <a:pt x="145769" y="10721"/>
                </a:lnTo>
                <a:cubicBezTo>
                  <a:pt x="145566" y="10506"/>
                  <a:pt x="145376" y="10280"/>
                  <a:pt x="145185" y="10078"/>
                </a:cubicBezTo>
                <a:cubicBezTo>
                  <a:pt x="144995" y="9863"/>
                  <a:pt x="144780" y="9673"/>
                  <a:pt x="144578" y="9471"/>
                </a:cubicBezTo>
                <a:cubicBezTo>
                  <a:pt x="144352" y="9256"/>
                  <a:pt x="144126" y="9066"/>
                  <a:pt x="143887" y="8887"/>
                </a:cubicBezTo>
                <a:cubicBezTo>
                  <a:pt x="143423" y="8530"/>
                  <a:pt x="142935" y="8220"/>
                  <a:pt x="142447" y="7935"/>
                </a:cubicBezTo>
                <a:cubicBezTo>
                  <a:pt x="142209" y="7780"/>
                  <a:pt x="141959" y="7661"/>
                  <a:pt x="141697" y="7530"/>
                </a:cubicBezTo>
                <a:cubicBezTo>
                  <a:pt x="141447" y="7399"/>
                  <a:pt x="141197" y="7280"/>
                  <a:pt x="140947" y="7161"/>
                </a:cubicBezTo>
                <a:cubicBezTo>
                  <a:pt x="138899" y="6232"/>
                  <a:pt x="136803" y="5577"/>
                  <a:pt x="134696" y="5018"/>
                </a:cubicBezTo>
                <a:cubicBezTo>
                  <a:pt x="132577" y="4470"/>
                  <a:pt x="130445" y="4018"/>
                  <a:pt x="128326" y="3637"/>
                </a:cubicBezTo>
                <a:cubicBezTo>
                  <a:pt x="127266" y="3434"/>
                  <a:pt x="126195" y="3256"/>
                  <a:pt x="125123" y="3101"/>
                </a:cubicBezTo>
                <a:cubicBezTo>
                  <a:pt x="124052" y="2934"/>
                  <a:pt x="122980" y="2779"/>
                  <a:pt x="121909" y="2636"/>
                </a:cubicBezTo>
                <a:cubicBezTo>
                  <a:pt x="117610" y="2065"/>
                  <a:pt x="113300" y="1648"/>
                  <a:pt x="109002" y="1315"/>
                </a:cubicBezTo>
                <a:cubicBezTo>
                  <a:pt x="104692" y="981"/>
                  <a:pt x="100382" y="731"/>
                  <a:pt x="96072" y="541"/>
                </a:cubicBezTo>
                <a:cubicBezTo>
                  <a:pt x="88170" y="181"/>
                  <a:pt x="80258" y="1"/>
                  <a:pt x="7233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726675" y="1783775"/>
            <a:ext cx="7690500" cy="101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>
                <a:solidFill>
                  <a:srgbClr val="B1194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726675" y="2834125"/>
            <a:ext cx="7690800" cy="41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C276286-9D67-AA46-10E3-EC2FECBD5A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22B3BAF-927D-44DB-29C5-1DB7535672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7A20E4D-1F52-DF91-621A-DB7A20726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468EB-1359-4290-94E7-46E11D0053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32B195E-1883-01D7-0C2C-4419FABF7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FBAD987-9F75-93D7-77C6-722ACBBF6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BFD33-D819-4736-AA9A-D3CBF8396B8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459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4D773F1-802B-37CF-29C1-5576B99C0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A9D79DB-4893-67D2-F688-0E8224D016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D3575C0-2F7F-3866-A781-91D1B7546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468EB-1359-4290-94E7-46E11D0053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BF29A9C-6A36-6672-BF4B-076C789CE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8E9657C-FCCC-0388-5484-78CB66AF9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BFD33-D819-4736-AA9A-D3CBF8396B8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1277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C081136-2A9A-FDD3-0F52-F8424FE8E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A124471-8F37-CBCA-5A45-F959286A0C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D243471-F477-EAE2-5EA4-EC370C5D8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468EB-1359-4290-94E7-46E11D0053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CEF7823-EC28-B1D6-D8C9-B5490D7EB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C45E404-BBA2-91E2-7D94-A0F5897F1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BFD33-D819-4736-AA9A-D3CBF8396B8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4092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7932C7D-3D29-E66C-135D-635F797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D624460-21BE-3FBF-7C5B-543B4CCF32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EFCD4C5-856D-2924-37BC-8EC7E1CE4A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FECB553-FEA3-B8DD-E335-746184272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468EB-1359-4290-94E7-46E11D0053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768988D-436F-99DE-22C4-4211334D8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A5A6988-C7A2-5AE4-E3BF-03961AC44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BFD33-D819-4736-AA9A-D3CBF8396B8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3060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B65F1D-F3CE-D3F6-942E-AF889FD4B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B675A4B-7477-C997-1D26-C509B8E269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2B8CC74-52E8-CED8-047D-967FFE303F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7F5C6C6-182D-19BF-E385-1CC7DE4DBB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98D95C1E-DEF8-878C-F821-9D7B71F427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D1583B46-073A-C190-1DF8-E13B2782B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468EB-1359-4290-94E7-46E11D0053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ADBC166-6AB6-BA6F-7808-743028FFC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5452C871-329A-5747-7123-C4F5D5554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BFD33-D819-4736-AA9A-D3CBF8396B8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0729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9E75ADF-75B4-21A5-5C8E-15605563D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A431C630-0641-9717-56B4-593933B1F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468EB-1359-4290-94E7-46E11D0053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9F95A946-D3A9-678E-8F96-7F4D4E379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EECC540-14EE-01FD-E798-25DA6D04E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BFD33-D819-4736-AA9A-D3CBF8396B8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4730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12499FBE-11F5-89D3-1273-4136462D4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468EB-1359-4290-94E7-46E11D0053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A74D577-7082-2A42-868E-1AC25C614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7EC407F-2080-9CCB-611C-F3B0D8B13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BFD33-D819-4736-AA9A-D3CBF8396B8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131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3BC4BFA-80F1-F06E-2BDB-3DF53517B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0C54873-C479-69B4-3C54-79734ABBF8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A984B76-5470-3C7F-05F1-BE3639FFF9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65D3FB6-E65A-5547-A249-AEA5B2F34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468EB-1359-4290-94E7-46E11D0053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FF85EE6-2D6F-A570-41B8-1B0CBF057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6203D48-0C4B-5CC2-3713-93C10592D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BFD33-D819-4736-AA9A-D3CBF8396B8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00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2069FAC-54E5-86F3-13C3-70175860E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F471ECE5-E737-44A6-D37F-2D1B3833B6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F0DEA46-2B45-320F-4254-C1E35A970C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951F83E-0232-0509-E6F9-A5F6CBB36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468EB-1359-4290-94E7-46E11D0053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3A21F87-7778-CB6C-CF93-4A05D1383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3E3755C-0C90-A72E-67D3-D645F09E5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BFD33-D819-4736-AA9A-D3CBF8396B8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036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974D1F9-7FE5-4F45-3859-86F2123DC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F8F9E0C-6FD3-3A6D-4B95-F690298EE5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D68ADC9-27B8-0919-BCE3-7EF734AA9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468EB-1359-4290-94E7-46E11D0053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4FF6EB8-3F17-7E70-5D41-A3C6D8F27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0D3023B-BA16-B984-767D-6BEA4CD2C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BFD33-D819-4736-AA9A-D3CBF8396B8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487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726675" y="534925"/>
            <a:ext cx="7690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726675" y="1152475"/>
            <a:ext cx="76908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2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C90D6164-F541-FDBB-A79B-115F8D8E3C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2AD1DE1-69B7-F6A1-51E9-D0FB2C2089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7D57AF0-9240-8C1C-4BF3-D44DFB5DD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468EB-1359-4290-94E7-46E11D0053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E743644-022C-7007-530C-D843F9E6F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6AB1746-95C8-6C98-5486-1B74A1A15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BFD33-D819-4736-AA9A-D3CBF8396B8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014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/>
          <p:nvPr/>
        </p:nvSpPr>
        <p:spPr>
          <a:xfrm>
            <a:off x="-869125" y="1429875"/>
            <a:ext cx="4968012" cy="3654991"/>
          </a:xfrm>
          <a:custGeom>
            <a:avLst/>
            <a:gdLst/>
            <a:ahLst/>
            <a:cxnLst/>
            <a:rect l="l" t="t" r="r" b="b"/>
            <a:pathLst>
              <a:path w="14276" h="10503" extrusionOk="0">
                <a:moveTo>
                  <a:pt x="24" y="1"/>
                </a:moveTo>
                <a:lnTo>
                  <a:pt x="24" y="72"/>
                </a:lnTo>
                <a:cubicBezTo>
                  <a:pt x="24" y="191"/>
                  <a:pt x="0" y="406"/>
                  <a:pt x="0" y="406"/>
                </a:cubicBezTo>
                <a:lnTo>
                  <a:pt x="48" y="799"/>
                </a:lnTo>
                <a:cubicBezTo>
                  <a:pt x="48" y="799"/>
                  <a:pt x="60" y="1382"/>
                  <a:pt x="167" y="1477"/>
                </a:cubicBezTo>
                <a:cubicBezTo>
                  <a:pt x="274" y="1561"/>
                  <a:pt x="465" y="1668"/>
                  <a:pt x="476" y="1691"/>
                </a:cubicBezTo>
                <a:cubicBezTo>
                  <a:pt x="500" y="1727"/>
                  <a:pt x="798" y="1930"/>
                  <a:pt x="834" y="2037"/>
                </a:cubicBezTo>
                <a:cubicBezTo>
                  <a:pt x="881" y="2156"/>
                  <a:pt x="941" y="2251"/>
                  <a:pt x="953" y="2311"/>
                </a:cubicBezTo>
                <a:cubicBezTo>
                  <a:pt x="976" y="2346"/>
                  <a:pt x="929" y="2608"/>
                  <a:pt x="929" y="2608"/>
                </a:cubicBezTo>
                <a:cubicBezTo>
                  <a:pt x="929" y="2608"/>
                  <a:pt x="955" y="2614"/>
                  <a:pt x="938" y="2614"/>
                </a:cubicBezTo>
                <a:cubicBezTo>
                  <a:pt x="929" y="2614"/>
                  <a:pt x="909" y="2612"/>
                  <a:pt x="869" y="2608"/>
                </a:cubicBezTo>
                <a:cubicBezTo>
                  <a:pt x="762" y="2584"/>
                  <a:pt x="643" y="2561"/>
                  <a:pt x="643" y="2561"/>
                </a:cubicBezTo>
                <a:lnTo>
                  <a:pt x="393" y="2561"/>
                </a:lnTo>
                <a:cubicBezTo>
                  <a:pt x="393" y="2561"/>
                  <a:pt x="274" y="2561"/>
                  <a:pt x="322" y="2644"/>
                </a:cubicBezTo>
                <a:cubicBezTo>
                  <a:pt x="357" y="2739"/>
                  <a:pt x="417" y="2811"/>
                  <a:pt x="476" y="2846"/>
                </a:cubicBezTo>
                <a:cubicBezTo>
                  <a:pt x="524" y="2870"/>
                  <a:pt x="703" y="3037"/>
                  <a:pt x="703" y="3037"/>
                </a:cubicBezTo>
                <a:cubicBezTo>
                  <a:pt x="703" y="3037"/>
                  <a:pt x="869" y="3180"/>
                  <a:pt x="929" y="3204"/>
                </a:cubicBezTo>
                <a:lnTo>
                  <a:pt x="1119" y="3204"/>
                </a:lnTo>
                <a:cubicBezTo>
                  <a:pt x="1119" y="3204"/>
                  <a:pt x="1126" y="3153"/>
                  <a:pt x="1175" y="3153"/>
                </a:cubicBezTo>
                <a:cubicBezTo>
                  <a:pt x="1193" y="3153"/>
                  <a:pt x="1218" y="3160"/>
                  <a:pt x="1250" y="3180"/>
                </a:cubicBezTo>
                <a:cubicBezTo>
                  <a:pt x="1369" y="3263"/>
                  <a:pt x="1346" y="3263"/>
                  <a:pt x="1429" y="3323"/>
                </a:cubicBezTo>
                <a:cubicBezTo>
                  <a:pt x="1512" y="3382"/>
                  <a:pt x="1608" y="3442"/>
                  <a:pt x="1655" y="3477"/>
                </a:cubicBezTo>
                <a:cubicBezTo>
                  <a:pt x="1703" y="3525"/>
                  <a:pt x="1762" y="3585"/>
                  <a:pt x="1774" y="3680"/>
                </a:cubicBezTo>
                <a:lnTo>
                  <a:pt x="1774" y="3954"/>
                </a:lnTo>
                <a:cubicBezTo>
                  <a:pt x="1774" y="3954"/>
                  <a:pt x="1770" y="3952"/>
                  <a:pt x="1763" y="3952"/>
                </a:cubicBezTo>
                <a:cubicBezTo>
                  <a:pt x="1740" y="3952"/>
                  <a:pt x="1686" y="3974"/>
                  <a:pt x="1667" y="4168"/>
                </a:cubicBezTo>
                <a:cubicBezTo>
                  <a:pt x="1655" y="4418"/>
                  <a:pt x="1631" y="4430"/>
                  <a:pt x="1846" y="4585"/>
                </a:cubicBezTo>
                <a:cubicBezTo>
                  <a:pt x="2060" y="4728"/>
                  <a:pt x="2381" y="5180"/>
                  <a:pt x="2441" y="5251"/>
                </a:cubicBezTo>
                <a:cubicBezTo>
                  <a:pt x="2493" y="5314"/>
                  <a:pt x="2536" y="5439"/>
                  <a:pt x="2616" y="5439"/>
                </a:cubicBezTo>
                <a:cubicBezTo>
                  <a:pt x="2629" y="5439"/>
                  <a:pt x="2641" y="5436"/>
                  <a:pt x="2655" y="5430"/>
                </a:cubicBezTo>
                <a:cubicBezTo>
                  <a:pt x="2762" y="5382"/>
                  <a:pt x="2905" y="5228"/>
                  <a:pt x="2905" y="5228"/>
                </a:cubicBezTo>
                <a:cubicBezTo>
                  <a:pt x="2905" y="5228"/>
                  <a:pt x="2762" y="4954"/>
                  <a:pt x="2727" y="4930"/>
                </a:cubicBezTo>
                <a:cubicBezTo>
                  <a:pt x="2715" y="4894"/>
                  <a:pt x="2381" y="4632"/>
                  <a:pt x="2381" y="4632"/>
                </a:cubicBezTo>
                <a:cubicBezTo>
                  <a:pt x="2381" y="4632"/>
                  <a:pt x="2298" y="4632"/>
                  <a:pt x="2298" y="4525"/>
                </a:cubicBezTo>
                <a:cubicBezTo>
                  <a:pt x="2298" y="4418"/>
                  <a:pt x="2310" y="4311"/>
                  <a:pt x="2310" y="4311"/>
                </a:cubicBezTo>
                <a:cubicBezTo>
                  <a:pt x="2310" y="4311"/>
                  <a:pt x="2298" y="4228"/>
                  <a:pt x="2286" y="4156"/>
                </a:cubicBezTo>
                <a:cubicBezTo>
                  <a:pt x="2262" y="4073"/>
                  <a:pt x="2227" y="3930"/>
                  <a:pt x="2227" y="3930"/>
                </a:cubicBezTo>
                <a:lnTo>
                  <a:pt x="2227" y="3620"/>
                </a:lnTo>
                <a:cubicBezTo>
                  <a:pt x="2227" y="3442"/>
                  <a:pt x="2167" y="3263"/>
                  <a:pt x="2167" y="3263"/>
                </a:cubicBezTo>
                <a:lnTo>
                  <a:pt x="1893" y="3096"/>
                </a:lnTo>
                <a:cubicBezTo>
                  <a:pt x="1893" y="3096"/>
                  <a:pt x="1822" y="3049"/>
                  <a:pt x="1750" y="2823"/>
                </a:cubicBezTo>
                <a:cubicBezTo>
                  <a:pt x="1667" y="2620"/>
                  <a:pt x="1631" y="2584"/>
                  <a:pt x="1608" y="2501"/>
                </a:cubicBezTo>
                <a:cubicBezTo>
                  <a:pt x="1608" y="2406"/>
                  <a:pt x="1643" y="2311"/>
                  <a:pt x="1584" y="2203"/>
                </a:cubicBezTo>
                <a:cubicBezTo>
                  <a:pt x="1536" y="2108"/>
                  <a:pt x="1512" y="2108"/>
                  <a:pt x="1393" y="1930"/>
                </a:cubicBezTo>
                <a:cubicBezTo>
                  <a:pt x="1250" y="1751"/>
                  <a:pt x="1191" y="1632"/>
                  <a:pt x="1107" y="1513"/>
                </a:cubicBezTo>
                <a:cubicBezTo>
                  <a:pt x="1012" y="1394"/>
                  <a:pt x="929" y="1489"/>
                  <a:pt x="941" y="1263"/>
                </a:cubicBezTo>
                <a:cubicBezTo>
                  <a:pt x="953" y="1037"/>
                  <a:pt x="941" y="1060"/>
                  <a:pt x="976" y="906"/>
                </a:cubicBezTo>
                <a:cubicBezTo>
                  <a:pt x="988" y="763"/>
                  <a:pt x="1131" y="477"/>
                  <a:pt x="1131" y="477"/>
                </a:cubicBezTo>
                <a:cubicBezTo>
                  <a:pt x="1131" y="477"/>
                  <a:pt x="1215" y="596"/>
                  <a:pt x="1286" y="620"/>
                </a:cubicBezTo>
                <a:cubicBezTo>
                  <a:pt x="1357" y="656"/>
                  <a:pt x="1548" y="679"/>
                  <a:pt x="1596" y="679"/>
                </a:cubicBezTo>
                <a:cubicBezTo>
                  <a:pt x="1631" y="679"/>
                  <a:pt x="1727" y="739"/>
                  <a:pt x="1750" y="834"/>
                </a:cubicBezTo>
                <a:cubicBezTo>
                  <a:pt x="1762" y="918"/>
                  <a:pt x="1762" y="1060"/>
                  <a:pt x="1762" y="1060"/>
                </a:cubicBezTo>
                <a:cubicBezTo>
                  <a:pt x="1762" y="1060"/>
                  <a:pt x="1717" y="1016"/>
                  <a:pt x="1696" y="1016"/>
                </a:cubicBezTo>
                <a:cubicBezTo>
                  <a:pt x="1676" y="1016"/>
                  <a:pt x="1676" y="1054"/>
                  <a:pt x="1750" y="1203"/>
                </a:cubicBezTo>
                <a:cubicBezTo>
                  <a:pt x="1881" y="1513"/>
                  <a:pt x="1989" y="1727"/>
                  <a:pt x="1989" y="1727"/>
                </a:cubicBezTo>
                <a:cubicBezTo>
                  <a:pt x="1989" y="1727"/>
                  <a:pt x="2131" y="2275"/>
                  <a:pt x="2239" y="2370"/>
                </a:cubicBezTo>
                <a:cubicBezTo>
                  <a:pt x="2358" y="2453"/>
                  <a:pt x="2381" y="2489"/>
                  <a:pt x="2536" y="2632"/>
                </a:cubicBezTo>
                <a:cubicBezTo>
                  <a:pt x="2679" y="2787"/>
                  <a:pt x="2858" y="2763"/>
                  <a:pt x="2727" y="2846"/>
                </a:cubicBezTo>
                <a:cubicBezTo>
                  <a:pt x="2584" y="2906"/>
                  <a:pt x="2608" y="2858"/>
                  <a:pt x="2584" y="2906"/>
                </a:cubicBezTo>
                <a:cubicBezTo>
                  <a:pt x="2548" y="2965"/>
                  <a:pt x="2620" y="3108"/>
                  <a:pt x="2667" y="3144"/>
                </a:cubicBezTo>
                <a:cubicBezTo>
                  <a:pt x="2715" y="3168"/>
                  <a:pt x="2822" y="3204"/>
                  <a:pt x="2917" y="3239"/>
                </a:cubicBezTo>
                <a:cubicBezTo>
                  <a:pt x="2977" y="3263"/>
                  <a:pt x="2998" y="3263"/>
                  <a:pt x="3008" y="3263"/>
                </a:cubicBezTo>
                <a:cubicBezTo>
                  <a:pt x="3018" y="3263"/>
                  <a:pt x="3018" y="3263"/>
                  <a:pt x="3036" y="3287"/>
                </a:cubicBezTo>
                <a:cubicBezTo>
                  <a:pt x="3084" y="3335"/>
                  <a:pt x="3001" y="3394"/>
                  <a:pt x="3155" y="3442"/>
                </a:cubicBezTo>
                <a:lnTo>
                  <a:pt x="3322" y="3501"/>
                </a:lnTo>
                <a:cubicBezTo>
                  <a:pt x="3322" y="3596"/>
                  <a:pt x="3370" y="3573"/>
                  <a:pt x="3310" y="3644"/>
                </a:cubicBezTo>
                <a:cubicBezTo>
                  <a:pt x="3239" y="3716"/>
                  <a:pt x="3120" y="3799"/>
                  <a:pt x="3084" y="3823"/>
                </a:cubicBezTo>
                <a:cubicBezTo>
                  <a:pt x="3060" y="3858"/>
                  <a:pt x="3060" y="4037"/>
                  <a:pt x="3060" y="4037"/>
                </a:cubicBezTo>
                <a:cubicBezTo>
                  <a:pt x="3060" y="4037"/>
                  <a:pt x="3132" y="4073"/>
                  <a:pt x="3251" y="4073"/>
                </a:cubicBezTo>
                <a:cubicBezTo>
                  <a:pt x="3280" y="4073"/>
                  <a:pt x="3315" y="4072"/>
                  <a:pt x="3350" y="4072"/>
                </a:cubicBezTo>
                <a:cubicBezTo>
                  <a:pt x="3457" y="4072"/>
                  <a:pt x="3575" y="4079"/>
                  <a:pt x="3620" y="4132"/>
                </a:cubicBezTo>
                <a:cubicBezTo>
                  <a:pt x="3667" y="4192"/>
                  <a:pt x="3834" y="4406"/>
                  <a:pt x="3834" y="4430"/>
                </a:cubicBezTo>
                <a:cubicBezTo>
                  <a:pt x="3834" y="4466"/>
                  <a:pt x="3894" y="4668"/>
                  <a:pt x="3929" y="4751"/>
                </a:cubicBezTo>
                <a:cubicBezTo>
                  <a:pt x="3977" y="4811"/>
                  <a:pt x="4108" y="4906"/>
                  <a:pt x="4132" y="4930"/>
                </a:cubicBezTo>
                <a:cubicBezTo>
                  <a:pt x="4144" y="4954"/>
                  <a:pt x="4227" y="5204"/>
                  <a:pt x="4263" y="5251"/>
                </a:cubicBezTo>
                <a:cubicBezTo>
                  <a:pt x="4286" y="5299"/>
                  <a:pt x="4441" y="5561"/>
                  <a:pt x="4489" y="5621"/>
                </a:cubicBezTo>
                <a:cubicBezTo>
                  <a:pt x="4525" y="5668"/>
                  <a:pt x="4906" y="5978"/>
                  <a:pt x="4906" y="6025"/>
                </a:cubicBezTo>
                <a:cubicBezTo>
                  <a:pt x="4917" y="6073"/>
                  <a:pt x="4929" y="6275"/>
                  <a:pt x="4882" y="6371"/>
                </a:cubicBezTo>
                <a:cubicBezTo>
                  <a:pt x="4846" y="6478"/>
                  <a:pt x="4751" y="6668"/>
                  <a:pt x="4703" y="6692"/>
                </a:cubicBezTo>
                <a:cubicBezTo>
                  <a:pt x="4667" y="6728"/>
                  <a:pt x="4525" y="6906"/>
                  <a:pt x="4525" y="6906"/>
                </a:cubicBezTo>
                <a:cubicBezTo>
                  <a:pt x="4525" y="6906"/>
                  <a:pt x="4560" y="7168"/>
                  <a:pt x="4560" y="7204"/>
                </a:cubicBezTo>
                <a:cubicBezTo>
                  <a:pt x="4560" y="7228"/>
                  <a:pt x="4572" y="7383"/>
                  <a:pt x="4632" y="7442"/>
                </a:cubicBezTo>
                <a:cubicBezTo>
                  <a:pt x="4679" y="7490"/>
                  <a:pt x="5203" y="7930"/>
                  <a:pt x="5203" y="7930"/>
                </a:cubicBezTo>
                <a:cubicBezTo>
                  <a:pt x="5203" y="7930"/>
                  <a:pt x="5441" y="7942"/>
                  <a:pt x="5477" y="8002"/>
                </a:cubicBezTo>
                <a:cubicBezTo>
                  <a:pt x="5525" y="8061"/>
                  <a:pt x="5644" y="8264"/>
                  <a:pt x="5644" y="8264"/>
                </a:cubicBezTo>
                <a:lnTo>
                  <a:pt x="6001" y="8442"/>
                </a:lnTo>
                <a:lnTo>
                  <a:pt x="6287" y="8502"/>
                </a:lnTo>
                <a:lnTo>
                  <a:pt x="6727" y="8764"/>
                </a:lnTo>
                <a:cubicBezTo>
                  <a:pt x="6727" y="8764"/>
                  <a:pt x="7299" y="8990"/>
                  <a:pt x="7299" y="9002"/>
                </a:cubicBezTo>
                <a:cubicBezTo>
                  <a:pt x="7299" y="9038"/>
                  <a:pt x="7203" y="9157"/>
                  <a:pt x="7620" y="9335"/>
                </a:cubicBezTo>
                <a:cubicBezTo>
                  <a:pt x="8037" y="9514"/>
                  <a:pt x="8430" y="9657"/>
                  <a:pt x="8477" y="9716"/>
                </a:cubicBezTo>
                <a:cubicBezTo>
                  <a:pt x="8513" y="9776"/>
                  <a:pt x="8299" y="9847"/>
                  <a:pt x="8692" y="9883"/>
                </a:cubicBezTo>
                <a:cubicBezTo>
                  <a:pt x="9017" y="9902"/>
                  <a:pt x="9143" y="9968"/>
                  <a:pt x="9285" y="9968"/>
                </a:cubicBezTo>
                <a:cubicBezTo>
                  <a:pt x="9319" y="9968"/>
                  <a:pt x="9355" y="9964"/>
                  <a:pt x="9394" y="9954"/>
                </a:cubicBezTo>
                <a:cubicBezTo>
                  <a:pt x="9609" y="9931"/>
                  <a:pt x="9692" y="9942"/>
                  <a:pt x="9811" y="9871"/>
                </a:cubicBezTo>
                <a:cubicBezTo>
                  <a:pt x="9930" y="9776"/>
                  <a:pt x="10049" y="9728"/>
                  <a:pt x="10109" y="9728"/>
                </a:cubicBezTo>
                <a:cubicBezTo>
                  <a:pt x="10168" y="9728"/>
                  <a:pt x="10799" y="9942"/>
                  <a:pt x="10799" y="9942"/>
                </a:cubicBezTo>
                <a:lnTo>
                  <a:pt x="11192" y="10347"/>
                </a:lnTo>
                <a:cubicBezTo>
                  <a:pt x="11192" y="10347"/>
                  <a:pt x="11216" y="10419"/>
                  <a:pt x="11240" y="10502"/>
                </a:cubicBezTo>
                <a:lnTo>
                  <a:pt x="11287" y="10502"/>
                </a:lnTo>
                <a:lnTo>
                  <a:pt x="11371" y="10347"/>
                </a:lnTo>
                <a:lnTo>
                  <a:pt x="11633" y="10085"/>
                </a:lnTo>
                <a:lnTo>
                  <a:pt x="11728" y="9990"/>
                </a:lnTo>
                <a:cubicBezTo>
                  <a:pt x="11728" y="9990"/>
                  <a:pt x="11871" y="9995"/>
                  <a:pt x="11987" y="9995"/>
                </a:cubicBezTo>
                <a:cubicBezTo>
                  <a:pt x="12045" y="9995"/>
                  <a:pt x="12097" y="9994"/>
                  <a:pt x="12121" y="9990"/>
                </a:cubicBezTo>
                <a:cubicBezTo>
                  <a:pt x="12180" y="9966"/>
                  <a:pt x="12323" y="9883"/>
                  <a:pt x="12323" y="9883"/>
                </a:cubicBezTo>
                <a:lnTo>
                  <a:pt x="12323" y="9764"/>
                </a:lnTo>
                <a:lnTo>
                  <a:pt x="12204" y="9585"/>
                </a:lnTo>
                <a:lnTo>
                  <a:pt x="12002" y="9419"/>
                </a:lnTo>
                <a:lnTo>
                  <a:pt x="11942" y="9371"/>
                </a:lnTo>
                <a:lnTo>
                  <a:pt x="11811" y="9276"/>
                </a:lnTo>
                <a:lnTo>
                  <a:pt x="11811" y="9192"/>
                </a:lnTo>
                <a:cubicBezTo>
                  <a:pt x="11811" y="9192"/>
                  <a:pt x="11823" y="9169"/>
                  <a:pt x="11895" y="9157"/>
                </a:cubicBezTo>
                <a:cubicBezTo>
                  <a:pt x="11990" y="9157"/>
                  <a:pt x="12002" y="9121"/>
                  <a:pt x="12002" y="9121"/>
                </a:cubicBezTo>
                <a:lnTo>
                  <a:pt x="12002" y="9014"/>
                </a:lnTo>
                <a:lnTo>
                  <a:pt x="12049" y="8919"/>
                </a:lnTo>
                <a:lnTo>
                  <a:pt x="12418" y="8930"/>
                </a:lnTo>
                <a:lnTo>
                  <a:pt x="12799" y="8954"/>
                </a:lnTo>
                <a:lnTo>
                  <a:pt x="12954" y="8978"/>
                </a:lnTo>
                <a:lnTo>
                  <a:pt x="13538" y="8621"/>
                </a:lnTo>
                <a:cubicBezTo>
                  <a:pt x="13547" y="8594"/>
                  <a:pt x="13555" y="8581"/>
                  <a:pt x="13574" y="8581"/>
                </a:cubicBezTo>
                <a:cubicBezTo>
                  <a:pt x="13581" y="8581"/>
                  <a:pt x="13588" y="8582"/>
                  <a:pt x="13597" y="8585"/>
                </a:cubicBezTo>
                <a:lnTo>
                  <a:pt x="13728" y="8633"/>
                </a:lnTo>
                <a:lnTo>
                  <a:pt x="13895" y="8621"/>
                </a:lnTo>
                <a:lnTo>
                  <a:pt x="13990" y="8478"/>
                </a:lnTo>
                <a:lnTo>
                  <a:pt x="14097" y="8180"/>
                </a:lnTo>
                <a:lnTo>
                  <a:pt x="13930" y="8037"/>
                </a:lnTo>
                <a:cubicBezTo>
                  <a:pt x="13930" y="8037"/>
                  <a:pt x="13921" y="8041"/>
                  <a:pt x="13913" y="8041"/>
                </a:cubicBezTo>
                <a:cubicBezTo>
                  <a:pt x="13900" y="8041"/>
                  <a:pt x="13890" y="8033"/>
                  <a:pt x="13919" y="7990"/>
                </a:cubicBezTo>
                <a:cubicBezTo>
                  <a:pt x="13954" y="7930"/>
                  <a:pt x="14026" y="7883"/>
                  <a:pt x="14026" y="7883"/>
                </a:cubicBezTo>
                <a:cubicBezTo>
                  <a:pt x="14026" y="7883"/>
                  <a:pt x="14050" y="7799"/>
                  <a:pt x="14050" y="7680"/>
                </a:cubicBezTo>
                <a:cubicBezTo>
                  <a:pt x="14014" y="7502"/>
                  <a:pt x="13942" y="7478"/>
                  <a:pt x="14085" y="7418"/>
                </a:cubicBezTo>
                <a:cubicBezTo>
                  <a:pt x="14240" y="7359"/>
                  <a:pt x="14276" y="7299"/>
                  <a:pt x="14276" y="7299"/>
                </a:cubicBezTo>
                <a:lnTo>
                  <a:pt x="14276" y="6966"/>
                </a:lnTo>
                <a:cubicBezTo>
                  <a:pt x="14276" y="6966"/>
                  <a:pt x="14192" y="6859"/>
                  <a:pt x="14038" y="6847"/>
                </a:cubicBezTo>
                <a:cubicBezTo>
                  <a:pt x="14009" y="6844"/>
                  <a:pt x="13970" y="6844"/>
                  <a:pt x="13926" y="6844"/>
                </a:cubicBezTo>
                <a:cubicBezTo>
                  <a:pt x="13749" y="6844"/>
                  <a:pt x="13490" y="6859"/>
                  <a:pt x="13490" y="6859"/>
                </a:cubicBezTo>
                <a:lnTo>
                  <a:pt x="13204" y="7014"/>
                </a:lnTo>
                <a:lnTo>
                  <a:pt x="12752" y="7061"/>
                </a:lnTo>
                <a:cubicBezTo>
                  <a:pt x="12752" y="7061"/>
                  <a:pt x="12645" y="7073"/>
                  <a:pt x="12645" y="7121"/>
                </a:cubicBezTo>
                <a:cubicBezTo>
                  <a:pt x="12645" y="7156"/>
                  <a:pt x="12633" y="7216"/>
                  <a:pt x="12633" y="7240"/>
                </a:cubicBezTo>
                <a:cubicBezTo>
                  <a:pt x="12645" y="7264"/>
                  <a:pt x="12645" y="7371"/>
                  <a:pt x="12645" y="7371"/>
                </a:cubicBezTo>
                <a:lnTo>
                  <a:pt x="12466" y="7776"/>
                </a:lnTo>
                <a:lnTo>
                  <a:pt x="12454" y="7966"/>
                </a:lnTo>
                <a:lnTo>
                  <a:pt x="12359" y="8109"/>
                </a:lnTo>
                <a:lnTo>
                  <a:pt x="12216" y="8168"/>
                </a:lnTo>
                <a:lnTo>
                  <a:pt x="12109" y="8204"/>
                </a:lnTo>
                <a:lnTo>
                  <a:pt x="12121" y="8395"/>
                </a:lnTo>
                <a:lnTo>
                  <a:pt x="12109" y="8502"/>
                </a:lnTo>
                <a:cubicBezTo>
                  <a:pt x="12109" y="8502"/>
                  <a:pt x="12049" y="8526"/>
                  <a:pt x="11883" y="8573"/>
                </a:cubicBezTo>
                <a:cubicBezTo>
                  <a:pt x="11716" y="8621"/>
                  <a:pt x="11561" y="8633"/>
                  <a:pt x="11561" y="8633"/>
                </a:cubicBezTo>
                <a:lnTo>
                  <a:pt x="11537" y="8538"/>
                </a:lnTo>
                <a:lnTo>
                  <a:pt x="11466" y="8430"/>
                </a:lnTo>
                <a:lnTo>
                  <a:pt x="11240" y="8395"/>
                </a:lnTo>
                <a:lnTo>
                  <a:pt x="11097" y="8430"/>
                </a:lnTo>
                <a:lnTo>
                  <a:pt x="10525" y="8502"/>
                </a:lnTo>
                <a:cubicBezTo>
                  <a:pt x="10525" y="8502"/>
                  <a:pt x="10488" y="8518"/>
                  <a:pt x="10435" y="8518"/>
                </a:cubicBezTo>
                <a:cubicBezTo>
                  <a:pt x="10409" y="8518"/>
                  <a:pt x="10378" y="8514"/>
                  <a:pt x="10347" y="8502"/>
                </a:cubicBezTo>
                <a:cubicBezTo>
                  <a:pt x="10263" y="8466"/>
                  <a:pt x="10204" y="8442"/>
                  <a:pt x="10204" y="8442"/>
                </a:cubicBezTo>
                <a:lnTo>
                  <a:pt x="10109" y="8407"/>
                </a:lnTo>
                <a:lnTo>
                  <a:pt x="9787" y="8288"/>
                </a:lnTo>
                <a:lnTo>
                  <a:pt x="9454" y="8073"/>
                </a:lnTo>
                <a:cubicBezTo>
                  <a:pt x="9454" y="8073"/>
                  <a:pt x="9394" y="8026"/>
                  <a:pt x="9323" y="7907"/>
                </a:cubicBezTo>
                <a:cubicBezTo>
                  <a:pt x="9263" y="7787"/>
                  <a:pt x="9132" y="7668"/>
                  <a:pt x="9144" y="7537"/>
                </a:cubicBezTo>
                <a:cubicBezTo>
                  <a:pt x="9156" y="7395"/>
                  <a:pt x="9251" y="7442"/>
                  <a:pt x="9156" y="7311"/>
                </a:cubicBezTo>
                <a:cubicBezTo>
                  <a:pt x="9073" y="7192"/>
                  <a:pt x="8942" y="7097"/>
                  <a:pt x="8906" y="7085"/>
                </a:cubicBezTo>
                <a:cubicBezTo>
                  <a:pt x="8870" y="7073"/>
                  <a:pt x="8787" y="7014"/>
                  <a:pt x="8787" y="7014"/>
                </a:cubicBezTo>
                <a:cubicBezTo>
                  <a:pt x="8787" y="7014"/>
                  <a:pt x="8858" y="6859"/>
                  <a:pt x="8918" y="6799"/>
                </a:cubicBezTo>
                <a:cubicBezTo>
                  <a:pt x="9001" y="6740"/>
                  <a:pt x="9013" y="6680"/>
                  <a:pt x="9013" y="6680"/>
                </a:cubicBezTo>
                <a:lnTo>
                  <a:pt x="9001" y="6525"/>
                </a:lnTo>
                <a:lnTo>
                  <a:pt x="8942" y="6299"/>
                </a:lnTo>
                <a:lnTo>
                  <a:pt x="8835" y="6049"/>
                </a:lnTo>
                <a:cubicBezTo>
                  <a:pt x="8835" y="6049"/>
                  <a:pt x="8716" y="5668"/>
                  <a:pt x="8739" y="5609"/>
                </a:cubicBezTo>
                <a:cubicBezTo>
                  <a:pt x="8775" y="5549"/>
                  <a:pt x="8858" y="5406"/>
                  <a:pt x="8858" y="5371"/>
                </a:cubicBezTo>
                <a:cubicBezTo>
                  <a:pt x="8858" y="5347"/>
                  <a:pt x="8751" y="5109"/>
                  <a:pt x="8751" y="5109"/>
                </a:cubicBezTo>
                <a:lnTo>
                  <a:pt x="8727" y="4859"/>
                </a:lnTo>
                <a:lnTo>
                  <a:pt x="8787" y="4632"/>
                </a:lnTo>
                <a:lnTo>
                  <a:pt x="8918" y="4704"/>
                </a:lnTo>
                <a:cubicBezTo>
                  <a:pt x="8918" y="4704"/>
                  <a:pt x="9023" y="4756"/>
                  <a:pt x="9068" y="4756"/>
                </a:cubicBezTo>
                <a:cubicBezTo>
                  <a:pt x="9075" y="4756"/>
                  <a:pt x="9081" y="4755"/>
                  <a:pt x="9085" y="4751"/>
                </a:cubicBezTo>
                <a:cubicBezTo>
                  <a:pt x="9120" y="4716"/>
                  <a:pt x="9156" y="4656"/>
                  <a:pt x="9156" y="4656"/>
                </a:cubicBezTo>
                <a:cubicBezTo>
                  <a:pt x="9156" y="4656"/>
                  <a:pt x="9263" y="4549"/>
                  <a:pt x="9263" y="4489"/>
                </a:cubicBezTo>
                <a:cubicBezTo>
                  <a:pt x="9263" y="4478"/>
                  <a:pt x="9263" y="4430"/>
                  <a:pt x="9251" y="4406"/>
                </a:cubicBezTo>
                <a:lnTo>
                  <a:pt x="9239" y="4394"/>
                </a:lnTo>
                <a:lnTo>
                  <a:pt x="8977" y="4156"/>
                </a:lnTo>
                <a:lnTo>
                  <a:pt x="8585" y="3977"/>
                </a:lnTo>
                <a:lnTo>
                  <a:pt x="8406" y="3501"/>
                </a:lnTo>
                <a:lnTo>
                  <a:pt x="7751" y="2287"/>
                </a:lnTo>
                <a:lnTo>
                  <a:pt x="7561" y="2025"/>
                </a:lnTo>
                <a:lnTo>
                  <a:pt x="7084" y="1930"/>
                </a:lnTo>
                <a:lnTo>
                  <a:pt x="6858" y="1989"/>
                </a:lnTo>
                <a:lnTo>
                  <a:pt x="6656" y="2192"/>
                </a:lnTo>
                <a:lnTo>
                  <a:pt x="6453" y="2311"/>
                </a:lnTo>
                <a:lnTo>
                  <a:pt x="6275" y="2323"/>
                </a:lnTo>
                <a:lnTo>
                  <a:pt x="6001" y="2215"/>
                </a:lnTo>
                <a:lnTo>
                  <a:pt x="5858" y="1930"/>
                </a:lnTo>
                <a:lnTo>
                  <a:pt x="5644" y="1501"/>
                </a:lnTo>
                <a:lnTo>
                  <a:pt x="5037" y="834"/>
                </a:lnTo>
                <a:lnTo>
                  <a:pt x="4334" y="799"/>
                </a:lnTo>
                <a:lnTo>
                  <a:pt x="4132" y="965"/>
                </a:lnTo>
                <a:lnTo>
                  <a:pt x="2834" y="834"/>
                </a:lnTo>
                <a:lnTo>
                  <a:pt x="1119" y="167"/>
                </a:lnTo>
                <a:lnTo>
                  <a:pt x="1096" y="60"/>
                </a:lnTo>
                <a:lnTo>
                  <a:pt x="24" y="1"/>
                </a:lnTo>
                <a:close/>
              </a:path>
            </a:pathLst>
          </a:custGeom>
          <a:solidFill>
            <a:srgbClr val="FFFFFF">
              <a:alpha val="89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726675" y="534925"/>
            <a:ext cx="7690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B1194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title"/>
          </p:nvPr>
        </p:nvSpPr>
        <p:spPr>
          <a:xfrm>
            <a:off x="726675" y="906150"/>
            <a:ext cx="3559500" cy="91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subTitle" idx="1"/>
          </p:nvPr>
        </p:nvSpPr>
        <p:spPr>
          <a:xfrm>
            <a:off x="726675" y="1819050"/>
            <a:ext cx="3559500" cy="241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/>
          <p:nvPr/>
        </p:nvSpPr>
        <p:spPr>
          <a:xfrm>
            <a:off x="272150" y="315679"/>
            <a:ext cx="8541628" cy="4638752"/>
          </a:xfrm>
          <a:custGeom>
            <a:avLst/>
            <a:gdLst/>
            <a:ahLst/>
            <a:cxnLst/>
            <a:rect l="l" t="t" r="r" b="b"/>
            <a:pathLst>
              <a:path w="157711" h="85653" extrusionOk="0">
                <a:moveTo>
                  <a:pt x="101006" y="0"/>
                </a:moveTo>
                <a:cubicBezTo>
                  <a:pt x="63973" y="0"/>
                  <a:pt x="16518" y="6301"/>
                  <a:pt x="9383" y="14753"/>
                </a:cubicBezTo>
                <a:cubicBezTo>
                  <a:pt x="1" y="25837"/>
                  <a:pt x="1977" y="69116"/>
                  <a:pt x="9918" y="79106"/>
                </a:cubicBezTo>
                <a:cubicBezTo>
                  <a:pt x="13025" y="83016"/>
                  <a:pt x="39690" y="85653"/>
                  <a:pt x="68727" y="85653"/>
                </a:cubicBezTo>
                <a:cubicBezTo>
                  <a:pt x="101574" y="85653"/>
                  <a:pt x="137456" y="82279"/>
                  <a:pt x="145697" y="73557"/>
                </a:cubicBezTo>
                <a:cubicBezTo>
                  <a:pt x="157711" y="60853"/>
                  <a:pt x="157139" y="17300"/>
                  <a:pt x="144364" y="6537"/>
                </a:cubicBezTo>
                <a:cubicBezTo>
                  <a:pt x="138915" y="1942"/>
                  <a:pt x="121567" y="0"/>
                  <a:pt x="10100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14"/>
          <p:cNvSpPr/>
          <p:nvPr/>
        </p:nvSpPr>
        <p:spPr>
          <a:xfrm>
            <a:off x="582325" y="189053"/>
            <a:ext cx="8289513" cy="4695672"/>
          </a:xfrm>
          <a:custGeom>
            <a:avLst/>
            <a:gdLst/>
            <a:ahLst/>
            <a:cxnLst/>
            <a:rect l="l" t="t" r="r" b="b"/>
            <a:pathLst>
              <a:path w="153056" h="86704" extrusionOk="0">
                <a:moveTo>
                  <a:pt x="86860" y="1516"/>
                </a:moveTo>
                <a:cubicBezTo>
                  <a:pt x="89932" y="1516"/>
                  <a:pt x="93003" y="1562"/>
                  <a:pt x="96072" y="1660"/>
                </a:cubicBezTo>
                <a:cubicBezTo>
                  <a:pt x="98215" y="1720"/>
                  <a:pt x="100370" y="1803"/>
                  <a:pt x="102513" y="1922"/>
                </a:cubicBezTo>
                <a:cubicBezTo>
                  <a:pt x="104680" y="2041"/>
                  <a:pt x="106823" y="2172"/>
                  <a:pt x="108966" y="2351"/>
                </a:cubicBezTo>
                <a:cubicBezTo>
                  <a:pt x="111110" y="2517"/>
                  <a:pt x="113229" y="2732"/>
                  <a:pt x="115372" y="2970"/>
                </a:cubicBezTo>
                <a:cubicBezTo>
                  <a:pt x="117503" y="3208"/>
                  <a:pt x="119634" y="3482"/>
                  <a:pt x="121766" y="3803"/>
                </a:cubicBezTo>
                <a:cubicBezTo>
                  <a:pt x="126004" y="4458"/>
                  <a:pt x="130231" y="5256"/>
                  <a:pt x="134327" y="6446"/>
                </a:cubicBezTo>
                <a:cubicBezTo>
                  <a:pt x="136351" y="7054"/>
                  <a:pt x="138375" y="7756"/>
                  <a:pt x="140220" y="8697"/>
                </a:cubicBezTo>
                <a:cubicBezTo>
                  <a:pt x="140458" y="8804"/>
                  <a:pt x="140673" y="8935"/>
                  <a:pt x="140899" y="9054"/>
                </a:cubicBezTo>
                <a:cubicBezTo>
                  <a:pt x="141125" y="9185"/>
                  <a:pt x="141351" y="9304"/>
                  <a:pt x="141554" y="9435"/>
                </a:cubicBezTo>
                <a:cubicBezTo>
                  <a:pt x="141982" y="9709"/>
                  <a:pt x="142399" y="9994"/>
                  <a:pt x="142780" y="10304"/>
                </a:cubicBezTo>
                <a:cubicBezTo>
                  <a:pt x="142971" y="10447"/>
                  <a:pt x="143137" y="10614"/>
                  <a:pt x="143316" y="10780"/>
                </a:cubicBezTo>
                <a:cubicBezTo>
                  <a:pt x="143471" y="10971"/>
                  <a:pt x="143649" y="11149"/>
                  <a:pt x="143816" y="11328"/>
                </a:cubicBezTo>
                <a:cubicBezTo>
                  <a:pt x="143971" y="11518"/>
                  <a:pt x="144126" y="11721"/>
                  <a:pt x="144292" y="11911"/>
                </a:cubicBezTo>
                <a:lnTo>
                  <a:pt x="144745" y="12519"/>
                </a:lnTo>
                <a:cubicBezTo>
                  <a:pt x="145912" y="14174"/>
                  <a:pt x="146781" y="16079"/>
                  <a:pt x="147459" y="18043"/>
                </a:cubicBezTo>
                <a:cubicBezTo>
                  <a:pt x="148138" y="20019"/>
                  <a:pt x="148638" y="22055"/>
                  <a:pt x="149031" y="24127"/>
                </a:cubicBezTo>
                <a:cubicBezTo>
                  <a:pt x="149221" y="25175"/>
                  <a:pt x="149388" y="26211"/>
                  <a:pt x="149519" y="27258"/>
                </a:cubicBezTo>
                <a:cubicBezTo>
                  <a:pt x="149638" y="28306"/>
                  <a:pt x="149757" y="29354"/>
                  <a:pt x="149829" y="30414"/>
                </a:cubicBezTo>
                <a:cubicBezTo>
                  <a:pt x="150007" y="32509"/>
                  <a:pt x="150067" y="34640"/>
                  <a:pt x="150079" y="36748"/>
                </a:cubicBezTo>
                <a:cubicBezTo>
                  <a:pt x="150079" y="38867"/>
                  <a:pt x="149995" y="40986"/>
                  <a:pt x="149864" y="43106"/>
                </a:cubicBezTo>
                <a:cubicBezTo>
                  <a:pt x="149710" y="45213"/>
                  <a:pt x="149483" y="47332"/>
                  <a:pt x="149210" y="49428"/>
                </a:cubicBezTo>
                <a:cubicBezTo>
                  <a:pt x="148924" y="51523"/>
                  <a:pt x="148555" y="53607"/>
                  <a:pt x="148114" y="55679"/>
                </a:cubicBezTo>
                <a:cubicBezTo>
                  <a:pt x="147674" y="57738"/>
                  <a:pt x="147150" y="59774"/>
                  <a:pt x="146531" y="61787"/>
                </a:cubicBezTo>
                <a:cubicBezTo>
                  <a:pt x="146209" y="62799"/>
                  <a:pt x="145876" y="63775"/>
                  <a:pt x="145519" y="64763"/>
                </a:cubicBezTo>
                <a:cubicBezTo>
                  <a:pt x="145138" y="65739"/>
                  <a:pt x="144745" y="66704"/>
                  <a:pt x="144328" y="67644"/>
                </a:cubicBezTo>
                <a:cubicBezTo>
                  <a:pt x="143887" y="68585"/>
                  <a:pt x="143435" y="69502"/>
                  <a:pt x="142935" y="70395"/>
                </a:cubicBezTo>
                <a:cubicBezTo>
                  <a:pt x="142435" y="71288"/>
                  <a:pt x="141899" y="72145"/>
                  <a:pt x="141316" y="72955"/>
                </a:cubicBezTo>
                <a:cubicBezTo>
                  <a:pt x="140732" y="73764"/>
                  <a:pt x="140101" y="74538"/>
                  <a:pt x="139423" y="75217"/>
                </a:cubicBezTo>
                <a:lnTo>
                  <a:pt x="138911" y="75729"/>
                </a:lnTo>
                <a:cubicBezTo>
                  <a:pt x="138744" y="75860"/>
                  <a:pt x="138577" y="76014"/>
                  <a:pt x="138399" y="76145"/>
                </a:cubicBezTo>
                <a:cubicBezTo>
                  <a:pt x="138053" y="76431"/>
                  <a:pt x="137661" y="76681"/>
                  <a:pt x="137256" y="76919"/>
                </a:cubicBezTo>
                <a:cubicBezTo>
                  <a:pt x="135613" y="77884"/>
                  <a:pt x="133696" y="78598"/>
                  <a:pt x="131719" y="79182"/>
                </a:cubicBezTo>
                <a:cubicBezTo>
                  <a:pt x="129743" y="79765"/>
                  <a:pt x="127683" y="80205"/>
                  <a:pt x="125611" y="80598"/>
                </a:cubicBezTo>
                <a:cubicBezTo>
                  <a:pt x="123552" y="80979"/>
                  <a:pt x="121444" y="81277"/>
                  <a:pt x="119337" y="81527"/>
                </a:cubicBezTo>
                <a:cubicBezTo>
                  <a:pt x="117217" y="81789"/>
                  <a:pt x="115110" y="82003"/>
                  <a:pt x="112979" y="82170"/>
                </a:cubicBezTo>
                <a:cubicBezTo>
                  <a:pt x="110848" y="82337"/>
                  <a:pt x="108705" y="82468"/>
                  <a:pt x="106585" y="82587"/>
                </a:cubicBezTo>
                <a:cubicBezTo>
                  <a:pt x="100470" y="82910"/>
                  <a:pt x="94337" y="83033"/>
                  <a:pt x="88199" y="83033"/>
                </a:cubicBezTo>
                <a:cubicBezTo>
                  <a:pt x="85756" y="83033"/>
                  <a:pt x="83312" y="83013"/>
                  <a:pt x="80868" y="82980"/>
                </a:cubicBezTo>
                <a:cubicBezTo>
                  <a:pt x="72271" y="82861"/>
                  <a:pt x="63687" y="82622"/>
                  <a:pt x="55091" y="82230"/>
                </a:cubicBezTo>
                <a:cubicBezTo>
                  <a:pt x="50781" y="82039"/>
                  <a:pt x="46494" y="81813"/>
                  <a:pt x="42196" y="81515"/>
                </a:cubicBezTo>
                <a:cubicBezTo>
                  <a:pt x="40041" y="81384"/>
                  <a:pt x="37898" y="81217"/>
                  <a:pt x="35755" y="81039"/>
                </a:cubicBezTo>
                <a:cubicBezTo>
                  <a:pt x="33612" y="80860"/>
                  <a:pt x="31469" y="80670"/>
                  <a:pt x="29326" y="80444"/>
                </a:cubicBezTo>
                <a:cubicBezTo>
                  <a:pt x="27182" y="80241"/>
                  <a:pt x="25039" y="79979"/>
                  <a:pt x="22908" y="79717"/>
                </a:cubicBezTo>
                <a:cubicBezTo>
                  <a:pt x="20777" y="79443"/>
                  <a:pt x="18658" y="79146"/>
                  <a:pt x="16526" y="78812"/>
                </a:cubicBezTo>
                <a:cubicBezTo>
                  <a:pt x="14395" y="78479"/>
                  <a:pt x="12288" y="78074"/>
                  <a:pt x="10180" y="77622"/>
                </a:cubicBezTo>
                <a:cubicBezTo>
                  <a:pt x="9144" y="77384"/>
                  <a:pt x="8097" y="77110"/>
                  <a:pt x="7073" y="76800"/>
                </a:cubicBezTo>
                <a:cubicBezTo>
                  <a:pt x="6561" y="76645"/>
                  <a:pt x="6061" y="76467"/>
                  <a:pt x="5573" y="76264"/>
                </a:cubicBezTo>
                <a:cubicBezTo>
                  <a:pt x="5334" y="76157"/>
                  <a:pt x="5096" y="76050"/>
                  <a:pt x="4870" y="75919"/>
                </a:cubicBezTo>
                <a:cubicBezTo>
                  <a:pt x="4644" y="75788"/>
                  <a:pt x="4441" y="75622"/>
                  <a:pt x="4346" y="75455"/>
                </a:cubicBezTo>
                <a:cubicBezTo>
                  <a:pt x="3513" y="73490"/>
                  <a:pt x="3001" y="71395"/>
                  <a:pt x="2620" y="69240"/>
                </a:cubicBezTo>
                <a:cubicBezTo>
                  <a:pt x="2203" y="67144"/>
                  <a:pt x="1894" y="65013"/>
                  <a:pt x="1667" y="62870"/>
                </a:cubicBezTo>
                <a:cubicBezTo>
                  <a:pt x="1453" y="60727"/>
                  <a:pt x="1286" y="58584"/>
                  <a:pt x="1191" y="56441"/>
                </a:cubicBezTo>
                <a:cubicBezTo>
                  <a:pt x="1108" y="54298"/>
                  <a:pt x="1060" y="52142"/>
                  <a:pt x="1072" y="49999"/>
                </a:cubicBezTo>
                <a:cubicBezTo>
                  <a:pt x="1108" y="45713"/>
                  <a:pt x="1346" y="41403"/>
                  <a:pt x="1810" y="37153"/>
                </a:cubicBezTo>
                <a:cubicBezTo>
                  <a:pt x="2263" y="32878"/>
                  <a:pt x="2941" y="28651"/>
                  <a:pt x="3977" y="24544"/>
                </a:cubicBezTo>
                <a:cubicBezTo>
                  <a:pt x="4501" y="22496"/>
                  <a:pt x="5108" y="20484"/>
                  <a:pt x="5882" y="18543"/>
                </a:cubicBezTo>
                <a:cubicBezTo>
                  <a:pt x="6275" y="17579"/>
                  <a:pt x="6704" y="16638"/>
                  <a:pt x="7180" y="15745"/>
                </a:cubicBezTo>
                <a:cubicBezTo>
                  <a:pt x="7656" y="14852"/>
                  <a:pt x="8192" y="13995"/>
                  <a:pt x="8787" y="13233"/>
                </a:cubicBezTo>
                <a:cubicBezTo>
                  <a:pt x="8930" y="13042"/>
                  <a:pt x="9097" y="12864"/>
                  <a:pt x="9252" y="12685"/>
                </a:cubicBezTo>
                <a:lnTo>
                  <a:pt x="9490" y="12435"/>
                </a:lnTo>
                <a:lnTo>
                  <a:pt x="9609" y="12292"/>
                </a:lnTo>
                <a:lnTo>
                  <a:pt x="9668" y="12233"/>
                </a:lnTo>
                <a:lnTo>
                  <a:pt x="9728" y="12173"/>
                </a:lnTo>
                <a:cubicBezTo>
                  <a:pt x="10026" y="11899"/>
                  <a:pt x="10383" y="11614"/>
                  <a:pt x="10776" y="11364"/>
                </a:cubicBezTo>
                <a:cubicBezTo>
                  <a:pt x="11573" y="10852"/>
                  <a:pt x="12478" y="10411"/>
                  <a:pt x="13419" y="10018"/>
                </a:cubicBezTo>
                <a:cubicBezTo>
                  <a:pt x="15288" y="9232"/>
                  <a:pt x="17300" y="8637"/>
                  <a:pt x="19336" y="8101"/>
                </a:cubicBezTo>
                <a:cubicBezTo>
                  <a:pt x="21372" y="7566"/>
                  <a:pt x="23456" y="7137"/>
                  <a:pt x="25539" y="6720"/>
                </a:cubicBezTo>
                <a:cubicBezTo>
                  <a:pt x="26587" y="6506"/>
                  <a:pt x="27623" y="6315"/>
                  <a:pt x="28683" y="6137"/>
                </a:cubicBezTo>
                <a:cubicBezTo>
                  <a:pt x="29730" y="5958"/>
                  <a:pt x="30778" y="5780"/>
                  <a:pt x="31838" y="5613"/>
                </a:cubicBezTo>
                <a:cubicBezTo>
                  <a:pt x="33957" y="5291"/>
                  <a:pt x="36064" y="5006"/>
                  <a:pt x="38196" y="4720"/>
                </a:cubicBezTo>
                <a:cubicBezTo>
                  <a:pt x="40327" y="4458"/>
                  <a:pt x="42446" y="4196"/>
                  <a:pt x="44577" y="3958"/>
                </a:cubicBezTo>
                <a:cubicBezTo>
                  <a:pt x="53102" y="3041"/>
                  <a:pt x="61675" y="2351"/>
                  <a:pt x="70271" y="1934"/>
                </a:cubicBezTo>
                <a:cubicBezTo>
                  <a:pt x="75791" y="1666"/>
                  <a:pt x="81326" y="1516"/>
                  <a:pt x="86860" y="1516"/>
                </a:cubicBezTo>
                <a:close/>
                <a:moveTo>
                  <a:pt x="72337" y="1"/>
                </a:moveTo>
                <a:cubicBezTo>
                  <a:pt x="71616" y="1"/>
                  <a:pt x="70896" y="2"/>
                  <a:pt x="70176" y="5"/>
                </a:cubicBezTo>
                <a:cubicBezTo>
                  <a:pt x="61544" y="41"/>
                  <a:pt x="52888" y="315"/>
                  <a:pt x="44256" y="1029"/>
                </a:cubicBezTo>
                <a:cubicBezTo>
                  <a:pt x="43161" y="1112"/>
                  <a:pt x="42077" y="1208"/>
                  <a:pt x="41006" y="1315"/>
                </a:cubicBezTo>
                <a:cubicBezTo>
                  <a:pt x="39934" y="1410"/>
                  <a:pt x="38851" y="1529"/>
                  <a:pt x="37779" y="1648"/>
                </a:cubicBezTo>
                <a:cubicBezTo>
                  <a:pt x="35624" y="1886"/>
                  <a:pt x="33481" y="2172"/>
                  <a:pt x="31314" y="2482"/>
                </a:cubicBezTo>
                <a:cubicBezTo>
                  <a:pt x="27016" y="3125"/>
                  <a:pt x="22729" y="3934"/>
                  <a:pt x="18479" y="5077"/>
                </a:cubicBezTo>
                <a:cubicBezTo>
                  <a:pt x="16348" y="5672"/>
                  <a:pt x="14228" y="6339"/>
                  <a:pt x="12145" y="7268"/>
                </a:cubicBezTo>
                <a:cubicBezTo>
                  <a:pt x="11121" y="7720"/>
                  <a:pt x="10073" y="8256"/>
                  <a:pt x="9085" y="8947"/>
                </a:cubicBezTo>
                <a:cubicBezTo>
                  <a:pt x="8573" y="9304"/>
                  <a:pt x="8085" y="9685"/>
                  <a:pt x="7620" y="10161"/>
                </a:cubicBezTo>
                <a:lnTo>
                  <a:pt x="7537" y="10256"/>
                </a:lnTo>
                <a:lnTo>
                  <a:pt x="7454" y="10340"/>
                </a:lnTo>
                <a:lnTo>
                  <a:pt x="7311" y="10506"/>
                </a:lnTo>
                <a:lnTo>
                  <a:pt x="7013" y="10852"/>
                </a:lnTo>
                <a:cubicBezTo>
                  <a:pt x="6823" y="11090"/>
                  <a:pt x="6644" y="11328"/>
                  <a:pt x="6466" y="11566"/>
                </a:cubicBezTo>
                <a:cubicBezTo>
                  <a:pt x="5763" y="12519"/>
                  <a:pt x="5180" y="13531"/>
                  <a:pt x="4692" y="14555"/>
                </a:cubicBezTo>
                <a:cubicBezTo>
                  <a:pt x="4203" y="15578"/>
                  <a:pt x="3787" y="16626"/>
                  <a:pt x="3418" y="17686"/>
                </a:cubicBezTo>
                <a:cubicBezTo>
                  <a:pt x="3037" y="18734"/>
                  <a:pt x="2727" y="19793"/>
                  <a:pt x="2441" y="20865"/>
                </a:cubicBezTo>
                <a:cubicBezTo>
                  <a:pt x="2179" y="21936"/>
                  <a:pt x="1941" y="23008"/>
                  <a:pt x="1715" y="24080"/>
                </a:cubicBezTo>
                <a:cubicBezTo>
                  <a:pt x="870" y="28378"/>
                  <a:pt x="441" y="32723"/>
                  <a:pt x="203" y="37057"/>
                </a:cubicBezTo>
                <a:cubicBezTo>
                  <a:pt x="84" y="39236"/>
                  <a:pt x="24" y="41403"/>
                  <a:pt x="24" y="43558"/>
                </a:cubicBezTo>
                <a:cubicBezTo>
                  <a:pt x="0" y="44653"/>
                  <a:pt x="24" y="45725"/>
                  <a:pt x="36" y="46808"/>
                </a:cubicBezTo>
                <a:cubicBezTo>
                  <a:pt x="60" y="47892"/>
                  <a:pt x="84" y="48964"/>
                  <a:pt x="120" y="50047"/>
                </a:cubicBezTo>
                <a:cubicBezTo>
                  <a:pt x="155" y="51142"/>
                  <a:pt x="215" y="52226"/>
                  <a:pt x="274" y="53297"/>
                </a:cubicBezTo>
                <a:cubicBezTo>
                  <a:pt x="334" y="54369"/>
                  <a:pt x="405" y="55452"/>
                  <a:pt x="477" y="56524"/>
                </a:cubicBezTo>
                <a:cubicBezTo>
                  <a:pt x="655" y="58691"/>
                  <a:pt x="858" y="60834"/>
                  <a:pt x="1132" y="62965"/>
                </a:cubicBezTo>
                <a:cubicBezTo>
                  <a:pt x="1286" y="64049"/>
                  <a:pt x="1417" y="65108"/>
                  <a:pt x="1596" y="66192"/>
                </a:cubicBezTo>
                <a:cubicBezTo>
                  <a:pt x="1774" y="67240"/>
                  <a:pt x="1965" y="68311"/>
                  <a:pt x="2191" y="69371"/>
                </a:cubicBezTo>
                <a:cubicBezTo>
                  <a:pt x="2417" y="70430"/>
                  <a:pt x="2656" y="71490"/>
                  <a:pt x="2953" y="72526"/>
                </a:cubicBezTo>
                <a:cubicBezTo>
                  <a:pt x="3251" y="73574"/>
                  <a:pt x="3584" y="74610"/>
                  <a:pt x="4025" y="75610"/>
                </a:cubicBezTo>
                <a:cubicBezTo>
                  <a:pt x="4108" y="75753"/>
                  <a:pt x="4215" y="75872"/>
                  <a:pt x="4287" y="75967"/>
                </a:cubicBezTo>
                <a:cubicBezTo>
                  <a:pt x="4406" y="76062"/>
                  <a:pt x="4525" y="76145"/>
                  <a:pt x="4644" y="76217"/>
                </a:cubicBezTo>
                <a:cubicBezTo>
                  <a:pt x="4882" y="76348"/>
                  <a:pt x="5132" y="76479"/>
                  <a:pt x="5394" y="76586"/>
                </a:cubicBezTo>
                <a:cubicBezTo>
                  <a:pt x="5894" y="76812"/>
                  <a:pt x="6406" y="76991"/>
                  <a:pt x="6918" y="77157"/>
                </a:cubicBezTo>
                <a:cubicBezTo>
                  <a:pt x="7966" y="77479"/>
                  <a:pt x="9002" y="77753"/>
                  <a:pt x="10061" y="78003"/>
                </a:cubicBezTo>
                <a:cubicBezTo>
                  <a:pt x="12157" y="78527"/>
                  <a:pt x="14276" y="78920"/>
                  <a:pt x="16407" y="79324"/>
                </a:cubicBezTo>
                <a:cubicBezTo>
                  <a:pt x="20658" y="80110"/>
                  <a:pt x="24920" y="80765"/>
                  <a:pt x="29183" y="81408"/>
                </a:cubicBezTo>
                <a:cubicBezTo>
                  <a:pt x="31326" y="81718"/>
                  <a:pt x="33457" y="82039"/>
                  <a:pt x="35600" y="82313"/>
                </a:cubicBezTo>
                <a:cubicBezTo>
                  <a:pt x="37743" y="82611"/>
                  <a:pt x="39886" y="82896"/>
                  <a:pt x="42030" y="83170"/>
                </a:cubicBezTo>
                <a:cubicBezTo>
                  <a:pt x="46316" y="83682"/>
                  <a:pt x="50602" y="84194"/>
                  <a:pt x="54900" y="84623"/>
                </a:cubicBezTo>
                <a:cubicBezTo>
                  <a:pt x="67698" y="85933"/>
                  <a:pt x="80555" y="86704"/>
                  <a:pt x="93447" y="86704"/>
                </a:cubicBezTo>
                <a:cubicBezTo>
                  <a:pt x="97886" y="86704"/>
                  <a:pt x="102329" y="86613"/>
                  <a:pt x="106776" y="86421"/>
                </a:cubicBezTo>
                <a:cubicBezTo>
                  <a:pt x="108931" y="86325"/>
                  <a:pt x="111098" y="86170"/>
                  <a:pt x="113277" y="86004"/>
                </a:cubicBezTo>
                <a:cubicBezTo>
                  <a:pt x="114360" y="85920"/>
                  <a:pt x="115443" y="85813"/>
                  <a:pt x="116539" y="85706"/>
                </a:cubicBezTo>
                <a:cubicBezTo>
                  <a:pt x="117622" y="85611"/>
                  <a:pt x="118706" y="85492"/>
                  <a:pt x="119789" y="85361"/>
                </a:cubicBezTo>
                <a:cubicBezTo>
                  <a:pt x="124123" y="84789"/>
                  <a:pt x="128469" y="84075"/>
                  <a:pt x="132767" y="82777"/>
                </a:cubicBezTo>
                <a:cubicBezTo>
                  <a:pt x="133862" y="82456"/>
                  <a:pt x="134934" y="82087"/>
                  <a:pt x="135982" y="81646"/>
                </a:cubicBezTo>
                <a:cubicBezTo>
                  <a:pt x="137053" y="81217"/>
                  <a:pt x="138113" y="80717"/>
                  <a:pt x="139137" y="80086"/>
                </a:cubicBezTo>
                <a:cubicBezTo>
                  <a:pt x="139661" y="79753"/>
                  <a:pt x="140173" y="79432"/>
                  <a:pt x="140661" y="79027"/>
                </a:cubicBezTo>
                <a:cubicBezTo>
                  <a:pt x="140911" y="78836"/>
                  <a:pt x="141149" y="78610"/>
                  <a:pt x="141387" y="78408"/>
                </a:cubicBezTo>
                <a:lnTo>
                  <a:pt x="142030" y="77777"/>
                </a:lnTo>
                <a:cubicBezTo>
                  <a:pt x="142864" y="76931"/>
                  <a:pt x="143590" y="76003"/>
                  <a:pt x="144245" y="75050"/>
                </a:cubicBezTo>
                <a:cubicBezTo>
                  <a:pt x="144900" y="74098"/>
                  <a:pt x="145495" y="73121"/>
                  <a:pt x="146031" y="72121"/>
                </a:cubicBezTo>
                <a:cubicBezTo>
                  <a:pt x="146566" y="71109"/>
                  <a:pt x="147055" y="70097"/>
                  <a:pt x="147507" y="69073"/>
                </a:cubicBezTo>
                <a:cubicBezTo>
                  <a:pt x="147948" y="68049"/>
                  <a:pt x="148352" y="67001"/>
                  <a:pt x="148721" y="65966"/>
                </a:cubicBezTo>
                <a:cubicBezTo>
                  <a:pt x="149102" y="64906"/>
                  <a:pt x="149436" y="63846"/>
                  <a:pt x="149757" y="62787"/>
                </a:cubicBezTo>
                <a:cubicBezTo>
                  <a:pt x="150984" y="58536"/>
                  <a:pt x="151817" y="54214"/>
                  <a:pt x="152341" y="49856"/>
                </a:cubicBezTo>
                <a:cubicBezTo>
                  <a:pt x="152865" y="45499"/>
                  <a:pt x="153055" y="41105"/>
                  <a:pt x="152936" y="36736"/>
                </a:cubicBezTo>
                <a:cubicBezTo>
                  <a:pt x="152805" y="32354"/>
                  <a:pt x="152353" y="27961"/>
                  <a:pt x="151400" y="23663"/>
                </a:cubicBezTo>
                <a:cubicBezTo>
                  <a:pt x="150924" y="21520"/>
                  <a:pt x="150317" y="19377"/>
                  <a:pt x="149519" y="17305"/>
                </a:cubicBezTo>
                <a:cubicBezTo>
                  <a:pt x="148698" y="15245"/>
                  <a:pt x="147686" y="13197"/>
                  <a:pt x="146304" y="11387"/>
                </a:cubicBezTo>
                <a:lnTo>
                  <a:pt x="145769" y="10721"/>
                </a:lnTo>
                <a:cubicBezTo>
                  <a:pt x="145566" y="10506"/>
                  <a:pt x="145376" y="10280"/>
                  <a:pt x="145185" y="10078"/>
                </a:cubicBezTo>
                <a:cubicBezTo>
                  <a:pt x="144995" y="9863"/>
                  <a:pt x="144780" y="9673"/>
                  <a:pt x="144578" y="9471"/>
                </a:cubicBezTo>
                <a:cubicBezTo>
                  <a:pt x="144352" y="9256"/>
                  <a:pt x="144126" y="9066"/>
                  <a:pt x="143887" y="8887"/>
                </a:cubicBezTo>
                <a:cubicBezTo>
                  <a:pt x="143423" y="8530"/>
                  <a:pt x="142935" y="8220"/>
                  <a:pt x="142447" y="7935"/>
                </a:cubicBezTo>
                <a:cubicBezTo>
                  <a:pt x="142209" y="7780"/>
                  <a:pt x="141959" y="7661"/>
                  <a:pt x="141697" y="7530"/>
                </a:cubicBezTo>
                <a:cubicBezTo>
                  <a:pt x="141447" y="7399"/>
                  <a:pt x="141197" y="7280"/>
                  <a:pt x="140947" y="7161"/>
                </a:cubicBezTo>
                <a:cubicBezTo>
                  <a:pt x="138899" y="6232"/>
                  <a:pt x="136803" y="5577"/>
                  <a:pt x="134696" y="5018"/>
                </a:cubicBezTo>
                <a:cubicBezTo>
                  <a:pt x="132577" y="4470"/>
                  <a:pt x="130445" y="4018"/>
                  <a:pt x="128326" y="3637"/>
                </a:cubicBezTo>
                <a:cubicBezTo>
                  <a:pt x="127266" y="3434"/>
                  <a:pt x="126195" y="3256"/>
                  <a:pt x="125123" y="3101"/>
                </a:cubicBezTo>
                <a:cubicBezTo>
                  <a:pt x="124052" y="2934"/>
                  <a:pt x="122980" y="2779"/>
                  <a:pt x="121909" y="2636"/>
                </a:cubicBezTo>
                <a:cubicBezTo>
                  <a:pt x="117610" y="2065"/>
                  <a:pt x="113300" y="1648"/>
                  <a:pt x="109002" y="1315"/>
                </a:cubicBezTo>
                <a:cubicBezTo>
                  <a:pt x="104692" y="981"/>
                  <a:pt x="100382" y="731"/>
                  <a:pt x="96072" y="541"/>
                </a:cubicBezTo>
                <a:cubicBezTo>
                  <a:pt x="88170" y="181"/>
                  <a:pt x="80258" y="1"/>
                  <a:pt x="7233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title"/>
          </p:nvPr>
        </p:nvSpPr>
        <p:spPr>
          <a:xfrm>
            <a:off x="726675" y="534925"/>
            <a:ext cx="7690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B1194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subTitle" idx="1"/>
          </p:nvPr>
        </p:nvSpPr>
        <p:spPr>
          <a:xfrm>
            <a:off x="1010500" y="2540000"/>
            <a:ext cx="1962900" cy="48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900">
                <a:solidFill>
                  <a:schemeClr val="accent3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subTitle" idx="2"/>
          </p:nvPr>
        </p:nvSpPr>
        <p:spPr>
          <a:xfrm>
            <a:off x="3590474" y="2540000"/>
            <a:ext cx="1962900" cy="48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900">
                <a:solidFill>
                  <a:schemeClr val="accent3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subTitle" idx="3"/>
          </p:nvPr>
        </p:nvSpPr>
        <p:spPr>
          <a:xfrm>
            <a:off x="1010525" y="3043650"/>
            <a:ext cx="1962900" cy="10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subTitle" idx="4"/>
          </p:nvPr>
        </p:nvSpPr>
        <p:spPr>
          <a:xfrm>
            <a:off x="3590500" y="3043650"/>
            <a:ext cx="1962900" cy="10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subTitle" idx="5"/>
          </p:nvPr>
        </p:nvSpPr>
        <p:spPr>
          <a:xfrm>
            <a:off x="6170425" y="2540000"/>
            <a:ext cx="1962900" cy="48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900">
                <a:solidFill>
                  <a:schemeClr val="accent3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subTitle" idx="6"/>
          </p:nvPr>
        </p:nvSpPr>
        <p:spPr>
          <a:xfrm>
            <a:off x="6170425" y="3043650"/>
            <a:ext cx="1962900" cy="10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3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/>
          <p:nvPr/>
        </p:nvSpPr>
        <p:spPr>
          <a:xfrm>
            <a:off x="272150" y="315679"/>
            <a:ext cx="8541628" cy="4638752"/>
          </a:xfrm>
          <a:custGeom>
            <a:avLst/>
            <a:gdLst/>
            <a:ahLst/>
            <a:cxnLst/>
            <a:rect l="l" t="t" r="r" b="b"/>
            <a:pathLst>
              <a:path w="157711" h="85653" extrusionOk="0">
                <a:moveTo>
                  <a:pt x="101006" y="0"/>
                </a:moveTo>
                <a:cubicBezTo>
                  <a:pt x="63973" y="0"/>
                  <a:pt x="16518" y="6301"/>
                  <a:pt x="9383" y="14753"/>
                </a:cubicBezTo>
                <a:cubicBezTo>
                  <a:pt x="1" y="25837"/>
                  <a:pt x="1977" y="69116"/>
                  <a:pt x="9918" y="79106"/>
                </a:cubicBezTo>
                <a:cubicBezTo>
                  <a:pt x="13025" y="83016"/>
                  <a:pt x="39690" y="85653"/>
                  <a:pt x="68727" y="85653"/>
                </a:cubicBezTo>
                <a:cubicBezTo>
                  <a:pt x="101574" y="85653"/>
                  <a:pt x="137456" y="82279"/>
                  <a:pt x="145697" y="73557"/>
                </a:cubicBezTo>
                <a:cubicBezTo>
                  <a:pt x="157711" y="60853"/>
                  <a:pt x="157139" y="17300"/>
                  <a:pt x="144364" y="6537"/>
                </a:cubicBezTo>
                <a:cubicBezTo>
                  <a:pt x="138915" y="1942"/>
                  <a:pt x="121567" y="0"/>
                  <a:pt x="10100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16"/>
          <p:cNvSpPr/>
          <p:nvPr/>
        </p:nvSpPr>
        <p:spPr>
          <a:xfrm>
            <a:off x="582325" y="189053"/>
            <a:ext cx="8289513" cy="4695672"/>
          </a:xfrm>
          <a:custGeom>
            <a:avLst/>
            <a:gdLst/>
            <a:ahLst/>
            <a:cxnLst/>
            <a:rect l="l" t="t" r="r" b="b"/>
            <a:pathLst>
              <a:path w="153056" h="86704" extrusionOk="0">
                <a:moveTo>
                  <a:pt x="86860" y="1516"/>
                </a:moveTo>
                <a:cubicBezTo>
                  <a:pt x="89932" y="1516"/>
                  <a:pt x="93003" y="1562"/>
                  <a:pt x="96072" y="1660"/>
                </a:cubicBezTo>
                <a:cubicBezTo>
                  <a:pt x="98215" y="1720"/>
                  <a:pt x="100370" y="1803"/>
                  <a:pt x="102513" y="1922"/>
                </a:cubicBezTo>
                <a:cubicBezTo>
                  <a:pt x="104680" y="2041"/>
                  <a:pt x="106823" y="2172"/>
                  <a:pt x="108966" y="2351"/>
                </a:cubicBezTo>
                <a:cubicBezTo>
                  <a:pt x="111110" y="2517"/>
                  <a:pt x="113229" y="2732"/>
                  <a:pt x="115372" y="2970"/>
                </a:cubicBezTo>
                <a:cubicBezTo>
                  <a:pt x="117503" y="3208"/>
                  <a:pt x="119634" y="3482"/>
                  <a:pt x="121766" y="3803"/>
                </a:cubicBezTo>
                <a:cubicBezTo>
                  <a:pt x="126004" y="4458"/>
                  <a:pt x="130231" y="5256"/>
                  <a:pt x="134327" y="6446"/>
                </a:cubicBezTo>
                <a:cubicBezTo>
                  <a:pt x="136351" y="7054"/>
                  <a:pt x="138375" y="7756"/>
                  <a:pt x="140220" y="8697"/>
                </a:cubicBezTo>
                <a:cubicBezTo>
                  <a:pt x="140458" y="8804"/>
                  <a:pt x="140673" y="8935"/>
                  <a:pt x="140899" y="9054"/>
                </a:cubicBezTo>
                <a:cubicBezTo>
                  <a:pt x="141125" y="9185"/>
                  <a:pt x="141351" y="9304"/>
                  <a:pt x="141554" y="9435"/>
                </a:cubicBezTo>
                <a:cubicBezTo>
                  <a:pt x="141982" y="9709"/>
                  <a:pt x="142399" y="9994"/>
                  <a:pt x="142780" y="10304"/>
                </a:cubicBezTo>
                <a:cubicBezTo>
                  <a:pt x="142971" y="10447"/>
                  <a:pt x="143137" y="10614"/>
                  <a:pt x="143316" y="10780"/>
                </a:cubicBezTo>
                <a:cubicBezTo>
                  <a:pt x="143471" y="10971"/>
                  <a:pt x="143649" y="11149"/>
                  <a:pt x="143816" y="11328"/>
                </a:cubicBezTo>
                <a:cubicBezTo>
                  <a:pt x="143971" y="11518"/>
                  <a:pt x="144126" y="11721"/>
                  <a:pt x="144292" y="11911"/>
                </a:cubicBezTo>
                <a:lnTo>
                  <a:pt x="144745" y="12519"/>
                </a:lnTo>
                <a:cubicBezTo>
                  <a:pt x="145912" y="14174"/>
                  <a:pt x="146781" y="16079"/>
                  <a:pt x="147459" y="18043"/>
                </a:cubicBezTo>
                <a:cubicBezTo>
                  <a:pt x="148138" y="20019"/>
                  <a:pt x="148638" y="22055"/>
                  <a:pt x="149031" y="24127"/>
                </a:cubicBezTo>
                <a:cubicBezTo>
                  <a:pt x="149221" y="25175"/>
                  <a:pt x="149388" y="26211"/>
                  <a:pt x="149519" y="27258"/>
                </a:cubicBezTo>
                <a:cubicBezTo>
                  <a:pt x="149638" y="28306"/>
                  <a:pt x="149757" y="29354"/>
                  <a:pt x="149829" y="30414"/>
                </a:cubicBezTo>
                <a:cubicBezTo>
                  <a:pt x="150007" y="32509"/>
                  <a:pt x="150067" y="34640"/>
                  <a:pt x="150079" y="36748"/>
                </a:cubicBezTo>
                <a:cubicBezTo>
                  <a:pt x="150079" y="38867"/>
                  <a:pt x="149995" y="40986"/>
                  <a:pt x="149864" y="43106"/>
                </a:cubicBezTo>
                <a:cubicBezTo>
                  <a:pt x="149710" y="45213"/>
                  <a:pt x="149483" y="47332"/>
                  <a:pt x="149210" y="49428"/>
                </a:cubicBezTo>
                <a:cubicBezTo>
                  <a:pt x="148924" y="51523"/>
                  <a:pt x="148555" y="53607"/>
                  <a:pt x="148114" y="55679"/>
                </a:cubicBezTo>
                <a:cubicBezTo>
                  <a:pt x="147674" y="57738"/>
                  <a:pt x="147150" y="59774"/>
                  <a:pt x="146531" y="61787"/>
                </a:cubicBezTo>
                <a:cubicBezTo>
                  <a:pt x="146209" y="62799"/>
                  <a:pt x="145876" y="63775"/>
                  <a:pt x="145519" y="64763"/>
                </a:cubicBezTo>
                <a:cubicBezTo>
                  <a:pt x="145138" y="65739"/>
                  <a:pt x="144745" y="66704"/>
                  <a:pt x="144328" y="67644"/>
                </a:cubicBezTo>
                <a:cubicBezTo>
                  <a:pt x="143887" y="68585"/>
                  <a:pt x="143435" y="69502"/>
                  <a:pt x="142935" y="70395"/>
                </a:cubicBezTo>
                <a:cubicBezTo>
                  <a:pt x="142435" y="71288"/>
                  <a:pt x="141899" y="72145"/>
                  <a:pt x="141316" y="72955"/>
                </a:cubicBezTo>
                <a:cubicBezTo>
                  <a:pt x="140732" y="73764"/>
                  <a:pt x="140101" y="74538"/>
                  <a:pt x="139423" y="75217"/>
                </a:cubicBezTo>
                <a:lnTo>
                  <a:pt x="138911" y="75729"/>
                </a:lnTo>
                <a:cubicBezTo>
                  <a:pt x="138744" y="75860"/>
                  <a:pt x="138577" y="76014"/>
                  <a:pt x="138399" y="76145"/>
                </a:cubicBezTo>
                <a:cubicBezTo>
                  <a:pt x="138053" y="76431"/>
                  <a:pt x="137661" y="76681"/>
                  <a:pt x="137256" y="76919"/>
                </a:cubicBezTo>
                <a:cubicBezTo>
                  <a:pt x="135613" y="77884"/>
                  <a:pt x="133696" y="78598"/>
                  <a:pt x="131719" y="79182"/>
                </a:cubicBezTo>
                <a:cubicBezTo>
                  <a:pt x="129743" y="79765"/>
                  <a:pt x="127683" y="80205"/>
                  <a:pt x="125611" y="80598"/>
                </a:cubicBezTo>
                <a:cubicBezTo>
                  <a:pt x="123552" y="80979"/>
                  <a:pt x="121444" y="81277"/>
                  <a:pt x="119337" y="81527"/>
                </a:cubicBezTo>
                <a:cubicBezTo>
                  <a:pt x="117217" y="81789"/>
                  <a:pt x="115110" y="82003"/>
                  <a:pt x="112979" y="82170"/>
                </a:cubicBezTo>
                <a:cubicBezTo>
                  <a:pt x="110848" y="82337"/>
                  <a:pt x="108705" y="82468"/>
                  <a:pt x="106585" y="82587"/>
                </a:cubicBezTo>
                <a:cubicBezTo>
                  <a:pt x="100470" y="82910"/>
                  <a:pt x="94337" y="83033"/>
                  <a:pt x="88199" y="83033"/>
                </a:cubicBezTo>
                <a:cubicBezTo>
                  <a:pt x="85756" y="83033"/>
                  <a:pt x="83312" y="83013"/>
                  <a:pt x="80868" y="82980"/>
                </a:cubicBezTo>
                <a:cubicBezTo>
                  <a:pt x="72271" y="82861"/>
                  <a:pt x="63687" y="82622"/>
                  <a:pt x="55091" y="82230"/>
                </a:cubicBezTo>
                <a:cubicBezTo>
                  <a:pt x="50781" y="82039"/>
                  <a:pt x="46494" y="81813"/>
                  <a:pt x="42196" y="81515"/>
                </a:cubicBezTo>
                <a:cubicBezTo>
                  <a:pt x="40041" y="81384"/>
                  <a:pt x="37898" y="81217"/>
                  <a:pt x="35755" y="81039"/>
                </a:cubicBezTo>
                <a:cubicBezTo>
                  <a:pt x="33612" y="80860"/>
                  <a:pt x="31469" y="80670"/>
                  <a:pt x="29326" y="80444"/>
                </a:cubicBezTo>
                <a:cubicBezTo>
                  <a:pt x="27182" y="80241"/>
                  <a:pt x="25039" y="79979"/>
                  <a:pt x="22908" y="79717"/>
                </a:cubicBezTo>
                <a:cubicBezTo>
                  <a:pt x="20777" y="79443"/>
                  <a:pt x="18658" y="79146"/>
                  <a:pt x="16526" y="78812"/>
                </a:cubicBezTo>
                <a:cubicBezTo>
                  <a:pt x="14395" y="78479"/>
                  <a:pt x="12288" y="78074"/>
                  <a:pt x="10180" y="77622"/>
                </a:cubicBezTo>
                <a:cubicBezTo>
                  <a:pt x="9144" y="77384"/>
                  <a:pt x="8097" y="77110"/>
                  <a:pt x="7073" y="76800"/>
                </a:cubicBezTo>
                <a:cubicBezTo>
                  <a:pt x="6561" y="76645"/>
                  <a:pt x="6061" y="76467"/>
                  <a:pt x="5573" y="76264"/>
                </a:cubicBezTo>
                <a:cubicBezTo>
                  <a:pt x="5334" y="76157"/>
                  <a:pt x="5096" y="76050"/>
                  <a:pt x="4870" y="75919"/>
                </a:cubicBezTo>
                <a:cubicBezTo>
                  <a:pt x="4644" y="75788"/>
                  <a:pt x="4441" y="75622"/>
                  <a:pt x="4346" y="75455"/>
                </a:cubicBezTo>
                <a:cubicBezTo>
                  <a:pt x="3513" y="73490"/>
                  <a:pt x="3001" y="71395"/>
                  <a:pt x="2620" y="69240"/>
                </a:cubicBezTo>
                <a:cubicBezTo>
                  <a:pt x="2203" y="67144"/>
                  <a:pt x="1894" y="65013"/>
                  <a:pt x="1667" y="62870"/>
                </a:cubicBezTo>
                <a:cubicBezTo>
                  <a:pt x="1453" y="60727"/>
                  <a:pt x="1286" y="58584"/>
                  <a:pt x="1191" y="56441"/>
                </a:cubicBezTo>
                <a:cubicBezTo>
                  <a:pt x="1108" y="54298"/>
                  <a:pt x="1060" y="52142"/>
                  <a:pt x="1072" y="49999"/>
                </a:cubicBezTo>
                <a:cubicBezTo>
                  <a:pt x="1108" y="45713"/>
                  <a:pt x="1346" y="41403"/>
                  <a:pt x="1810" y="37153"/>
                </a:cubicBezTo>
                <a:cubicBezTo>
                  <a:pt x="2263" y="32878"/>
                  <a:pt x="2941" y="28651"/>
                  <a:pt x="3977" y="24544"/>
                </a:cubicBezTo>
                <a:cubicBezTo>
                  <a:pt x="4501" y="22496"/>
                  <a:pt x="5108" y="20484"/>
                  <a:pt x="5882" y="18543"/>
                </a:cubicBezTo>
                <a:cubicBezTo>
                  <a:pt x="6275" y="17579"/>
                  <a:pt x="6704" y="16638"/>
                  <a:pt x="7180" y="15745"/>
                </a:cubicBezTo>
                <a:cubicBezTo>
                  <a:pt x="7656" y="14852"/>
                  <a:pt x="8192" y="13995"/>
                  <a:pt x="8787" y="13233"/>
                </a:cubicBezTo>
                <a:cubicBezTo>
                  <a:pt x="8930" y="13042"/>
                  <a:pt x="9097" y="12864"/>
                  <a:pt x="9252" y="12685"/>
                </a:cubicBezTo>
                <a:lnTo>
                  <a:pt x="9490" y="12435"/>
                </a:lnTo>
                <a:lnTo>
                  <a:pt x="9609" y="12292"/>
                </a:lnTo>
                <a:lnTo>
                  <a:pt x="9668" y="12233"/>
                </a:lnTo>
                <a:lnTo>
                  <a:pt x="9728" y="12173"/>
                </a:lnTo>
                <a:cubicBezTo>
                  <a:pt x="10026" y="11899"/>
                  <a:pt x="10383" y="11614"/>
                  <a:pt x="10776" y="11364"/>
                </a:cubicBezTo>
                <a:cubicBezTo>
                  <a:pt x="11573" y="10852"/>
                  <a:pt x="12478" y="10411"/>
                  <a:pt x="13419" y="10018"/>
                </a:cubicBezTo>
                <a:cubicBezTo>
                  <a:pt x="15288" y="9232"/>
                  <a:pt x="17300" y="8637"/>
                  <a:pt x="19336" y="8101"/>
                </a:cubicBezTo>
                <a:cubicBezTo>
                  <a:pt x="21372" y="7566"/>
                  <a:pt x="23456" y="7137"/>
                  <a:pt x="25539" y="6720"/>
                </a:cubicBezTo>
                <a:cubicBezTo>
                  <a:pt x="26587" y="6506"/>
                  <a:pt x="27623" y="6315"/>
                  <a:pt x="28683" y="6137"/>
                </a:cubicBezTo>
                <a:cubicBezTo>
                  <a:pt x="29730" y="5958"/>
                  <a:pt x="30778" y="5780"/>
                  <a:pt x="31838" y="5613"/>
                </a:cubicBezTo>
                <a:cubicBezTo>
                  <a:pt x="33957" y="5291"/>
                  <a:pt x="36064" y="5006"/>
                  <a:pt x="38196" y="4720"/>
                </a:cubicBezTo>
                <a:cubicBezTo>
                  <a:pt x="40327" y="4458"/>
                  <a:pt x="42446" y="4196"/>
                  <a:pt x="44577" y="3958"/>
                </a:cubicBezTo>
                <a:cubicBezTo>
                  <a:pt x="53102" y="3041"/>
                  <a:pt x="61675" y="2351"/>
                  <a:pt x="70271" y="1934"/>
                </a:cubicBezTo>
                <a:cubicBezTo>
                  <a:pt x="75791" y="1666"/>
                  <a:pt x="81326" y="1516"/>
                  <a:pt x="86860" y="1516"/>
                </a:cubicBezTo>
                <a:close/>
                <a:moveTo>
                  <a:pt x="72337" y="1"/>
                </a:moveTo>
                <a:cubicBezTo>
                  <a:pt x="71616" y="1"/>
                  <a:pt x="70896" y="2"/>
                  <a:pt x="70176" y="5"/>
                </a:cubicBezTo>
                <a:cubicBezTo>
                  <a:pt x="61544" y="41"/>
                  <a:pt x="52888" y="315"/>
                  <a:pt x="44256" y="1029"/>
                </a:cubicBezTo>
                <a:cubicBezTo>
                  <a:pt x="43161" y="1112"/>
                  <a:pt x="42077" y="1208"/>
                  <a:pt x="41006" y="1315"/>
                </a:cubicBezTo>
                <a:cubicBezTo>
                  <a:pt x="39934" y="1410"/>
                  <a:pt x="38851" y="1529"/>
                  <a:pt x="37779" y="1648"/>
                </a:cubicBezTo>
                <a:cubicBezTo>
                  <a:pt x="35624" y="1886"/>
                  <a:pt x="33481" y="2172"/>
                  <a:pt x="31314" y="2482"/>
                </a:cubicBezTo>
                <a:cubicBezTo>
                  <a:pt x="27016" y="3125"/>
                  <a:pt x="22729" y="3934"/>
                  <a:pt x="18479" y="5077"/>
                </a:cubicBezTo>
                <a:cubicBezTo>
                  <a:pt x="16348" y="5672"/>
                  <a:pt x="14228" y="6339"/>
                  <a:pt x="12145" y="7268"/>
                </a:cubicBezTo>
                <a:cubicBezTo>
                  <a:pt x="11121" y="7720"/>
                  <a:pt x="10073" y="8256"/>
                  <a:pt x="9085" y="8947"/>
                </a:cubicBezTo>
                <a:cubicBezTo>
                  <a:pt x="8573" y="9304"/>
                  <a:pt x="8085" y="9685"/>
                  <a:pt x="7620" y="10161"/>
                </a:cubicBezTo>
                <a:lnTo>
                  <a:pt x="7537" y="10256"/>
                </a:lnTo>
                <a:lnTo>
                  <a:pt x="7454" y="10340"/>
                </a:lnTo>
                <a:lnTo>
                  <a:pt x="7311" y="10506"/>
                </a:lnTo>
                <a:lnTo>
                  <a:pt x="7013" y="10852"/>
                </a:lnTo>
                <a:cubicBezTo>
                  <a:pt x="6823" y="11090"/>
                  <a:pt x="6644" y="11328"/>
                  <a:pt x="6466" y="11566"/>
                </a:cubicBezTo>
                <a:cubicBezTo>
                  <a:pt x="5763" y="12519"/>
                  <a:pt x="5180" y="13531"/>
                  <a:pt x="4692" y="14555"/>
                </a:cubicBezTo>
                <a:cubicBezTo>
                  <a:pt x="4203" y="15578"/>
                  <a:pt x="3787" y="16626"/>
                  <a:pt x="3418" y="17686"/>
                </a:cubicBezTo>
                <a:cubicBezTo>
                  <a:pt x="3037" y="18734"/>
                  <a:pt x="2727" y="19793"/>
                  <a:pt x="2441" y="20865"/>
                </a:cubicBezTo>
                <a:cubicBezTo>
                  <a:pt x="2179" y="21936"/>
                  <a:pt x="1941" y="23008"/>
                  <a:pt x="1715" y="24080"/>
                </a:cubicBezTo>
                <a:cubicBezTo>
                  <a:pt x="870" y="28378"/>
                  <a:pt x="441" y="32723"/>
                  <a:pt x="203" y="37057"/>
                </a:cubicBezTo>
                <a:cubicBezTo>
                  <a:pt x="84" y="39236"/>
                  <a:pt x="24" y="41403"/>
                  <a:pt x="24" y="43558"/>
                </a:cubicBezTo>
                <a:cubicBezTo>
                  <a:pt x="0" y="44653"/>
                  <a:pt x="24" y="45725"/>
                  <a:pt x="36" y="46808"/>
                </a:cubicBezTo>
                <a:cubicBezTo>
                  <a:pt x="60" y="47892"/>
                  <a:pt x="84" y="48964"/>
                  <a:pt x="120" y="50047"/>
                </a:cubicBezTo>
                <a:cubicBezTo>
                  <a:pt x="155" y="51142"/>
                  <a:pt x="215" y="52226"/>
                  <a:pt x="274" y="53297"/>
                </a:cubicBezTo>
                <a:cubicBezTo>
                  <a:pt x="334" y="54369"/>
                  <a:pt x="405" y="55452"/>
                  <a:pt x="477" y="56524"/>
                </a:cubicBezTo>
                <a:cubicBezTo>
                  <a:pt x="655" y="58691"/>
                  <a:pt x="858" y="60834"/>
                  <a:pt x="1132" y="62965"/>
                </a:cubicBezTo>
                <a:cubicBezTo>
                  <a:pt x="1286" y="64049"/>
                  <a:pt x="1417" y="65108"/>
                  <a:pt x="1596" y="66192"/>
                </a:cubicBezTo>
                <a:cubicBezTo>
                  <a:pt x="1774" y="67240"/>
                  <a:pt x="1965" y="68311"/>
                  <a:pt x="2191" y="69371"/>
                </a:cubicBezTo>
                <a:cubicBezTo>
                  <a:pt x="2417" y="70430"/>
                  <a:pt x="2656" y="71490"/>
                  <a:pt x="2953" y="72526"/>
                </a:cubicBezTo>
                <a:cubicBezTo>
                  <a:pt x="3251" y="73574"/>
                  <a:pt x="3584" y="74610"/>
                  <a:pt x="4025" y="75610"/>
                </a:cubicBezTo>
                <a:cubicBezTo>
                  <a:pt x="4108" y="75753"/>
                  <a:pt x="4215" y="75872"/>
                  <a:pt x="4287" y="75967"/>
                </a:cubicBezTo>
                <a:cubicBezTo>
                  <a:pt x="4406" y="76062"/>
                  <a:pt x="4525" y="76145"/>
                  <a:pt x="4644" y="76217"/>
                </a:cubicBezTo>
                <a:cubicBezTo>
                  <a:pt x="4882" y="76348"/>
                  <a:pt x="5132" y="76479"/>
                  <a:pt x="5394" y="76586"/>
                </a:cubicBezTo>
                <a:cubicBezTo>
                  <a:pt x="5894" y="76812"/>
                  <a:pt x="6406" y="76991"/>
                  <a:pt x="6918" y="77157"/>
                </a:cubicBezTo>
                <a:cubicBezTo>
                  <a:pt x="7966" y="77479"/>
                  <a:pt x="9002" y="77753"/>
                  <a:pt x="10061" y="78003"/>
                </a:cubicBezTo>
                <a:cubicBezTo>
                  <a:pt x="12157" y="78527"/>
                  <a:pt x="14276" y="78920"/>
                  <a:pt x="16407" y="79324"/>
                </a:cubicBezTo>
                <a:cubicBezTo>
                  <a:pt x="20658" y="80110"/>
                  <a:pt x="24920" y="80765"/>
                  <a:pt x="29183" y="81408"/>
                </a:cubicBezTo>
                <a:cubicBezTo>
                  <a:pt x="31326" y="81718"/>
                  <a:pt x="33457" y="82039"/>
                  <a:pt x="35600" y="82313"/>
                </a:cubicBezTo>
                <a:cubicBezTo>
                  <a:pt x="37743" y="82611"/>
                  <a:pt x="39886" y="82896"/>
                  <a:pt x="42030" y="83170"/>
                </a:cubicBezTo>
                <a:cubicBezTo>
                  <a:pt x="46316" y="83682"/>
                  <a:pt x="50602" y="84194"/>
                  <a:pt x="54900" y="84623"/>
                </a:cubicBezTo>
                <a:cubicBezTo>
                  <a:pt x="67698" y="85933"/>
                  <a:pt x="80555" y="86704"/>
                  <a:pt x="93447" y="86704"/>
                </a:cubicBezTo>
                <a:cubicBezTo>
                  <a:pt x="97886" y="86704"/>
                  <a:pt x="102329" y="86613"/>
                  <a:pt x="106776" y="86421"/>
                </a:cubicBezTo>
                <a:cubicBezTo>
                  <a:pt x="108931" y="86325"/>
                  <a:pt x="111098" y="86170"/>
                  <a:pt x="113277" y="86004"/>
                </a:cubicBezTo>
                <a:cubicBezTo>
                  <a:pt x="114360" y="85920"/>
                  <a:pt x="115443" y="85813"/>
                  <a:pt x="116539" y="85706"/>
                </a:cubicBezTo>
                <a:cubicBezTo>
                  <a:pt x="117622" y="85611"/>
                  <a:pt x="118706" y="85492"/>
                  <a:pt x="119789" y="85361"/>
                </a:cubicBezTo>
                <a:cubicBezTo>
                  <a:pt x="124123" y="84789"/>
                  <a:pt x="128469" y="84075"/>
                  <a:pt x="132767" y="82777"/>
                </a:cubicBezTo>
                <a:cubicBezTo>
                  <a:pt x="133862" y="82456"/>
                  <a:pt x="134934" y="82087"/>
                  <a:pt x="135982" y="81646"/>
                </a:cubicBezTo>
                <a:cubicBezTo>
                  <a:pt x="137053" y="81217"/>
                  <a:pt x="138113" y="80717"/>
                  <a:pt x="139137" y="80086"/>
                </a:cubicBezTo>
                <a:cubicBezTo>
                  <a:pt x="139661" y="79753"/>
                  <a:pt x="140173" y="79432"/>
                  <a:pt x="140661" y="79027"/>
                </a:cubicBezTo>
                <a:cubicBezTo>
                  <a:pt x="140911" y="78836"/>
                  <a:pt x="141149" y="78610"/>
                  <a:pt x="141387" y="78408"/>
                </a:cubicBezTo>
                <a:lnTo>
                  <a:pt x="142030" y="77777"/>
                </a:lnTo>
                <a:cubicBezTo>
                  <a:pt x="142864" y="76931"/>
                  <a:pt x="143590" y="76003"/>
                  <a:pt x="144245" y="75050"/>
                </a:cubicBezTo>
                <a:cubicBezTo>
                  <a:pt x="144900" y="74098"/>
                  <a:pt x="145495" y="73121"/>
                  <a:pt x="146031" y="72121"/>
                </a:cubicBezTo>
                <a:cubicBezTo>
                  <a:pt x="146566" y="71109"/>
                  <a:pt x="147055" y="70097"/>
                  <a:pt x="147507" y="69073"/>
                </a:cubicBezTo>
                <a:cubicBezTo>
                  <a:pt x="147948" y="68049"/>
                  <a:pt x="148352" y="67001"/>
                  <a:pt x="148721" y="65966"/>
                </a:cubicBezTo>
                <a:cubicBezTo>
                  <a:pt x="149102" y="64906"/>
                  <a:pt x="149436" y="63846"/>
                  <a:pt x="149757" y="62787"/>
                </a:cubicBezTo>
                <a:cubicBezTo>
                  <a:pt x="150984" y="58536"/>
                  <a:pt x="151817" y="54214"/>
                  <a:pt x="152341" y="49856"/>
                </a:cubicBezTo>
                <a:cubicBezTo>
                  <a:pt x="152865" y="45499"/>
                  <a:pt x="153055" y="41105"/>
                  <a:pt x="152936" y="36736"/>
                </a:cubicBezTo>
                <a:cubicBezTo>
                  <a:pt x="152805" y="32354"/>
                  <a:pt x="152353" y="27961"/>
                  <a:pt x="151400" y="23663"/>
                </a:cubicBezTo>
                <a:cubicBezTo>
                  <a:pt x="150924" y="21520"/>
                  <a:pt x="150317" y="19377"/>
                  <a:pt x="149519" y="17305"/>
                </a:cubicBezTo>
                <a:cubicBezTo>
                  <a:pt x="148698" y="15245"/>
                  <a:pt x="147686" y="13197"/>
                  <a:pt x="146304" y="11387"/>
                </a:cubicBezTo>
                <a:lnTo>
                  <a:pt x="145769" y="10721"/>
                </a:lnTo>
                <a:cubicBezTo>
                  <a:pt x="145566" y="10506"/>
                  <a:pt x="145376" y="10280"/>
                  <a:pt x="145185" y="10078"/>
                </a:cubicBezTo>
                <a:cubicBezTo>
                  <a:pt x="144995" y="9863"/>
                  <a:pt x="144780" y="9673"/>
                  <a:pt x="144578" y="9471"/>
                </a:cubicBezTo>
                <a:cubicBezTo>
                  <a:pt x="144352" y="9256"/>
                  <a:pt x="144126" y="9066"/>
                  <a:pt x="143887" y="8887"/>
                </a:cubicBezTo>
                <a:cubicBezTo>
                  <a:pt x="143423" y="8530"/>
                  <a:pt x="142935" y="8220"/>
                  <a:pt x="142447" y="7935"/>
                </a:cubicBezTo>
                <a:cubicBezTo>
                  <a:pt x="142209" y="7780"/>
                  <a:pt x="141959" y="7661"/>
                  <a:pt x="141697" y="7530"/>
                </a:cubicBezTo>
                <a:cubicBezTo>
                  <a:pt x="141447" y="7399"/>
                  <a:pt x="141197" y="7280"/>
                  <a:pt x="140947" y="7161"/>
                </a:cubicBezTo>
                <a:cubicBezTo>
                  <a:pt x="138899" y="6232"/>
                  <a:pt x="136803" y="5577"/>
                  <a:pt x="134696" y="5018"/>
                </a:cubicBezTo>
                <a:cubicBezTo>
                  <a:pt x="132577" y="4470"/>
                  <a:pt x="130445" y="4018"/>
                  <a:pt x="128326" y="3637"/>
                </a:cubicBezTo>
                <a:cubicBezTo>
                  <a:pt x="127266" y="3434"/>
                  <a:pt x="126195" y="3256"/>
                  <a:pt x="125123" y="3101"/>
                </a:cubicBezTo>
                <a:cubicBezTo>
                  <a:pt x="124052" y="2934"/>
                  <a:pt x="122980" y="2779"/>
                  <a:pt x="121909" y="2636"/>
                </a:cubicBezTo>
                <a:cubicBezTo>
                  <a:pt x="117610" y="2065"/>
                  <a:pt x="113300" y="1648"/>
                  <a:pt x="109002" y="1315"/>
                </a:cubicBezTo>
                <a:cubicBezTo>
                  <a:pt x="104692" y="981"/>
                  <a:pt x="100382" y="731"/>
                  <a:pt x="96072" y="541"/>
                </a:cubicBezTo>
                <a:cubicBezTo>
                  <a:pt x="88170" y="181"/>
                  <a:pt x="80258" y="1"/>
                  <a:pt x="7233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6"/>
          <p:cNvSpPr txBox="1">
            <a:spLocks noGrp="1"/>
          </p:cNvSpPr>
          <p:nvPr>
            <p:ph type="title"/>
          </p:nvPr>
        </p:nvSpPr>
        <p:spPr>
          <a:xfrm>
            <a:off x="697713" y="534925"/>
            <a:ext cx="7690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B1194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6"/>
          <p:cNvSpPr txBox="1">
            <a:spLocks noGrp="1"/>
          </p:cNvSpPr>
          <p:nvPr>
            <p:ph type="subTitle" idx="1"/>
          </p:nvPr>
        </p:nvSpPr>
        <p:spPr>
          <a:xfrm>
            <a:off x="2441737" y="1689375"/>
            <a:ext cx="1817400" cy="48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900">
                <a:solidFill>
                  <a:schemeClr val="accent3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4" name="Google Shape;84;p16"/>
          <p:cNvSpPr txBox="1">
            <a:spLocks noGrp="1"/>
          </p:cNvSpPr>
          <p:nvPr>
            <p:ph type="subTitle" idx="2"/>
          </p:nvPr>
        </p:nvSpPr>
        <p:spPr>
          <a:xfrm>
            <a:off x="2441623" y="3168025"/>
            <a:ext cx="1817400" cy="48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900">
                <a:solidFill>
                  <a:schemeClr val="accent3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5" name="Google Shape;85;p16"/>
          <p:cNvSpPr txBox="1">
            <a:spLocks noGrp="1"/>
          </p:cNvSpPr>
          <p:nvPr>
            <p:ph type="subTitle" idx="3"/>
          </p:nvPr>
        </p:nvSpPr>
        <p:spPr>
          <a:xfrm>
            <a:off x="1728525" y="2193013"/>
            <a:ext cx="2530500" cy="80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6" name="Google Shape;86;p16"/>
          <p:cNvSpPr txBox="1">
            <a:spLocks noGrp="1"/>
          </p:cNvSpPr>
          <p:nvPr>
            <p:ph type="subTitle" idx="4"/>
          </p:nvPr>
        </p:nvSpPr>
        <p:spPr>
          <a:xfrm>
            <a:off x="1728519" y="3671663"/>
            <a:ext cx="2530500" cy="80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7" name="Google Shape;87;p16"/>
          <p:cNvSpPr txBox="1">
            <a:spLocks noGrp="1"/>
          </p:cNvSpPr>
          <p:nvPr>
            <p:ph type="subTitle" idx="5"/>
          </p:nvPr>
        </p:nvSpPr>
        <p:spPr>
          <a:xfrm>
            <a:off x="5908250" y="1689375"/>
            <a:ext cx="1817400" cy="48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900">
                <a:solidFill>
                  <a:schemeClr val="accent3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8" name="Google Shape;88;p16"/>
          <p:cNvSpPr txBox="1">
            <a:spLocks noGrp="1"/>
          </p:cNvSpPr>
          <p:nvPr>
            <p:ph type="subTitle" idx="6"/>
          </p:nvPr>
        </p:nvSpPr>
        <p:spPr>
          <a:xfrm>
            <a:off x="5195150" y="2193013"/>
            <a:ext cx="2530500" cy="80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9" name="Google Shape;89;p16"/>
          <p:cNvSpPr txBox="1">
            <a:spLocks noGrp="1"/>
          </p:cNvSpPr>
          <p:nvPr>
            <p:ph type="subTitle" idx="7"/>
          </p:nvPr>
        </p:nvSpPr>
        <p:spPr>
          <a:xfrm>
            <a:off x="5908250" y="3168025"/>
            <a:ext cx="1817400" cy="48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900">
                <a:solidFill>
                  <a:schemeClr val="accent3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0" name="Google Shape;90;p16"/>
          <p:cNvSpPr txBox="1">
            <a:spLocks noGrp="1"/>
          </p:cNvSpPr>
          <p:nvPr>
            <p:ph type="subTitle" idx="8"/>
          </p:nvPr>
        </p:nvSpPr>
        <p:spPr>
          <a:xfrm>
            <a:off x="5195150" y="3671663"/>
            <a:ext cx="2530500" cy="80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ril Fatface"/>
              <a:buNone/>
              <a:defRPr sz="2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ril Fatface"/>
              <a:buNone/>
              <a:defRPr sz="2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ril Fatface"/>
              <a:buNone/>
              <a:defRPr sz="2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ril Fatface"/>
              <a:buNone/>
              <a:defRPr sz="2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ril Fatface"/>
              <a:buNone/>
              <a:defRPr sz="2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ril Fatface"/>
              <a:buNone/>
              <a:defRPr sz="2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ril Fatface"/>
              <a:buNone/>
              <a:defRPr sz="2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ril Fatface"/>
              <a:buNone/>
              <a:defRPr sz="2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ril Fatface"/>
              <a:buNone/>
              <a:defRPr sz="2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"/>
              <a:buChar char="●"/>
              <a:defRPr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2" r:id="rId3"/>
    <p:sldLayoutId id="2147483653" r:id="rId4"/>
    <p:sldLayoutId id="2147483658" r:id="rId5"/>
    <p:sldLayoutId id="2147483660" r:id="rId6"/>
    <p:sldLayoutId id="2147483662" r:id="rId7"/>
    <p:sldLayoutId id="2147483672" r:id="rId8"/>
    <p:sldLayoutId id="2147483673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37">
          <p15:clr>
            <a:srgbClr val="EA4335"/>
          </p15:clr>
        </p15:guide>
        <p15:guide id="2" orient="horz" pos="2903">
          <p15:clr>
            <a:srgbClr val="EA4335"/>
          </p15:clr>
        </p15:guide>
        <p15:guide id="3" pos="458">
          <p15:clr>
            <a:srgbClr val="EA4335"/>
          </p15:clr>
        </p15:guide>
        <p15:guide id="4" pos="5302">
          <p15:clr>
            <a:srgbClr val="EA4335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7A628A94-CE7F-27F3-70E8-D0A2133F0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32D8E94-B4CF-7A6C-CAF4-C64877F547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68C1885-A1E8-134D-0DB0-F82E1DE7AD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E2D468EB-1359-4290-94E7-46E11D00530A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buClrTx/>
                <a:buFontTx/>
                <a:buNone/>
              </a:pPr>
              <a:t>10/7/2022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3DAFABD-AAB6-2C2A-5F99-A3714011F1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E30FF1A-D3A0-D8DC-1580-6A3C09A8F7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C4BBFD33-D819-4736-AA9A-D3CBF8396B8D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buClrTx/>
                <a:buFontTx/>
                <a:buNone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90063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1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1.png"/><Relationship Id="rId5" Type="http://schemas.openxmlformats.org/officeDocument/2006/relationships/image" Target="../media/image50.jpg"/><Relationship Id="rId4" Type="http://schemas.openxmlformats.org/officeDocument/2006/relationships/image" Target="../media/image59.png"/><Relationship Id="rId9" Type="http://schemas.openxmlformats.org/officeDocument/2006/relationships/image" Target="../media/image5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2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1.png"/><Relationship Id="rId5" Type="http://schemas.openxmlformats.org/officeDocument/2006/relationships/image" Target="../media/image55.png"/><Relationship Id="rId4" Type="http://schemas.openxmlformats.org/officeDocument/2006/relationships/image" Target="../media/image5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18" Type="http://schemas.openxmlformats.org/officeDocument/2006/relationships/image" Target="../media/image15.png"/><Relationship Id="rId26" Type="http://schemas.openxmlformats.org/officeDocument/2006/relationships/image" Target="../media/image19.png"/><Relationship Id="rId39" Type="http://schemas.openxmlformats.org/officeDocument/2006/relationships/image" Target="../media/image26.gif"/><Relationship Id="rId21" Type="http://schemas.openxmlformats.org/officeDocument/2006/relationships/image" Target="../media/image20.svg"/><Relationship Id="rId34" Type="http://schemas.openxmlformats.org/officeDocument/2006/relationships/image" Target="../media/image23.png"/><Relationship Id="rId7" Type="http://schemas.openxmlformats.org/officeDocument/2006/relationships/image" Target="../media/image6.svg"/><Relationship Id="rId12" Type="http://schemas.openxmlformats.org/officeDocument/2006/relationships/image" Target="../media/image12.pn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33" Type="http://schemas.openxmlformats.org/officeDocument/2006/relationships/image" Target="../media/image31.svg"/><Relationship Id="rId38" Type="http://schemas.openxmlformats.org/officeDocument/2006/relationships/image" Target="../media/image25.gif"/><Relationship Id="rId2" Type="http://schemas.openxmlformats.org/officeDocument/2006/relationships/image" Target="../media/image7.png"/><Relationship Id="rId16" Type="http://schemas.openxmlformats.org/officeDocument/2006/relationships/image" Target="../media/image14.png"/><Relationship Id="rId20" Type="http://schemas.openxmlformats.org/officeDocument/2006/relationships/image" Target="../media/image16.png"/><Relationship Id="rId29" Type="http://schemas.openxmlformats.org/officeDocument/2006/relationships/image" Target="../media/image20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.png"/><Relationship Id="rId11" Type="http://schemas.openxmlformats.org/officeDocument/2006/relationships/image" Target="../media/image10.svg"/><Relationship Id="rId24" Type="http://schemas.openxmlformats.org/officeDocument/2006/relationships/image" Target="../media/image18.png"/><Relationship Id="rId32" Type="http://schemas.openxmlformats.org/officeDocument/2006/relationships/image" Target="../media/image22.png"/><Relationship Id="rId37" Type="http://schemas.openxmlformats.org/officeDocument/2006/relationships/image" Target="../media/image35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28" Type="http://schemas.openxmlformats.org/officeDocument/2006/relationships/slide" Target="slide4.xml"/><Relationship Id="rId36" Type="http://schemas.openxmlformats.org/officeDocument/2006/relationships/image" Target="../media/image24.png"/><Relationship Id="rId10" Type="http://schemas.openxmlformats.org/officeDocument/2006/relationships/image" Target="../media/image11.png"/><Relationship Id="rId19" Type="http://schemas.openxmlformats.org/officeDocument/2006/relationships/image" Target="../media/image18.svg"/><Relationship Id="rId31" Type="http://schemas.openxmlformats.org/officeDocument/2006/relationships/image" Target="../media/image29.svg"/><Relationship Id="rId4" Type="http://schemas.openxmlformats.org/officeDocument/2006/relationships/image" Target="../media/image8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17.png"/><Relationship Id="rId27" Type="http://schemas.openxmlformats.org/officeDocument/2006/relationships/image" Target="../media/image26.svg"/><Relationship Id="rId30" Type="http://schemas.openxmlformats.org/officeDocument/2006/relationships/image" Target="../media/image21.png"/><Relationship Id="rId35" Type="http://schemas.openxmlformats.org/officeDocument/2006/relationships/image" Target="../media/image33.svg"/><Relationship Id="rId8" Type="http://schemas.openxmlformats.org/officeDocument/2006/relationships/image" Target="../media/image10.png"/><Relationship Id="rId3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13" Type="http://schemas.openxmlformats.org/officeDocument/2006/relationships/slide" Target="slide2.xml"/><Relationship Id="rId18" Type="http://schemas.openxmlformats.org/officeDocument/2006/relationships/image" Target="../media/image34.png"/><Relationship Id="rId3" Type="http://schemas.openxmlformats.org/officeDocument/2006/relationships/image" Target="../media/image27.png"/><Relationship Id="rId21" Type="http://schemas.openxmlformats.org/officeDocument/2006/relationships/slide" Target="slide7.xml"/><Relationship Id="rId7" Type="http://schemas.openxmlformats.org/officeDocument/2006/relationships/image" Target="../media/image7.png"/><Relationship Id="rId12" Type="http://schemas.openxmlformats.org/officeDocument/2006/relationships/image" Target="../media/image4.svg"/><Relationship Id="rId17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2.png"/><Relationship Id="rId20" Type="http://schemas.openxmlformats.org/officeDocument/2006/relationships/slide" Target="slide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9.png"/><Relationship Id="rId11" Type="http://schemas.openxmlformats.org/officeDocument/2006/relationships/image" Target="../media/image8.png"/><Relationship Id="rId5" Type="http://schemas.openxmlformats.org/officeDocument/2006/relationships/image" Target="../media/image28.png"/><Relationship Id="rId15" Type="http://schemas.openxmlformats.org/officeDocument/2006/relationships/image" Target="../media/image31.png"/><Relationship Id="rId23" Type="http://schemas.openxmlformats.org/officeDocument/2006/relationships/image" Target="../media/image35.png"/><Relationship Id="rId10" Type="http://schemas.openxmlformats.org/officeDocument/2006/relationships/image" Target="../media/image6.svg"/><Relationship Id="rId19" Type="http://schemas.openxmlformats.org/officeDocument/2006/relationships/slide" Target="slide5.xml"/><Relationship Id="rId4" Type="http://schemas.openxmlformats.org/officeDocument/2006/relationships/image" Target="../media/image39.svg"/><Relationship Id="rId9" Type="http://schemas.openxmlformats.org/officeDocument/2006/relationships/image" Target="../media/image9.png"/><Relationship Id="rId14" Type="http://schemas.openxmlformats.org/officeDocument/2006/relationships/image" Target="../media/image30.png"/><Relationship Id="rId22" Type="http://schemas.openxmlformats.org/officeDocument/2006/relationships/slide" Target="slide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50.svg"/><Relationship Id="rId3" Type="http://schemas.openxmlformats.org/officeDocument/2006/relationships/image" Target="../media/image7.png"/><Relationship Id="rId7" Type="http://schemas.openxmlformats.org/officeDocument/2006/relationships/image" Target="../media/image36.png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50.png"/><Relationship Id="rId11" Type="http://schemas.openxmlformats.org/officeDocument/2006/relationships/image" Target="../media/image39.png"/><Relationship Id="rId5" Type="http://schemas.openxmlformats.org/officeDocument/2006/relationships/image" Target="../media/image340.png"/><Relationship Id="rId10" Type="http://schemas.openxmlformats.org/officeDocument/2006/relationships/slide" Target="slide4.xml"/><Relationship Id="rId4" Type="http://schemas.openxmlformats.org/officeDocument/2006/relationships/image" Target="../media/image2.svg"/><Relationship Id="rId9" Type="http://schemas.openxmlformats.org/officeDocument/2006/relationships/image" Target="../media/image38.png"/><Relationship Id="rId14" Type="http://schemas.openxmlformats.org/officeDocument/2006/relationships/image" Target="../media/image4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svg"/><Relationship Id="rId3" Type="http://schemas.openxmlformats.org/officeDocument/2006/relationships/image" Target="../media/image7.png"/><Relationship Id="rId7" Type="http://schemas.openxmlformats.org/officeDocument/2006/relationships/image" Target="../media/image44.png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3.png"/><Relationship Id="rId11" Type="http://schemas.openxmlformats.org/officeDocument/2006/relationships/image" Target="../media/image39.png"/><Relationship Id="rId5" Type="http://schemas.openxmlformats.org/officeDocument/2006/relationships/image" Target="../media/image42.png"/><Relationship Id="rId10" Type="http://schemas.openxmlformats.org/officeDocument/2006/relationships/slide" Target="slide4.xml"/><Relationship Id="rId4" Type="http://schemas.openxmlformats.org/officeDocument/2006/relationships/image" Target="../media/image2.svg"/><Relationship Id="rId9" Type="http://schemas.openxmlformats.org/officeDocument/2006/relationships/image" Target="../media/image46.png"/><Relationship Id="rId14" Type="http://schemas.openxmlformats.org/officeDocument/2006/relationships/image" Target="../media/image4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3" Type="http://schemas.openxmlformats.org/officeDocument/2006/relationships/image" Target="../media/image7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9.png"/><Relationship Id="rId5" Type="http://schemas.openxmlformats.org/officeDocument/2006/relationships/slide" Target="slide4.xml"/><Relationship Id="rId4" Type="http://schemas.openxmlformats.org/officeDocument/2006/relationships/image" Target="../media/image2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7.png"/><Relationship Id="rId7" Type="http://schemas.openxmlformats.org/officeDocument/2006/relationships/slide" Target="slide4.xml"/><Relationship Id="rId12" Type="http://schemas.microsoft.com/office/2007/relationships/hdphoto" Target="../media/hdphoto1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8.png"/><Relationship Id="rId11" Type="http://schemas.openxmlformats.org/officeDocument/2006/relationships/image" Target="../media/image49.png"/><Relationship Id="rId5" Type="http://schemas.openxmlformats.org/officeDocument/2006/relationships/image" Target="../media/image47.png"/><Relationship Id="rId10" Type="http://schemas.openxmlformats.org/officeDocument/2006/relationships/image" Target="../media/image50.svg"/><Relationship Id="rId4" Type="http://schemas.openxmlformats.org/officeDocument/2006/relationships/image" Target="../media/image2.svg"/><Relationship Id="rId9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1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1.png"/><Relationship Id="rId5" Type="http://schemas.openxmlformats.org/officeDocument/2006/relationships/image" Target="../media/image50.jpg"/><Relationship Id="rId4" Type="http://schemas.openxmlformats.org/officeDocument/2006/relationships/image" Target="../media/image53.png"/><Relationship Id="rId9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0"/>
          <p:cNvSpPr/>
          <p:nvPr/>
        </p:nvSpPr>
        <p:spPr>
          <a:xfrm>
            <a:off x="805300" y="-1506675"/>
            <a:ext cx="2753700" cy="2753700"/>
          </a:xfrm>
          <a:prstGeom prst="ellipse">
            <a:avLst/>
          </a:prstGeom>
          <a:noFill/>
          <a:ln w="19050" cap="flat" cmpd="sng">
            <a:solidFill>
              <a:srgbClr val="B1194F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30"/>
          <p:cNvSpPr txBox="1">
            <a:spLocks noGrp="1"/>
          </p:cNvSpPr>
          <p:nvPr>
            <p:ph type="ctrTitle"/>
          </p:nvPr>
        </p:nvSpPr>
        <p:spPr>
          <a:xfrm>
            <a:off x="701273" y="2365347"/>
            <a:ext cx="7690500" cy="101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 smtClean="0">
                <a:latin typeface="+mn-lt"/>
              </a:rPr>
              <a:t>CHÀO MỪNG CÁC EM </a:t>
            </a:r>
            <a:br>
              <a:rPr lang="en-US" sz="4000" b="1" dirty="0" smtClean="0">
                <a:latin typeface="+mn-lt"/>
              </a:rPr>
            </a:br>
            <a:r>
              <a:rPr lang="en-US" sz="4000" b="1" dirty="0" smtClean="0">
                <a:latin typeface="+mn-lt"/>
              </a:rPr>
              <a:t>ĐẾN VỚI BÀI HỌC HÔM NAY!</a:t>
            </a:r>
            <a:endParaRPr sz="4000" b="1" dirty="0">
              <a:latin typeface="+mn-lt"/>
            </a:endParaRPr>
          </a:p>
        </p:txBody>
      </p:sp>
      <p:grpSp>
        <p:nvGrpSpPr>
          <p:cNvPr id="175" name="Google Shape;175;p30"/>
          <p:cNvGrpSpPr/>
          <p:nvPr/>
        </p:nvGrpSpPr>
        <p:grpSpPr>
          <a:xfrm>
            <a:off x="7523955" y="315682"/>
            <a:ext cx="1153494" cy="1087110"/>
            <a:chOff x="6311500" y="1838150"/>
            <a:chExt cx="620325" cy="584625"/>
          </a:xfrm>
        </p:grpSpPr>
        <p:sp>
          <p:nvSpPr>
            <p:cNvPr id="176" name="Google Shape;176;p30"/>
            <p:cNvSpPr/>
            <p:nvPr/>
          </p:nvSpPr>
          <p:spPr>
            <a:xfrm>
              <a:off x="6311500" y="1838150"/>
              <a:ext cx="620325" cy="584625"/>
            </a:xfrm>
            <a:custGeom>
              <a:avLst/>
              <a:gdLst/>
              <a:ahLst/>
              <a:cxnLst/>
              <a:rect l="l" t="t" r="r" b="b"/>
              <a:pathLst>
                <a:path w="24813" h="23385" extrusionOk="0">
                  <a:moveTo>
                    <a:pt x="11894" y="2680"/>
                  </a:moveTo>
                  <a:lnTo>
                    <a:pt x="11990" y="2918"/>
                  </a:lnTo>
                  <a:lnTo>
                    <a:pt x="6179" y="5239"/>
                  </a:lnTo>
                  <a:lnTo>
                    <a:pt x="6072" y="5001"/>
                  </a:lnTo>
                  <a:lnTo>
                    <a:pt x="11894" y="2680"/>
                  </a:lnTo>
                  <a:close/>
                  <a:moveTo>
                    <a:pt x="11918" y="1"/>
                  </a:moveTo>
                  <a:cubicBezTo>
                    <a:pt x="11573" y="1"/>
                    <a:pt x="11252" y="60"/>
                    <a:pt x="10918" y="191"/>
                  </a:cubicBezTo>
                  <a:lnTo>
                    <a:pt x="5060" y="2537"/>
                  </a:lnTo>
                  <a:cubicBezTo>
                    <a:pt x="3691" y="3084"/>
                    <a:pt x="3024" y="4644"/>
                    <a:pt x="3572" y="6013"/>
                  </a:cubicBezTo>
                  <a:lnTo>
                    <a:pt x="3679" y="6287"/>
                  </a:lnTo>
                  <a:lnTo>
                    <a:pt x="3393" y="6382"/>
                  </a:lnTo>
                  <a:cubicBezTo>
                    <a:pt x="2584" y="6704"/>
                    <a:pt x="2096" y="7478"/>
                    <a:pt x="2096" y="8287"/>
                  </a:cubicBezTo>
                  <a:lnTo>
                    <a:pt x="1215" y="8645"/>
                  </a:lnTo>
                  <a:cubicBezTo>
                    <a:pt x="762" y="8823"/>
                    <a:pt x="405" y="9180"/>
                    <a:pt x="203" y="9645"/>
                  </a:cubicBezTo>
                  <a:cubicBezTo>
                    <a:pt x="12" y="10109"/>
                    <a:pt x="0" y="10609"/>
                    <a:pt x="191" y="11062"/>
                  </a:cubicBezTo>
                  <a:lnTo>
                    <a:pt x="3465" y="19229"/>
                  </a:lnTo>
                  <a:lnTo>
                    <a:pt x="3274" y="19360"/>
                  </a:lnTo>
                  <a:lnTo>
                    <a:pt x="3501" y="19920"/>
                  </a:lnTo>
                  <a:lnTo>
                    <a:pt x="4191" y="21670"/>
                  </a:lnTo>
                  <a:cubicBezTo>
                    <a:pt x="4394" y="22146"/>
                    <a:pt x="4703" y="22551"/>
                    <a:pt x="5120" y="22861"/>
                  </a:cubicBezTo>
                  <a:cubicBezTo>
                    <a:pt x="5429" y="23146"/>
                    <a:pt x="5822" y="23313"/>
                    <a:pt x="6239" y="23337"/>
                  </a:cubicBezTo>
                  <a:cubicBezTo>
                    <a:pt x="6394" y="23373"/>
                    <a:pt x="6560" y="23384"/>
                    <a:pt x="6727" y="23384"/>
                  </a:cubicBezTo>
                  <a:cubicBezTo>
                    <a:pt x="7072" y="23384"/>
                    <a:pt x="7406" y="23325"/>
                    <a:pt x="7727" y="23194"/>
                  </a:cubicBezTo>
                  <a:lnTo>
                    <a:pt x="9668" y="22420"/>
                  </a:lnTo>
                  <a:lnTo>
                    <a:pt x="10251" y="22182"/>
                  </a:lnTo>
                  <a:lnTo>
                    <a:pt x="10204" y="21956"/>
                  </a:lnTo>
                  <a:lnTo>
                    <a:pt x="20384" y="17896"/>
                  </a:lnTo>
                  <a:lnTo>
                    <a:pt x="20503" y="18086"/>
                  </a:lnTo>
                  <a:lnTo>
                    <a:pt x="21086" y="17848"/>
                  </a:lnTo>
                  <a:lnTo>
                    <a:pt x="23039" y="17074"/>
                  </a:lnTo>
                  <a:cubicBezTo>
                    <a:pt x="23455" y="16907"/>
                    <a:pt x="23825" y="16646"/>
                    <a:pt x="24110" y="16288"/>
                  </a:cubicBezTo>
                  <a:cubicBezTo>
                    <a:pt x="24575" y="15860"/>
                    <a:pt x="24813" y="15217"/>
                    <a:pt x="24718" y="14586"/>
                  </a:cubicBezTo>
                  <a:cubicBezTo>
                    <a:pt x="24729" y="14217"/>
                    <a:pt x="24658" y="13859"/>
                    <a:pt x="24527" y="13538"/>
                  </a:cubicBezTo>
                  <a:lnTo>
                    <a:pt x="23825" y="11776"/>
                  </a:lnTo>
                  <a:lnTo>
                    <a:pt x="23598" y="11228"/>
                  </a:lnTo>
                  <a:lnTo>
                    <a:pt x="23444" y="11252"/>
                  </a:lnTo>
                  <a:lnTo>
                    <a:pt x="20598" y="4156"/>
                  </a:lnTo>
                  <a:lnTo>
                    <a:pt x="20169" y="3072"/>
                  </a:lnTo>
                  <a:cubicBezTo>
                    <a:pt x="19884" y="2358"/>
                    <a:pt x="19193" y="1906"/>
                    <a:pt x="18443" y="1906"/>
                  </a:cubicBezTo>
                  <a:cubicBezTo>
                    <a:pt x="18205" y="1906"/>
                    <a:pt x="17979" y="1953"/>
                    <a:pt x="17752" y="2037"/>
                  </a:cubicBezTo>
                  <a:lnTo>
                    <a:pt x="16871" y="2394"/>
                  </a:lnTo>
                  <a:cubicBezTo>
                    <a:pt x="16502" y="2001"/>
                    <a:pt x="15966" y="1763"/>
                    <a:pt x="15383" y="1763"/>
                  </a:cubicBezTo>
                  <a:cubicBezTo>
                    <a:pt x="15121" y="1763"/>
                    <a:pt x="14871" y="1798"/>
                    <a:pt x="14633" y="1906"/>
                  </a:cubicBezTo>
                  <a:lnTo>
                    <a:pt x="14526" y="1953"/>
                  </a:lnTo>
                  <a:lnTo>
                    <a:pt x="14419" y="1679"/>
                  </a:lnTo>
                  <a:cubicBezTo>
                    <a:pt x="14002" y="655"/>
                    <a:pt x="13037" y="1"/>
                    <a:pt x="119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30"/>
            <p:cNvSpPr/>
            <p:nvPr/>
          </p:nvSpPr>
          <p:spPr>
            <a:xfrm>
              <a:off x="6327575" y="1904025"/>
              <a:ext cx="587300" cy="498750"/>
            </a:xfrm>
            <a:custGeom>
              <a:avLst/>
              <a:gdLst/>
              <a:ahLst/>
              <a:cxnLst/>
              <a:rect l="l" t="t" r="r" b="b"/>
              <a:pathLst>
                <a:path w="23492" h="19950" extrusionOk="0">
                  <a:moveTo>
                    <a:pt x="17791" y="1"/>
                  </a:moveTo>
                  <a:cubicBezTo>
                    <a:pt x="17655" y="1"/>
                    <a:pt x="17516" y="27"/>
                    <a:pt x="17383" y="80"/>
                  </a:cubicBezTo>
                  <a:lnTo>
                    <a:pt x="845" y="6688"/>
                  </a:lnTo>
                  <a:cubicBezTo>
                    <a:pt x="262" y="6914"/>
                    <a:pt x="0" y="7569"/>
                    <a:pt x="214" y="8129"/>
                  </a:cubicBezTo>
                  <a:lnTo>
                    <a:pt x="4667" y="19249"/>
                  </a:lnTo>
                  <a:cubicBezTo>
                    <a:pt x="4839" y="19692"/>
                    <a:pt x="5257" y="19949"/>
                    <a:pt x="5693" y="19949"/>
                  </a:cubicBezTo>
                  <a:cubicBezTo>
                    <a:pt x="5832" y="19949"/>
                    <a:pt x="5973" y="19923"/>
                    <a:pt x="6108" y="19868"/>
                  </a:cubicBezTo>
                  <a:lnTo>
                    <a:pt x="22646" y="13260"/>
                  </a:lnTo>
                  <a:cubicBezTo>
                    <a:pt x="23217" y="13022"/>
                    <a:pt x="23491" y="12391"/>
                    <a:pt x="23277" y="11820"/>
                  </a:cubicBezTo>
                  <a:lnTo>
                    <a:pt x="18824" y="699"/>
                  </a:lnTo>
                  <a:cubicBezTo>
                    <a:pt x="18651" y="264"/>
                    <a:pt x="18230" y="1"/>
                    <a:pt x="17791" y="1"/>
                  </a:cubicBezTo>
                  <a:close/>
                </a:path>
              </a:pathLst>
            </a:custGeom>
            <a:solidFill>
              <a:srgbClr val="E3536D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30"/>
            <p:cNvSpPr/>
            <p:nvPr/>
          </p:nvSpPr>
          <p:spPr>
            <a:xfrm>
              <a:off x="6557350" y="1912700"/>
              <a:ext cx="352750" cy="404700"/>
            </a:xfrm>
            <a:custGeom>
              <a:avLst/>
              <a:gdLst/>
              <a:ahLst/>
              <a:cxnLst/>
              <a:rect l="l" t="t" r="r" b="b"/>
              <a:pathLst>
                <a:path w="14110" h="16188" extrusionOk="0">
                  <a:moveTo>
                    <a:pt x="7941" y="1"/>
                  </a:moveTo>
                  <a:cubicBezTo>
                    <a:pt x="7660" y="1"/>
                    <a:pt x="7375" y="52"/>
                    <a:pt x="7097" y="162"/>
                  </a:cubicBezTo>
                  <a:lnTo>
                    <a:pt x="1" y="3007"/>
                  </a:lnTo>
                  <a:lnTo>
                    <a:pt x="5275" y="16188"/>
                  </a:lnTo>
                  <a:lnTo>
                    <a:pt x="12371" y="13354"/>
                  </a:lnTo>
                  <a:cubicBezTo>
                    <a:pt x="13550" y="12890"/>
                    <a:pt x="14110" y="11544"/>
                    <a:pt x="13633" y="10389"/>
                  </a:cubicBezTo>
                  <a:lnTo>
                    <a:pt x="10061" y="1448"/>
                  </a:lnTo>
                  <a:cubicBezTo>
                    <a:pt x="9707" y="547"/>
                    <a:pt x="8851" y="1"/>
                    <a:pt x="7941" y="1"/>
                  </a:cubicBezTo>
                  <a:close/>
                </a:path>
              </a:pathLst>
            </a:custGeom>
            <a:solidFill>
              <a:srgbClr val="CA315A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30"/>
            <p:cNvSpPr/>
            <p:nvPr/>
          </p:nvSpPr>
          <p:spPr>
            <a:xfrm>
              <a:off x="6367150" y="1914050"/>
              <a:ext cx="396500" cy="259650"/>
            </a:xfrm>
            <a:custGeom>
              <a:avLst/>
              <a:gdLst/>
              <a:ahLst/>
              <a:cxnLst/>
              <a:rect l="l" t="t" r="r" b="b"/>
              <a:pathLst>
                <a:path w="15860" h="10386" extrusionOk="0">
                  <a:moveTo>
                    <a:pt x="15086" y="1"/>
                  </a:moveTo>
                  <a:cubicBezTo>
                    <a:pt x="14967" y="36"/>
                    <a:pt x="14848" y="60"/>
                    <a:pt x="14705" y="108"/>
                  </a:cubicBezTo>
                  <a:lnTo>
                    <a:pt x="346" y="5859"/>
                  </a:lnTo>
                  <a:cubicBezTo>
                    <a:pt x="227" y="5894"/>
                    <a:pt x="108" y="5954"/>
                    <a:pt x="1" y="6025"/>
                  </a:cubicBezTo>
                  <a:cubicBezTo>
                    <a:pt x="60" y="6180"/>
                    <a:pt x="143" y="6311"/>
                    <a:pt x="227" y="6430"/>
                  </a:cubicBezTo>
                  <a:lnTo>
                    <a:pt x="1596" y="8383"/>
                  </a:lnTo>
                  <a:cubicBezTo>
                    <a:pt x="2504" y="9668"/>
                    <a:pt x="3955" y="10386"/>
                    <a:pt x="5455" y="10386"/>
                  </a:cubicBezTo>
                  <a:cubicBezTo>
                    <a:pt x="6040" y="10386"/>
                    <a:pt x="6633" y="10277"/>
                    <a:pt x="7204" y="10050"/>
                  </a:cubicBezTo>
                  <a:lnTo>
                    <a:pt x="12609" y="7895"/>
                  </a:lnTo>
                  <a:cubicBezTo>
                    <a:pt x="14645" y="7073"/>
                    <a:pt x="15860" y="4989"/>
                    <a:pt x="15526" y="2811"/>
                  </a:cubicBezTo>
                  <a:lnTo>
                    <a:pt x="15181" y="453"/>
                  </a:lnTo>
                  <a:cubicBezTo>
                    <a:pt x="15169" y="286"/>
                    <a:pt x="15122" y="144"/>
                    <a:pt x="15086" y="1"/>
                  </a:cubicBezTo>
                  <a:close/>
                </a:path>
              </a:pathLst>
            </a:custGeom>
            <a:solidFill>
              <a:srgbClr val="CA315A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30"/>
            <p:cNvSpPr/>
            <p:nvPr/>
          </p:nvSpPr>
          <p:spPr>
            <a:xfrm>
              <a:off x="6806200" y="2139675"/>
              <a:ext cx="111350" cy="127125"/>
            </a:xfrm>
            <a:custGeom>
              <a:avLst/>
              <a:gdLst/>
              <a:ahLst/>
              <a:cxnLst/>
              <a:rect l="l" t="t" r="r" b="b"/>
              <a:pathLst>
                <a:path w="4454" h="5085" extrusionOk="0">
                  <a:moveTo>
                    <a:pt x="3203" y="1"/>
                  </a:moveTo>
                  <a:cubicBezTo>
                    <a:pt x="2965" y="48"/>
                    <a:pt x="2727" y="108"/>
                    <a:pt x="2501" y="191"/>
                  </a:cubicBezTo>
                  <a:cubicBezTo>
                    <a:pt x="822" y="858"/>
                    <a:pt x="0" y="2787"/>
                    <a:pt x="679" y="4465"/>
                  </a:cubicBezTo>
                  <a:cubicBezTo>
                    <a:pt x="739" y="4632"/>
                    <a:pt x="822" y="4787"/>
                    <a:pt x="929" y="4954"/>
                  </a:cubicBezTo>
                  <a:lnTo>
                    <a:pt x="1000" y="5085"/>
                  </a:lnTo>
                  <a:lnTo>
                    <a:pt x="2953" y="4311"/>
                  </a:lnTo>
                  <a:cubicBezTo>
                    <a:pt x="3965" y="3918"/>
                    <a:pt x="4453" y="2763"/>
                    <a:pt x="4048" y="1751"/>
                  </a:cubicBezTo>
                  <a:lnTo>
                    <a:pt x="3358" y="1"/>
                  </a:lnTo>
                  <a:close/>
                </a:path>
              </a:pathLst>
            </a:custGeom>
            <a:solidFill>
              <a:srgbClr val="B1194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30"/>
            <p:cNvSpPr/>
            <p:nvPr/>
          </p:nvSpPr>
          <p:spPr>
            <a:xfrm>
              <a:off x="6415375" y="2312450"/>
              <a:ext cx="130100" cy="91225"/>
            </a:xfrm>
            <a:custGeom>
              <a:avLst/>
              <a:gdLst/>
              <a:ahLst/>
              <a:cxnLst/>
              <a:rect l="l" t="t" r="r" b="b"/>
              <a:pathLst>
                <a:path w="5204" h="3649" extrusionOk="0">
                  <a:moveTo>
                    <a:pt x="1972" y="0"/>
                  </a:moveTo>
                  <a:cubicBezTo>
                    <a:pt x="1565" y="0"/>
                    <a:pt x="1151" y="75"/>
                    <a:pt x="751" y="233"/>
                  </a:cubicBezTo>
                  <a:cubicBezTo>
                    <a:pt x="536" y="317"/>
                    <a:pt x="322" y="436"/>
                    <a:pt x="119" y="579"/>
                  </a:cubicBezTo>
                  <a:lnTo>
                    <a:pt x="0" y="650"/>
                  </a:lnTo>
                  <a:lnTo>
                    <a:pt x="691" y="2400"/>
                  </a:lnTo>
                  <a:cubicBezTo>
                    <a:pt x="1000" y="3174"/>
                    <a:pt x="1741" y="3648"/>
                    <a:pt x="2525" y="3648"/>
                  </a:cubicBezTo>
                  <a:cubicBezTo>
                    <a:pt x="2766" y="3648"/>
                    <a:pt x="3012" y="3603"/>
                    <a:pt x="3251" y="3508"/>
                  </a:cubicBezTo>
                  <a:lnTo>
                    <a:pt x="5203" y="2734"/>
                  </a:lnTo>
                  <a:lnTo>
                    <a:pt x="5180" y="2579"/>
                  </a:lnTo>
                  <a:cubicBezTo>
                    <a:pt x="5132" y="2400"/>
                    <a:pt x="5084" y="2222"/>
                    <a:pt x="5013" y="2067"/>
                  </a:cubicBezTo>
                  <a:cubicBezTo>
                    <a:pt x="4513" y="777"/>
                    <a:pt x="3279" y="0"/>
                    <a:pt x="1972" y="0"/>
                  </a:cubicBezTo>
                  <a:close/>
                </a:path>
              </a:pathLst>
            </a:custGeom>
            <a:solidFill>
              <a:srgbClr val="CA315A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30"/>
            <p:cNvSpPr/>
            <p:nvPr/>
          </p:nvSpPr>
          <p:spPr>
            <a:xfrm>
              <a:off x="6407325" y="1856025"/>
              <a:ext cx="256625" cy="148550"/>
            </a:xfrm>
            <a:custGeom>
              <a:avLst/>
              <a:gdLst/>
              <a:ahLst/>
              <a:cxnLst/>
              <a:rect l="l" t="t" r="r" b="b"/>
              <a:pathLst>
                <a:path w="10265" h="5942" extrusionOk="0">
                  <a:moveTo>
                    <a:pt x="8086" y="0"/>
                  </a:moveTo>
                  <a:cubicBezTo>
                    <a:pt x="7844" y="0"/>
                    <a:pt x="7598" y="46"/>
                    <a:pt x="7359" y="143"/>
                  </a:cubicBezTo>
                  <a:lnTo>
                    <a:pt x="1489" y="2477"/>
                  </a:lnTo>
                  <a:cubicBezTo>
                    <a:pt x="501" y="2858"/>
                    <a:pt x="1" y="3989"/>
                    <a:pt x="406" y="4989"/>
                  </a:cubicBezTo>
                  <a:lnTo>
                    <a:pt x="799" y="5941"/>
                  </a:lnTo>
                  <a:lnTo>
                    <a:pt x="1930" y="5501"/>
                  </a:lnTo>
                  <a:lnTo>
                    <a:pt x="1537" y="4548"/>
                  </a:lnTo>
                  <a:cubicBezTo>
                    <a:pt x="1394" y="4167"/>
                    <a:pt x="1573" y="3750"/>
                    <a:pt x="1942" y="3608"/>
                  </a:cubicBezTo>
                  <a:lnTo>
                    <a:pt x="7800" y="1274"/>
                  </a:lnTo>
                  <a:cubicBezTo>
                    <a:pt x="7893" y="1236"/>
                    <a:pt x="7988" y="1218"/>
                    <a:pt x="8081" y="1218"/>
                  </a:cubicBezTo>
                  <a:cubicBezTo>
                    <a:pt x="8368" y="1218"/>
                    <a:pt x="8632" y="1388"/>
                    <a:pt x="8740" y="1667"/>
                  </a:cubicBezTo>
                  <a:lnTo>
                    <a:pt x="9133" y="2619"/>
                  </a:lnTo>
                  <a:lnTo>
                    <a:pt x="10264" y="2179"/>
                  </a:lnTo>
                  <a:lnTo>
                    <a:pt x="9871" y="1226"/>
                  </a:lnTo>
                  <a:cubicBezTo>
                    <a:pt x="9581" y="465"/>
                    <a:pt x="8857" y="0"/>
                    <a:pt x="8086" y="0"/>
                  </a:cubicBezTo>
                  <a:close/>
                </a:path>
              </a:pathLst>
            </a:custGeom>
            <a:solidFill>
              <a:srgbClr val="F5B920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30"/>
            <p:cNvSpPr/>
            <p:nvPr/>
          </p:nvSpPr>
          <p:spPr>
            <a:xfrm>
              <a:off x="6557350" y="1913750"/>
              <a:ext cx="206600" cy="223275"/>
            </a:xfrm>
            <a:custGeom>
              <a:avLst/>
              <a:gdLst/>
              <a:ahLst/>
              <a:cxnLst/>
              <a:rect l="l" t="t" r="r" b="b"/>
              <a:pathLst>
                <a:path w="8264" h="8931" extrusionOk="0">
                  <a:moveTo>
                    <a:pt x="7478" y="1"/>
                  </a:moveTo>
                  <a:lnTo>
                    <a:pt x="7299" y="48"/>
                  </a:lnTo>
                  <a:cubicBezTo>
                    <a:pt x="7228" y="60"/>
                    <a:pt x="7180" y="96"/>
                    <a:pt x="7097" y="108"/>
                  </a:cubicBezTo>
                  <a:lnTo>
                    <a:pt x="1" y="2954"/>
                  </a:lnTo>
                  <a:lnTo>
                    <a:pt x="2394" y="8930"/>
                  </a:lnTo>
                  <a:lnTo>
                    <a:pt x="5013" y="7895"/>
                  </a:lnTo>
                  <a:cubicBezTo>
                    <a:pt x="7061" y="7073"/>
                    <a:pt x="8264" y="4990"/>
                    <a:pt x="7930" y="2811"/>
                  </a:cubicBezTo>
                  <a:lnTo>
                    <a:pt x="7597" y="453"/>
                  </a:lnTo>
                  <a:cubicBezTo>
                    <a:pt x="7561" y="298"/>
                    <a:pt x="7525" y="132"/>
                    <a:pt x="7478" y="1"/>
                  </a:cubicBezTo>
                  <a:close/>
                </a:path>
              </a:pathLst>
            </a:custGeom>
            <a:solidFill>
              <a:srgbClr val="B1194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30"/>
            <p:cNvSpPr/>
            <p:nvPr/>
          </p:nvSpPr>
          <p:spPr>
            <a:xfrm>
              <a:off x="6376675" y="1899875"/>
              <a:ext cx="366750" cy="254775"/>
            </a:xfrm>
            <a:custGeom>
              <a:avLst/>
              <a:gdLst/>
              <a:ahLst/>
              <a:cxnLst/>
              <a:rect l="l" t="t" r="r" b="b"/>
              <a:pathLst>
                <a:path w="14670" h="10191" extrusionOk="0">
                  <a:moveTo>
                    <a:pt x="12764" y="0"/>
                  </a:moveTo>
                  <a:cubicBezTo>
                    <a:pt x="12607" y="0"/>
                    <a:pt x="12446" y="29"/>
                    <a:pt x="12288" y="91"/>
                  </a:cubicBezTo>
                  <a:lnTo>
                    <a:pt x="1072" y="4592"/>
                  </a:lnTo>
                  <a:cubicBezTo>
                    <a:pt x="274" y="4902"/>
                    <a:pt x="1" y="5866"/>
                    <a:pt x="489" y="6557"/>
                  </a:cubicBezTo>
                  <a:lnTo>
                    <a:pt x="1858" y="8509"/>
                  </a:lnTo>
                  <a:cubicBezTo>
                    <a:pt x="2619" y="9586"/>
                    <a:pt x="3833" y="10190"/>
                    <a:pt x="5088" y="10190"/>
                  </a:cubicBezTo>
                  <a:cubicBezTo>
                    <a:pt x="5581" y="10190"/>
                    <a:pt x="6080" y="10097"/>
                    <a:pt x="6561" y="9902"/>
                  </a:cubicBezTo>
                  <a:lnTo>
                    <a:pt x="11966" y="7747"/>
                  </a:lnTo>
                  <a:cubicBezTo>
                    <a:pt x="13657" y="7057"/>
                    <a:pt x="14669" y="5306"/>
                    <a:pt x="14419" y="3485"/>
                  </a:cubicBezTo>
                  <a:lnTo>
                    <a:pt x="14074" y="1127"/>
                  </a:lnTo>
                  <a:cubicBezTo>
                    <a:pt x="13969" y="461"/>
                    <a:pt x="13393" y="0"/>
                    <a:pt x="12764" y="0"/>
                  </a:cubicBezTo>
                  <a:close/>
                </a:path>
              </a:pathLst>
            </a:custGeom>
            <a:solidFill>
              <a:srgbClr val="E3536D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30"/>
            <p:cNvSpPr/>
            <p:nvPr/>
          </p:nvSpPr>
          <p:spPr>
            <a:xfrm>
              <a:off x="6533250" y="2088475"/>
              <a:ext cx="171775" cy="110175"/>
            </a:xfrm>
            <a:custGeom>
              <a:avLst/>
              <a:gdLst/>
              <a:ahLst/>
              <a:cxnLst/>
              <a:rect l="l" t="t" r="r" b="b"/>
              <a:pathLst>
                <a:path w="6871" h="4407" extrusionOk="0">
                  <a:moveTo>
                    <a:pt x="6084" y="1"/>
                  </a:moveTo>
                  <a:lnTo>
                    <a:pt x="0" y="2430"/>
                  </a:lnTo>
                  <a:lnTo>
                    <a:pt x="798" y="4406"/>
                  </a:lnTo>
                  <a:lnTo>
                    <a:pt x="6870" y="1965"/>
                  </a:lnTo>
                  <a:lnTo>
                    <a:pt x="6084" y="1"/>
                  </a:lnTo>
                  <a:close/>
                </a:path>
              </a:pathLst>
            </a:custGeom>
            <a:solidFill>
              <a:srgbClr val="CA315A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30"/>
            <p:cNvSpPr/>
            <p:nvPr/>
          </p:nvSpPr>
          <p:spPr>
            <a:xfrm>
              <a:off x="6526100" y="2070625"/>
              <a:ext cx="171775" cy="110150"/>
            </a:xfrm>
            <a:custGeom>
              <a:avLst/>
              <a:gdLst/>
              <a:ahLst/>
              <a:cxnLst/>
              <a:rect l="l" t="t" r="r" b="b"/>
              <a:pathLst>
                <a:path w="6871" h="4406" extrusionOk="0">
                  <a:moveTo>
                    <a:pt x="6085" y="0"/>
                  </a:moveTo>
                  <a:lnTo>
                    <a:pt x="1" y="2429"/>
                  </a:lnTo>
                  <a:lnTo>
                    <a:pt x="798" y="4406"/>
                  </a:lnTo>
                  <a:lnTo>
                    <a:pt x="6870" y="1977"/>
                  </a:lnTo>
                  <a:lnTo>
                    <a:pt x="6085" y="0"/>
                  </a:lnTo>
                  <a:close/>
                </a:path>
              </a:pathLst>
            </a:custGeom>
            <a:solidFill>
              <a:srgbClr val="F5B920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7" name="Google Shape;187;p30"/>
          <p:cNvSpPr/>
          <p:nvPr/>
        </p:nvSpPr>
        <p:spPr>
          <a:xfrm rot="164036">
            <a:off x="1056418" y="4168600"/>
            <a:ext cx="4364342" cy="974862"/>
          </a:xfrm>
          <a:custGeom>
            <a:avLst/>
            <a:gdLst/>
            <a:ahLst/>
            <a:cxnLst/>
            <a:rect l="l" t="t" r="r" b="b"/>
            <a:pathLst>
              <a:path w="174567" h="38993" extrusionOk="0">
                <a:moveTo>
                  <a:pt x="0" y="6781"/>
                </a:moveTo>
                <a:cubicBezTo>
                  <a:pt x="7436" y="1375"/>
                  <a:pt x="21062" y="-3377"/>
                  <a:pt x="27363" y="3318"/>
                </a:cubicBezTo>
                <a:cubicBezTo>
                  <a:pt x="35327" y="11780"/>
                  <a:pt x="32369" y="31325"/>
                  <a:pt x="43642" y="34144"/>
                </a:cubicBezTo>
                <a:cubicBezTo>
                  <a:pt x="72849" y="41447"/>
                  <a:pt x="101672" y="10611"/>
                  <a:pt x="131618" y="13709"/>
                </a:cubicBezTo>
                <a:cubicBezTo>
                  <a:pt x="142816" y="14867"/>
                  <a:pt x="153307" y="21223"/>
                  <a:pt x="162098" y="28256"/>
                </a:cubicBezTo>
                <a:cubicBezTo>
                  <a:pt x="166381" y="31682"/>
                  <a:pt x="169137" y="38218"/>
                  <a:pt x="174567" y="38993"/>
                </a:cubicBezTo>
              </a:path>
            </a:pathLst>
          </a:custGeom>
          <a:noFill/>
          <a:ln w="19050" cap="flat" cmpd="sng">
            <a:solidFill>
              <a:srgbClr val="B1194F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89" name="Google Shape;189;p30"/>
          <p:cNvSpPr/>
          <p:nvPr/>
        </p:nvSpPr>
        <p:spPr>
          <a:xfrm rot="1400849">
            <a:off x="1503833" y="770032"/>
            <a:ext cx="621489" cy="621489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30"/>
          <p:cNvSpPr/>
          <p:nvPr/>
        </p:nvSpPr>
        <p:spPr>
          <a:xfrm rot="1401138" flipH="1">
            <a:off x="1692512" y="901122"/>
            <a:ext cx="244150" cy="359283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F5B9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1" name="Google Shape;191;p30"/>
          <p:cNvGrpSpPr/>
          <p:nvPr/>
        </p:nvGrpSpPr>
        <p:grpSpPr>
          <a:xfrm rot="-1214970">
            <a:off x="617693" y="3739672"/>
            <a:ext cx="816910" cy="980930"/>
            <a:chOff x="2423225" y="3393750"/>
            <a:chExt cx="613186" cy="736302"/>
          </a:xfrm>
        </p:grpSpPr>
        <p:sp>
          <p:nvSpPr>
            <p:cNvPr id="192" name="Google Shape;192;p30"/>
            <p:cNvSpPr/>
            <p:nvPr/>
          </p:nvSpPr>
          <p:spPr>
            <a:xfrm>
              <a:off x="2423225" y="3393750"/>
              <a:ext cx="613186" cy="736302"/>
            </a:xfrm>
            <a:custGeom>
              <a:avLst/>
              <a:gdLst/>
              <a:ahLst/>
              <a:cxnLst/>
              <a:rect l="l" t="t" r="r" b="b"/>
              <a:pathLst>
                <a:path w="12038" h="14455" extrusionOk="0">
                  <a:moveTo>
                    <a:pt x="1953" y="0"/>
                  </a:moveTo>
                  <a:cubicBezTo>
                    <a:pt x="881" y="0"/>
                    <a:pt x="0" y="881"/>
                    <a:pt x="0" y="1953"/>
                  </a:cubicBezTo>
                  <a:lnTo>
                    <a:pt x="0" y="2084"/>
                  </a:lnTo>
                  <a:lnTo>
                    <a:pt x="0" y="2251"/>
                  </a:lnTo>
                  <a:lnTo>
                    <a:pt x="0" y="11002"/>
                  </a:lnTo>
                  <a:lnTo>
                    <a:pt x="0" y="11561"/>
                  </a:lnTo>
                  <a:cubicBezTo>
                    <a:pt x="0" y="13157"/>
                    <a:pt x="1298" y="14455"/>
                    <a:pt x="2881" y="14455"/>
                  </a:cubicBezTo>
                  <a:lnTo>
                    <a:pt x="10763" y="14455"/>
                  </a:lnTo>
                  <a:cubicBezTo>
                    <a:pt x="11478" y="14455"/>
                    <a:pt x="12037" y="13871"/>
                    <a:pt x="12037" y="13169"/>
                  </a:cubicBezTo>
                  <a:lnTo>
                    <a:pt x="12037" y="2632"/>
                  </a:lnTo>
                  <a:cubicBezTo>
                    <a:pt x="12025" y="2108"/>
                    <a:pt x="11716" y="1655"/>
                    <a:pt x="11251" y="1453"/>
                  </a:cubicBezTo>
                  <a:cubicBezTo>
                    <a:pt x="11204" y="1358"/>
                    <a:pt x="11144" y="1286"/>
                    <a:pt x="11085" y="1215"/>
                  </a:cubicBezTo>
                  <a:cubicBezTo>
                    <a:pt x="11037" y="536"/>
                    <a:pt x="10489" y="0"/>
                    <a:pt x="981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30"/>
            <p:cNvSpPr/>
            <p:nvPr/>
          </p:nvSpPr>
          <p:spPr>
            <a:xfrm>
              <a:off x="2488067" y="3474129"/>
              <a:ext cx="483448" cy="590417"/>
            </a:xfrm>
            <a:custGeom>
              <a:avLst/>
              <a:gdLst/>
              <a:ahLst/>
              <a:cxnLst/>
              <a:rect l="l" t="t" r="r" b="b"/>
              <a:pathLst>
                <a:path w="9491" h="11591" extrusionOk="0">
                  <a:moveTo>
                    <a:pt x="757" y="0"/>
                  </a:moveTo>
                  <a:cubicBezTo>
                    <a:pt x="302" y="0"/>
                    <a:pt x="1" y="101"/>
                    <a:pt x="1" y="673"/>
                  </a:cubicBezTo>
                  <a:lnTo>
                    <a:pt x="1" y="9424"/>
                  </a:lnTo>
                  <a:lnTo>
                    <a:pt x="1" y="9983"/>
                  </a:lnTo>
                  <a:cubicBezTo>
                    <a:pt x="1" y="10876"/>
                    <a:pt x="715" y="11591"/>
                    <a:pt x="1608" y="11591"/>
                  </a:cubicBezTo>
                  <a:lnTo>
                    <a:pt x="9490" y="11591"/>
                  </a:lnTo>
                  <a:lnTo>
                    <a:pt x="9490" y="1054"/>
                  </a:lnTo>
                  <a:lnTo>
                    <a:pt x="3620" y="1054"/>
                  </a:lnTo>
                  <a:lnTo>
                    <a:pt x="3620" y="1042"/>
                  </a:lnTo>
                  <a:cubicBezTo>
                    <a:pt x="3620" y="149"/>
                    <a:pt x="2906" y="30"/>
                    <a:pt x="2013" y="30"/>
                  </a:cubicBezTo>
                  <a:lnTo>
                    <a:pt x="1608" y="30"/>
                  </a:lnTo>
                  <a:cubicBezTo>
                    <a:pt x="1295" y="30"/>
                    <a:pt x="1004" y="0"/>
                    <a:pt x="757" y="0"/>
                  </a:cubicBezTo>
                  <a:close/>
                </a:path>
              </a:pathLst>
            </a:custGeom>
            <a:solidFill>
              <a:srgbClr val="F17B37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30"/>
            <p:cNvSpPr/>
            <p:nvPr/>
          </p:nvSpPr>
          <p:spPr>
            <a:xfrm>
              <a:off x="2488067" y="3459867"/>
              <a:ext cx="436127" cy="68562"/>
            </a:xfrm>
            <a:custGeom>
              <a:avLst/>
              <a:gdLst/>
              <a:ahLst/>
              <a:cxnLst/>
              <a:rect l="l" t="t" r="r" b="b"/>
              <a:pathLst>
                <a:path w="8562" h="1346" extrusionOk="0">
                  <a:moveTo>
                    <a:pt x="680" y="0"/>
                  </a:moveTo>
                  <a:cubicBezTo>
                    <a:pt x="299" y="0"/>
                    <a:pt x="1" y="298"/>
                    <a:pt x="1" y="667"/>
                  </a:cubicBezTo>
                  <a:cubicBezTo>
                    <a:pt x="1" y="1048"/>
                    <a:pt x="299" y="1346"/>
                    <a:pt x="680" y="1346"/>
                  </a:cubicBezTo>
                  <a:lnTo>
                    <a:pt x="7895" y="1346"/>
                  </a:lnTo>
                  <a:cubicBezTo>
                    <a:pt x="8204" y="1322"/>
                    <a:pt x="8454" y="1119"/>
                    <a:pt x="8538" y="834"/>
                  </a:cubicBezTo>
                  <a:cubicBezTo>
                    <a:pt x="8550" y="774"/>
                    <a:pt x="8562" y="726"/>
                    <a:pt x="8562" y="667"/>
                  </a:cubicBezTo>
                  <a:cubicBezTo>
                    <a:pt x="8562" y="607"/>
                    <a:pt x="8550" y="548"/>
                    <a:pt x="8538" y="512"/>
                  </a:cubicBezTo>
                  <a:lnTo>
                    <a:pt x="8538" y="0"/>
                  </a:lnTo>
                  <a:close/>
                </a:path>
              </a:pathLst>
            </a:custGeom>
            <a:solidFill>
              <a:srgbClr val="F49239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30"/>
            <p:cNvSpPr/>
            <p:nvPr/>
          </p:nvSpPr>
          <p:spPr>
            <a:xfrm>
              <a:off x="2525709" y="3477440"/>
              <a:ext cx="433682" cy="49766"/>
            </a:xfrm>
            <a:custGeom>
              <a:avLst/>
              <a:gdLst/>
              <a:ahLst/>
              <a:cxnLst/>
              <a:rect l="l" t="t" r="r" b="b"/>
              <a:pathLst>
                <a:path w="8514" h="977" extrusionOk="0">
                  <a:moveTo>
                    <a:pt x="488" y="0"/>
                  </a:moveTo>
                  <a:cubicBezTo>
                    <a:pt x="214" y="0"/>
                    <a:pt x="0" y="227"/>
                    <a:pt x="0" y="489"/>
                  </a:cubicBezTo>
                  <a:cubicBezTo>
                    <a:pt x="0" y="762"/>
                    <a:pt x="214" y="977"/>
                    <a:pt x="488" y="977"/>
                  </a:cubicBezTo>
                  <a:lnTo>
                    <a:pt x="8239" y="977"/>
                  </a:lnTo>
                  <a:cubicBezTo>
                    <a:pt x="8513" y="977"/>
                    <a:pt x="7942" y="0"/>
                    <a:pt x="7680" y="0"/>
                  </a:cubicBezTo>
                  <a:close/>
                </a:path>
              </a:pathLst>
            </a:custGeom>
            <a:solidFill>
              <a:srgbClr val="EBEADE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30"/>
            <p:cNvSpPr/>
            <p:nvPr/>
          </p:nvSpPr>
          <p:spPr>
            <a:xfrm>
              <a:off x="2575424" y="3715165"/>
              <a:ext cx="97087" cy="106205"/>
            </a:xfrm>
            <a:custGeom>
              <a:avLst/>
              <a:gdLst/>
              <a:ahLst/>
              <a:cxnLst/>
              <a:rect l="l" t="t" r="r" b="b"/>
              <a:pathLst>
                <a:path w="1906" h="2085" extrusionOk="0">
                  <a:moveTo>
                    <a:pt x="953" y="286"/>
                  </a:moveTo>
                  <a:lnTo>
                    <a:pt x="1334" y="1322"/>
                  </a:lnTo>
                  <a:lnTo>
                    <a:pt x="572" y="1322"/>
                  </a:lnTo>
                  <a:lnTo>
                    <a:pt x="953" y="286"/>
                  </a:lnTo>
                  <a:close/>
                  <a:moveTo>
                    <a:pt x="798" y="1"/>
                  </a:moveTo>
                  <a:lnTo>
                    <a:pt x="0" y="2084"/>
                  </a:lnTo>
                  <a:lnTo>
                    <a:pt x="298" y="2084"/>
                  </a:lnTo>
                  <a:lnTo>
                    <a:pt x="489" y="1549"/>
                  </a:lnTo>
                  <a:lnTo>
                    <a:pt x="1429" y="1549"/>
                  </a:lnTo>
                  <a:lnTo>
                    <a:pt x="1620" y="2084"/>
                  </a:lnTo>
                  <a:lnTo>
                    <a:pt x="1905" y="2084"/>
                  </a:lnTo>
                  <a:lnTo>
                    <a:pt x="11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30"/>
            <p:cNvSpPr/>
            <p:nvPr/>
          </p:nvSpPr>
          <p:spPr>
            <a:xfrm>
              <a:off x="2688248" y="3715165"/>
              <a:ext cx="75235" cy="106205"/>
            </a:xfrm>
            <a:custGeom>
              <a:avLst/>
              <a:gdLst/>
              <a:ahLst/>
              <a:cxnLst/>
              <a:rect l="l" t="t" r="r" b="b"/>
              <a:pathLst>
                <a:path w="1477" h="2085" extrusionOk="0">
                  <a:moveTo>
                    <a:pt x="691" y="239"/>
                  </a:moveTo>
                  <a:cubicBezTo>
                    <a:pt x="833" y="239"/>
                    <a:pt x="941" y="263"/>
                    <a:pt x="1000" y="310"/>
                  </a:cubicBezTo>
                  <a:cubicBezTo>
                    <a:pt x="1072" y="370"/>
                    <a:pt x="1107" y="441"/>
                    <a:pt x="1107" y="548"/>
                  </a:cubicBezTo>
                  <a:cubicBezTo>
                    <a:pt x="1107" y="656"/>
                    <a:pt x="1072" y="739"/>
                    <a:pt x="1000" y="787"/>
                  </a:cubicBezTo>
                  <a:cubicBezTo>
                    <a:pt x="941" y="834"/>
                    <a:pt x="833" y="858"/>
                    <a:pt x="691" y="858"/>
                  </a:cubicBezTo>
                  <a:lnTo>
                    <a:pt x="274" y="858"/>
                  </a:lnTo>
                  <a:lnTo>
                    <a:pt x="274" y="239"/>
                  </a:lnTo>
                  <a:close/>
                  <a:moveTo>
                    <a:pt x="726" y="1096"/>
                  </a:moveTo>
                  <a:cubicBezTo>
                    <a:pt x="881" y="1096"/>
                    <a:pt x="988" y="1120"/>
                    <a:pt x="1072" y="1191"/>
                  </a:cubicBezTo>
                  <a:cubicBezTo>
                    <a:pt x="1143" y="1251"/>
                    <a:pt x="1179" y="1346"/>
                    <a:pt x="1179" y="1477"/>
                  </a:cubicBezTo>
                  <a:cubicBezTo>
                    <a:pt x="1179" y="1608"/>
                    <a:pt x="1143" y="1703"/>
                    <a:pt x="1072" y="1763"/>
                  </a:cubicBezTo>
                  <a:cubicBezTo>
                    <a:pt x="988" y="1822"/>
                    <a:pt x="881" y="1858"/>
                    <a:pt x="726" y="1858"/>
                  </a:cubicBezTo>
                  <a:lnTo>
                    <a:pt x="274" y="1858"/>
                  </a:lnTo>
                  <a:lnTo>
                    <a:pt x="274" y="1096"/>
                  </a:lnTo>
                  <a:close/>
                  <a:moveTo>
                    <a:pt x="0" y="1"/>
                  </a:moveTo>
                  <a:lnTo>
                    <a:pt x="0" y="2084"/>
                  </a:lnTo>
                  <a:lnTo>
                    <a:pt x="738" y="2084"/>
                  </a:lnTo>
                  <a:cubicBezTo>
                    <a:pt x="976" y="2084"/>
                    <a:pt x="1155" y="2037"/>
                    <a:pt x="1286" y="1930"/>
                  </a:cubicBezTo>
                  <a:cubicBezTo>
                    <a:pt x="1405" y="1834"/>
                    <a:pt x="1476" y="1691"/>
                    <a:pt x="1476" y="1501"/>
                  </a:cubicBezTo>
                  <a:cubicBezTo>
                    <a:pt x="1476" y="1358"/>
                    <a:pt x="1429" y="1251"/>
                    <a:pt x="1357" y="1156"/>
                  </a:cubicBezTo>
                  <a:cubicBezTo>
                    <a:pt x="1286" y="1060"/>
                    <a:pt x="1179" y="989"/>
                    <a:pt x="1036" y="965"/>
                  </a:cubicBezTo>
                  <a:cubicBezTo>
                    <a:pt x="1155" y="941"/>
                    <a:pt x="1238" y="894"/>
                    <a:pt x="1298" y="822"/>
                  </a:cubicBezTo>
                  <a:cubicBezTo>
                    <a:pt x="1357" y="751"/>
                    <a:pt x="1381" y="644"/>
                    <a:pt x="1381" y="525"/>
                  </a:cubicBezTo>
                  <a:cubicBezTo>
                    <a:pt x="1381" y="358"/>
                    <a:pt x="1334" y="227"/>
                    <a:pt x="1214" y="144"/>
                  </a:cubicBezTo>
                  <a:cubicBezTo>
                    <a:pt x="1095" y="48"/>
                    <a:pt x="929" y="1"/>
                    <a:pt x="7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30"/>
            <p:cNvSpPr/>
            <p:nvPr/>
          </p:nvSpPr>
          <p:spPr>
            <a:xfrm>
              <a:off x="2779170" y="3713331"/>
              <a:ext cx="85575" cy="110432"/>
            </a:xfrm>
            <a:custGeom>
              <a:avLst/>
              <a:gdLst/>
              <a:ahLst/>
              <a:cxnLst/>
              <a:rect l="l" t="t" r="r" b="b"/>
              <a:pathLst>
                <a:path w="1680" h="2168" extrusionOk="0">
                  <a:moveTo>
                    <a:pt x="1013" y="1"/>
                  </a:moveTo>
                  <a:cubicBezTo>
                    <a:pt x="703" y="1"/>
                    <a:pt x="453" y="96"/>
                    <a:pt x="275" y="299"/>
                  </a:cubicBezTo>
                  <a:cubicBezTo>
                    <a:pt x="96" y="489"/>
                    <a:pt x="1" y="751"/>
                    <a:pt x="1" y="1084"/>
                  </a:cubicBezTo>
                  <a:cubicBezTo>
                    <a:pt x="1" y="1418"/>
                    <a:pt x="96" y="1680"/>
                    <a:pt x="275" y="1870"/>
                  </a:cubicBezTo>
                  <a:cubicBezTo>
                    <a:pt x="453" y="2073"/>
                    <a:pt x="703" y="2168"/>
                    <a:pt x="1013" y="2168"/>
                  </a:cubicBezTo>
                  <a:cubicBezTo>
                    <a:pt x="1144" y="2168"/>
                    <a:pt x="1251" y="2144"/>
                    <a:pt x="1370" y="2108"/>
                  </a:cubicBezTo>
                  <a:cubicBezTo>
                    <a:pt x="1477" y="2085"/>
                    <a:pt x="1585" y="2025"/>
                    <a:pt x="1680" y="1966"/>
                  </a:cubicBezTo>
                  <a:lnTo>
                    <a:pt x="1680" y="1668"/>
                  </a:lnTo>
                  <a:cubicBezTo>
                    <a:pt x="1585" y="1751"/>
                    <a:pt x="1489" y="1823"/>
                    <a:pt x="1370" y="1870"/>
                  </a:cubicBezTo>
                  <a:cubicBezTo>
                    <a:pt x="1263" y="1906"/>
                    <a:pt x="1156" y="1930"/>
                    <a:pt x="1037" y="1930"/>
                  </a:cubicBezTo>
                  <a:cubicBezTo>
                    <a:pt x="799" y="1930"/>
                    <a:pt x="608" y="1858"/>
                    <a:pt x="489" y="1715"/>
                  </a:cubicBezTo>
                  <a:cubicBezTo>
                    <a:pt x="358" y="1573"/>
                    <a:pt x="299" y="1358"/>
                    <a:pt x="299" y="1084"/>
                  </a:cubicBezTo>
                  <a:cubicBezTo>
                    <a:pt x="299" y="811"/>
                    <a:pt x="358" y="596"/>
                    <a:pt x="489" y="453"/>
                  </a:cubicBezTo>
                  <a:cubicBezTo>
                    <a:pt x="608" y="311"/>
                    <a:pt x="799" y="239"/>
                    <a:pt x="1037" y="239"/>
                  </a:cubicBezTo>
                  <a:cubicBezTo>
                    <a:pt x="1156" y="239"/>
                    <a:pt x="1263" y="251"/>
                    <a:pt x="1370" y="299"/>
                  </a:cubicBezTo>
                  <a:cubicBezTo>
                    <a:pt x="1489" y="346"/>
                    <a:pt x="1585" y="406"/>
                    <a:pt x="1680" y="501"/>
                  </a:cubicBezTo>
                  <a:lnTo>
                    <a:pt x="1680" y="203"/>
                  </a:lnTo>
                  <a:cubicBezTo>
                    <a:pt x="1585" y="132"/>
                    <a:pt x="1477" y="84"/>
                    <a:pt x="1370" y="49"/>
                  </a:cubicBezTo>
                  <a:cubicBezTo>
                    <a:pt x="1263" y="25"/>
                    <a:pt x="1144" y="1"/>
                    <a:pt x="10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76" y="130980"/>
            <a:ext cx="1112470" cy="14970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385281" y="821094"/>
            <a:ext cx="1304818" cy="63699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bg2"/>
                </a:solidFill>
              </a:rPr>
              <a:t>Ví</a:t>
            </a:r>
            <a:r>
              <a:rPr lang="en-US" sz="2000" b="1" dirty="0" smtClean="0">
                <a:solidFill>
                  <a:schemeClr val="bg2"/>
                </a:solidFill>
              </a:rPr>
              <a:t> </a:t>
            </a:r>
            <a:r>
              <a:rPr lang="en-US" sz="2000" b="1" dirty="0" err="1" smtClean="0">
                <a:solidFill>
                  <a:schemeClr val="bg2"/>
                </a:solidFill>
              </a:rPr>
              <a:t>dụ</a:t>
            </a:r>
            <a:r>
              <a:rPr lang="en-US" sz="2000" b="1" dirty="0" smtClean="0">
                <a:solidFill>
                  <a:schemeClr val="bg2"/>
                </a:solidFill>
              </a:rPr>
              <a:t> 1</a:t>
            </a:r>
            <a:endParaRPr lang="en-US" sz="2000" b="1" dirty="0">
              <a:solidFill>
                <a:schemeClr val="bg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813390" y="711670"/>
                <a:ext cx="6637106" cy="14928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000" dirty="0" smtClean="0"/>
                  <a:t>Cho </a:t>
                </a:r>
                <a:r>
                  <a:rPr lang="en-US" sz="2000" dirty="0" err="1" smtClean="0"/>
                  <a:t>Hình</a:t>
                </a:r>
                <a:r>
                  <a:rPr lang="en-US" sz="2000" dirty="0" smtClean="0"/>
                  <a:t> 3.27, </a:t>
                </a:r>
                <a:r>
                  <a:rPr lang="en-US" sz="2000" dirty="0" err="1" smtClean="0"/>
                  <a:t>biết</a:t>
                </a:r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𝐴𝑁𝑀</m:t>
                        </m:r>
                      </m:e>
                    </m:acc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US" sz="2000" dirty="0" smtClean="0"/>
                  <a:t>45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000" dirty="0" smtClean="0"/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𝐴𝐶𝐷</m:t>
                        </m:r>
                      </m:e>
                    </m:acc>
                  </m:oMath>
                </a14:m>
                <a:r>
                  <a:rPr lang="en-US" sz="2000" dirty="0" smtClean="0"/>
                  <a:t> = 45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000" dirty="0" smtClean="0"/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𝐵𝐴𝐶</m:t>
                        </m:r>
                      </m:e>
                    </m:acc>
                  </m:oMath>
                </a14:m>
                <a:r>
                  <a:rPr lang="en-US" sz="2000" dirty="0" smtClean="0"/>
                  <a:t> = 45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000" dirty="0" smtClean="0"/>
                  <a:t>.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2000" dirty="0" err="1" smtClean="0"/>
                  <a:t>Em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hãy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giải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thích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tại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sao</a:t>
                </a:r>
                <a:r>
                  <a:rPr lang="en-US" sz="2000" dirty="0" smtClean="0"/>
                  <a:t>:</a:t>
                </a:r>
              </a:p>
              <a:p>
                <a:pPr marL="457200" indent="-457200" algn="just">
                  <a:lnSpc>
                    <a:spcPct val="150000"/>
                  </a:lnSpc>
                  <a:buAutoNum type="alphaLcParenR"/>
                </a:pPr>
                <a:r>
                  <a:rPr lang="en-US" sz="2000" dirty="0" smtClean="0"/>
                  <a:t>AB // CD;         b) MN // CD </a:t>
                </a:r>
                <a:endParaRPr lang="en-US" sz="20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3390" y="711670"/>
                <a:ext cx="6637106" cy="1492845"/>
              </a:xfrm>
              <a:prstGeom prst="rect">
                <a:avLst/>
              </a:prstGeom>
              <a:blipFill rotWithShape="0">
                <a:blip r:embed="rId4"/>
                <a:stretch>
                  <a:fillRect l="-918" r="-5601" b="-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1752" y="1303724"/>
            <a:ext cx="2056261" cy="147095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69" y="2039203"/>
            <a:ext cx="1438382" cy="89385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24329" y="2242885"/>
            <a:ext cx="10890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C00000"/>
                </a:solidFill>
              </a:rPr>
              <a:t>Giải</a:t>
            </a:r>
            <a:endParaRPr lang="en-US" sz="20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130157" y="2945156"/>
                <a:ext cx="6893959" cy="14928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000" dirty="0" smtClean="0"/>
                  <a:t>b) Ta </a:t>
                </a:r>
                <a:r>
                  <a:rPr lang="en-US" sz="2000" dirty="0" err="1" smtClean="0"/>
                  <a:t>có</a:t>
                </a:r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𝐴𝑁𝑀</m:t>
                        </m:r>
                      </m:e>
                    </m:acc>
                  </m:oMath>
                </a14:m>
                <a:r>
                  <a:rPr lang="en-US" sz="2000" dirty="0" smtClean="0"/>
                  <a:t> 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𝐴𝐶𝐷</m:t>
                        </m:r>
                      </m:e>
                    </m:acc>
                  </m:oMath>
                </a14:m>
                <a:r>
                  <a:rPr lang="en-US" sz="2000" dirty="0" smtClean="0"/>
                  <a:t> = 45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000" dirty="0" smtClean="0"/>
                  <a:t>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2000" dirty="0"/>
                  <a:t> </a:t>
                </a:r>
                <a:r>
                  <a:rPr lang="en-US" sz="2000" dirty="0" smtClean="0"/>
                  <a:t>   </a:t>
                </a:r>
                <a:r>
                  <a:rPr lang="en-US" sz="2000" dirty="0" err="1" smtClean="0"/>
                  <a:t>Hai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góc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này</a:t>
                </a:r>
                <a:r>
                  <a:rPr lang="en-US" sz="2000" dirty="0" smtClean="0"/>
                  <a:t> ở </a:t>
                </a:r>
                <a:r>
                  <a:rPr lang="en-US" sz="2000" dirty="0" err="1" smtClean="0"/>
                  <a:t>vị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trí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đồng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vị</a:t>
                </a:r>
                <a:r>
                  <a:rPr lang="en-US" sz="2000" dirty="0" smtClean="0"/>
                  <a:t>. Do </a:t>
                </a:r>
                <a:r>
                  <a:rPr lang="en-US" sz="2000" dirty="0" err="1" smtClean="0"/>
                  <a:t>đó</a:t>
                </a:r>
                <a:r>
                  <a:rPr lang="en-US" sz="2000" dirty="0" smtClean="0"/>
                  <a:t> MN // CD (</a:t>
                </a:r>
                <a:r>
                  <a:rPr lang="en-US" sz="2000" dirty="0" err="1" smtClean="0"/>
                  <a:t>dấu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hiệu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nhận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biết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hai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đường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thẳng</a:t>
                </a:r>
                <a:r>
                  <a:rPr lang="en-US" sz="2000" dirty="0" smtClean="0"/>
                  <a:t> song song).</a:t>
                </a:r>
                <a:endParaRPr lang="en-US" sz="20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0157" y="2945156"/>
                <a:ext cx="6893959" cy="1492845"/>
              </a:xfrm>
              <a:prstGeom prst="rect">
                <a:avLst/>
              </a:prstGeom>
              <a:blipFill rotWithShape="0">
                <a:blip r:embed="rId7"/>
                <a:stretch>
                  <a:fillRect l="-884" r="-973" b="-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8818" y="4139758"/>
            <a:ext cx="1225402" cy="76816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86521">
            <a:off x="670982" y="-112135"/>
            <a:ext cx="1021097" cy="1344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505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3"/>
          <p:cNvSpPr/>
          <p:nvPr/>
        </p:nvSpPr>
        <p:spPr>
          <a:xfrm flipH="1" flipV="1">
            <a:off x="678095" y="1263721"/>
            <a:ext cx="2640458" cy="544530"/>
          </a:xfrm>
          <a:prstGeom prst="round2SameRect">
            <a:avLst>
              <a:gd name="adj1" fmla="val 39309"/>
              <a:gd name="adj2" fmla="val 0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452063"/>
            <a:ext cx="9144000" cy="8116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8095" y="1335931"/>
            <a:ext cx="27021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chemeClr val="bg1"/>
                </a:solidFill>
              </a:rPr>
              <a:t>Bài</a:t>
            </a:r>
            <a:r>
              <a:rPr lang="en-US" sz="2000" b="1" dirty="0" smtClean="0">
                <a:solidFill>
                  <a:schemeClr val="bg1"/>
                </a:solidFill>
              </a:rPr>
              <a:t> 3.12 (SGK - tr50)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6174" y="1881245"/>
            <a:ext cx="211576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/>
              <a:t>Cho </a:t>
            </a:r>
            <a:r>
              <a:rPr lang="en-US" sz="2000" dirty="0" err="1"/>
              <a:t>Hình</a:t>
            </a:r>
            <a:r>
              <a:rPr lang="en-US" sz="2000" dirty="0"/>
              <a:t> 3.28</a:t>
            </a:r>
            <a:r>
              <a:rPr lang="en-US" sz="2000" dirty="0" smtClean="0"/>
              <a:t>:</a:t>
            </a:r>
            <a:endParaRPr lang="en-US" sz="2000" dirty="0"/>
          </a:p>
        </p:txBody>
      </p:sp>
      <p:sp>
        <p:nvSpPr>
          <p:cNvPr id="8" name="Rectangle 7"/>
          <p:cNvSpPr/>
          <p:nvPr/>
        </p:nvSpPr>
        <p:spPr>
          <a:xfrm>
            <a:off x="606174" y="3637256"/>
            <a:ext cx="598469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/>
              <a:t>a) </a:t>
            </a:r>
            <a:r>
              <a:rPr lang="en-US" sz="2000" dirty="0" err="1"/>
              <a:t>Tìm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góc</a:t>
            </a:r>
            <a:r>
              <a:rPr lang="en-US" sz="2000" dirty="0"/>
              <a:t> ở </a:t>
            </a:r>
            <a:r>
              <a:rPr lang="en-US" sz="2000" dirty="0" err="1"/>
              <a:t>vị</a:t>
            </a:r>
            <a:r>
              <a:rPr lang="en-US" sz="2000" dirty="0"/>
              <a:t> </a:t>
            </a:r>
            <a:r>
              <a:rPr lang="en-US" sz="2000" dirty="0" err="1"/>
              <a:t>trí</a:t>
            </a:r>
            <a:r>
              <a:rPr lang="en-US" sz="2000" dirty="0"/>
              <a:t> so le </a:t>
            </a:r>
            <a:r>
              <a:rPr lang="en-US" sz="2000" dirty="0" err="1"/>
              <a:t>trong</a:t>
            </a:r>
            <a:r>
              <a:rPr lang="en-US" sz="2000" dirty="0"/>
              <a:t> </a:t>
            </a:r>
            <a:r>
              <a:rPr lang="en-US" sz="2000" dirty="0" err="1"/>
              <a:t>với</a:t>
            </a:r>
            <a:r>
              <a:rPr lang="en-US" sz="2000" dirty="0"/>
              <a:t> </a:t>
            </a:r>
            <a:r>
              <a:rPr lang="en-US" sz="2000" dirty="0" err="1"/>
              <a:t>góc</a:t>
            </a:r>
            <a:r>
              <a:rPr lang="en-US" sz="2000" dirty="0"/>
              <a:t> FIP; NMI</a:t>
            </a:r>
          </a:p>
          <a:p>
            <a:pPr algn="just">
              <a:lnSpc>
                <a:spcPct val="150000"/>
              </a:lnSpc>
            </a:pPr>
            <a:r>
              <a:rPr lang="en-US" sz="2000" dirty="0"/>
              <a:t>b)</a:t>
            </a:r>
            <a:r>
              <a:rPr lang="en-US" sz="2000" dirty="0" err="1"/>
              <a:t>Tìm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góc</a:t>
            </a:r>
            <a:r>
              <a:rPr lang="en-US" sz="2000" dirty="0"/>
              <a:t> ở </a:t>
            </a:r>
            <a:r>
              <a:rPr lang="en-US" sz="2000" dirty="0" err="1"/>
              <a:t>vị</a:t>
            </a:r>
            <a:r>
              <a:rPr lang="en-US" sz="2000" dirty="0"/>
              <a:t> </a:t>
            </a:r>
            <a:r>
              <a:rPr lang="en-US" sz="2000" dirty="0" err="1"/>
              <a:t>trí</a:t>
            </a:r>
            <a:r>
              <a:rPr lang="en-US" sz="2000" dirty="0"/>
              <a:t> </a:t>
            </a:r>
            <a:r>
              <a:rPr lang="en-US" sz="2000" dirty="0" err="1"/>
              <a:t>đồng</a:t>
            </a:r>
            <a:r>
              <a:rPr lang="en-US" sz="2000" dirty="0"/>
              <a:t> </a:t>
            </a:r>
            <a:r>
              <a:rPr lang="en-US" sz="2000" dirty="0" err="1"/>
              <a:t>vị</a:t>
            </a:r>
            <a:r>
              <a:rPr lang="en-US" sz="2000" dirty="0"/>
              <a:t> </a:t>
            </a:r>
            <a:r>
              <a:rPr lang="en-US" sz="2000" dirty="0" err="1"/>
              <a:t>với</a:t>
            </a:r>
            <a:r>
              <a:rPr lang="en-US" sz="2000" dirty="0"/>
              <a:t> </a:t>
            </a:r>
            <a:r>
              <a:rPr lang="en-US" sz="2000" dirty="0" err="1"/>
              <a:t>góc</a:t>
            </a:r>
            <a:r>
              <a:rPr lang="en-US" sz="2000" dirty="0"/>
              <a:t> EQP; IFP.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9" t="18889" r="8589" b="21962"/>
          <a:stretch/>
        </p:blipFill>
        <p:spPr>
          <a:xfrm>
            <a:off x="3143890" y="1383039"/>
            <a:ext cx="3421295" cy="199275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222679" y="3267923"/>
            <a:ext cx="1448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 err="1" smtClean="0"/>
              <a:t>Hình</a:t>
            </a:r>
            <a:r>
              <a:rPr lang="en-US" sz="1800" i="1" dirty="0" smtClean="0"/>
              <a:t> 3.28</a:t>
            </a:r>
            <a:endParaRPr lang="en-US" sz="1800" i="1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0929" y="1335931"/>
            <a:ext cx="3807569" cy="3807569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7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38"/>
          <p:cNvSpPr/>
          <p:nvPr/>
        </p:nvSpPr>
        <p:spPr>
          <a:xfrm>
            <a:off x="361507" y="237675"/>
            <a:ext cx="8338973" cy="4668145"/>
          </a:xfrm>
          <a:custGeom>
            <a:avLst/>
            <a:gdLst/>
            <a:ahLst/>
            <a:cxnLst/>
            <a:rect l="l" t="t" r="r" b="b"/>
            <a:pathLst>
              <a:path w="157711" h="85653" extrusionOk="0">
                <a:moveTo>
                  <a:pt x="101006" y="0"/>
                </a:moveTo>
                <a:cubicBezTo>
                  <a:pt x="63973" y="0"/>
                  <a:pt x="16518" y="6301"/>
                  <a:pt x="9383" y="14753"/>
                </a:cubicBezTo>
                <a:cubicBezTo>
                  <a:pt x="1" y="25837"/>
                  <a:pt x="1977" y="69116"/>
                  <a:pt x="9918" y="79106"/>
                </a:cubicBezTo>
                <a:cubicBezTo>
                  <a:pt x="13025" y="83016"/>
                  <a:pt x="39690" y="85653"/>
                  <a:pt x="68727" y="85653"/>
                </a:cubicBezTo>
                <a:cubicBezTo>
                  <a:pt x="101574" y="85653"/>
                  <a:pt x="137456" y="82279"/>
                  <a:pt x="145697" y="73557"/>
                </a:cubicBezTo>
                <a:cubicBezTo>
                  <a:pt x="157711" y="60853"/>
                  <a:pt x="157139" y="17300"/>
                  <a:pt x="144364" y="6537"/>
                </a:cubicBezTo>
                <a:cubicBezTo>
                  <a:pt x="138915" y="1942"/>
                  <a:pt x="121567" y="0"/>
                  <a:pt x="10100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38"/>
          <p:cNvSpPr/>
          <p:nvPr/>
        </p:nvSpPr>
        <p:spPr>
          <a:xfrm>
            <a:off x="510363" y="237675"/>
            <a:ext cx="8218177" cy="4599864"/>
          </a:xfrm>
          <a:custGeom>
            <a:avLst/>
            <a:gdLst/>
            <a:ahLst/>
            <a:cxnLst/>
            <a:rect l="l" t="t" r="r" b="b"/>
            <a:pathLst>
              <a:path w="153056" h="86704" extrusionOk="0">
                <a:moveTo>
                  <a:pt x="86860" y="1516"/>
                </a:moveTo>
                <a:cubicBezTo>
                  <a:pt x="89932" y="1516"/>
                  <a:pt x="93003" y="1562"/>
                  <a:pt x="96072" y="1660"/>
                </a:cubicBezTo>
                <a:cubicBezTo>
                  <a:pt x="98215" y="1720"/>
                  <a:pt x="100370" y="1803"/>
                  <a:pt x="102513" y="1922"/>
                </a:cubicBezTo>
                <a:cubicBezTo>
                  <a:pt x="104680" y="2041"/>
                  <a:pt x="106823" y="2172"/>
                  <a:pt x="108966" y="2351"/>
                </a:cubicBezTo>
                <a:cubicBezTo>
                  <a:pt x="111110" y="2517"/>
                  <a:pt x="113229" y="2732"/>
                  <a:pt x="115372" y="2970"/>
                </a:cubicBezTo>
                <a:cubicBezTo>
                  <a:pt x="117503" y="3208"/>
                  <a:pt x="119634" y="3482"/>
                  <a:pt x="121766" y="3803"/>
                </a:cubicBezTo>
                <a:cubicBezTo>
                  <a:pt x="126004" y="4458"/>
                  <a:pt x="130231" y="5256"/>
                  <a:pt x="134327" y="6446"/>
                </a:cubicBezTo>
                <a:cubicBezTo>
                  <a:pt x="136351" y="7054"/>
                  <a:pt x="138375" y="7756"/>
                  <a:pt x="140220" y="8697"/>
                </a:cubicBezTo>
                <a:cubicBezTo>
                  <a:pt x="140458" y="8804"/>
                  <a:pt x="140673" y="8935"/>
                  <a:pt x="140899" y="9054"/>
                </a:cubicBezTo>
                <a:cubicBezTo>
                  <a:pt x="141125" y="9185"/>
                  <a:pt x="141351" y="9304"/>
                  <a:pt x="141554" y="9435"/>
                </a:cubicBezTo>
                <a:cubicBezTo>
                  <a:pt x="141982" y="9709"/>
                  <a:pt x="142399" y="9994"/>
                  <a:pt x="142780" y="10304"/>
                </a:cubicBezTo>
                <a:cubicBezTo>
                  <a:pt x="142971" y="10447"/>
                  <a:pt x="143137" y="10614"/>
                  <a:pt x="143316" y="10780"/>
                </a:cubicBezTo>
                <a:cubicBezTo>
                  <a:pt x="143471" y="10971"/>
                  <a:pt x="143649" y="11149"/>
                  <a:pt x="143816" y="11328"/>
                </a:cubicBezTo>
                <a:cubicBezTo>
                  <a:pt x="143971" y="11518"/>
                  <a:pt x="144126" y="11721"/>
                  <a:pt x="144292" y="11911"/>
                </a:cubicBezTo>
                <a:lnTo>
                  <a:pt x="144745" y="12519"/>
                </a:lnTo>
                <a:cubicBezTo>
                  <a:pt x="145912" y="14174"/>
                  <a:pt x="146781" y="16079"/>
                  <a:pt x="147459" y="18043"/>
                </a:cubicBezTo>
                <a:cubicBezTo>
                  <a:pt x="148138" y="20019"/>
                  <a:pt x="148638" y="22055"/>
                  <a:pt x="149031" y="24127"/>
                </a:cubicBezTo>
                <a:cubicBezTo>
                  <a:pt x="149221" y="25175"/>
                  <a:pt x="149388" y="26211"/>
                  <a:pt x="149519" y="27258"/>
                </a:cubicBezTo>
                <a:cubicBezTo>
                  <a:pt x="149638" y="28306"/>
                  <a:pt x="149757" y="29354"/>
                  <a:pt x="149829" y="30414"/>
                </a:cubicBezTo>
                <a:cubicBezTo>
                  <a:pt x="150007" y="32509"/>
                  <a:pt x="150067" y="34640"/>
                  <a:pt x="150079" y="36748"/>
                </a:cubicBezTo>
                <a:cubicBezTo>
                  <a:pt x="150079" y="38867"/>
                  <a:pt x="149995" y="40986"/>
                  <a:pt x="149864" y="43106"/>
                </a:cubicBezTo>
                <a:cubicBezTo>
                  <a:pt x="149710" y="45213"/>
                  <a:pt x="149483" y="47332"/>
                  <a:pt x="149210" y="49428"/>
                </a:cubicBezTo>
                <a:cubicBezTo>
                  <a:pt x="148924" y="51523"/>
                  <a:pt x="148555" y="53607"/>
                  <a:pt x="148114" y="55679"/>
                </a:cubicBezTo>
                <a:cubicBezTo>
                  <a:pt x="147674" y="57738"/>
                  <a:pt x="147150" y="59774"/>
                  <a:pt x="146531" y="61787"/>
                </a:cubicBezTo>
                <a:cubicBezTo>
                  <a:pt x="146209" y="62799"/>
                  <a:pt x="145876" y="63775"/>
                  <a:pt x="145519" y="64763"/>
                </a:cubicBezTo>
                <a:cubicBezTo>
                  <a:pt x="145138" y="65739"/>
                  <a:pt x="144745" y="66704"/>
                  <a:pt x="144328" y="67644"/>
                </a:cubicBezTo>
                <a:cubicBezTo>
                  <a:pt x="143887" y="68585"/>
                  <a:pt x="143435" y="69502"/>
                  <a:pt x="142935" y="70395"/>
                </a:cubicBezTo>
                <a:cubicBezTo>
                  <a:pt x="142435" y="71288"/>
                  <a:pt x="141899" y="72145"/>
                  <a:pt x="141316" y="72955"/>
                </a:cubicBezTo>
                <a:cubicBezTo>
                  <a:pt x="140732" y="73764"/>
                  <a:pt x="140101" y="74538"/>
                  <a:pt x="139423" y="75217"/>
                </a:cubicBezTo>
                <a:lnTo>
                  <a:pt x="138911" y="75729"/>
                </a:lnTo>
                <a:cubicBezTo>
                  <a:pt x="138744" y="75860"/>
                  <a:pt x="138577" y="76014"/>
                  <a:pt x="138399" y="76145"/>
                </a:cubicBezTo>
                <a:cubicBezTo>
                  <a:pt x="138053" y="76431"/>
                  <a:pt x="137661" y="76681"/>
                  <a:pt x="137256" y="76919"/>
                </a:cubicBezTo>
                <a:cubicBezTo>
                  <a:pt x="135613" y="77884"/>
                  <a:pt x="133696" y="78598"/>
                  <a:pt x="131719" y="79182"/>
                </a:cubicBezTo>
                <a:cubicBezTo>
                  <a:pt x="129743" y="79765"/>
                  <a:pt x="127683" y="80205"/>
                  <a:pt x="125611" y="80598"/>
                </a:cubicBezTo>
                <a:cubicBezTo>
                  <a:pt x="123552" y="80979"/>
                  <a:pt x="121444" y="81277"/>
                  <a:pt x="119337" y="81527"/>
                </a:cubicBezTo>
                <a:cubicBezTo>
                  <a:pt x="117217" y="81789"/>
                  <a:pt x="115110" y="82003"/>
                  <a:pt x="112979" y="82170"/>
                </a:cubicBezTo>
                <a:cubicBezTo>
                  <a:pt x="110848" y="82337"/>
                  <a:pt x="108705" y="82468"/>
                  <a:pt x="106585" y="82587"/>
                </a:cubicBezTo>
                <a:cubicBezTo>
                  <a:pt x="100470" y="82910"/>
                  <a:pt x="94337" y="83033"/>
                  <a:pt x="88199" y="83033"/>
                </a:cubicBezTo>
                <a:cubicBezTo>
                  <a:pt x="85756" y="83033"/>
                  <a:pt x="83312" y="83013"/>
                  <a:pt x="80868" y="82980"/>
                </a:cubicBezTo>
                <a:cubicBezTo>
                  <a:pt x="72271" y="82861"/>
                  <a:pt x="63687" y="82622"/>
                  <a:pt x="55091" y="82230"/>
                </a:cubicBezTo>
                <a:cubicBezTo>
                  <a:pt x="50781" y="82039"/>
                  <a:pt x="46494" y="81813"/>
                  <a:pt x="42196" y="81515"/>
                </a:cubicBezTo>
                <a:cubicBezTo>
                  <a:pt x="40041" y="81384"/>
                  <a:pt x="37898" y="81217"/>
                  <a:pt x="35755" y="81039"/>
                </a:cubicBezTo>
                <a:cubicBezTo>
                  <a:pt x="33612" y="80860"/>
                  <a:pt x="31469" y="80670"/>
                  <a:pt x="29326" y="80444"/>
                </a:cubicBezTo>
                <a:cubicBezTo>
                  <a:pt x="27182" y="80241"/>
                  <a:pt x="25039" y="79979"/>
                  <a:pt x="22908" y="79717"/>
                </a:cubicBezTo>
                <a:cubicBezTo>
                  <a:pt x="20777" y="79443"/>
                  <a:pt x="18658" y="79146"/>
                  <a:pt x="16526" y="78812"/>
                </a:cubicBezTo>
                <a:cubicBezTo>
                  <a:pt x="14395" y="78479"/>
                  <a:pt x="12288" y="78074"/>
                  <a:pt x="10180" y="77622"/>
                </a:cubicBezTo>
                <a:cubicBezTo>
                  <a:pt x="9144" y="77384"/>
                  <a:pt x="8097" y="77110"/>
                  <a:pt x="7073" y="76800"/>
                </a:cubicBezTo>
                <a:cubicBezTo>
                  <a:pt x="6561" y="76645"/>
                  <a:pt x="6061" y="76467"/>
                  <a:pt x="5573" y="76264"/>
                </a:cubicBezTo>
                <a:cubicBezTo>
                  <a:pt x="5334" y="76157"/>
                  <a:pt x="5096" y="76050"/>
                  <a:pt x="4870" y="75919"/>
                </a:cubicBezTo>
                <a:cubicBezTo>
                  <a:pt x="4644" y="75788"/>
                  <a:pt x="4441" y="75622"/>
                  <a:pt x="4346" y="75455"/>
                </a:cubicBezTo>
                <a:cubicBezTo>
                  <a:pt x="3513" y="73490"/>
                  <a:pt x="3001" y="71395"/>
                  <a:pt x="2620" y="69240"/>
                </a:cubicBezTo>
                <a:cubicBezTo>
                  <a:pt x="2203" y="67144"/>
                  <a:pt x="1894" y="65013"/>
                  <a:pt x="1667" y="62870"/>
                </a:cubicBezTo>
                <a:cubicBezTo>
                  <a:pt x="1453" y="60727"/>
                  <a:pt x="1286" y="58584"/>
                  <a:pt x="1191" y="56441"/>
                </a:cubicBezTo>
                <a:cubicBezTo>
                  <a:pt x="1108" y="54298"/>
                  <a:pt x="1060" y="52142"/>
                  <a:pt x="1072" y="49999"/>
                </a:cubicBezTo>
                <a:cubicBezTo>
                  <a:pt x="1108" y="45713"/>
                  <a:pt x="1346" y="41403"/>
                  <a:pt x="1810" y="37153"/>
                </a:cubicBezTo>
                <a:cubicBezTo>
                  <a:pt x="2263" y="32878"/>
                  <a:pt x="2941" y="28651"/>
                  <a:pt x="3977" y="24544"/>
                </a:cubicBezTo>
                <a:cubicBezTo>
                  <a:pt x="4501" y="22496"/>
                  <a:pt x="5108" y="20484"/>
                  <a:pt x="5882" y="18543"/>
                </a:cubicBezTo>
                <a:cubicBezTo>
                  <a:pt x="6275" y="17579"/>
                  <a:pt x="6704" y="16638"/>
                  <a:pt x="7180" y="15745"/>
                </a:cubicBezTo>
                <a:cubicBezTo>
                  <a:pt x="7656" y="14852"/>
                  <a:pt x="8192" y="13995"/>
                  <a:pt x="8787" y="13233"/>
                </a:cubicBezTo>
                <a:cubicBezTo>
                  <a:pt x="8930" y="13042"/>
                  <a:pt x="9097" y="12864"/>
                  <a:pt x="9252" y="12685"/>
                </a:cubicBezTo>
                <a:lnTo>
                  <a:pt x="9490" y="12435"/>
                </a:lnTo>
                <a:lnTo>
                  <a:pt x="9609" y="12292"/>
                </a:lnTo>
                <a:lnTo>
                  <a:pt x="9668" y="12233"/>
                </a:lnTo>
                <a:lnTo>
                  <a:pt x="9728" y="12173"/>
                </a:lnTo>
                <a:cubicBezTo>
                  <a:pt x="10026" y="11899"/>
                  <a:pt x="10383" y="11614"/>
                  <a:pt x="10776" y="11364"/>
                </a:cubicBezTo>
                <a:cubicBezTo>
                  <a:pt x="11573" y="10852"/>
                  <a:pt x="12478" y="10411"/>
                  <a:pt x="13419" y="10018"/>
                </a:cubicBezTo>
                <a:cubicBezTo>
                  <a:pt x="15288" y="9232"/>
                  <a:pt x="17300" y="8637"/>
                  <a:pt x="19336" y="8101"/>
                </a:cubicBezTo>
                <a:cubicBezTo>
                  <a:pt x="21372" y="7566"/>
                  <a:pt x="23456" y="7137"/>
                  <a:pt x="25539" y="6720"/>
                </a:cubicBezTo>
                <a:cubicBezTo>
                  <a:pt x="26587" y="6506"/>
                  <a:pt x="27623" y="6315"/>
                  <a:pt x="28683" y="6137"/>
                </a:cubicBezTo>
                <a:cubicBezTo>
                  <a:pt x="29730" y="5958"/>
                  <a:pt x="30778" y="5780"/>
                  <a:pt x="31838" y="5613"/>
                </a:cubicBezTo>
                <a:cubicBezTo>
                  <a:pt x="33957" y="5291"/>
                  <a:pt x="36064" y="5006"/>
                  <a:pt x="38196" y="4720"/>
                </a:cubicBezTo>
                <a:cubicBezTo>
                  <a:pt x="40327" y="4458"/>
                  <a:pt x="42446" y="4196"/>
                  <a:pt x="44577" y="3958"/>
                </a:cubicBezTo>
                <a:cubicBezTo>
                  <a:pt x="53102" y="3041"/>
                  <a:pt x="61675" y="2351"/>
                  <a:pt x="70271" y="1934"/>
                </a:cubicBezTo>
                <a:cubicBezTo>
                  <a:pt x="75791" y="1666"/>
                  <a:pt x="81326" y="1516"/>
                  <a:pt x="86860" y="1516"/>
                </a:cubicBezTo>
                <a:close/>
                <a:moveTo>
                  <a:pt x="72337" y="1"/>
                </a:moveTo>
                <a:cubicBezTo>
                  <a:pt x="71616" y="1"/>
                  <a:pt x="70896" y="2"/>
                  <a:pt x="70176" y="5"/>
                </a:cubicBezTo>
                <a:cubicBezTo>
                  <a:pt x="61544" y="41"/>
                  <a:pt x="52888" y="315"/>
                  <a:pt x="44256" y="1029"/>
                </a:cubicBezTo>
                <a:cubicBezTo>
                  <a:pt x="43161" y="1112"/>
                  <a:pt x="42077" y="1208"/>
                  <a:pt x="41006" y="1315"/>
                </a:cubicBezTo>
                <a:cubicBezTo>
                  <a:pt x="39934" y="1410"/>
                  <a:pt x="38851" y="1529"/>
                  <a:pt x="37779" y="1648"/>
                </a:cubicBezTo>
                <a:cubicBezTo>
                  <a:pt x="35624" y="1886"/>
                  <a:pt x="33481" y="2172"/>
                  <a:pt x="31314" y="2482"/>
                </a:cubicBezTo>
                <a:cubicBezTo>
                  <a:pt x="27016" y="3125"/>
                  <a:pt x="22729" y="3934"/>
                  <a:pt x="18479" y="5077"/>
                </a:cubicBezTo>
                <a:cubicBezTo>
                  <a:pt x="16348" y="5672"/>
                  <a:pt x="14228" y="6339"/>
                  <a:pt x="12145" y="7268"/>
                </a:cubicBezTo>
                <a:cubicBezTo>
                  <a:pt x="11121" y="7720"/>
                  <a:pt x="10073" y="8256"/>
                  <a:pt x="9085" y="8947"/>
                </a:cubicBezTo>
                <a:cubicBezTo>
                  <a:pt x="8573" y="9304"/>
                  <a:pt x="8085" y="9685"/>
                  <a:pt x="7620" y="10161"/>
                </a:cubicBezTo>
                <a:lnTo>
                  <a:pt x="7537" y="10256"/>
                </a:lnTo>
                <a:lnTo>
                  <a:pt x="7454" y="10340"/>
                </a:lnTo>
                <a:lnTo>
                  <a:pt x="7311" y="10506"/>
                </a:lnTo>
                <a:lnTo>
                  <a:pt x="7013" y="10852"/>
                </a:lnTo>
                <a:cubicBezTo>
                  <a:pt x="6823" y="11090"/>
                  <a:pt x="6644" y="11328"/>
                  <a:pt x="6466" y="11566"/>
                </a:cubicBezTo>
                <a:cubicBezTo>
                  <a:pt x="5763" y="12519"/>
                  <a:pt x="5180" y="13531"/>
                  <a:pt x="4692" y="14555"/>
                </a:cubicBezTo>
                <a:cubicBezTo>
                  <a:pt x="4203" y="15578"/>
                  <a:pt x="3787" y="16626"/>
                  <a:pt x="3418" y="17686"/>
                </a:cubicBezTo>
                <a:cubicBezTo>
                  <a:pt x="3037" y="18734"/>
                  <a:pt x="2727" y="19793"/>
                  <a:pt x="2441" y="20865"/>
                </a:cubicBezTo>
                <a:cubicBezTo>
                  <a:pt x="2179" y="21936"/>
                  <a:pt x="1941" y="23008"/>
                  <a:pt x="1715" y="24080"/>
                </a:cubicBezTo>
                <a:cubicBezTo>
                  <a:pt x="870" y="28378"/>
                  <a:pt x="441" y="32723"/>
                  <a:pt x="203" y="37057"/>
                </a:cubicBezTo>
                <a:cubicBezTo>
                  <a:pt x="84" y="39236"/>
                  <a:pt x="24" y="41403"/>
                  <a:pt x="24" y="43558"/>
                </a:cubicBezTo>
                <a:cubicBezTo>
                  <a:pt x="0" y="44653"/>
                  <a:pt x="24" y="45725"/>
                  <a:pt x="36" y="46808"/>
                </a:cubicBezTo>
                <a:cubicBezTo>
                  <a:pt x="60" y="47892"/>
                  <a:pt x="84" y="48964"/>
                  <a:pt x="120" y="50047"/>
                </a:cubicBezTo>
                <a:cubicBezTo>
                  <a:pt x="155" y="51142"/>
                  <a:pt x="215" y="52226"/>
                  <a:pt x="274" y="53297"/>
                </a:cubicBezTo>
                <a:cubicBezTo>
                  <a:pt x="334" y="54369"/>
                  <a:pt x="405" y="55452"/>
                  <a:pt x="477" y="56524"/>
                </a:cubicBezTo>
                <a:cubicBezTo>
                  <a:pt x="655" y="58691"/>
                  <a:pt x="858" y="60834"/>
                  <a:pt x="1132" y="62965"/>
                </a:cubicBezTo>
                <a:cubicBezTo>
                  <a:pt x="1286" y="64049"/>
                  <a:pt x="1417" y="65108"/>
                  <a:pt x="1596" y="66192"/>
                </a:cubicBezTo>
                <a:cubicBezTo>
                  <a:pt x="1774" y="67240"/>
                  <a:pt x="1965" y="68311"/>
                  <a:pt x="2191" y="69371"/>
                </a:cubicBezTo>
                <a:cubicBezTo>
                  <a:pt x="2417" y="70430"/>
                  <a:pt x="2656" y="71490"/>
                  <a:pt x="2953" y="72526"/>
                </a:cubicBezTo>
                <a:cubicBezTo>
                  <a:pt x="3251" y="73574"/>
                  <a:pt x="3584" y="74610"/>
                  <a:pt x="4025" y="75610"/>
                </a:cubicBezTo>
                <a:cubicBezTo>
                  <a:pt x="4108" y="75753"/>
                  <a:pt x="4215" y="75872"/>
                  <a:pt x="4287" y="75967"/>
                </a:cubicBezTo>
                <a:cubicBezTo>
                  <a:pt x="4406" y="76062"/>
                  <a:pt x="4525" y="76145"/>
                  <a:pt x="4644" y="76217"/>
                </a:cubicBezTo>
                <a:cubicBezTo>
                  <a:pt x="4882" y="76348"/>
                  <a:pt x="5132" y="76479"/>
                  <a:pt x="5394" y="76586"/>
                </a:cubicBezTo>
                <a:cubicBezTo>
                  <a:pt x="5894" y="76812"/>
                  <a:pt x="6406" y="76991"/>
                  <a:pt x="6918" y="77157"/>
                </a:cubicBezTo>
                <a:cubicBezTo>
                  <a:pt x="7966" y="77479"/>
                  <a:pt x="9002" y="77753"/>
                  <a:pt x="10061" y="78003"/>
                </a:cubicBezTo>
                <a:cubicBezTo>
                  <a:pt x="12157" y="78527"/>
                  <a:pt x="14276" y="78920"/>
                  <a:pt x="16407" y="79324"/>
                </a:cubicBezTo>
                <a:cubicBezTo>
                  <a:pt x="20658" y="80110"/>
                  <a:pt x="24920" y="80765"/>
                  <a:pt x="29183" y="81408"/>
                </a:cubicBezTo>
                <a:cubicBezTo>
                  <a:pt x="31326" y="81718"/>
                  <a:pt x="33457" y="82039"/>
                  <a:pt x="35600" y="82313"/>
                </a:cubicBezTo>
                <a:cubicBezTo>
                  <a:pt x="37743" y="82611"/>
                  <a:pt x="39886" y="82896"/>
                  <a:pt x="42030" y="83170"/>
                </a:cubicBezTo>
                <a:cubicBezTo>
                  <a:pt x="46316" y="83682"/>
                  <a:pt x="50602" y="84194"/>
                  <a:pt x="54900" y="84623"/>
                </a:cubicBezTo>
                <a:cubicBezTo>
                  <a:pt x="67698" y="85933"/>
                  <a:pt x="80555" y="86704"/>
                  <a:pt x="93447" y="86704"/>
                </a:cubicBezTo>
                <a:cubicBezTo>
                  <a:pt x="97886" y="86704"/>
                  <a:pt x="102329" y="86613"/>
                  <a:pt x="106776" y="86421"/>
                </a:cubicBezTo>
                <a:cubicBezTo>
                  <a:pt x="108931" y="86325"/>
                  <a:pt x="111098" y="86170"/>
                  <a:pt x="113277" y="86004"/>
                </a:cubicBezTo>
                <a:cubicBezTo>
                  <a:pt x="114360" y="85920"/>
                  <a:pt x="115443" y="85813"/>
                  <a:pt x="116539" y="85706"/>
                </a:cubicBezTo>
                <a:cubicBezTo>
                  <a:pt x="117622" y="85611"/>
                  <a:pt x="118706" y="85492"/>
                  <a:pt x="119789" y="85361"/>
                </a:cubicBezTo>
                <a:cubicBezTo>
                  <a:pt x="124123" y="84789"/>
                  <a:pt x="128469" y="84075"/>
                  <a:pt x="132767" y="82777"/>
                </a:cubicBezTo>
                <a:cubicBezTo>
                  <a:pt x="133862" y="82456"/>
                  <a:pt x="134934" y="82087"/>
                  <a:pt x="135982" y="81646"/>
                </a:cubicBezTo>
                <a:cubicBezTo>
                  <a:pt x="137053" y="81217"/>
                  <a:pt x="138113" y="80717"/>
                  <a:pt x="139137" y="80086"/>
                </a:cubicBezTo>
                <a:cubicBezTo>
                  <a:pt x="139661" y="79753"/>
                  <a:pt x="140173" y="79432"/>
                  <a:pt x="140661" y="79027"/>
                </a:cubicBezTo>
                <a:cubicBezTo>
                  <a:pt x="140911" y="78836"/>
                  <a:pt x="141149" y="78610"/>
                  <a:pt x="141387" y="78408"/>
                </a:cubicBezTo>
                <a:lnTo>
                  <a:pt x="142030" y="77777"/>
                </a:lnTo>
                <a:cubicBezTo>
                  <a:pt x="142864" y="76931"/>
                  <a:pt x="143590" y="76003"/>
                  <a:pt x="144245" y="75050"/>
                </a:cubicBezTo>
                <a:cubicBezTo>
                  <a:pt x="144900" y="74098"/>
                  <a:pt x="145495" y="73121"/>
                  <a:pt x="146031" y="72121"/>
                </a:cubicBezTo>
                <a:cubicBezTo>
                  <a:pt x="146566" y="71109"/>
                  <a:pt x="147055" y="70097"/>
                  <a:pt x="147507" y="69073"/>
                </a:cubicBezTo>
                <a:cubicBezTo>
                  <a:pt x="147948" y="68049"/>
                  <a:pt x="148352" y="67001"/>
                  <a:pt x="148721" y="65966"/>
                </a:cubicBezTo>
                <a:cubicBezTo>
                  <a:pt x="149102" y="64906"/>
                  <a:pt x="149436" y="63846"/>
                  <a:pt x="149757" y="62787"/>
                </a:cubicBezTo>
                <a:cubicBezTo>
                  <a:pt x="150984" y="58536"/>
                  <a:pt x="151817" y="54214"/>
                  <a:pt x="152341" y="49856"/>
                </a:cubicBezTo>
                <a:cubicBezTo>
                  <a:pt x="152865" y="45499"/>
                  <a:pt x="153055" y="41105"/>
                  <a:pt x="152936" y="36736"/>
                </a:cubicBezTo>
                <a:cubicBezTo>
                  <a:pt x="152805" y="32354"/>
                  <a:pt x="152353" y="27961"/>
                  <a:pt x="151400" y="23663"/>
                </a:cubicBezTo>
                <a:cubicBezTo>
                  <a:pt x="150924" y="21520"/>
                  <a:pt x="150317" y="19377"/>
                  <a:pt x="149519" y="17305"/>
                </a:cubicBezTo>
                <a:cubicBezTo>
                  <a:pt x="148698" y="15245"/>
                  <a:pt x="147686" y="13197"/>
                  <a:pt x="146304" y="11387"/>
                </a:cubicBezTo>
                <a:lnTo>
                  <a:pt x="145769" y="10721"/>
                </a:lnTo>
                <a:cubicBezTo>
                  <a:pt x="145566" y="10506"/>
                  <a:pt x="145376" y="10280"/>
                  <a:pt x="145185" y="10078"/>
                </a:cubicBezTo>
                <a:cubicBezTo>
                  <a:pt x="144995" y="9863"/>
                  <a:pt x="144780" y="9673"/>
                  <a:pt x="144578" y="9471"/>
                </a:cubicBezTo>
                <a:cubicBezTo>
                  <a:pt x="144352" y="9256"/>
                  <a:pt x="144126" y="9066"/>
                  <a:pt x="143887" y="8887"/>
                </a:cubicBezTo>
                <a:cubicBezTo>
                  <a:pt x="143423" y="8530"/>
                  <a:pt x="142935" y="8220"/>
                  <a:pt x="142447" y="7935"/>
                </a:cubicBezTo>
                <a:cubicBezTo>
                  <a:pt x="142209" y="7780"/>
                  <a:pt x="141959" y="7661"/>
                  <a:pt x="141697" y="7530"/>
                </a:cubicBezTo>
                <a:cubicBezTo>
                  <a:pt x="141447" y="7399"/>
                  <a:pt x="141197" y="7280"/>
                  <a:pt x="140947" y="7161"/>
                </a:cubicBezTo>
                <a:cubicBezTo>
                  <a:pt x="138899" y="6232"/>
                  <a:pt x="136803" y="5577"/>
                  <a:pt x="134696" y="5018"/>
                </a:cubicBezTo>
                <a:cubicBezTo>
                  <a:pt x="132577" y="4470"/>
                  <a:pt x="130445" y="4018"/>
                  <a:pt x="128326" y="3637"/>
                </a:cubicBezTo>
                <a:cubicBezTo>
                  <a:pt x="127266" y="3434"/>
                  <a:pt x="126195" y="3256"/>
                  <a:pt x="125123" y="3101"/>
                </a:cubicBezTo>
                <a:cubicBezTo>
                  <a:pt x="124052" y="2934"/>
                  <a:pt x="122980" y="2779"/>
                  <a:pt x="121909" y="2636"/>
                </a:cubicBezTo>
                <a:cubicBezTo>
                  <a:pt x="117610" y="2065"/>
                  <a:pt x="113300" y="1648"/>
                  <a:pt x="109002" y="1315"/>
                </a:cubicBezTo>
                <a:cubicBezTo>
                  <a:pt x="104692" y="981"/>
                  <a:pt x="100382" y="731"/>
                  <a:pt x="96072" y="541"/>
                </a:cubicBezTo>
                <a:cubicBezTo>
                  <a:pt x="88170" y="181"/>
                  <a:pt x="80258" y="1"/>
                  <a:pt x="7233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38"/>
          <p:cNvSpPr/>
          <p:nvPr/>
        </p:nvSpPr>
        <p:spPr>
          <a:xfrm rot="-1952754">
            <a:off x="5429232" y="4121142"/>
            <a:ext cx="4364378" cy="974870"/>
          </a:xfrm>
          <a:custGeom>
            <a:avLst/>
            <a:gdLst/>
            <a:ahLst/>
            <a:cxnLst/>
            <a:rect l="l" t="t" r="r" b="b"/>
            <a:pathLst>
              <a:path w="174567" h="38993" extrusionOk="0">
                <a:moveTo>
                  <a:pt x="0" y="6781"/>
                </a:moveTo>
                <a:cubicBezTo>
                  <a:pt x="7436" y="1375"/>
                  <a:pt x="21062" y="-3377"/>
                  <a:pt x="27363" y="3318"/>
                </a:cubicBezTo>
                <a:cubicBezTo>
                  <a:pt x="35327" y="11780"/>
                  <a:pt x="32369" y="31325"/>
                  <a:pt x="43642" y="34144"/>
                </a:cubicBezTo>
                <a:cubicBezTo>
                  <a:pt x="72849" y="41447"/>
                  <a:pt x="101672" y="10611"/>
                  <a:pt x="131618" y="13709"/>
                </a:cubicBezTo>
                <a:cubicBezTo>
                  <a:pt x="142816" y="14867"/>
                  <a:pt x="153307" y="21223"/>
                  <a:pt x="162098" y="28256"/>
                </a:cubicBezTo>
                <a:cubicBezTo>
                  <a:pt x="166381" y="31682"/>
                  <a:pt x="169137" y="38218"/>
                  <a:pt x="174567" y="38993"/>
                </a:cubicBezTo>
              </a:path>
            </a:pathLst>
          </a:custGeom>
          <a:noFill/>
          <a:ln w="19050" cap="flat" cmpd="sng">
            <a:solidFill>
              <a:srgbClr val="B1194F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357" name="Google Shape;357;p38"/>
          <p:cNvSpPr/>
          <p:nvPr/>
        </p:nvSpPr>
        <p:spPr>
          <a:xfrm rot="-1952754">
            <a:off x="-2952768" y="875167"/>
            <a:ext cx="4364378" cy="974870"/>
          </a:xfrm>
          <a:custGeom>
            <a:avLst/>
            <a:gdLst/>
            <a:ahLst/>
            <a:cxnLst/>
            <a:rect l="l" t="t" r="r" b="b"/>
            <a:pathLst>
              <a:path w="174567" h="38993" extrusionOk="0">
                <a:moveTo>
                  <a:pt x="0" y="6781"/>
                </a:moveTo>
                <a:cubicBezTo>
                  <a:pt x="7436" y="1375"/>
                  <a:pt x="21062" y="-3377"/>
                  <a:pt x="27363" y="3318"/>
                </a:cubicBezTo>
                <a:cubicBezTo>
                  <a:pt x="35327" y="11780"/>
                  <a:pt x="32369" y="31325"/>
                  <a:pt x="43642" y="34144"/>
                </a:cubicBezTo>
                <a:cubicBezTo>
                  <a:pt x="72849" y="41447"/>
                  <a:pt x="101672" y="10611"/>
                  <a:pt x="131618" y="13709"/>
                </a:cubicBezTo>
                <a:cubicBezTo>
                  <a:pt x="142816" y="14867"/>
                  <a:pt x="153307" y="21223"/>
                  <a:pt x="162098" y="28256"/>
                </a:cubicBezTo>
                <a:cubicBezTo>
                  <a:pt x="166381" y="31682"/>
                  <a:pt x="169137" y="38218"/>
                  <a:pt x="174567" y="38993"/>
                </a:cubicBezTo>
              </a:path>
            </a:pathLst>
          </a:custGeom>
          <a:noFill/>
          <a:ln w="19050" cap="flat" cmpd="sng">
            <a:solidFill>
              <a:srgbClr val="B1194F"/>
            </a:solidFill>
            <a:prstDash val="dash"/>
            <a:round/>
            <a:headEnd type="none" w="med" len="med"/>
            <a:tailEnd type="none" w="med" len="med"/>
          </a:ln>
        </p:spPr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79" y="318977"/>
            <a:ext cx="1633351" cy="99258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6102" y="499730"/>
            <a:ext cx="130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/>
              <a:t>Giải</a:t>
            </a:r>
            <a:endParaRPr lang="en-US" sz="2400" b="1" dirty="0"/>
          </a:p>
        </p:txBody>
      </p:sp>
      <p:sp>
        <p:nvSpPr>
          <p:cNvPr id="6" name="Rectangle 5"/>
          <p:cNvSpPr/>
          <p:nvPr/>
        </p:nvSpPr>
        <p:spPr>
          <a:xfrm>
            <a:off x="1711446" y="2329705"/>
            <a:ext cx="581600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/>
              <a:t>a) </a:t>
            </a:r>
            <a:r>
              <a:rPr lang="en-US" sz="2000" dirty="0" err="1"/>
              <a:t>Góc</a:t>
            </a:r>
            <a:r>
              <a:rPr lang="en-US" sz="2000" dirty="0"/>
              <a:t> ở </a:t>
            </a:r>
            <a:r>
              <a:rPr lang="en-US" sz="2000" dirty="0" err="1"/>
              <a:t>vị</a:t>
            </a:r>
            <a:r>
              <a:rPr lang="en-US" sz="2000" dirty="0"/>
              <a:t> </a:t>
            </a:r>
            <a:r>
              <a:rPr lang="en-US" sz="2000" dirty="0" err="1"/>
              <a:t>trí</a:t>
            </a:r>
            <a:r>
              <a:rPr lang="en-US" sz="2000" dirty="0"/>
              <a:t> so le </a:t>
            </a:r>
            <a:r>
              <a:rPr lang="en-US" sz="2000" dirty="0" err="1"/>
              <a:t>trong</a:t>
            </a:r>
            <a:r>
              <a:rPr lang="en-US" sz="2000" dirty="0"/>
              <a:t> </a:t>
            </a:r>
            <a:r>
              <a:rPr lang="en-US" sz="2000" dirty="0" err="1"/>
              <a:t>với</a:t>
            </a:r>
            <a:r>
              <a:rPr lang="en-US" sz="2000" dirty="0"/>
              <a:t> </a:t>
            </a:r>
            <a:r>
              <a:rPr lang="en-US" sz="2000" dirty="0" err="1"/>
              <a:t>góc</a:t>
            </a:r>
            <a:r>
              <a:rPr lang="en-US" sz="2000" dirty="0"/>
              <a:t> FIP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góc</a:t>
            </a:r>
            <a:r>
              <a:rPr lang="en-US" sz="2000" dirty="0"/>
              <a:t> </a:t>
            </a:r>
            <a:r>
              <a:rPr lang="en-US" sz="2000" dirty="0" smtClean="0"/>
              <a:t>IPQ.</a:t>
            </a:r>
            <a:endParaRPr lang="en-US" sz="2000" dirty="0"/>
          </a:p>
          <a:p>
            <a:pPr algn="just">
              <a:lnSpc>
                <a:spcPct val="150000"/>
              </a:lnSpc>
            </a:pPr>
            <a:r>
              <a:rPr lang="en-US" sz="2000" dirty="0" smtClean="0"/>
              <a:t>    </a:t>
            </a:r>
            <a:r>
              <a:rPr lang="en-US" sz="2000" dirty="0" err="1" smtClean="0"/>
              <a:t>Góc</a:t>
            </a:r>
            <a:r>
              <a:rPr lang="en-US" sz="2000" dirty="0" smtClean="0"/>
              <a:t> </a:t>
            </a:r>
            <a:r>
              <a:rPr lang="en-US" sz="2000" dirty="0"/>
              <a:t>ở </a:t>
            </a:r>
            <a:r>
              <a:rPr lang="en-US" sz="2000" dirty="0" err="1"/>
              <a:t>vị</a:t>
            </a:r>
            <a:r>
              <a:rPr lang="en-US" sz="2000" dirty="0"/>
              <a:t> </a:t>
            </a:r>
            <a:r>
              <a:rPr lang="en-US" sz="2000" dirty="0" err="1"/>
              <a:t>trí</a:t>
            </a:r>
            <a:r>
              <a:rPr lang="en-US" sz="2000" dirty="0"/>
              <a:t> so le </a:t>
            </a:r>
            <a:r>
              <a:rPr lang="en-US" sz="2000" dirty="0" err="1"/>
              <a:t>trong</a:t>
            </a:r>
            <a:r>
              <a:rPr lang="en-US" sz="2000" dirty="0"/>
              <a:t> </a:t>
            </a:r>
            <a:r>
              <a:rPr lang="en-US" sz="2000" dirty="0" err="1"/>
              <a:t>với</a:t>
            </a:r>
            <a:r>
              <a:rPr lang="en-US" sz="2000" dirty="0"/>
              <a:t> </a:t>
            </a:r>
            <a:r>
              <a:rPr lang="en-US" sz="2000" dirty="0" err="1"/>
              <a:t>góc</a:t>
            </a:r>
            <a:r>
              <a:rPr lang="en-US" sz="2000" dirty="0"/>
              <a:t> NMI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góc</a:t>
            </a:r>
            <a:r>
              <a:rPr lang="en-US" sz="2000" dirty="0"/>
              <a:t> </a:t>
            </a:r>
            <a:r>
              <a:rPr lang="en-US" sz="2000" dirty="0" smtClean="0"/>
              <a:t>MIE.</a:t>
            </a:r>
            <a:endParaRPr lang="en-US" sz="2000" dirty="0"/>
          </a:p>
          <a:p>
            <a:pPr algn="just">
              <a:lnSpc>
                <a:spcPct val="150000"/>
              </a:lnSpc>
            </a:pPr>
            <a:r>
              <a:rPr lang="en-US" sz="2000" dirty="0"/>
              <a:t>b) </a:t>
            </a:r>
            <a:r>
              <a:rPr lang="en-US" sz="2000" dirty="0" err="1"/>
              <a:t>Góc</a:t>
            </a:r>
            <a:r>
              <a:rPr lang="en-US" sz="2000" dirty="0"/>
              <a:t> ở </a:t>
            </a:r>
            <a:r>
              <a:rPr lang="en-US" sz="2000" dirty="0" err="1"/>
              <a:t>vị</a:t>
            </a:r>
            <a:r>
              <a:rPr lang="en-US" sz="2000" dirty="0"/>
              <a:t> </a:t>
            </a:r>
            <a:r>
              <a:rPr lang="en-US" sz="2000" dirty="0" err="1"/>
              <a:t>trí</a:t>
            </a:r>
            <a:r>
              <a:rPr lang="en-US" sz="2000" dirty="0"/>
              <a:t> </a:t>
            </a:r>
            <a:r>
              <a:rPr lang="en-US" sz="2000" dirty="0" err="1"/>
              <a:t>đồng</a:t>
            </a:r>
            <a:r>
              <a:rPr lang="en-US" sz="2000" dirty="0"/>
              <a:t> </a:t>
            </a:r>
            <a:r>
              <a:rPr lang="en-US" sz="2000" dirty="0" err="1"/>
              <a:t>vị</a:t>
            </a:r>
            <a:r>
              <a:rPr lang="en-US" sz="2000" dirty="0"/>
              <a:t> </a:t>
            </a:r>
            <a:r>
              <a:rPr lang="en-US" sz="2000" dirty="0" err="1"/>
              <a:t>với</a:t>
            </a:r>
            <a:r>
              <a:rPr lang="en-US" sz="2000" dirty="0"/>
              <a:t> </a:t>
            </a:r>
            <a:r>
              <a:rPr lang="en-US" sz="2000" dirty="0" err="1"/>
              <a:t>góc</a:t>
            </a:r>
            <a:r>
              <a:rPr lang="en-US" sz="2000" dirty="0"/>
              <a:t> EQP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góc</a:t>
            </a:r>
            <a:r>
              <a:rPr lang="en-US" sz="2000" dirty="0"/>
              <a:t> </a:t>
            </a:r>
            <a:r>
              <a:rPr lang="en-US" sz="2000" dirty="0" smtClean="0"/>
              <a:t>MEI.</a:t>
            </a:r>
            <a:endParaRPr lang="en-US" sz="2000" dirty="0"/>
          </a:p>
          <a:p>
            <a:pPr algn="just">
              <a:lnSpc>
                <a:spcPct val="150000"/>
              </a:lnSpc>
            </a:pPr>
            <a:r>
              <a:rPr lang="en-US" sz="2000" dirty="0" smtClean="0"/>
              <a:t>    </a:t>
            </a:r>
            <a:r>
              <a:rPr lang="en-US" sz="2000" dirty="0" err="1" smtClean="0"/>
              <a:t>Góc</a:t>
            </a:r>
            <a:r>
              <a:rPr lang="en-US" sz="2000" dirty="0" smtClean="0"/>
              <a:t> </a:t>
            </a:r>
            <a:r>
              <a:rPr lang="en-US" sz="2000" dirty="0"/>
              <a:t>ở </a:t>
            </a:r>
            <a:r>
              <a:rPr lang="en-US" sz="2000" dirty="0" err="1"/>
              <a:t>vị</a:t>
            </a:r>
            <a:r>
              <a:rPr lang="en-US" sz="2000" dirty="0"/>
              <a:t> </a:t>
            </a:r>
            <a:r>
              <a:rPr lang="en-US" sz="2000" dirty="0" err="1"/>
              <a:t>trí</a:t>
            </a:r>
            <a:r>
              <a:rPr lang="en-US" sz="2000" dirty="0"/>
              <a:t> </a:t>
            </a:r>
            <a:r>
              <a:rPr lang="en-US" sz="2000" dirty="0" err="1"/>
              <a:t>đồng</a:t>
            </a:r>
            <a:r>
              <a:rPr lang="en-US" sz="2000" dirty="0"/>
              <a:t> </a:t>
            </a:r>
            <a:r>
              <a:rPr lang="en-US" sz="2000" dirty="0" err="1"/>
              <a:t>vị</a:t>
            </a:r>
            <a:r>
              <a:rPr lang="en-US" sz="2000" dirty="0"/>
              <a:t> </a:t>
            </a:r>
            <a:r>
              <a:rPr lang="en-US" sz="2000" dirty="0" err="1"/>
              <a:t>với</a:t>
            </a:r>
            <a:r>
              <a:rPr lang="en-US" sz="2000" dirty="0"/>
              <a:t> </a:t>
            </a:r>
            <a:r>
              <a:rPr lang="en-US" sz="2000" dirty="0" err="1"/>
              <a:t>góc</a:t>
            </a:r>
            <a:r>
              <a:rPr lang="en-US" sz="2000" dirty="0"/>
              <a:t> IFP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góc</a:t>
            </a:r>
            <a:r>
              <a:rPr lang="en-US" sz="2000" dirty="0"/>
              <a:t> MNF.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9" t="18889" r="8589" b="21962"/>
          <a:stretch/>
        </p:blipFill>
        <p:spPr>
          <a:xfrm>
            <a:off x="2878701" y="366224"/>
            <a:ext cx="3421295" cy="199275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6465" y="105025"/>
            <a:ext cx="1856320" cy="12988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30614">
            <a:off x="-519061" y="3335769"/>
            <a:ext cx="1957468" cy="171557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45116">
            <a:off x="983606" y="3714149"/>
            <a:ext cx="1183181" cy="120214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3" name="Google Shape;713;p51"/>
          <p:cNvCxnSpPr/>
          <p:nvPr/>
        </p:nvCxnSpPr>
        <p:spPr>
          <a:xfrm>
            <a:off x="671100" y="2970075"/>
            <a:ext cx="78018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714" name="Google Shape;714;p51"/>
          <p:cNvSpPr/>
          <p:nvPr/>
        </p:nvSpPr>
        <p:spPr>
          <a:xfrm>
            <a:off x="1476862" y="2675512"/>
            <a:ext cx="1540800" cy="5727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" name="Google Shape;715;p51"/>
          <p:cNvSpPr txBox="1">
            <a:spLocks noGrp="1"/>
          </p:cNvSpPr>
          <p:nvPr>
            <p:ph type="title"/>
          </p:nvPr>
        </p:nvSpPr>
        <p:spPr>
          <a:xfrm>
            <a:off x="726675" y="534925"/>
            <a:ext cx="7690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  <a:endParaRPr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6" name="Google Shape;716;p51"/>
          <p:cNvSpPr/>
          <p:nvPr/>
        </p:nvSpPr>
        <p:spPr>
          <a:xfrm>
            <a:off x="1541883" y="2721962"/>
            <a:ext cx="1419600" cy="47640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" name="Google Shape;719;p51"/>
          <p:cNvSpPr/>
          <p:nvPr/>
        </p:nvSpPr>
        <p:spPr>
          <a:xfrm>
            <a:off x="3801599" y="2662694"/>
            <a:ext cx="1540800" cy="5727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" name="Google Shape;720;p51"/>
          <p:cNvSpPr/>
          <p:nvPr/>
        </p:nvSpPr>
        <p:spPr>
          <a:xfrm>
            <a:off x="3862200" y="2710844"/>
            <a:ext cx="1419600" cy="4764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1" name="Google Shape;721;p51"/>
          <p:cNvSpPr/>
          <p:nvPr/>
        </p:nvSpPr>
        <p:spPr>
          <a:xfrm>
            <a:off x="6032514" y="2661367"/>
            <a:ext cx="1540800" cy="5727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2" name="Google Shape;722;p51"/>
          <p:cNvSpPr/>
          <p:nvPr/>
        </p:nvSpPr>
        <p:spPr>
          <a:xfrm>
            <a:off x="6088614" y="2710844"/>
            <a:ext cx="1419600" cy="4764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3" name="Google Shape;723;p51"/>
          <p:cNvSpPr txBox="1"/>
          <p:nvPr/>
        </p:nvSpPr>
        <p:spPr>
          <a:xfrm>
            <a:off x="1537464" y="2719162"/>
            <a:ext cx="1419600" cy="4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 smtClean="0">
                <a:solidFill>
                  <a:schemeClr val="lt1"/>
                </a:solidFill>
                <a:latin typeface="Arial" panose="020B0604020202020204" pitchFamily="34" charset="0"/>
                <a:ea typeface="Abril Fatface"/>
                <a:cs typeface="Arial" panose="020B0604020202020204" pitchFamily="34" charset="0"/>
                <a:sym typeface="Abril Fatface"/>
              </a:rPr>
              <a:t>01</a:t>
            </a:r>
            <a:endParaRPr sz="2400" b="1" dirty="0">
              <a:solidFill>
                <a:schemeClr val="lt1"/>
              </a:solidFill>
              <a:latin typeface="Arial" panose="020B0604020202020204" pitchFamily="34" charset="0"/>
              <a:ea typeface="Abril Fatface"/>
              <a:cs typeface="Arial" panose="020B0604020202020204" pitchFamily="34" charset="0"/>
              <a:sym typeface="Abril Fatface"/>
            </a:endParaRPr>
          </a:p>
        </p:txBody>
      </p:sp>
      <p:sp>
        <p:nvSpPr>
          <p:cNvPr id="725" name="Google Shape;725;p51"/>
          <p:cNvSpPr txBox="1"/>
          <p:nvPr/>
        </p:nvSpPr>
        <p:spPr>
          <a:xfrm>
            <a:off x="3862201" y="2706344"/>
            <a:ext cx="1419600" cy="4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>
                <a:solidFill>
                  <a:schemeClr val="lt1"/>
                </a:solidFill>
                <a:latin typeface="Arial" panose="020B0604020202020204" pitchFamily="34" charset="0"/>
                <a:ea typeface="Abril Fatface"/>
                <a:cs typeface="Arial" panose="020B0604020202020204" pitchFamily="34" charset="0"/>
                <a:sym typeface="Abril Fatface"/>
              </a:rPr>
              <a:t>02</a:t>
            </a:r>
            <a:endParaRPr sz="2400" b="1" dirty="0">
              <a:solidFill>
                <a:schemeClr val="lt1"/>
              </a:solidFill>
              <a:latin typeface="Arial" panose="020B0604020202020204" pitchFamily="34" charset="0"/>
              <a:ea typeface="Abril Fatface"/>
              <a:cs typeface="Arial" panose="020B0604020202020204" pitchFamily="34" charset="0"/>
              <a:sym typeface="Abril Fatface"/>
            </a:endParaRPr>
          </a:p>
        </p:txBody>
      </p:sp>
      <p:sp>
        <p:nvSpPr>
          <p:cNvPr id="726" name="Google Shape;726;p51"/>
          <p:cNvSpPr txBox="1"/>
          <p:nvPr/>
        </p:nvSpPr>
        <p:spPr>
          <a:xfrm>
            <a:off x="6093116" y="2705017"/>
            <a:ext cx="1419600" cy="4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>
                <a:solidFill>
                  <a:schemeClr val="lt1"/>
                </a:solidFill>
                <a:latin typeface="Arial" panose="020B0604020202020204" pitchFamily="34" charset="0"/>
                <a:ea typeface="Abril Fatface"/>
                <a:cs typeface="Arial" panose="020B0604020202020204" pitchFamily="34" charset="0"/>
                <a:sym typeface="Abril Fatface"/>
              </a:rPr>
              <a:t>03</a:t>
            </a:r>
            <a:endParaRPr sz="2400" b="1" dirty="0">
              <a:solidFill>
                <a:schemeClr val="lt1"/>
              </a:solidFill>
              <a:latin typeface="Arial" panose="020B0604020202020204" pitchFamily="34" charset="0"/>
              <a:ea typeface="Abril Fatface"/>
              <a:cs typeface="Arial" panose="020B0604020202020204" pitchFamily="34" charset="0"/>
              <a:sym typeface="Abril Fatface"/>
            </a:endParaRPr>
          </a:p>
        </p:txBody>
      </p:sp>
      <p:cxnSp>
        <p:nvCxnSpPr>
          <p:cNvPr id="731" name="Google Shape;731;p51"/>
          <p:cNvCxnSpPr/>
          <p:nvPr/>
        </p:nvCxnSpPr>
        <p:spPr>
          <a:xfrm flipH="1">
            <a:off x="2247275" y="3325531"/>
            <a:ext cx="4500" cy="27300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732" name="Google Shape;732;p51"/>
          <p:cNvCxnSpPr/>
          <p:nvPr/>
        </p:nvCxnSpPr>
        <p:spPr>
          <a:xfrm flipH="1">
            <a:off x="4569675" y="2336145"/>
            <a:ext cx="4500" cy="27300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734" name="Google Shape;734;p51"/>
          <p:cNvCxnSpPr/>
          <p:nvPr/>
        </p:nvCxnSpPr>
        <p:spPr>
          <a:xfrm flipH="1">
            <a:off x="6798414" y="3282593"/>
            <a:ext cx="4500" cy="27300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" name="TextBox 1"/>
          <p:cNvSpPr txBox="1"/>
          <p:nvPr/>
        </p:nvSpPr>
        <p:spPr>
          <a:xfrm>
            <a:off x="1067374" y="3555593"/>
            <a:ext cx="23597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 err="1" smtClean="0"/>
              <a:t>Ghi</a:t>
            </a:r>
            <a:r>
              <a:rPr lang="en-US" sz="2000" dirty="0" smtClean="0"/>
              <a:t> </a:t>
            </a:r>
            <a:r>
              <a:rPr lang="en-US" sz="2000" dirty="0" err="1" smtClean="0"/>
              <a:t>nhớ</a:t>
            </a:r>
            <a:r>
              <a:rPr lang="en-US" sz="2000" dirty="0" smtClean="0"/>
              <a:t> </a:t>
            </a:r>
            <a:r>
              <a:rPr lang="en-US" sz="2000" dirty="0" err="1" smtClean="0"/>
              <a:t>kiến</a:t>
            </a:r>
            <a:r>
              <a:rPr lang="en-US" sz="2000" dirty="0" smtClean="0"/>
              <a:t> </a:t>
            </a:r>
            <a:r>
              <a:rPr lang="en-US" sz="2000" dirty="0" err="1" smtClean="0"/>
              <a:t>thức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bài</a:t>
            </a:r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2740875" y="1295789"/>
            <a:ext cx="3657600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 err="1" smtClean="0"/>
              <a:t>Hoàn</a:t>
            </a:r>
            <a:r>
              <a:rPr lang="en-US" sz="2000" dirty="0" smtClean="0"/>
              <a:t> </a:t>
            </a:r>
            <a:r>
              <a:rPr lang="en-US" sz="2000" dirty="0" err="1" smtClean="0"/>
              <a:t>thành</a:t>
            </a:r>
            <a:r>
              <a:rPr lang="en-US" sz="2000" dirty="0" smtClean="0"/>
              <a:t> </a:t>
            </a:r>
            <a:r>
              <a:rPr lang="en-US" sz="2000" dirty="0" err="1" smtClean="0"/>
              <a:t>bài</a:t>
            </a:r>
            <a:r>
              <a:rPr lang="en-US" sz="2000" dirty="0" smtClean="0"/>
              <a:t> </a:t>
            </a:r>
            <a:r>
              <a:rPr lang="en-US" sz="2000" dirty="0" err="1" smtClean="0"/>
              <a:t>tập</a:t>
            </a:r>
            <a:r>
              <a:rPr lang="en-US" sz="2000" dirty="0" smtClean="0"/>
              <a:t> </a:t>
            </a:r>
            <a:r>
              <a:rPr lang="en-US" sz="2000" dirty="0" err="1" smtClean="0"/>
              <a:t>còn</a:t>
            </a:r>
            <a:r>
              <a:rPr lang="en-US" sz="2000" dirty="0" smtClean="0"/>
              <a:t> </a:t>
            </a:r>
            <a:r>
              <a:rPr lang="en-US" sz="2000" dirty="0" err="1" smtClean="0"/>
              <a:t>lại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SGK </a:t>
            </a:r>
            <a:r>
              <a:rPr lang="en-US" sz="2000" dirty="0" err="1" smtClean="0"/>
              <a:t>và</a:t>
            </a:r>
            <a:r>
              <a:rPr lang="en-US" sz="2000" dirty="0" smtClean="0"/>
              <a:t> </a:t>
            </a:r>
            <a:r>
              <a:rPr lang="en-US" sz="2000" dirty="0" err="1" smtClean="0"/>
              <a:t>làm</a:t>
            </a:r>
            <a:r>
              <a:rPr lang="en-US" sz="2000" dirty="0" smtClean="0"/>
              <a:t> </a:t>
            </a:r>
            <a:r>
              <a:rPr lang="en-US" sz="2000" dirty="0" err="1" smtClean="0"/>
              <a:t>bài</a:t>
            </a:r>
            <a:r>
              <a:rPr lang="en-US" sz="2000" dirty="0" smtClean="0"/>
              <a:t> </a:t>
            </a:r>
            <a:r>
              <a:rPr lang="en-US" sz="2000" dirty="0" err="1" smtClean="0"/>
              <a:t>tập</a:t>
            </a:r>
            <a:r>
              <a:rPr lang="en-US" sz="2000" dirty="0" smtClean="0"/>
              <a:t> SBT</a:t>
            </a: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4512414" y="3435357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000" dirty="0" smtClean="0"/>
              <a:t>Chuẩn </a:t>
            </a:r>
            <a:r>
              <a:rPr lang="vi-VN" sz="2000" dirty="0"/>
              <a:t>bị </a:t>
            </a:r>
            <a:r>
              <a:rPr lang="en-US" sz="2000" dirty="0" err="1" smtClean="0"/>
              <a:t>Tiết</a:t>
            </a:r>
            <a:r>
              <a:rPr lang="en-US" sz="2000" dirty="0" smtClean="0"/>
              <a:t> </a:t>
            </a:r>
            <a:r>
              <a:rPr lang="en-US" sz="2000" dirty="0" err="1" smtClean="0"/>
              <a:t>sau</a:t>
            </a:r>
            <a:r>
              <a:rPr lang="en-US" sz="2000" dirty="0" smtClean="0"/>
              <a:t> </a:t>
            </a:r>
            <a:r>
              <a:rPr lang="en-US" sz="2000" dirty="0" err="1" smtClean="0"/>
              <a:t>tiếp</a:t>
            </a:r>
            <a:r>
              <a:rPr lang="en-US" sz="2000" dirty="0" smtClean="0"/>
              <a:t> </a:t>
            </a:r>
            <a:r>
              <a:rPr lang="en-US" sz="2000" dirty="0" err="1" smtClean="0"/>
              <a:t>tục</a:t>
            </a:r>
            <a:r>
              <a:rPr lang="en-US" sz="2000" dirty="0" smtClean="0"/>
              <a:t> </a:t>
            </a:r>
            <a:r>
              <a:rPr lang="en-US" sz="2000" dirty="0" err="1" smtClean="0"/>
              <a:t>luyện</a:t>
            </a:r>
            <a:r>
              <a:rPr lang="en-US" sz="2000" dirty="0" smtClean="0"/>
              <a:t> </a:t>
            </a:r>
            <a:r>
              <a:rPr lang="en-US" sz="2000" dirty="0" err="1" smtClean="0"/>
              <a:t>tập</a:t>
            </a:r>
            <a:r>
              <a:rPr lang="en-US" sz="2000" dirty="0" smtClean="0"/>
              <a:t> </a:t>
            </a:r>
            <a:r>
              <a:rPr lang="en-US" sz="2000" dirty="0" err="1" smtClean="0"/>
              <a:t>chung</a:t>
            </a: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240" y="778742"/>
            <a:ext cx="1741063" cy="149989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047" y="812142"/>
            <a:ext cx="1571089" cy="1571089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1" dur="500"/>
                                        <p:tgtEl>
                                          <p:spTgt spid="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4" grpId="0" animBg="1"/>
      <p:bldP spid="716" grpId="0" animBg="1"/>
      <p:bldP spid="719" grpId="0" animBg="1"/>
      <p:bldP spid="720" grpId="0" animBg="1"/>
      <p:bldP spid="721" grpId="0" animBg="1"/>
      <p:bldP spid="722" grpId="0" animBg="1"/>
      <p:bldP spid="723" grpId="0"/>
      <p:bldP spid="725" grpId="0"/>
      <p:bldP spid="726" grpId="0"/>
      <p:bldP spid="2" grpId="0"/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43919" y="1349636"/>
            <a:ext cx="741489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chemeClr val="accent6">
                    <a:lumMod val="75000"/>
                  </a:schemeClr>
                </a:solidFill>
              </a:rPr>
              <a:t>TIẾT 19: LUYỆN </a:t>
            </a:r>
            <a:r>
              <a:rPr lang="en-US" sz="4000" b="1" dirty="0" smtClean="0">
                <a:solidFill>
                  <a:schemeClr val="accent6">
                    <a:lumMod val="75000"/>
                  </a:schemeClr>
                </a:solidFill>
              </a:rPr>
              <a:t>TẬP CHUNG</a:t>
            </a:r>
          </a:p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en-US" sz="4000" b="1" dirty="0" err="1" smtClean="0">
                <a:solidFill>
                  <a:schemeClr val="accent6">
                    <a:lumMod val="75000"/>
                  </a:schemeClr>
                </a:solidFill>
              </a:rPr>
              <a:t>Tiết</a:t>
            </a:r>
            <a:r>
              <a:rPr lang="en-US" sz="4000" b="1" dirty="0" smtClean="0">
                <a:solidFill>
                  <a:schemeClr val="accent6">
                    <a:lumMod val="75000"/>
                  </a:schemeClr>
                </a:solidFill>
              </a:rPr>
              <a:t> 1)</a:t>
            </a:r>
            <a:endParaRPr lang="en-US" sz="4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96022">
            <a:off x="6838891" y="266990"/>
            <a:ext cx="1750304" cy="104742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0866" y="3418089"/>
            <a:ext cx="1030313" cy="10607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AE184DE7-3575-6DEA-C9D0-BD2511213349}"/>
              </a:ext>
            </a:extLst>
          </p:cNvPr>
          <p:cNvGrpSpPr/>
          <p:nvPr/>
        </p:nvGrpSpPr>
        <p:grpSpPr>
          <a:xfrm>
            <a:off x="-834309" y="3930150"/>
            <a:ext cx="11495810" cy="1261872"/>
            <a:chOff x="-1140691" y="5175504"/>
            <a:chExt cx="15327746" cy="1682496"/>
          </a:xfrm>
        </p:grpSpPr>
        <p:pic>
          <p:nvPicPr>
            <p:cNvPr id="4" name="Picture 6">
              <a:extLst>
                <a:ext uri="{FF2B5EF4-FFF2-40B4-BE49-F238E27FC236}">
                  <a16:creationId xmlns:a16="http://schemas.microsoft.com/office/drawing/2014/main" xmlns="" id="{3E494D30-ADB8-9F57-AEB8-270C725B23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871855" y="5175504"/>
              <a:ext cx="7315200" cy="1682496"/>
            </a:xfrm>
            <a:prstGeom prst="rect">
              <a:avLst/>
            </a:prstGeom>
          </p:spPr>
        </p:pic>
        <p:pic>
          <p:nvPicPr>
            <p:cNvPr id="5" name="Picture 6">
              <a:extLst>
                <a:ext uri="{FF2B5EF4-FFF2-40B4-BE49-F238E27FC236}">
                  <a16:creationId xmlns:a16="http://schemas.microsoft.com/office/drawing/2014/main" xmlns="" id="{E49245B5-4046-56FB-7042-AA5B37E8BA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3214255" y="5175504"/>
              <a:ext cx="7315200" cy="1682496"/>
            </a:xfrm>
            <a:prstGeom prst="rect">
              <a:avLst/>
            </a:prstGeom>
          </p:spPr>
        </p:pic>
        <p:pic>
          <p:nvPicPr>
            <p:cNvPr id="6" name="Picture 6">
              <a:extLst>
                <a:ext uri="{FF2B5EF4-FFF2-40B4-BE49-F238E27FC236}">
                  <a16:creationId xmlns:a16="http://schemas.microsoft.com/office/drawing/2014/main" xmlns="" id="{12090104-38A1-06FC-5506-29D2E89126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-1140691" y="5175504"/>
              <a:ext cx="7315200" cy="1682496"/>
            </a:xfrm>
            <a:prstGeom prst="rect">
              <a:avLst/>
            </a:prstGeom>
          </p:spPr>
        </p:pic>
      </p:grpSp>
      <p:pic>
        <p:nvPicPr>
          <p:cNvPr id="20" name="Picture 6">
            <a:extLst>
              <a:ext uri="{FF2B5EF4-FFF2-40B4-BE49-F238E27FC236}">
                <a16:creationId xmlns:a16="http://schemas.microsoft.com/office/drawing/2014/main" xmlns="" id="{52289406-86B0-1D1A-5CB2-3DEE5266C2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4325758" y="207046"/>
            <a:ext cx="4652609" cy="4936454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xmlns="" id="{267291F7-1CE9-F8D8-E7BF-69634CC2FC59}"/>
              </a:ext>
            </a:extLst>
          </p:cNvPr>
          <p:cNvSpPr txBox="1">
            <a:spLocks/>
          </p:cNvSpPr>
          <p:nvPr/>
        </p:nvSpPr>
        <p:spPr>
          <a:xfrm>
            <a:off x="90976" y="1748694"/>
            <a:ext cx="4212772" cy="994172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  <a:buClrTx/>
              <a:buFontTx/>
              <a:buNone/>
            </a:pPr>
            <a:r>
              <a:rPr lang="en-US" sz="5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HÁI HOA DÂN CHỦ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44CFE1A0-E7AF-7335-5DC4-8EA980CD2D92}"/>
              </a:ext>
            </a:extLst>
          </p:cNvPr>
          <p:cNvGrpSpPr/>
          <p:nvPr/>
        </p:nvGrpSpPr>
        <p:grpSpPr>
          <a:xfrm>
            <a:off x="-28733" y="3328989"/>
            <a:ext cx="9201973" cy="1193901"/>
            <a:chOff x="-3822" y="4580045"/>
            <a:chExt cx="12269297" cy="1591868"/>
          </a:xfrm>
        </p:grpSpPr>
        <p:pic>
          <p:nvPicPr>
            <p:cNvPr id="22" name="Picture 16">
              <a:extLst>
                <a:ext uri="{FF2B5EF4-FFF2-40B4-BE49-F238E27FC236}">
                  <a16:creationId xmlns:a16="http://schemas.microsoft.com/office/drawing/2014/main" xmlns="" id="{5FF0E80C-B9AD-073A-406E-F32F7D8061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r="40067"/>
            <a:stretch/>
          </p:blipFill>
          <p:spPr>
            <a:xfrm rot="20678505">
              <a:off x="-3822" y="4812783"/>
              <a:ext cx="1881751" cy="1359130"/>
            </a:xfrm>
            <a:prstGeom prst="rect">
              <a:avLst/>
            </a:prstGeom>
          </p:spPr>
        </p:pic>
        <p:pic>
          <p:nvPicPr>
            <p:cNvPr id="23" name="Picture 16">
              <a:extLst>
                <a:ext uri="{FF2B5EF4-FFF2-40B4-BE49-F238E27FC236}">
                  <a16:creationId xmlns:a16="http://schemas.microsoft.com/office/drawing/2014/main" xmlns="" id="{F1895DA0-99C9-F7C9-4BBB-FA2B642D065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/>
            <a:stretch>
              <a:fillRect/>
            </a:stretch>
          </p:blipFill>
          <p:spPr>
            <a:xfrm rot="644428">
              <a:off x="1759075" y="4600319"/>
              <a:ext cx="3139754" cy="1359130"/>
            </a:xfrm>
            <a:prstGeom prst="rect">
              <a:avLst/>
            </a:prstGeom>
          </p:spPr>
        </p:pic>
        <p:pic>
          <p:nvPicPr>
            <p:cNvPr id="24" name="Picture 16">
              <a:extLst>
                <a:ext uri="{FF2B5EF4-FFF2-40B4-BE49-F238E27FC236}">
                  <a16:creationId xmlns:a16="http://schemas.microsoft.com/office/drawing/2014/main" xmlns="" id="{DBE679A6-E5B1-FA99-A145-3581681CE3C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/>
            <a:stretch>
              <a:fillRect/>
            </a:stretch>
          </p:blipFill>
          <p:spPr>
            <a:xfrm rot="180549">
              <a:off x="5719881" y="4580045"/>
              <a:ext cx="3139754" cy="1359130"/>
            </a:xfrm>
            <a:prstGeom prst="rect">
              <a:avLst/>
            </a:prstGeom>
          </p:spPr>
        </p:pic>
        <p:pic>
          <p:nvPicPr>
            <p:cNvPr id="25" name="Picture 16">
              <a:extLst>
                <a:ext uri="{FF2B5EF4-FFF2-40B4-BE49-F238E27FC236}">
                  <a16:creationId xmlns:a16="http://schemas.microsoft.com/office/drawing/2014/main" xmlns="" id="{AF5229AB-C5E2-490A-D16F-31438F4AB0B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/>
            <a:stretch>
              <a:fillRect/>
            </a:stretch>
          </p:blipFill>
          <p:spPr>
            <a:xfrm rot="342150">
              <a:off x="9125721" y="4651195"/>
              <a:ext cx="3139754" cy="1359130"/>
            </a:xfrm>
            <a:prstGeom prst="rect">
              <a:avLst/>
            </a:prstGeom>
          </p:spPr>
        </p:pic>
        <p:pic>
          <p:nvPicPr>
            <p:cNvPr id="27" name="Picture 16">
              <a:extLst>
                <a:ext uri="{FF2B5EF4-FFF2-40B4-BE49-F238E27FC236}">
                  <a16:creationId xmlns:a16="http://schemas.microsoft.com/office/drawing/2014/main" xmlns="" id="{0CD72171-44F0-8F25-429D-BE95862490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l="60455"/>
            <a:stretch/>
          </p:blipFill>
          <p:spPr>
            <a:xfrm rot="21095236">
              <a:off x="4673503" y="4825296"/>
              <a:ext cx="1095223" cy="1198887"/>
            </a:xfrm>
            <a:prstGeom prst="rect">
              <a:avLst/>
            </a:prstGeom>
          </p:spPr>
        </p:pic>
      </p:grpSp>
      <p:pic>
        <p:nvPicPr>
          <p:cNvPr id="32" name="Picture 6">
            <a:extLst>
              <a:ext uri="{FF2B5EF4-FFF2-40B4-BE49-F238E27FC236}">
                <a16:creationId xmlns:a16="http://schemas.microsoft.com/office/drawing/2014/main" xmlns="" id="{8B0DD93A-9CCE-7953-B7F6-FC31609A49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4325758" y="207046"/>
            <a:ext cx="4652609" cy="4936454"/>
          </a:xfrm>
          <a:prstGeom prst="rect">
            <a:avLst/>
          </a:prstGeom>
        </p:spPr>
      </p:pic>
      <p:pic>
        <p:nvPicPr>
          <p:cNvPr id="33" name="Picture 3">
            <a:extLst>
              <a:ext uri="{FF2B5EF4-FFF2-40B4-BE49-F238E27FC236}">
                <a16:creationId xmlns:a16="http://schemas.microsoft.com/office/drawing/2014/main" xmlns="" id="{81A96C74-752B-7A34-4A63-D1C14368EA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6317258" y="158524"/>
            <a:ext cx="621095" cy="597380"/>
          </a:xfrm>
          <a:prstGeom prst="rect">
            <a:avLst/>
          </a:prstGeom>
        </p:spPr>
      </p:pic>
      <p:pic>
        <p:nvPicPr>
          <p:cNvPr id="34" name="Picture 10">
            <a:extLst>
              <a:ext uri="{FF2B5EF4-FFF2-40B4-BE49-F238E27FC236}">
                <a16:creationId xmlns:a16="http://schemas.microsoft.com/office/drawing/2014/main" xmlns="" id="{CB0DA85E-15EC-33AD-C9CB-E91EDD95A87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4639906" y="2233746"/>
            <a:ext cx="784808" cy="726304"/>
          </a:xfrm>
          <a:prstGeom prst="rect">
            <a:avLst/>
          </a:prstGeom>
        </p:spPr>
      </p:pic>
      <p:pic>
        <p:nvPicPr>
          <p:cNvPr id="35" name="Picture 12">
            <a:extLst>
              <a:ext uri="{FF2B5EF4-FFF2-40B4-BE49-F238E27FC236}">
                <a16:creationId xmlns:a16="http://schemas.microsoft.com/office/drawing/2014/main" xmlns="" id="{3F2E017F-D1DA-B8AF-7754-F21A8597588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8183459" y="2233745"/>
            <a:ext cx="625250" cy="650072"/>
          </a:xfrm>
          <a:prstGeom prst="rect">
            <a:avLst/>
          </a:prstGeom>
        </p:spPr>
      </p:pic>
      <p:pic>
        <p:nvPicPr>
          <p:cNvPr id="36" name="Picture 13">
            <a:extLst>
              <a:ext uri="{FF2B5EF4-FFF2-40B4-BE49-F238E27FC236}">
                <a16:creationId xmlns:a16="http://schemas.microsoft.com/office/drawing/2014/main" xmlns="" id="{EE0F18A4-6704-DD9D-F11E-983C4B395E7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8454642" y="1187413"/>
            <a:ext cx="597592" cy="588899"/>
          </a:xfrm>
          <a:prstGeom prst="rect">
            <a:avLst/>
          </a:prstGeom>
        </p:spPr>
      </p:pic>
      <p:pic>
        <p:nvPicPr>
          <p:cNvPr id="37" name="Picture 17">
            <a:extLst>
              <a:ext uri="{FF2B5EF4-FFF2-40B4-BE49-F238E27FC236}">
                <a16:creationId xmlns:a16="http://schemas.microsoft.com/office/drawing/2014/main" xmlns="" id="{7F0DCD62-E54A-9555-291B-8C1F25DB153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3982280" y="978277"/>
            <a:ext cx="642936" cy="637091"/>
          </a:xfrm>
          <a:prstGeom prst="rect">
            <a:avLst/>
          </a:prstGeom>
        </p:spPr>
      </p:pic>
      <p:pic>
        <p:nvPicPr>
          <p:cNvPr id="38" name="Picture 18">
            <a:extLst>
              <a:ext uri="{FF2B5EF4-FFF2-40B4-BE49-F238E27FC236}">
                <a16:creationId xmlns:a16="http://schemas.microsoft.com/office/drawing/2014/main" xmlns="" id="{320B7D2E-655F-20CB-18E4-D8FF1521796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>
            <a:off x="7125640" y="1915524"/>
            <a:ext cx="503236" cy="503236"/>
          </a:xfrm>
          <a:prstGeom prst="rect">
            <a:avLst/>
          </a:prstGeom>
        </p:spPr>
      </p:pic>
      <p:pic>
        <p:nvPicPr>
          <p:cNvPr id="39" name="Picture 22">
            <a:extLst>
              <a:ext uri="{FF2B5EF4-FFF2-40B4-BE49-F238E27FC236}">
                <a16:creationId xmlns:a16="http://schemas.microsoft.com/office/drawing/2014/main" xmlns="" id="{3F9CFA12-C527-4115-0995-8CB6A708178D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/>
          <a:stretch>
            <a:fillRect/>
          </a:stretch>
        </p:blipFill>
        <p:spPr>
          <a:xfrm>
            <a:off x="5482783" y="1282261"/>
            <a:ext cx="633263" cy="633263"/>
          </a:xfrm>
          <a:prstGeom prst="rect">
            <a:avLst/>
          </a:prstGeom>
        </p:spPr>
      </p:pic>
      <p:pic>
        <p:nvPicPr>
          <p:cNvPr id="40" name="Picture 23">
            <a:extLst>
              <a:ext uri="{FF2B5EF4-FFF2-40B4-BE49-F238E27FC236}">
                <a16:creationId xmlns:a16="http://schemas.microsoft.com/office/drawing/2014/main" xmlns="" id="{3891DFB6-553D-5BA7-9064-1927C1D8944B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rcRect/>
          <a:stretch>
            <a:fillRect/>
          </a:stretch>
        </p:blipFill>
        <p:spPr>
          <a:xfrm>
            <a:off x="4625215" y="504235"/>
            <a:ext cx="767786" cy="759410"/>
          </a:xfrm>
          <a:prstGeom prst="rect">
            <a:avLst/>
          </a:prstGeom>
        </p:spPr>
      </p:pic>
      <p:pic>
        <p:nvPicPr>
          <p:cNvPr id="41" name="Picture 7">
            <a:extLst>
              <a:ext uri="{FF2B5EF4-FFF2-40B4-BE49-F238E27FC236}">
                <a16:creationId xmlns:a16="http://schemas.microsoft.com/office/drawing/2014/main" xmlns="" id="{2C8EA7C9-F3A0-78DC-B4FC-7C65252D6EAF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5"/>
              </a:ext>
            </a:extLst>
          </a:blip>
          <a:srcRect/>
          <a:stretch>
            <a:fillRect/>
          </a:stretch>
        </p:blipFill>
        <p:spPr>
          <a:xfrm>
            <a:off x="5391700" y="185846"/>
            <a:ext cx="689561" cy="685800"/>
          </a:xfrm>
          <a:prstGeom prst="rect">
            <a:avLst/>
          </a:prstGeom>
        </p:spPr>
      </p:pic>
      <p:pic>
        <p:nvPicPr>
          <p:cNvPr id="42" name="Picture 9">
            <a:extLst>
              <a:ext uri="{FF2B5EF4-FFF2-40B4-BE49-F238E27FC236}">
                <a16:creationId xmlns:a16="http://schemas.microsoft.com/office/drawing/2014/main" xmlns="" id="{9CAE4A15-BBEB-69B4-654E-9B38B6F75670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7"/>
              </a:ext>
            </a:extLst>
          </a:blip>
          <a:srcRect/>
          <a:stretch>
            <a:fillRect/>
          </a:stretch>
        </p:blipFill>
        <p:spPr>
          <a:xfrm>
            <a:off x="7717336" y="308804"/>
            <a:ext cx="868848" cy="891540"/>
          </a:xfrm>
          <a:prstGeom prst="rect">
            <a:avLst/>
          </a:prstGeom>
        </p:spPr>
      </p:pic>
      <p:pic>
        <p:nvPicPr>
          <p:cNvPr id="43" name="Picture 42">
            <a:hlinkClick r:id="rId28" action="ppaction://hlinksldjump"/>
            <a:extLst>
              <a:ext uri="{FF2B5EF4-FFF2-40B4-BE49-F238E27FC236}">
                <a16:creationId xmlns:a16="http://schemas.microsoft.com/office/drawing/2014/main" xmlns="" id="{3F9DFB7D-4CC9-FE7F-8610-BA0D25850214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016876" y="2356108"/>
            <a:ext cx="1513463" cy="1037934"/>
          </a:xfrm>
          <a:prstGeom prst="rect">
            <a:avLst/>
          </a:prstGeom>
        </p:spPr>
      </p:pic>
      <p:pic>
        <p:nvPicPr>
          <p:cNvPr id="44" name="Picture 11">
            <a:extLst>
              <a:ext uri="{FF2B5EF4-FFF2-40B4-BE49-F238E27FC236}">
                <a16:creationId xmlns:a16="http://schemas.microsoft.com/office/drawing/2014/main" xmlns="" id="{AD31EBF9-1195-1655-E0A1-FF9C7F7AA0F6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1"/>
              </a:ext>
            </a:extLst>
          </a:blip>
          <a:srcRect/>
          <a:stretch>
            <a:fillRect/>
          </a:stretch>
        </p:blipFill>
        <p:spPr>
          <a:xfrm>
            <a:off x="6861346" y="1059293"/>
            <a:ext cx="646367" cy="654699"/>
          </a:xfrm>
          <a:prstGeom prst="rect">
            <a:avLst/>
          </a:prstGeom>
        </p:spPr>
      </p:pic>
      <p:pic>
        <p:nvPicPr>
          <p:cNvPr id="45" name="Picture 5">
            <a:extLst>
              <a:ext uri="{FF2B5EF4-FFF2-40B4-BE49-F238E27FC236}">
                <a16:creationId xmlns:a16="http://schemas.microsoft.com/office/drawing/2014/main" xmlns="" id="{3059A749-93E1-B955-FD75-F8A10006D1B7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3"/>
              </a:ext>
            </a:extLst>
          </a:blip>
          <a:srcRect/>
          <a:stretch>
            <a:fillRect/>
          </a:stretch>
        </p:blipFill>
        <p:spPr>
          <a:xfrm>
            <a:off x="7861827" y="1891845"/>
            <a:ext cx="420169" cy="420169"/>
          </a:xfrm>
          <a:prstGeom prst="rect">
            <a:avLst/>
          </a:prstGeom>
        </p:spPr>
      </p:pic>
      <p:pic>
        <p:nvPicPr>
          <p:cNvPr id="46" name="Picture 2">
            <a:extLst>
              <a:ext uri="{FF2B5EF4-FFF2-40B4-BE49-F238E27FC236}">
                <a16:creationId xmlns:a16="http://schemas.microsoft.com/office/drawing/2014/main" xmlns="" id="{989A80AF-E20D-CA64-B229-696C24A3AD78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5"/>
              </a:ext>
            </a:extLst>
          </a:blip>
          <a:srcRect/>
          <a:stretch>
            <a:fillRect/>
          </a:stretch>
        </p:blipFill>
        <p:spPr>
          <a:xfrm>
            <a:off x="7079587" y="308804"/>
            <a:ext cx="563883" cy="533574"/>
          </a:xfrm>
          <a:prstGeom prst="rect">
            <a:avLst/>
          </a:prstGeom>
        </p:spPr>
      </p:pic>
      <p:pic>
        <p:nvPicPr>
          <p:cNvPr id="47" name="Picture 14">
            <a:extLst>
              <a:ext uri="{FF2B5EF4-FFF2-40B4-BE49-F238E27FC236}">
                <a16:creationId xmlns:a16="http://schemas.microsoft.com/office/drawing/2014/main" xmlns="" id="{706219D1-1074-E1E1-9B80-54E0A4F92BA3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7"/>
              </a:ext>
            </a:extLst>
          </a:blip>
          <a:srcRect/>
          <a:stretch>
            <a:fillRect/>
          </a:stretch>
        </p:blipFill>
        <p:spPr>
          <a:xfrm>
            <a:off x="7720361" y="2673679"/>
            <a:ext cx="473098" cy="46879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7CA40649-0834-6384-D653-72432C22A04E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2178" y="2116889"/>
            <a:ext cx="511799" cy="49746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C7E09598-3AED-44CD-AC84-C689CEA7E9B7}"/>
              </a:ext>
            </a:extLst>
          </p:cNvPr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8860" y="659458"/>
            <a:ext cx="511799" cy="47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985258"/>
      </p:ext>
    </p:extLst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469 0.11134 C -0.03073 0.13171 0.00312 0.12477 0.01641 0.17245 C 0.05091 0.21342 0.08398 0.21991 0.12487 0.16088 C 0.15286 0.13079 0.16406 0.0625 0.20951 0.07037 C 0.25273 0.08287 0.22161 0.17338 0.26654 0.20903 C 0.28281 0.25717 0.25742 0.31944 0.29023 0.375 C 0.32331 0.36296 0.33685 0.29074 0.34036 0.21111 C 0.35273 0.15717 0.38411 0.17338 0.38815 0.11967 C 0.39102 0.05995 0.42773 0.05486 0.42487 -0.01111 C 0.47331 -0.04908 0.49505 -0.00648 0.51432 0.03403 C 0.52292 0.08264 0.54714 0.04028 0.55833 0.06134 C 0.56745 0.07592 0.54909 0.13449 0.56654 0.14074 C 0.59336 0.11898 0.59648 0.08009 0.60234 0.03704 C 0.61497 0.01875 0.62148 -0.00787 0.64023 -0.01783 C 0.6681 -0.02917 0.69219 -0.01736 0.70938 0.01157 C 0.74141 0.0412 0.71276 0.09629 0.73802 0.13819 C 0.75938 0.17014 0.7724 0.15555 0.78438 0.12917 C 0.79414 0.10046 0.7862 0.06273 0.79974 0.03426 C 0.80547 0.02546 0.84557 0.06111 0.8513 0.05231 " pathEditMode="relative" rAng="0" ptsTypes="AAAAAAAAAAAAAAAAAAA">
                                      <p:cBhvr>
                                        <p:cTn id="9" dur="1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299" y="6319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 -0.00463 C 0.0013 0.04769 -0.00586 0.05139 0.02109 0.11111 C 0.03034 0.14468 0.04583 0.19468 0.06198 0.19676 C 0.078 0.19861 0.11016 0.18241 0.1168 0.12246 C 0.11914 0.10162 0.09401 0.08195 0.12409 0.06019 C 0.14844 0.05903 0.14479 0.10741 0.18893 0.10695 C 0.20313 0.09213 0.22826 0.11598 0.23151 0.0625 C 0.19792 0.01528 0.22122 -0.00509 0.20846 -0.03541 C 0.20625 -0.06851 0.15664 -0.07222 0.18529 -0.12801 C 0.20573 -0.17731 0.24792 -0.06365 0.29297 -0.10069 C 0.30313 -0.13981 0.23945 -0.17037 0.25313 -0.23472 C 0.26003 -0.25856 0.27669 -0.25046 0.28711 -0.24791 " pathEditMode="relative" rAng="0" ptsTypes="AAAAAAAAAAAA">
                                      <p:cBhvr>
                                        <p:cTn id="11" dur="15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96" y="-2269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12">
            <a:extLst>
              <a:ext uri="{FF2B5EF4-FFF2-40B4-BE49-F238E27FC236}">
                <a16:creationId xmlns:a16="http://schemas.microsoft.com/office/drawing/2014/main" xmlns="" id="{CB1263D8-73B8-080A-89AA-32FA0FA239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86683" y="173381"/>
            <a:ext cx="1290690" cy="1378574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711A3176-B5A1-6CFA-8098-929F7A1E638A}"/>
              </a:ext>
            </a:extLst>
          </p:cNvPr>
          <p:cNvGrpSpPr/>
          <p:nvPr/>
        </p:nvGrpSpPr>
        <p:grpSpPr>
          <a:xfrm>
            <a:off x="9306706" y="468447"/>
            <a:ext cx="4549250" cy="1952943"/>
            <a:chOff x="12408941" y="624596"/>
            <a:chExt cx="6065666" cy="2603924"/>
          </a:xfrm>
        </p:grpSpPr>
        <p:pic>
          <p:nvPicPr>
            <p:cNvPr id="32" name="Picture 15">
              <a:extLst>
                <a:ext uri="{FF2B5EF4-FFF2-40B4-BE49-F238E27FC236}">
                  <a16:creationId xmlns:a16="http://schemas.microsoft.com/office/drawing/2014/main" xmlns="" id="{B9C6D28A-9704-02A7-353C-42EA09BC08B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12408941" y="2319799"/>
              <a:ext cx="1478597" cy="908721"/>
            </a:xfrm>
            <a:prstGeom prst="rect">
              <a:avLst/>
            </a:prstGeom>
          </p:spPr>
        </p:pic>
        <p:pic>
          <p:nvPicPr>
            <p:cNvPr id="33" name="Picture 23">
              <a:extLst>
                <a:ext uri="{FF2B5EF4-FFF2-40B4-BE49-F238E27FC236}">
                  <a16:creationId xmlns:a16="http://schemas.microsoft.com/office/drawing/2014/main" xmlns="" id="{2A1188D5-579D-1ACB-447F-FC77D9DDC6F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12746373" y="624596"/>
              <a:ext cx="1832014" cy="1354927"/>
            </a:xfrm>
            <a:prstGeom prst="rect">
              <a:avLst/>
            </a:prstGeom>
          </p:spPr>
        </p:pic>
        <p:pic>
          <p:nvPicPr>
            <p:cNvPr id="34" name="Picture 15">
              <a:extLst>
                <a:ext uri="{FF2B5EF4-FFF2-40B4-BE49-F238E27FC236}">
                  <a16:creationId xmlns:a16="http://schemas.microsoft.com/office/drawing/2014/main" xmlns="" id="{8C2E669C-DB23-0638-164E-04B28E1F1AD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15134284" y="1919702"/>
              <a:ext cx="1130523" cy="694801"/>
            </a:xfrm>
            <a:prstGeom prst="rect">
              <a:avLst/>
            </a:prstGeom>
          </p:spPr>
        </p:pic>
        <p:pic>
          <p:nvPicPr>
            <p:cNvPr id="35" name="Picture 15">
              <a:extLst>
                <a:ext uri="{FF2B5EF4-FFF2-40B4-BE49-F238E27FC236}">
                  <a16:creationId xmlns:a16="http://schemas.microsoft.com/office/drawing/2014/main" xmlns="" id="{C55878C1-2DDD-45AF-937C-0EEA8DAF84B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17344084" y="1284722"/>
              <a:ext cx="1130523" cy="694801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50645645-CCF4-1C07-CDC3-FDD66505168A}"/>
              </a:ext>
            </a:extLst>
          </p:cNvPr>
          <p:cNvGrpSpPr/>
          <p:nvPr/>
        </p:nvGrpSpPr>
        <p:grpSpPr>
          <a:xfrm>
            <a:off x="-3819250" y="132184"/>
            <a:ext cx="3760736" cy="1948436"/>
            <a:chOff x="-5092332" y="176244"/>
            <a:chExt cx="5014314" cy="2597915"/>
          </a:xfrm>
        </p:grpSpPr>
        <p:pic>
          <p:nvPicPr>
            <p:cNvPr id="37" name="Picture 15">
              <a:extLst>
                <a:ext uri="{FF2B5EF4-FFF2-40B4-BE49-F238E27FC236}">
                  <a16:creationId xmlns:a16="http://schemas.microsoft.com/office/drawing/2014/main" xmlns="" id="{34C8BA7E-B877-F6AB-7431-DF1D83F524D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-3186310" y="1302059"/>
              <a:ext cx="1478597" cy="908721"/>
            </a:xfrm>
            <a:prstGeom prst="rect">
              <a:avLst/>
            </a:prstGeom>
          </p:spPr>
        </p:pic>
        <p:pic>
          <p:nvPicPr>
            <p:cNvPr id="38" name="Picture 15">
              <a:extLst>
                <a:ext uri="{FF2B5EF4-FFF2-40B4-BE49-F238E27FC236}">
                  <a16:creationId xmlns:a16="http://schemas.microsoft.com/office/drawing/2014/main" xmlns="" id="{657847A2-2C87-779E-818C-5B711513A8D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-1208541" y="176244"/>
              <a:ext cx="1130523" cy="694801"/>
            </a:xfrm>
            <a:prstGeom prst="rect">
              <a:avLst/>
            </a:prstGeom>
          </p:spPr>
        </p:pic>
        <p:pic>
          <p:nvPicPr>
            <p:cNvPr id="39" name="Picture 15">
              <a:extLst>
                <a:ext uri="{FF2B5EF4-FFF2-40B4-BE49-F238E27FC236}">
                  <a16:creationId xmlns:a16="http://schemas.microsoft.com/office/drawing/2014/main" xmlns="" id="{DD239C67-470F-B40E-3BD9-7E138BF9E27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-1549475" y="2079358"/>
              <a:ext cx="1130523" cy="694801"/>
            </a:xfrm>
            <a:prstGeom prst="rect">
              <a:avLst/>
            </a:prstGeom>
          </p:spPr>
        </p:pic>
        <p:pic>
          <p:nvPicPr>
            <p:cNvPr id="40" name="Picture 15">
              <a:extLst>
                <a:ext uri="{FF2B5EF4-FFF2-40B4-BE49-F238E27FC236}">
                  <a16:creationId xmlns:a16="http://schemas.microsoft.com/office/drawing/2014/main" xmlns="" id="{5FE649C3-DCE5-4301-F325-5A7512D443D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-5092332" y="871045"/>
              <a:ext cx="1130523" cy="694801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AE184DE7-3575-6DEA-C9D0-BD2511213349}"/>
              </a:ext>
            </a:extLst>
          </p:cNvPr>
          <p:cNvGrpSpPr/>
          <p:nvPr/>
        </p:nvGrpSpPr>
        <p:grpSpPr>
          <a:xfrm>
            <a:off x="-834309" y="3930150"/>
            <a:ext cx="11495810" cy="1261872"/>
            <a:chOff x="-1140691" y="5175504"/>
            <a:chExt cx="15327746" cy="1682496"/>
          </a:xfrm>
        </p:grpSpPr>
        <p:pic>
          <p:nvPicPr>
            <p:cNvPr id="4" name="Picture 6">
              <a:extLst>
                <a:ext uri="{FF2B5EF4-FFF2-40B4-BE49-F238E27FC236}">
                  <a16:creationId xmlns:a16="http://schemas.microsoft.com/office/drawing/2014/main" xmlns="" id="{3E494D30-ADB8-9F57-AEB8-270C725B239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6871855" y="5175504"/>
              <a:ext cx="7315200" cy="1682496"/>
            </a:xfrm>
            <a:prstGeom prst="rect">
              <a:avLst/>
            </a:prstGeom>
          </p:spPr>
        </p:pic>
        <p:pic>
          <p:nvPicPr>
            <p:cNvPr id="5" name="Picture 6">
              <a:extLst>
                <a:ext uri="{FF2B5EF4-FFF2-40B4-BE49-F238E27FC236}">
                  <a16:creationId xmlns:a16="http://schemas.microsoft.com/office/drawing/2014/main" xmlns="" id="{E49245B5-4046-56FB-7042-AA5B37E8BA6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3214255" y="5175504"/>
              <a:ext cx="7315200" cy="1682496"/>
            </a:xfrm>
            <a:prstGeom prst="rect">
              <a:avLst/>
            </a:prstGeom>
          </p:spPr>
        </p:pic>
        <p:pic>
          <p:nvPicPr>
            <p:cNvPr id="6" name="Picture 6">
              <a:extLst>
                <a:ext uri="{FF2B5EF4-FFF2-40B4-BE49-F238E27FC236}">
                  <a16:creationId xmlns:a16="http://schemas.microsoft.com/office/drawing/2014/main" xmlns="" id="{12090104-38A1-06FC-5506-29D2E891262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-1140691" y="5175504"/>
              <a:ext cx="7315200" cy="1682496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44CFE1A0-E7AF-7335-5DC4-8EA980CD2D92}"/>
              </a:ext>
            </a:extLst>
          </p:cNvPr>
          <p:cNvGrpSpPr/>
          <p:nvPr/>
        </p:nvGrpSpPr>
        <p:grpSpPr>
          <a:xfrm>
            <a:off x="-28733" y="3344194"/>
            <a:ext cx="9201973" cy="1178696"/>
            <a:chOff x="-3822" y="4600319"/>
            <a:chExt cx="12269297" cy="1571594"/>
          </a:xfrm>
        </p:grpSpPr>
        <p:pic>
          <p:nvPicPr>
            <p:cNvPr id="24" name="Picture 16">
              <a:extLst>
                <a:ext uri="{FF2B5EF4-FFF2-40B4-BE49-F238E27FC236}">
                  <a16:creationId xmlns:a16="http://schemas.microsoft.com/office/drawing/2014/main" xmlns="" id="{DBE679A6-E5B1-FA99-A145-3581681CE3C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rcRect/>
            <a:stretch>
              <a:fillRect/>
            </a:stretch>
          </p:blipFill>
          <p:spPr>
            <a:xfrm rot="180549">
              <a:off x="6034977" y="4615801"/>
              <a:ext cx="3139754" cy="1359130"/>
            </a:xfrm>
            <a:prstGeom prst="rect">
              <a:avLst/>
            </a:prstGeom>
          </p:spPr>
        </p:pic>
        <p:pic>
          <p:nvPicPr>
            <p:cNvPr id="22" name="Picture 16">
              <a:extLst>
                <a:ext uri="{FF2B5EF4-FFF2-40B4-BE49-F238E27FC236}">
                  <a16:creationId xmlns:a16="http://schemas.microsoft.com/office/drawing/2014/main" xmlns="" id="{5FF0E80C-B9AD-073A-406E-F32F7D8061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rcRect r="40067"/>
            <a:stretch/>
          </p:blipFill>
          <p:spPr>
            <a:xfrm rot="20678505">
              <a:off x="-3822" y="4812783"/>
              <a:ext cx="1881751" cy="1359130"/>
            </a:xfrm>
            <a:prstGeom prst="rect">
              <a:avLst/>
            </a:prstGeom>
          </p:spPr>
        </p:pic>
        <p:pic>
          <p:nvPicPr>
            <p:cNvPr id="23" name="Picture 16">
              <a:extLst>
                <a:ext uri="{FF2B5EF4-FFF2-40B4-BE49-F238E27FC236}">
                  <a16:creationId xmlns:a16="http://schemas.microsoft.com/office/drawing/2014/main" xmlns="" id="{F1895DA0-99C9-F7C9-4BBB-FA2B642D065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rcRect/>
            <a:stretch>
              <a:fillRect/>
            </a:stretch>
          </p:blipFill>
          <p:spPr>
            <a:xfrm rot="644428">
              <a:off x="1759075" y="4600319"/>
              <a:ext cx="3139754" cy="1359130"/>
            </a:xfrm>
            <a:prstGeom prst="rect">
              <a:avLst/>
            </a:prstGeom>
          </p:spPr>
        </p:pic>
        <p:pic>
          <p:nvPicPr>
            <p:cNvPr id="25" name="Picture 16">
              <a:extLst>
                <a:ext uri="{FF2B5EF4-FFF2-40B4-BE49-F238E27FC236}">
                  <a16:creationId xmlns:a16="http://schemas.microsoft.com/office/drawing/2014/main" xmlns="" id="{AF5229AB-C5E2-490A-D16F-31438F4AB0B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rcRect/>
            <a:stretch>
              <a:fillRect/>
            </a:stretch>
          </p:blipFill>
          <p:spPr>
            <a:xfrm rot="342150">
              <a:off x="9125721" y="4651195"/>
              <a:ext cx="3139754" cy="1359130"/>
            </a:xfrm>
            <a:prstGeom prst="rect">
              <a:avLst/>
            </a:prstGeom>
          </p:spPr>
        </p:pic>
        <p:pic>
          <p:nvPicPr>
            <p:cNvPr id="27" name="Picture 16">
              <a:extLst>
                <a:ext uri="{FF2B5EF4-FFF2-40B4-BE49-F238E27FC236}">
                  <a16:creationId xmlns:a16="http://schemas.microsoft.com/office/drawing/2014/main" xmlns="" id="{0CD72171-44F0-8F25-429D-BE95862490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rcRect l="60455"/>
            <a:stretch/>
          </p:blipFill>
          <p:spPr>
            <a:xfrm rot="21095236">
              <a:off x="4824437" y="4819608"/>
              <a:ext cx="1095223" cy="1198887"/>
            </a:xfrm>
            <a:prstGeom prst="rect">
              <a:avLst/>
            </a:prstGeom>
          </p:spPr>
        </p:pic>
      </p:grpSp>
      <p:pic>
        <p:nvPicPr>
          <p:cNvPr id="20" name="Picture 6">
            <a:extLst>
              <a:ext uri="{FF2B5EF4-FFF2-40B4-BE49-F238E27FC236}">
                <a16:creationId xmlns:a16="http://schemas.microsoft.com/office/drawing/2014/main" xmlns="" id="{52289406-86B0-1D1A-5CB2-3DEE5266C2A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2127759" y="255568"/>
            <a:ext cx="4652609" cy="4936454"/>
          </a:xfrm>
          <a:prstGeom prst="rect">
            <a:avLst/>
          </a:prstGeom>
        </p:spPr>
      </p:pic>
      <p:pic>
        <p:nvPicPr>
          <p:cNvPr id="68" name="Picture 67">
            <a:hlinkClick r:id="rId13" action="ppaction://hlinksldjump"/>
            <a:extLst>
              <a:ext uri="{FF2B5EF4-FFF2-40B4-BE49-F238E27FC236}">
                <a16:creationId xmlns:a16="http://schemas.microsoft.com/office/drawing/2014/main" xmlns="" id="{1E457CC4-7B44-5608-750F-717E0C74CFB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17555" y="3267882"/>
            <a:ext cx="1508891" cy="1156817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xmlns="" id="{442CA6F6-564C-AB07-6304-31587E9E732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127760" y="1987451"/>
            <a:ext cx="1033598" cy="1028700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xmlns="" id="{CD67DA84-66F9-FAB2-E4F6-92E51B8BEED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530587" y="592779"/>
            <a:ext cx="1018309" cy="1028700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xmlns="" id="{6CCACDCD-70D7-50B0-4FFE-3C884D9DC32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299607" y="399485"/>
            <a:ext cx="997526" cy="1028700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xmlns="" id="{9F170195-1CDB-1009-5808-FC2F94D856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687696" y="1852879"/>
            <a:ext cx="1071154" cy="1097280"/>
          </a:xfrm>
          <a:prstGeom prst="rect">
            <a:avLst/>
          </a:prstGeom>
        </p:spPr>
      </p:pic>
      <p:pic>
        <p:nvPicPr>
          <p:cNvPr id="10" name="Picture 9">
            <a:hlinkClick r:id="rId19" action="ppaction://hlinksldjump"/>
            <a:extLst>
              <a:ext uri="{FF2B5EF4-FFF2-40B4-BE49-F238E27FC236}">
                <a16:creationId xmlns:a16="http://schemas.microsoft.com/office/drawing/2014/main" xmlns="" id="{03323B50-D446-3647-D894-29CE2FEFF95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131054" y="1977864"/>
            <a:ext cx="1033598" cy="1028700"/>
          </a:xfrm>
          <a:prstGeom prst="rect">
            <a:avLst/>
          </a:prstGeom>
        </p:spPr>
      </p:pic>
      <p:pic>
        <p:nvPicPr>
          <p:cNvPr id="11" name="Picture 10">
            <a:hlinkClick r:id="rId20" action="ppaction://hlinksldjump"/>
            <a:extLst>
              <a:ext uri="{FF2B5EF4-FFF2-40B4-BE49-F238E27FC236}">
                <a16:creationId xmlns:a16="http://schemas.microsoft.com/office/drawing/2014/main" xmlns="" id="{416AB07F-E0F0-8DFD-F81E-D156E50F3E2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539119" y="602366"/>
            <a:ext cx="1018309" cy="1028700"/>
          </a:xfrm>
          <a:prstGeom prst="rect">
            <a:avLst/>
          </a:prstGeom>
        </p:spPr>
      </p:pic>
      <p:pic>
        <p:nvPicPr>
          <p:cNvPr id="12" name="Picture 11">
            <a:hlinkClick r:id="rId21" action="ppaction://hlinksldjump"/>
            <a:extLst>
              <a:ext uri="{FF2B5EF4-FFF2-40B4-BE49-F238E27FC236}">
                <a16:creationId xmlns:a16="http://schemas.microsoft.com/office/drawing/2014/main" xmlns="" id="{5036AD05-7AA4-6F79-94CB-2BE30D5C3D7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307770" y="392734"/>
            <a:ext cx="997526" cy="1028700"/>
          </a:xfrm>
          <a:prstGeom prst="rect">
            <a:avLst/>
          </a:prstGeom>
        </p:spPr>
      </p:pic>
      <p:pic>
        <p:nvPicPr>
          <p:cNvPr id="13" name="Picture 12">
            <a:hlinkClick r:id="rId22" action="ppaction://hlinksldjump"/>
            <a:extLst>
              <a:ext uri="{FF2B5EF4-FFF2-40B4-BE49-F238E27FC236}">
                <a16:creationId xmlns:a16="http://schemas.microsoft.com/office/drawing/2014/main" xmlns="" id="{523E136A-FDB5-9271-4360-CC3EEEBA31A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690991" y="1866287"/>
            <a:ext cx="1071154" cy="109728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8393" y="121691"/>
            <a:ext cx="1051301" cy="96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668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8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8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" decel="100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" decel="1000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" decel="1000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" decel="100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6C7B95D9-FF5E-93AF-4F95-C290040295EF}"/>
              </a:ext>
            </a:extLst>
          </p:cNvPr>
          <p:cNvGrpSpPr/>
          <p:nvPr/>
        </p:nvGrpSpPr>
        <p:grpSpPr>
          <a:xfrm>
            <a:off x="-834309" y="3930150"/>
            <a:ext cx="11495810" cy="1261872"/>
            <a:chOff x="-1140691" y="5175504"/>
            <a:chExt cx="15327746" cy="1682496"/>
          </a:xfrm>
        </p:grpSpPr>
        <p:pic>
          <p:nvPicPr>
            <p:cNvPr id="30" name="Picture 6">
              <a:extLst>
                <a:ext uri="{FF2B5EF4-FFF2-40B4-BE49-F238E27FC236}">
                  <a16:creationId xmlns:a16="http://schemas.microsoft.com/office/drawing/2014/main" xmlns="" id="{E8C4879F-AD0C-3AE9-DA34-B09DFC99D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6871855" y="5175504"/>
              <a:ext cx="7315200" cy="1682496"/>
            </a:xfrm>
            <a:prstGeom prst="rect">
              <a:avLst/>
            </a:prstGeom>
          </p:spPr>
        </p:pic>
        <p:pic>
          <p:nvPicPr>
            <p:cNvPr id="31" name="Picture 6">
              <a:extLst>
                <a:ext uri="{FF2B5EF4-FFF2-40B4-BE49-F238E27FC236}">
                  <a16:creationId xmlns:a16="http://schemas.microsoft.com/office/drawing/2014/main" xmlns="" id="{2BFD24DC-C19F-FB3B-582C-F04180FEB2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3214255" y="5175504"/>
              <a:ext cx="7315200" cy="1682496"/>
            </a:xfrm>
            <a:prstGeom prst="rect">
              <a:avLst/>
            </a:prstGeom>
          </p:spPr>
        </p:pic>
        <p:pic>
          <p:nvPicPr>
            <p:cNvPr id="32" name="Picture 6">
              <a:extLst>
                <a:ext uri="{FF2B5EF4-FFF2-40B4-BE49-F238E27FC236}">
                  <a16:creationId xmlns:a16="http://schemas.microsoft.com/office/drawing/2014/main" xmlns="" id="{47AFD3F1-365F-F267-1254-76B678331D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-1140691" y="5175504"/>
              <a:ext cx="7315200" cy="1682496"/>
            </a:xfrm>
            <a:prstGeom prst="rect">
              <a:avLst/>
            </a:prstGeom>
          </p:spPr>
        </p:pic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Tx/>
              <a:buFontTx/>
              <a:buNone/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28" name="Câu hỏi">
            <a:extLst>
              <a:ext uri="{FF2B5EF4-FFF2-40B4-BE49-F238E27FC236}">
                <a16:creationId xmlns:a16="http://schemas.microsoft.com/office/drawing/2014/main" xmlns="" id="{018AD89B-885D-983C-F4F6-FC485515F49D}"/>
              </a:ext>
            </a:extLst>
          </p:cNvPr>
          <p:cNvSpPr/>
          <p:nvPr/>
        </p:nvSpPr>
        <p:spPr>
          <a:xfrm>
            <a:off x="910936" y="314275"/>
            <a:ext cx="7322128" cy="149629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  <a:buClrTx/>
              <a:buFontTx/>
              <a:buNone/>
              <a:defRPr/>
            </a:pPr>
            <a:r>
              <a:rPr lang="en-US" sz="2400" b="1" kern="1200" noProof="1" smtClean="0">
                <a:solidFill>
                  <a:srgbClr val="C00000"/>
                </a:solidFill>
                <a:cs typeface="Arial" panose="020B0604020202020204" pitchFamily="34" charset="0"/>
              </a:rPr>
              <a:t>    </a:t>
            </a:r>
            <a:r>
              <a:rPr lang="vi-VN" sz="2400" b="1" kern="1200" noProof="1" smtClean="0">
                <a:solidFill>
                  <a:srgbClr val="C00000"/>
                </a:solidFill>
                <a:cs typeface="Arial" panose="020B0604020202020204" pitchFamily="34" charset="0"/>
              </a:rPr>
              <a:t>Câu </a:t>
            </a:r>
            <a:r>
              <a:rPr lang="en-US" sz="2400" b="1" kern="1200" noProof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1: </a:t>
            </a:r>
            <a:r>
              <a:rPr lang="nl-NL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 hình vẽ, </a:t>
            </a:r>
            <a:endParaRPr lang="nl-NL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ClrTx/>
              <a:buFontTx/>
              <a:buNone/>
              <a:defRPr/>
            </a:pPr>
            <a:r>
              <a:rPr lang="nl-NL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tìm cặp góc đồng vị.</a:t>
            </a:r>
            <a:endParaRPr lang="vi-VN" sz="2400" kern="12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Đáp án đúng">
                <a:extLst>
                  <a:ext uri="{FF2B5EF4-FFF2-40B4-BE49-F238E27FC236}">
                    <a16:creationId xmlns:a16="http://schemas.microsoft.com/office/drawing/2014/main" xmlns="" id="{4D1DA2F5-D9A5-C765-0E47-25DD326F3067}"/>
                  </a:ext>
                </a:extLst>
              </p:cNvPr>
              <p:cNvSpPr/>
              <p:nvPr/>
            </p:nvSpPr>
            <p:spPr>
              <a:xfrm>
                <a:off x="910936" y="2039166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r>
                  <a:rPr lang="en-US" sz="2400" kern="1200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2400" kern="1200" noProof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nl-NL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nl-NL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và </a:t>
                </a:r>
                <a:r>
                  <a:rPr lang="nl-NL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endParaRPr lang="vi-VN" sz="2400" kern="1200" noProof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4" name="Đáp án đúng">
                <a:extLst>
                  <a:ext uri="{FF2B5EF4-FFF2-40B4-BE49-F238E27FC236}">
                    <a16:creationId xmlns:a16="http://schemas.microsoft.com/office/drawing/2014/main" xmlns="" id="{4D1DA2F5-D9A5-C765-0E47-25DD326F30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936" y="2039166"/>
                <a:ext cx="3401291" cy="997526"/>
              </a:xfrm>
              <a:prstGeom prst="roundRect">
                <a:avLst/>
              </a:prstGeom>
              <a:blipFill rotWithShape="0">
                <a:blip r:embed="rId5"/>
                <a:stretch>
                  <a:fillRect r="-1756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Đáp án sai 1">
                <a:extLst>
                  <a:ext uri="{FF2B5EF4-FFF2-40B4-BE49-F238E27FC236}">
                    <a16:creationId xmlns:a16="http://schemas.microsoft.com/office/drawing/2014/main" xmlns="" id="{1713963F-2894-56F2-E53C-4371936FB85C}"/>
                  </a:ext>
                </a:extLst>
              </p:cNvPr>
              <p:cNvSpPr/>
              <p:nvPr/>
            </p:nvSpPr>
            <p:spPr>
              <a:xfrm>
                <a:off x="910936" y="3265291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r>
                  <a:rPr lang="en-US" sz="2400" kern="1200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2400" kern="1200" noProof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nl-NL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r>
                  <a:rPr lang="nl-NL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và </a:t>
                </a:r>
                <a:r>
                  <a:rPr lang="nl-NL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endParaRPr lang="vi-VN" sz="2400" kern="1200" noProof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Đáp án sai 1">
                <a:extLst>
                  <a:ext uri="{FF2B5EF4-FFF2-40B4-BE49-F238E27FC236}">
                    <a16:creationId xmlns:a16="http://schemas.microsoft.com/office/drawing/2014/main" xmlns="" id="{1713963F-2894-56F2-E53C-4371936FB8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936" y="3265291"/>
                <a:ext cx="3401291" cy="997526"/>
              </a:xfrm>
              <a:prstGeom prst="roundRect">
                <a:avLst/>
              </a:prstGeom>
              <a:blipFill rotWithShape="0">
                <a:blip r:embed="rId6"/>
                <a:stretch>
                  <a:fillRect r="-1756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Đáp án sai 2">
                <a:extLst>
                  <a:ext uri="{FF2B5EF4-FFF2-40B4-BE49-F238E27FC236}">
                    <a16:creationId xmlns:a16="http://schemas.microsoft.com/office/drawing/2014/main" xmlns="" id="{72E080E8-9CBE-7E1E-25CC-340E27A4D017}"/>
                  </a:ext>
                </a:extLst>
              </p:cNvPr>
              <p:cNvSpPr/>
              <p:nvPr/>
            </p:nvSpPr>
            <p:spPr>
              <a:xfrm>
                <a:off x="4831773" y="2039166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r>
                  <a:rPr lang="en-US" sz="2400" kern="1200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en-US" sz="2400" kern="1200" noProof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nl-NL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e>
                    </m:acc>
                  </m:oMath>
                </a14:m>
                <a:r>
                  <a:rPr lang="nl-NL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và </a:t>
                </a:r>
                <a:r>
                  <a:rPr lang="nl-NL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endParaRPr lang="vi-VN" sz="2400" kern="1200" noProof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Đáp án sai 2">
                <a:extLst>
                  <a:ext uri="{FF2B5EF4-FFF2-40B4-BE49-F238E27FC236}">
                    <a16:creationId xmlns:a16="http://schemas.microsoft.com/office/drawing/2014/main" xmlns="" id="{72E080E8-9CBE-7E1E-25CC-340E27A4D01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1773" y="2039166"/>
                <a:ext cx="3401291" cy="997526"/>
              </a:xfrm>
              <a:prstGeom prst="roundRect">
                <a:avLst/>
              </a:prstGeom>
              <a:blipFill rotWithShape="0">
                <a:blip r:embed="rId7"/>
                <a:stretch>
                  <a:fillRect r="-1774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Đáp án sai 3">
                <a:extLst>
                  <a:ext uri="{FF2B5EF4-FFF2-40B4-BE49-F238E27FC236}">
                    <a16:creationId xmlns:a16="http://schemas.microsoft.com/office/drawing/2014/main" xmlns="" id="{98AC7C36-17E6-7D99-2014-5789447F054D}"/>
                  </a:ext>
                </a:extLst>
              </p:cNvPr>
              <p:cNvSpPr/>
              <p:nvPr/>
            </p:nvSpPr>
            <p:spPr>
              <a:xfrm>
                <a:off x="4831772" y="3265291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r>
                  <a:rPr lang="en-US" sz="2400" kern="1200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r>
                  <a:rPr lang="en-US" sz="2400" kern="1200" noProof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nl-NL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nl-NL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và góc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endParaRPr lang="vi-VN" sz="2400" kern="1200" noProof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7" name="Đáp án sai 3">
                <a:extLst>
                  <a:ext uri="{FF2B5EF4-FFF2-40B4-BE49-F238E27FC236}">
                    <a16:creationId xmlns:a16="http://schemas.microsoft.com/office/drawing/2014/main" xmlns="" id="{98AC7C36-17E6-7D99-2014-5789447F054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1772" y="3265291"/>
                <a:ext cx="3401291" cy="997526"/>
              </a:xfrm>
              <a:prstGeom prst="roundRect">
                <a:avLst/>
              </a:prstGeom>
              <a:blipFill rotWithShape="0">
                <a:blip r:embed="rId8"/>
                <a:stretch>
                  <a:fillRect r="-163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Đáp án đúng">
                <a:extLst>
                  <a:ext uri="{FF2B5EF4-FFF2-40B4-BE49-F238E27FC236}">
                    <a16:creationId xmlns:a16="http://schemas.microsoft.com/office/drawing/2014/main" xmlns="" id="{F26A5EAB-E5AD-94BE-45D6-5F46AA945CA3}"/>
                  </a:ext>
                </a:extLst>
              </p:cNvPr>
              <p:cNvSpPr/>
              <p:nvPr/>
            </p:nvSpPr>
            <p:spPr>
              <a:xfrm>
                <a:off x="910936" y="2039166"/>
                <a:ext cx="3401291" cy="997526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r>
                  <a:rPr lang="en-US" sz="2400" kern="1200" noProof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A. </a:t>
                </a:r>
                <a:r>
                  <a:rPr lang="nl-NL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nl-NL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và </a:t>
                </a:r>
                <a:r>
                  <a:rPr lang="nl-NL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endParaRPr lang="vi-VN" sz="2400" kern="1200" noProof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8" name="Đáp án đúng">
                <a:extLst>
                  <a:ext uri="{FF2B5EF4-FFF2-40B4-BE49-F238E27FC236}">
                    <a16:creationId xmlns:a16="http://schemas.microsoft.com/office/drawing/2014/main" xmlns="" id="{F26A5EAB-E5AD-94BE-45D6-5F46AA945CA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936" y="2039166"/>
                <a:ext cx="3401291" cy="997526"/>
              </a:xfrm>
              <a:prstGeom prst="roundRect">
                <a:avLst/>
              </a:prstGeom>
              <a:blipFill rotWithShape="0">
                <a:blip r:embed="rId9"/>
                <a:stretch>
                  <a:fillRect r="-1756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Picture 32">
            <a:hlinkClick r:id="rId10" action="ppaction://hlinksldjump"/>
            <a:extLst>
              <a:ext uri="{FF2B5EF4-FFF2-40B4-BE49-F238E27FC236}">
                <a16:creationId xmlns:a16="http://schemas.microsoft.com/office/drawing/2014/main" xmlns="" id="{158CD88B-C23A-FCE7-7734-523846E91FE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13509" y="4072379"/>
            <a:ext cx="1230491" cy="1119848"/>
          </a:xfrm>
          <a:prstGeom prst="rect">
            <a:avLst/>
          </a:prstGeom>
        </p:spPr>
      </p:pic>
      <p:pic>
        <p:nvPicPr>
          <p:cNvPr id="15" name="Picture 3">
            <a:extLst>
              <a:ext uri="{FF2B5EF4-FFF2-40B4-BE49-F238E27FC236}">
                <a16:creationId xmlns:a16="http://schemas.microsoft.com/office/drawing/2014/main" xmlns="" id="{066BD82E-4B73-4E2E-4BDB-281447ADC30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-33381" y="3681827"/>
            <a:ext cx="909893" cy="1510195"/>
          </a:xfrm>
          <a:prstGeom prst="rect">
            <a:avLst/>
          </a:prstGeom>
        </p:spPr>
      </p:pic>
      <p:pic>
        <p:nvPicPr>
          <p:cNvPr id="16" name="Picture 15"/>
          <p:cNvPicPr/>
          <p:nvPr/>
        </p:nvPicPr>
        <p:blipFill rotWithShape="1">
          <a:blip r:embed="rId14"/>
          <a:srcRect t="9845" b="18686"/>
          <a:stretch/>
        </p:blipFill>
        <p:spPr>
          <a:xfrm>
            <a:off x="4831772" y="332372"/>
            <a:ext cx="2654282" cy="147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467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6C7B95D9-FF5E-93AF-4F95-C290040295EF}"/>
              </a:ext>
            </a:extLst>
          </p:cNvPr>
          <p:cNvGrpSpPr/>
          <p:nvPr/>
        </p:nvGrpSpPr>
        <p:grpSpPr>
          <a:xfrm>
            <a:off x="-834309" y="3930150"/>
            <a:ext cx="11495810" cy="1261872"/>
            <a:chOff x="-1140691" y="5175504"/>
            <a:chExt cx="15327746" cy="1682496"/>
          </a:xfrm>
        </p:grpSpPr>
        <p:pic>
          <p:nvPicPr>
            <p:cNvPr id="30" name="Picture 6">
              <a:extLst>
                <a:ext uri="{FF2B5EF4-FFF2-40B4-BE49-F238E27FC236}">
                  <a16:creationId xmlns:a16="http://schemas.microsoft.com/office/drawing/2014/main" xmlns="" id="{E8C4879F-AD0C-3AE9-DA34-B09DFC99D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6871855" y="5175504"/>
              <a:ext cx="7315200" cy="1682496"/>
            </a:xfrm>
            <a:prstGeom prst="rect">
              <a:avLst/>
            </a:prstGeom>
          </p:spPr>
        </p:pic>
        <p:pic>
          <p:nvPicPr>
            <p:cNvPr id="31" name="Picture 6">
              <a:extLst>
                <a:ext uri="{FF2B5EF4-FFF2-40B4-BE49-F238E27FC236}">
                  <a16:creationId xmlns:a16="http://schemas.microsoft.com/office/drawing/2014/main" xmlns="" id="{2BFD24DC-C19F-FB3B-582C-F04180FEB2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3214255" y="5175504"/>
              <a:ext cx="7315200" cy="1682496"/>
            </a:xfrm>
            <a:prstGeom prst="rect">
              <a:avLst/>
            </a:prstGeom>
          </p:spPr>
        </p:pic>
        <p:pic>
          <p:nvPicPr>
            <p:cNvPr id="32" name="Picture 6">
              <a:extLst>
                <a:ext uri="{FF2B5EF4-FFF2-40B4-BE49-F238E27FC236}">
                  <a16:creationId xmlns:a16="http://schemas.microsoft.com/office/drawing/2014/main" xmlns="" id="{47AFD3F1-365F-F267-1254-76B678331D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-1140691" y="5175504"/>
              <a:ext cx="7315200" cy="1682496"/>
            </a:xfrm>
            <a:prstGeom prst="rect">
              <a:avLst/>
            </a:prstGeom>
          </p:spPr>
        </p:pic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Tx/>
              <a:buFontTx/>
              <a:buNone/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28" name="Câu hỏi">
            <a:extLst>
              <a:ext uri="{FF2B5EF4-FFF2-40B4-BE49-F238E27FC236}">
                <a16:creationId xmlns:a16="http://schemas.microsoft.com/office/drawing/2014/main" xmlns="" id="{018AD89B-885D-983C-F4F6-FC485515F49D}"/>
              </a:ext>
            </a:extLst>
          </p:cNvPr>
          <p:cNvSpPr/>
          <p:nvPr/>
        </p:nvSpPr>
        <p:spPr>
          <a:xfrm>
            <a:off x="910936" y="314275"/>
            <a:ext cx="7322128" cy="149629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ClrTx/>
              <a:buFontTx/>
              <a:buNone/>
              <a:defRPr/>
            </a:pPr>
            <a:r>
              <a:rPr lang="en-US" sz="2400" b="1" kern="1200" noProof="1" smtClean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  </a:t>
            </a:r>
            <a:r>
              <a:rPr lang="vi-VN" sz="2400" b="1" kern="1200" noProof="1" smtClean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Câu </a:t>
            </a:r>
            <a:r>
              <a:rPr lang="en-US" sz="2400" b="1" kern="1200" noProof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2: </a:t>
            </a:r>
            <a:r>
              <a:rPr lang="nl-NL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 hình vẽ, </a:t>
            </a:r>
          </a:p>
          <a:p>
            <a:pPr>
              <a:lnSpc>
                <a:spcPct val="150000"/>
              </a:lnSpc>
              <a:buClrTx/>
              <a:buFontTx/>
              <a:buNone/>
              <a:defRPr/>
            </a:pPr>
            <a:r>
              <a:rPr lang="nl-NL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tìm </a:t>
            </a:r>
            <a:r>
              <a:rPr lang="nl-NL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cặp góc đồng vị</a:t>
            </a:r>
            <a:r>
              <a:rPr lang="nl-NL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4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vi-VN" sz="2400" kern="12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Đáp án đúng">
                <a:extLst>
                  <a:ext uri="{FF2B5EF4-FFF2-40B4-BE49-F238E27FC236}">
                    <a16:creationId xmlns:a16="http://schemas.microsoft.com/office/drawing/2014/main" xmlns="" id="{4D1DA2F5-D9A5-C765-0E47-25DD326F3067}"/>
                  </a:ext>
                </a:extLst>
              </p:cNvPr>
              <p:cNvSpPr/>
              <p:nvPr/>
            </p:nvSpPr>
            <p:spPr>
              <a:xfrm>
                <a:off x="910936" y="2039166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r>
                  <a:rPr lang="en-US" sz="2400" kern="1200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2400" kern="1200" noProof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nl-NL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nl-NL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và </a:t>
                </a:r>
                <a:r>
                  <a:rPr lang="nl-NL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e>
                    </m:acc>
                  </m:oMath>
                </a14:m>
                <a:endParaRPr lang="vi-VN" sz="2400" kern="1200" noProof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4" name="Đáp án đúng">
                <a:extLst>
                  <a:ext uri="{FF2B5EF4-FFF2-40B4-BE49-F238E27FC236}">
                    <a16:creationId xmlns:a16="http://schemas.microsoft.com/office/drawing/2014/main" xmlns="" id="{4D1DA2F5-D9A5-C765-0E47-25DD326F30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936" y="2039166"/>
                <a:ext cx="3401291" cy="997526"/>
              </a:xfrm>
              <a:prstGeom prst="roundRect">
                <a:avLst/>
              </a:prstGeom>
              <a:blipFill rotWithShape="0">
                <a:blip r:embed="rId5"/>
                <a:stretch>
                  <a:fillRect r="-1756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Đáp án sai 1">
                <a:extLst>
                  <a:ext uri="{FF2B5EF4-FFF2-40B4-BE49-F238E27FC236}">
                    <a16:creationId xmlns:a16="http://schemas.microsoft.com/office/drawing/2014/main" xmlns="" id="{1713963F-2894-56F2-E53C-4371936FB85C}"/>
                  </a:ext>
                </a:extLst>
              </p:cNvPr>
              <p:cNvSpPr/>
              <p:nvPr/>
            </p:nvSpPr>
            <p:spPr>
              <a:xfrm>
                <a:off x="910936" y="3265291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r>
                  <a:rPr lang="en-US" sz="2400" kern="1200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2400" kern="1200" noProof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nl-NL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r>
                  <a:rPr lang="nl-NL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và </a:t>
                </a:r>
                <a:r>
                  <a:rPr lang="nl-NL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e>
                    </m:acc>
                  </m:oMath>
                </a14:m>
                <a:endParaRPr lang="vi-VN" sz="2400" kern="1200" noProof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Đáp án sai 1">
                <a:extLst>
                  <a:ext uri="{FF2B5EF4-FFF2-40B4-BE49-F238E27FC236}">
                    <a16:creationId xmlns:a16="http://schemas.microsoft.com/office/drawing/2014/main" xmlns="" id="{1713963F-2894-56F2-E53C-4371936FB8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936" y="3265291"/>
                <a:ext cx="3401291" cy="997526"/>
              </a:xfrm>
              <a:prstGeom prst="roundRect">
                <a:avLst/>
              </a:prstGeom>
              <a:blipFill rotWithShape="0">
                <a:blip r:embed="rId6"/>
                <a:stretch>
                  <a:fillRect r="-1756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Đáp án sai 2">
                <a:extLst>
                  <a:ext uri="{FF2B5EF4-FFF2-40B4-BE49-F238E27FC236}">
                    <a16:creationId xmlns:a16="http://schemas.microsoft.com/office/drawing/2014/main" xmlns="" id="{72E080E8-9CBE-7E1E-25CC-340E27A4D017}"/>
                  </a:ext>
                </a:extLst>
              </p:cNvPr>
              <p:cNvSpPr/>
              <p:nvPr/>
            </p:nvSpPr>
            <p:spPr>
              <a:xfrm>
                <a:off x="4831773" y="2039166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r>
                  <a:rPr lang="en-US" sz="2400" kern="1200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en-US" sz="2400" kern="1200" noProof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nl-NL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e>
                    </m:acc>
                  </m:oMath>
                </a14:m>
                <a:r>
                  <a:rPr lang="nl-NL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và </a:t>
                </a:r>
                <a:r>
                  <a:rPr lang="nl-NL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e>
                    </m:acc>
                  </m:oMath>
                </a14:m>
                <a:endParaRPr lang="vi-VN" sz="2400" kern="1200" noProof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Đáp án sai 2">
                <a:extLst>
                  <a:ext uri="{FF2B5EF4-FFF2-40B4-BE49-F238E27FC236}">
                    <a16:creationId xmlns:a16="http://schemas.microsoft.com/office/drawing/2014/main" xmlns="" id="{72E080E8-9CBE-7E1E-25CC-340E27A4D01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1773" y="2039166"/>
                <a:ext cx="3401291" cy="997526"/>
              </a:xfrm>
              <a:prstGeom prst="roundRect">
                <a:avLst/>
              </a:prstGeom>
              <a:blipFill rotWithShape="0">
                <a:blip r:embed="rId7"/>
                <a:stretch>
                  <a:fillRect r="-1774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Đáp án sai 3">
                <a:extLst>
                  <a:ext uri="{FF2B5EF4-FFF2-40B4-BE49-F238E27FC236}">
                    <a16:creationId xmlns:a16="http://schemas.microsoft.com/office/drawing/2014/main" xmlns="" id="{98AC7C36-17E6-7D99-2014-5789447F054D}"/>
                  </a:ext>
                </a:extLst>
              </p:cNvPr>
              <p:cNvSpPr/>
              <p:nvPr/>
            </p:nvSpPr>
            <p:spPr>
              <a:xfrm>
                <a:off x="4831772" y="3265291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r>
                  <a:rPr lang="en-US" sz="2400" kern="1200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r>
                  <a:rPr lang="en-US" sz="2400" kern="1200" noProof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nl-NL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nl-NL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và </a:t>
                </a:r>
                <a:r>
                  <a:rPr lang="nl-NL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e>
                    </m:acc>
                  </m:oMath>
                </a14:m>
                <a:endParaRPr lang="vi-VN" sz="2400" kern="1200" noProof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7" name="Đáp án sai 3">
                <a:extLst>
                  <a:ext uri="{FF2B5EF4-FFF2-40B4-BE49-F238E27FC236}">
                    <a16:creationId xmlns:a16="http://schemas.microsoft.com/office/drawing/2014/main" xmlns="" id="{98AC7C36-17E6-7D99-2014-5789447F054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1772" y="3265291"/>
                <a:ext cx="3401291" cy="997526"/>
              </a:xfrm>
              <a:prstGeom prst="roundRect">
                <a:avLst/>
              </a:prstGeom>
              <a:blipFill rotWithShape="0">
                <a:blip r:embed="rId8"/>
                <a:stretch>
                  <a:fillRect r="-1774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Đáp án đúng">
                <a:extLst>
                  <a:ext uri="{FF2B5EF4-FFF2-40B4-BE49-F238E27FC236}">
                    <a16:creationId xmlns:a16="http://schemas.microsoft.com/office/drawing/2014/main" xmlns="" id="{F26A5EAB-E5AD-94BE-45D6-5F46AA945CA3}"/>
                  </a:ext>
                </a:extLst>
              </p:cNvPr>
              <p:cNvSpPr/>
              <p:nvPr/>
            </p:nvSpPr>
            <p:spPr>
              <a:xfrm>
                <a:off x="4829320" y="3265291"/>
                <a:ext cx="3401291" cy="997526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r>
                  <a:rPr lang="en-US" sz="2400" kern="1200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r>
                  <a:rPr lang="en-US" sz="2400" kern="1200" noProof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nl-NL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nl-NL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và </a:t>
                </a:r>
                <a:r>
                  <a:rPr lang="nl-NL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nl-NL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e>
                    </m:acc>
                  </m:oMath>
                </a14:m>
                <a:endParaRPr lang="vi-VN" sz="2400" kern="1200" noProof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8" name="Đáp án đúng">
                <a:extLst>
                  <a:ext uri="{FF2B5EF4-FFF2-40B4-BE49-F238E27FC236}">
                    <a16:creationId xmlns:a16="http://schemas.microsoft.com/office/drawing/2014/main" xmlns="" id="{F26A5EAB-E5AD-94BE-45D6-5F46AA945CA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9320" y="3265291"/>
                <a:ext cx="3401291" cy="997526"/>
              </a:xfrm>
              <a:prstGeom prst="roundRect">
                <a:avLst/>
              </a:prstGeom>
              <a:blipFill rotWithShape="0">
                <a:blip r:embed="rId9"/>
                <a:stretch>
                  <a:fillRect r="-1792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Picture 32">
            <a:hlinkClick r:id="rId10" action="ppaction://hlinksldjump"/>
            <a:extLst>
              <a:ext uri="{FF2B5EF4-FFF2-40B4-BE49-F238E27FC236}">
                <a16:creationId xmlns:a16="http://schemas.microsoft.com/office/drawing/2014/main" xmlns="" id="{158CD88B-C23A-FCE7-7734-523846E91FE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13509" y="4072379"/>
            <a:ext cx="1230491" cy="1119848"/>
          </a:xfrm>
          <a:prstGeom prst="rect">
            <a:avLst/>
          </a:prstGeom>
        </p:spPr>
      </p:pic>
      <p:pic>
        <p:nvPicPr>
          <p:cNvPr id="15" name="Picture 3">
            <a:extLst>
              <a:ext uri="{FF2B5EF4-FFF2-40B4-BE49-F238E27FC236}">
                <a16:creationId xmlns:a16="http://schemas.microsoft.com/office/drawing/2014/main" xmlns="" id="{17E8193B-6EC3-7923-9265-FEBD84E8067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-33381" y="3681827"/>
            <a:ext cx="909893" cy="1510195"/>
          </a:xfrm>
          <a:prstGeom prst="rect">
            <a:avLst/>
          </a:prstGeom>
        </p:spPr>
      </p:pic>
      <p:pic>
        <p:nvPicPr>
          <p:cNvPr id="16" name="Picture 15"/>
          <p:cNvPicPr/>
          <p:nvPr/>
        </p:nvPicPr>
        <p:blipFill rotWithShape="1">
          <a:blip r:embed="rId14"/>
          <a:srcRect t="9845" b="18686"/>
          <a:stretch/>
        </p:blipFill>
        <p:spPr>
          <a:xfrm>
            <a:off x="4831772" y="332372"/>
            <a:ext cx="2654282" cy="147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622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6C7B95D9-FF5E-93AF-4F95-C290040295EF}"/>
              </a:ext>
            </a:extLst>
          </p:cNvPr>
          <p:cNvGrpSpPr/>
          <p:nvPr/>
        </p:nvGrpSpPr>
        <p:grpSpPr>
          <a:xfrm>
            <a:off x="-834309" y="3930150"/>
            <a:ext cx="11495810" cy="1261872"/>
            <a:chOff x="-1140691" y="5175504"/>
            <a:chExt cx="15327746" cy="1682496"/>
          </a:xfrm>
        </p:grpSpPr>
        <p:pic>
          <p:nvPicPr>
            <p:cNvPr id="30" name="Picture 6">
              <a:extLst>
                <a:ext uri="{FF2B5EF4-FFF2-40B4-BE49-F238E27FC236}">
                  <a16:creationId xmlns:a16="http://schemas.microsoft.com/office/drawing/2014/main" xmlns="" id="{E8C4879F-AD0C-3AE9-DA34-B09DFC99D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6871855" y="5175504"/>
              <a:ext cx="7315200" cy="1682496"/>
            </a:xfrm>
            <a:prstGeom prst="rect">
              <a:avLst/>
            </a:prstGeom>
          </p:spPr>
        </p:pic>
        <p:pic>
          <p:nvPicPr>
            <p:cNvPr id="31" name="Picture 6">
              <a:extLst>
                <a:ext uri="{FF2B5EF4-FFF2-40B4-BE49-F238E27FC236}">
                  <a16:creationId xmlns:a16="http://schemas.microsoft.com/office/drawing/2014/main" xmlns="" id="{2BFD24DC-C19F-FB3B-582C-F04180FEB2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3214255" y="5175504"/>
              <a:ext cx="7315200" cy="1682496"/>
            </a:xfrm>
            <a:prstGeom prst="rect">
              <a:avLst/>
            </a:prstGeom>
          </p:spPr>
        </p:pic>
        <p:pic>
          <p:nvPicPr>
            <p:cNvPr id="32" name="Picture 6">
              <a:extLst>
                <a:ext uri="{FF2B5EF4-FFF2-40B4-BE49-F238E27FC236}">
                  <a16:creationId xmlns:a16="http://schemas.microsoft.com/office/drawing/2014/main" xmlns="" id="{47AFD3F1-365F-F267-1254-76B678331D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-1140691" y="5175504"/>
              <a:ext cx="7315200" cy="1682496"/>
            </a:xfrm>
            <a:prstGeom prst="rect">
              <a:avLst/>
            </a:prstGeom>
          </p:spPr>
        </p:pic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ClrTx/>
              <a:buFontTx/>
              <a:buNone/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28" name="Câu hỏi">
            <a:extLst>
              <a:ext uri="{FF2B5EF4-FFF2-40B4-BE49-F238E27FC236}">
                <a16:creationId xmlns:a16="http://schemas.microsoft.com/office/drawing/2014/main" xmlns="" id="{018AD89B-885D-983C-F4F6-FC485515F49D}"/>
              </a:ext>
            </a:extLst>
          </p:cNvPr>
          <p:cNvSpPr/>
          <p:nvPr/>
        </p:nvSpPr>
        <p:spPr>
          <a:xfrm>
            <a:off x="910936" y="314275"/>
            <a:ext cx="7322128" cy="149629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ClrTx/>
              <a:buFontTx/>
              <a:buNone/>
              <a:defRPr/>
            </a:pPr>
            <a:r>
              <a:rPr lang="vi-VN" sz="2000" b="1" kern="1200" noProof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000" b="1" kern="1200" noProof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1200" noProof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3: </a:t>
            </a:r>
            <a:r>
              <a:rPr lang="en-US" sz="2000" kern="12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Chọn câu </a:t>
            </a:r>
            <a:r>
              <a:rPr lang="en-US" sz="2000" b="1" kern="1200" noProof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sai</a:t>
            </a:r>
          </a:p>
          <a:p>
            <a:pPr>
              <a:lnSpc>
                <a:spcPct val="150000"/>
              </a:lnSpc>
              <a:buClrTx/>
              <a:defRPr/>
            </a:pPr>
            <a:r>
              <a:rPr lang="nl-NL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 một đường thẳng cắt hai đường thẳng, trong các góc tạo thành có một cặp góc so le trong bằng nhau. Khi đó</a:t>
            </a:r>
            <a:r>
              <a:rPr lang="nl-NL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Đáp án đúng">
            <a:extLst>
              <a:ext uri="{FF2B5EF4-FFF2-40B4-BE49-F238E27FC236}">
                <a16:creationId xmlns:a16="http://schemas.microsoft.com/office/drawing/2014/main" xmlns="" id="{4D1DA2F5-D9A5-C765-0E47-25DD326F3067}"/>
              </a:ext>
            </a:extLst>
          </p:cNvPr>
          <p:cNvSpPr/>
          <p:nvPr/>
        </p:nvSpPr>
        <p:spPr>
          <a:xfrm>
            <a:off x="910936" y="2039166"/>
            <a:ext cx="3401291" cy="9975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ClrTx/>
              <a:buFontTx/>
              <a:buNone/>
              <a:defRPr/>
            </a:pPr>
            <a:r>
              <a:rPr lang="en-US" sz="2000" kern="12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nl-NL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Cặp góc so le trong còn lại bằng </a:t>
            </a:r>
            <a:r>
              <a:rPr lang="nl-NL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nhau.</a:t>
            </a:r>
            <a:endParaRPr lang="vi-VN" sz="2000" kern="12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Đáp án sai 1">
            <a:extLst>
              <a:ext uri="{FF2B5EF4-FFF2-40B4-BE49-F238E27FC236}">
                <a16:creationId xmlns:a16="http://schemas.microsoft.com/office/drawing/2014/main" xmlns="" id="{1713963F-2894-56F2-E53C-4371936FB85C}"/>
              </a:ext>
            </a:extLst>
          </p:cNvPr>
          <p:cNvSpPr/>
          <p:nvPr/>
        </p:nvSpPr>
        <p:spPr>
          <a:xfrm>
            <a:off x="910936" y="3265291"/>
            <a:ext cx="3401291" cy="9975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ClrTx/>
              <a:buFontTx/>
              <a:buNone/>
              <a:defRPr/>
            </a:pPr>
            <a:r>
              <a:rPr lang="en-US" sz="2000" kern="12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nl-NL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 cặp góc trong cùng phía bằng nhau.</a:t>
            </a:r>
            <a:endParaRPr lang="vi-VN" sz="2000" kern="12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Đáp án sai 2">
            <a:extLst>
              <a:ext uri="{FF2B5EF4-FFF2-40B4-BE49-F238E27FC236}">
                <a16:creationId xmlns:a16="http://schemas.microsoft.com/office/drawing/2014/main" xmlns="" id="{72E080E8-9CBE-7E1E-25CC-340E27A4D017}"/>
              </a:ext>
            </a:extLst>
          </p:cNvPr>
          <p:cNvSpPr/>
          <p:nvPr/>
        </p:nvSpPr>
        <p:spPr>
          <a:xfrm>
            <a:off x="4831773" y="2039166"/>
            <a:ext cx="3401291" cy="9975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  <a:buClrTx/>
              <a:buFontTx/>
              <a:buNone/>
              <a:defRPr/>
            </a:pPr>
            <a:r>
              <a:rPr lang="en-US" sz="2000" kern="12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nl-NL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 cặp góc đồng vị bằng nhau.</a:t>
            </a:r>
            <a:endParaRPr lang="vi-VN" sz="2000" kern="12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Đáp án sai 3">
            <a:extLst>
              <a:ext uri="{FF2B5EF4-FFF2-40B4-BE49-F238E27FC236}">
                <a16:creationId xmlns:a16="http://schemas.microsoft.com/office/drawing/2014/main" xmlns="" id="{98AC7C36-17E6-7D99-2014-5789447F054D}"/>
              </a:ext>
            </a:extLst>
          </p:cNvPr>
          <p:cNvSpPr/>
          <p:nvPr/>
        </p:nvSpPr>
        <p:spPr>
          <a:xfrm>
            <a:off x="4831772" y="3265291"/>
            <a:ext cx="3401291" cy="9975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  <a:buClrTx/>
              <a:buFontTx/>
              <a:buNone/>
              <a:defRPr/>
            </a:pPr>
            <a:r>
              <a:rPr lang="en-US" sz="2000" kern="12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nl-NL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 cặp góc trong cùng phía bù nhau</a:t>
            </a:r>
            <a:endParaRPr lang="vi-VN" sz="2000" kern="12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Đáp án đúng">
            <a:extLst>
              <a:ext uri="{FF2B5EF4-FFF2-40B4-BE49-F238E27FC236}">
                <a16:creationId xmlns:a16="http://schemas.microsoft.com/office/drawing/2014/main" xmlns="" id="{F26A5EAB-E5AD-94BE-45D6-5F46AA945CA3}"/>
              </a:ext>
            </a:extLst>
          </p:cNvPr>
          <p:cNvSpPr/>
          <p:nvPr/>
        </p:nvSpPr>
        <p:spPr>
          <a:xfrm>
            <a:off x="910935" y="3265086"/>
            <a:ext cx="3401291" cy="99752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  <a:buClrTx/>
              <a:buFontTx/>
              <a:buNone/>
              <a:defRPr/>
            </a:pPr>
            <a:r>
              <a:rPr lang="en-US" sz="2000" kern="12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nl-NL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 cặp góc trong cùng phía bằng nhau.</a:t>
            </a:r>
            <a:endParaRPr lang="vi-VN" sz="2000" kern="12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Picture 32">
            <a:hlinkClick r:id="rId5" action="ppaction://hlinksldjump"/>
            <a:extLst>
              <a:ext uri="{FF2B5EF4-FFF2-40B4-BE49-F238E27FC236}">
                <a16:creationId xmlns:a16="http://schemas.microsoft.com/office/drawing/2014/main" xmlns="" id="{158CD88B-C23A-FCE7-7734-523846E91F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13509" y="4072379"/>
            <a:ext cx="1230491" cy="1119848"/>
          </a:xfrm>
          <a:prstGeom prst="rect">
            <a:avLst/>
          </a:prstGeom>
        </p:spPr>
      </p:pic>
      <p:pic>
        <p:nvPicPr>
          <p:cNvPr id="15" name="Picture 3">
            <a:extLst>
              <a:ext uri="{FF2B5EF4-FFF2-40B4-BE49-F238E27FC236}">
                <a16:creationId xmlns:a16="http://schemas.microsoft.com/office/drawing/2014/main" xmlns="" id="{3A814687-118A-96EF-C802-DF3F4CCF04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-33381" y="3681827"/>
            <a:ext cx="909893" cy="151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391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6C7B95D9-FF5E-93AF-4F95-C290040295EF}"/>
              </a:ext>
            </a:extLst>
          </p:cNvPr>
          <p:cNvGrpSpPr/>
          <p:nvPr/>
        </p:nvGrpSpPr>
        <p:grpSpPr>
          <a:xfrm>
            <a:off x="-834309" y="3930150"/>
            <a:ext cx="11495810" cy="1261872"/>
            <a:chOff x="-1140691" y="5175504"/>
            <a:chExt cx="15327746" cy="1682496"/>
          </a:xfrm>
        </p:grpSpPr>
        <p:pic>
          <p:nvPicPr>
            <p:cNvPr id="30" name="Picture 6">
              <a:extLst>
                <a:ext uri="{FF2B5EF4-FFF2-40B4-BE49-F238E27FC236}">
                  <a16:creationId xmlns:a16="http://schemas.microsoft.com/office/drawing/2014/main" xmlns="" id="{E8C4879F-AD0C-3AE9-DA34-B09DFC99D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6871855" y="5175504"/>
              <a:ext cx="7315200" cy="1682496"/>
            </a:xfrm>
            <a:prstGeom prst="rect">
              <a:avLst/>
            </a:prstGeom>
          </p:spPr>
        </p:pic>
        <p:pic>
          <p:nvPicPr>
            <p:cNvPr id="31" name="Picture 6">
              <a:extLst>
                <a:ext uri="{FF2B5EF4-FFF2-40B4-BE49-F238E27FC236}">
                  <a16:creationId xmlns:a16="http://schemas.microsoft.com/office/drawing/2014/main" xmlns="" id="{2BFD24DC-C19F-FB3B-582C-F04180FEB2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3214255" y="5175504"/>
              <a:ext cx="7315200" cy="1682496"/>
            </a:xfrm>
            <a:prstGeom prst="rect">
              <a:avLst/>
            </a:prstGeom>
          </p:spPr>
        </p:pic>
        <p:pic>
          <p:nvPicPr>
            <p:cNvPr id="32" name="Picture 6">
              <a:extLst>
                <a:ext uri="{FF2B5EF4-FFF2-40B4-BE49-F238E27FC236}">
                  <a16:creationId xmlns:a16="http://schemas.microsoft.com/office/drawing/2014/main" xmlns="" id="{47AFD3F1-365F-F267-1254-76B678331D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-1140691" y="5175504"/>
              <a:ext cx="7315200" cy="1682496"/>
            </a:xfrm>
            <a:prstGeom prst="rect">
              <a:avLst/>
            </a:prstGeom>
          </p:spPr>
        </p:pic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Tx/>
              <a:buFontTx/>
              <a:buNone/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âu hỏi">
                <a:extLst>
                  <a:ext uri="{FF2B5EF4-FFF2-40B4-BE49-F238E27FC236}">
                    <a16:creationId xmlns:a16="http://schemas.microsoft.com/office/drawing/2014/main" xmlns="" id="{018AD89B-885D-983C-F4F6-FC485515F49D}"/>
                  </a:ext>
                </a:extLst>
              </p:cNvPr>
              <p:cNvSpPr/>
              <p:nvPr/>
            </p:nvSpPr>
            <p:spPr>
              <a:xfrm>
                <a:off x="910936" y="314275"/>
                <a:ext cx="7322128" cy="1496291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>
                  <a:buClrTx/>
                  <a:defRPr/>
                </a:pPr>
                <a:r>
                  <a:rPr lang="vi-VN" sz="2000" b="1" kern="1200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Câu</a:t>
                </a:r>
                <a:r>
                  <a:rPr lang="en-US" sz="2000" b="1" kern="1200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4: </a:t>
                </a:r>
                <a:r>
                  <a:rPr lang="nl-NL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Cho hình vẽ</a:t>
                </a:r>
                <a:r>
                  <a:rPr lang="nl-NL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>
                  <a:lnSpc>
                    <a:spcPct val="150000"/>
                  </a:lnSpc>
                  <a:buClrTx/>
                  <a:defRPr/>
                </a:pPr>
                <a:r>
                  <a:rPr lang="fr-FR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Biết</a:t>
                </a:r>
                <a:r>
                  <a:rPr lang="fr-FR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𝐶𝐹𝐸</m:t>
                        </m:r>
                      </m:e>
                    </m:acc>
                    <m:r>
                      <a:rPr lang="fr-FR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0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6</m:t>
                    </m:r>
                    <m:sSup>
                      <m:sSup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fr-FR" sz="20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o</m:t>
                        </m:r>
                      </m:sup>
                    </m:sSup>
                    <m:r>
                      <a:rPr lang="fr-FR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acc>
                      <m:accPr>
                        <m:chr m:val="̂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fr-FR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fr-FR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0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12</m:t>
                    </m:r>
                    <m:sSup>
                      <m:sSup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fr-FR" sz="20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o</m:t>
                        </m:r>
                      </m:sup>
                    </m:sSup>
                    <m:r>
                      <a:rPr lang="en-US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fr-FR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fr-FR" sz="2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buClrTx/>
                  <a:defRPr/>
                </a:pPr>
                <a:r>
                  <a:rPr lang="fr-FR" sz="2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Chọn</a:t>
                </a:r>
                <a:r>
                  <a:rPr lang="fr-FR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câu</a:t>
                </a:r>
                <a:r>
                  <a:rPr lang="fr-FR" sz="2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trả</a:t>
                </a:r>
                <a:r>
                  <a:rPr lang="fr-FR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lời</a:t>
                </a:r>
                <a:r>
                  <a:rPr lang="fr-FR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đúng</a:t>
                </a:r>
                <a:r>
                  <a:rPr lang="fr-FR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buClrTx/>
                  <a:buFontTx/>
                  <a:buNone/>
                  <a:defRPr/>
                </a:pPr>
                <a:endParaRPr lang="vi-VN" sz="2000" kern="1200" noProof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Câu hỏi">
                <a:extLst>
                  <a:ext uri="{FF2B5EF4-FFF2-40B4-BE49-F238E27FC236}">
                    <a16:creationId xmlns:a16="http://schemas.microsoft.com/office/drawing/2014/main" xmlns="" id="{018AD89B-885D-983C-F4F6-FC485515F4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936" y="314275"/>
                <a:ext cx="7322128" cy="1496291"/>
              </a:xfrm>
              <a:prstGeom prst="round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Đáp án đúng">
                <a:extLst>
                  <a:ext uri="{FF2B5EF4-FFF2-40B4-BE49-F238E27FC236}">
                    <a16:creationId xmlns:a16="http://schemas.microsoft.com/office/drawing/2014/main" xmlns="" id="{4D1DA2F5-D9A5-C765-0E47-25DD326F3067}"/>
                  </a:ext>
                </a:extLst>
              </p:cNvPr>
              <p:cNvSpPr/>
              <p:nvPr/>
            </p:nvSpPr>
            <p:spPr>
              <a:xfrm>
                <a:off x="910936" y="2039166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  <a:defRPr/>
                </a:pPr>
                <a:r>
                  <a:rPr lang="en-US" sz="2400" kern="1200" noProof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2400" kern="1200" noProof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𝐵𝐸𝐹</m:t>
                        </m:r>
                      </m:e>
                    </m:acc>
                    <m:r>
                      <a:rPr lang="fr-FR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6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fr-FR" sz="24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o</m:t>
                        </m:r>
                      </m:sup>
                    </m:sSup>
                  </m:oMath>
                </a14:m>
                <a:endParaRPr lang="vi-VN" sz="2400" kern="1200" noProof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4" name="Đáp án đúng">
                <a:extLst>
                  <a:ext uri="{FF2B5EF4-FFF2-40B4-BE49-F238E27FC236}">
                    <a16:creationId xmlns:a16="http://schemas.microsoft.com/office/drawing/2014/main" xmlns="" id="{4D1DA2F5-D9A5-C765-0E47-25DD326F30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936" y="2039166"/>
                <a:ext cx="3401291" cy="997526"/>
              </a:xfrm>
              <a:prstGeom prst="roundRect">
                <a:avLst/>
              </a:prstGeom>
              <a:blipFill rotWithShape="0">
                <a:blip r:embed="rId6"/>
                <a:stretch>
                  <a:fillRect r="-250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Đáp án sai 1">
            <a:extLst>
              <a:ext uri="{FF2B5EF4-FFF2-40B4-BE49-F238E27FC236}">
                <a16:creationId xmlns:a16="http://schemas.microsoft.com/office/drawing/2014/main" xmlns="" id="{1713963F-2894-56F2-E53C-4371936FB85C}"/>
              </a:ext>
            </a:extLst>
          </p:cNvPr>
          <p:cNvSpPr/>
          <p:nvPr/>
        </p:nvSpPr>
        <p:spPr>
          <a:xfrm>
            <a:off x="910936" y="3265291"/>
            <a:ext cx="3401291" cy="9975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r>
              <a:rPr lang="en-US" sz="24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4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 // CD</a:t>
            </a:r>
            <a:endParaRPr lang="vi-VN" sz="2400" kern="12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36" name="Đáp án sai 2">
            <a:extLst>
              <a:ext uri="{FF2B5EF4-FFF2-40B4-BE49-F238E27FC236}">
                <a16:creationId xmlns:a16="http://schemas.microsoft.com/office/drawing/2014/main" xmlns="" id="{72E080E8-9CBE-7E1E-25CC-340E27A4D017}"/>
              </a:ext>
            </a:extLst>
          </p:cNvPr>
          <p:cNvSpPr/>
          <p:nvPr/>
        </p:nvSpPr>
        <p:spPr>
          <a:xfrm>
            <a:off x="4831773" y="2039166"/>
            <a:ext cx="3401291" cy="9975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r>
              <a:rPr lang="en-US" sz="24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Đáp án đúng</a:t>
            </a:r>
            <a:endParaRPr lang="vi-VN" sz="2400" kern="12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37" name="Đáp án sai 3">
            <a:extLst>
              <a:ext uri="{FF2B5EF4-FFF2-40B4-BE49-F238E27FC236}">
                <a16:creationId xmlns:a16="http://schemas.microsoft.com/office/drawing/2014/main" xmlns="" id="{98AC7C36-17E6-7D99-2014-5789447F054D}"/>
              </a:ext>
            </a:extLst>
          </p:cNvPr>
          <p:cNvSpPr/>
          <p:nvPr/>
        </p:nvSpPr>
        <p:spPr>
          <a:xfrm>
            <a:off x="4831772" y="3265291"/>
            <a:ext cx="3401291" cy="9975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r>
              <a:rPr lang="en-US" sz="24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n-US" sz="24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 A và B đều sai</a:t>
            </a:r>
            <a:endParaRPr lang="vi-VN" sz="2400" kern="12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38" name="Đáp án đúng">
            <a:extLst>
              <a:ext uri="{FF2B5EF4-FFF2-40B4-BE49-F238E27FC236}">
                <a16:creationId xmlns:a16="http://schemas.microsoft.com/office/drawing/2014/main" xmlns="" id="{F26A5EAB-E5AD-94BE-45D6-5F46AA945CA3}"/>
              </a:ext>
            </a:extLst>
          </p:cNvPr>
          <p:cNvSpPr/>
          <p:nvPr/>
        </p:nvSpPr>
        <p:spPr>
          <a:xfrm>
            <a:off x="4830630" y="2038961"/>
            <a:ext cx="3401291" cy="99752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r>
              <a:rPr lang="en-US" sz="24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24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 A và B đều đúng</a:t>
            </a:r>
            <a:endParaRPr lang="vi-VN" sz="2400" kern="12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pic>
        <p:nvPicPr>
          <p:cNvPr id="33" name="Picture 32">
            <a:hlinkClick r:id="rId7" action="ppaction://hlinksldjump"/>
            <a:extLst>
              <a:ext uri="{FF2B5EF4-FFF2-40B4-BE49-F238E27FC236}">
                <a16:creationId xmlns:a16="http://schemas.microsoft.com/office/drawing/2014/main" xmlns="" id="{158CD88B-C23A-FCE7-7734-523846E91FE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13509" y="4072379"/>
            <a:ext cx="1230491" cy="1119848"/>
          </a:xfrm>
          <a:prstGeom prst="rect">
            <a:avLst/>
          </a:prstGeom>
        </p:spPr>
      </p:pic>
      <p:pic>
        <p:nvPicPr>
          <p:cNvPr id="15" name="Picture 3">
            <a:extLst>
              <a:ext uri="{FF2B5EF4-FFF2-40B4-BE49-F238E27FC236}">
                <a16:creationId xmlns:a16="http://schemas.microsoft.com/office/drawing/2014/main" xmlns="" id="{3753DAE1-E1D7-1E27-C147-6C01A5676F0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-33381" y="3681827"/>
            <a:ext cx="909893" cy="1510195"/>
          </a:xfrm>
          <a:prstGeom prst="rect">
            <a:avLst/>
          </a:prstGeom>
        </p:spPr>
      </p:pic>
      <p:pic>
        <p:nvPicPr>
          <p:cNvPr id="16" name="Picture 15"/>
          <p:cNvPicPr/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52091" y="314274"/>
            <a:ext cx="2611738" cy="149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863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385281" y="821094"/>
            <a:ext cx="1304818" cy="636998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bg2"/>
                </a:solidFill>
              </a:rPr>
              <a:t>Ví</a:t>
            </a:r>
            <a:r>
              <a:rPr lang="en-US" sz="2000" b="1" dirty="0" smtClean="0">
                <a:solidFill>
                  <a:schemeClr val="bg2"/>
                </a:solidFill>
              </a:rPr>
              <a:t> </a:t>
            </a:r>
            <a:r>
              <a:rPr lang="en-US" sz="2000" b="1" dirty="0" err="1" smtClean="0">
                <a:solidFill>
                  <a:schemeClr val="bg2"/>
                </a:solidFill>
              </a:rPr>
              <a:t>dụ</a:t>
            </a:r>
            <a:r>
              <a:rPr lang="en-US" sz="2000" b="1" dirty="0" smtClean="0">
                <a:solidFill>
                  <a:schemeClr val="bg2"/>
                </a:solidFill>
              </a:rPr>
              <a:t> 1</a:t>
            </a:r>
            <a:endParaRPr lang="en-US" sz="2000" b="1" dirty="0">
              <a:solidFill>
                <a:schemeClr val="bg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813390" y="711670"/>
                <a:ext cx="6637106" cy="14928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000" dirty="0" smtClean="0"/>
                  <a:t>Cho </a:t>
                </a:r>
                <a:r>
                  <a:rPr lang="en-US" sz="2000" dirty="0" err="1" smtClean="0"/>
                  <a:t>Hình</a:t>
                </a:r>
                <a:r>
                  <a:rPr lang="en-US" sz="2000" dirty="0" smtClean="0"/>
                  <a:t> 3.27, </a:t>
                </a:r>
                <a:r>
                  <a:rPr lang="en-US" sz="2000" dirty="0" err="1" smtClean="0"/>
                  <a:t>biết</a:t>
                </a:r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𝐴𝑀𝑁</m:t>
                        </m:r>
                      </m:e>
                    </m:acc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US" sz="2000" dirty="0" smtClean="0"/>
                  <a:t>45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000" dirty="0" smtClean="0"/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𝐴𝐶𝐷</m:t>
                        </m:r>
                      </m:e>
                    </m:acc>
                  </m:oMath>
                </a14:m>
                <a:r>
                  <a:rPr lang="en-US" sz="2000" dirty="0" smtClean="0"/>
                  <a:t> = 45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000" dirty="0" smtClean="0"/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𝐵𝐴𝐶</m:t>
                        </m:r>
                      </m:e>
                    </m:acc>
                  </m:oMath>
                </a14:m>
                <a:r>
                  <a:rPr lang="en-US" sz="2000" dirty="0" smtClean="0"/>
                  <a:t> = 45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000" dirty="0" smtClean="0"/>
                  <a:t>.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2000" dirty="0" err="1" smtClean="0"/>
                  <a:t>Em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hãy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giải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thích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tại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sao</a:t>
                </a:r>
                <a:r>
                  <a:rPr lang="en-US" sz="2000" dirty="0" smtClean="0"/>
                  <a:t>:</a:t>
                </a:r>
              </a:p>
              <a:p>
                <a:pPr marL="457200" indent="-457200" algn="just">
                  <a:lnSpc>
                    <a:spcPct val="150000"/>
                  </a:lnSpc>
                  <a:buAutoNum type="alphaLcParenR"/>
                </a:pPr>
                <a:r>
                  <a:rPr lang="en-US" sz="2000" dirty="0" smtClean="0"/>
                  <a:t>AB // CD;         b) MN // CD </a:t>
                </a:r>
                <a:endParaRPr lang="en-US" sz="20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3390" y="711670"/>
                <a:ext cx="6637106" cy="1492845"/>
              </a:xfrm>
              <a:prstGeom prst="rect">
                <a:avLst/>
              </a:prstGeom>
              <a:blipFill rotWithShape="0">
                <a:blip r:embed="rId4"/>
                <a:stretch>
                  <a:fillRect l="-918" r="-5601" b="-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1752" y="1303724"/>
            <a:ext cx="2056261" cy="147095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69" y="2039203"/>
            <a:ext cx="1438382" cy="89385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24329" y="2242885"/>
            <a:ext cx="10890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C00000"/>
                </a:solidFill>
              </a:rPr>
              <a:t>Giải</a:t>
            </a:r>
            <a:endParaRPr lang="en-US" sz="20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130157" y="2945156"/>
                <a:ext cx="6893959" cy="14928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000" dirty="0" smtClean="0"/>
                  <a:t>a) Ta </a:t>
                </a:r>
                <a:r>
                  <a:rPr lang="en-US" sz="2000" dirty="0" err="1" smtClean="0"/>
                  <a:t>có</a:t>
                </a:r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𝐴𝐶𝐷</m:t>
                        </m:r>
                      </m:e>
                    </m:acc>
                  </m:oMath>
                </a14:m>
                <a:r>
                  <a:rPr lang="en-US" sz="2000" dirty="0" smtClean="0"/>
                  <a:t> 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𝐵𝐴𝐶</m:t>
                        </m:r>
                      </m:e>
                    </m:acc>
                  </m:oMath>
                </a14:m>
                <a:r>
                  <a:rPr lang="en-US" sz="2000" dirty="0" smtClean="0"/>
                  <a:t> = 45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000" dirty="0" smtClean="0"/>
                  <a:t>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2000" dirty="0"/>
                  <a:t> </a:t>
                </a:r>
                <a:r>
                  <a:rPr lang="en-US" sz="2000" dirty="0" smtClean="0"/>
                  <a:t>   </a:t>
                </a:r>
                <a:r>
                  <a:rPr lang="en-US" sz="2000" dirty="0" err="1" smtClean="0"/>
                  <a:t>Hai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góc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này</a:t>
                </a:r>
                <a:r>
                  <a:rPr lang="en-US" sz="2000" dirty="0" smtClean="0"/>
                  <a:t> ở </a:t>
                </a:r>
                <a:r>
                  <a:rPr lang="en-US" sz="2000" dirty="0" err="1" smtClean="0"/>
                  <a:t>vị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trí</a:t>
                </a:r>
                <a:r>
                  <a:rPr lang="en-US" sz="2000" dirty="0" smtClean="0"/>
                  <a:t> so le </a:t>
                </a:r>
                <a:r>
                  <a:rPr lang="en-US" sz="2000" dirty="0" err="1" smtClean="0"/>
                  <a:t>trong</a:t>
                </a:r>
                <a:r>
                  <a:rPr lang="en-US" sz="2000" dirty="0" smtClean="0"/>
                  <a:t>. Do </a:t>
                </a:r>
                <a:r>
                  <a:rPr lang="en-US" sz="2000" dirty="0" err="1" smtClean="0"/>
                  <a:t>đó</a:t>
                </a:r>
                <a:r>
                  <a:rPr lang="en-US" sz="2000" dirty="0" smtClean="0"/>
                  <a:t> AB // CD (</a:t>
                </a:r>
                <a:r>
                  <a:rPr lang="en-US" sz="2000" dirty="0" err="1" smtClean="0"/>
                  <a:t>dấu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hiệu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nhận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biết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hai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đường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thẳng</a:t>
                </a:r>
                <a:r>
                  <a:rPr lang="en-US" sz="2000" dirty="0" smtClean="0"/>
                  <a:t> song song).</a:t>
                </a:r>
                <a:endParaRPr lang="en-US" sz="20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0157" y="2945156"/>
                <a:ext cx="6893959" cy="1492845"/>
              </a:xfrm>
              <a:prstGeom prst="rect">
                <a:avLst/>
              </a:prstGeom>
              <a:blipFill rotWithShape="0">
                <a:blip r:embed="rId7"/>
                <a:stretch>
                  <a:fillRect l="-884" r="-973" b="-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8818" y="4139758"/>
            <a:ext cx="1225402" cy="76816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86521">
            <a:off x="670982" y="-112135"/>
            <a:ext cx="1021097" cy="1344860"/>
          </a:xfrm>
          <a:prstGeom prst="rect">
            <a:avLst/>
          </a:prstGeom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Spanish Vocabulary Workshop by Slidesgo">
  <a:themeElements>
    <a:clrScheme name="Simple Light">
      <a:dk1>
        <a:srgbClr val="000000"/>
      </a:dk1>
      <a:lt1>
        <a:srgbClr val="FFFFFF"/>
      </a:lt1>
      <a:dk2>
        <a:srgbClr val="000000"/>
      </a:dk2>
      <a:lt2>
        <a:srgbClr val="F17B37"/>
      </a:lt2>
      <a:accent1>
        <a:srgbClr val="F5B920"/>
      </a:accent1>
      <a:accent2>
        <a:srgbClr val="009045"/>
      </a:accent2>
      <a:accent3>
        <a:srgbClr val="B1194F"/>
      </a:accent3>
      <a:accent4>
        <a:srgbClr val="F17B37"/>
      </a:accent4>
      <a:accent5>
        <a:srgbClr val="F5B920"/>
      </a:accent5>
      <a:accent6>
        <a:srgbClr val="009045"/>
      </a:accent6>
      <a:hlink>
        <a:srgbClr val="B1194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491</Words>
  <Application>Microsoft Office PowerPoint</Application>
  <PresentationFormat>On-screen Show (16:9)</PresentationFormat>
  <Paragraphs>70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Abril Fatface</vt:lpstr>
      <vt:lpstr>Calibri</vt:lpstr>
      <vt:lpstr>Fira Sans</vt:lpstr>
      <vt:lpstr>Arial</vt:lpstr>
      <vt:lpstr>Cambria Math</vt:lpstr>
      <vt:lpstr>Calibri Light</vt:lpstr>
      <vt:lpstr>Spanish Vocabulary Workshop by Slidesgo</vt:lpstr>
      <vt:lpstr>Office Theme</vt:lpstr>
      <vt:lpstr>CHÀO MỪNG CÁC EM  ĐẾN VỚI BÀI HỌC HÔM NAY!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HƯỚNG DẪN VỀ NHÀ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Spanish Vocabulary</dc:title>
  <dc:creator>User</dc:creator>
  <cp:lastModifiedBy>Microsoft account</cp:lastModifiedBy>
  <cp:revision>17</cp:revision>
  <dcterms:modified xsi:type="dcterms:W3CDTF">2022-10-07T14:56:10Z</dcterms:modified>
</cp:coreProperties>
</file>