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1" initials="a" lastIdx="1" clrIdx="0">
    <p:extLst>
      <p:ext uri="{19B8F6BF-5375-455C-9EA6-DF929625EA0E}">
        <p15:presenceInfo xmlns:p15="http://schemas.microsoft.com/office/powerpoint/2012/main" userId="asus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684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8-13T17:23:06.874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73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96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9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127051" cy="1589205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 userDrawn="1"/>
        </p:nvSpPr>
        <p:spPr>
          <a:xfrm>
            <a:off x="1127051" y="0"/>
            <a:ext cx="11064949" cy="1450267"/>
          </a:xfrm>
          <a:prstGeom prst="snip2Diag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03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6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9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60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3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22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1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51E7E-7F6A-41C9-874F-FBDD93D7BF04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00125-C231-44C9-8458-8BCA145C8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1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926" y="1420720"/>
            <a:ext cx="3856074" cy="5437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0339" y="276447"/>
            <a:ext cx="10824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 THIỆU SÁCH CÔNG NGHỆ 7 KẾT NỐI TRI THỨC VỚI CUỘC SỐNG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15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3010328" cy="6858000"/>
          </a:xfrm>
          <a:prstGeom prst="rect">
            <a:avLst/>
          </a:prstGeom>
          <a:blipFill>
            <a:blip r:embed="rId2"/>
            <a:srcRect/>
            <a:stretch>
              <a:fillRect l="-162885" r="-7756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52454" y="0"/>
            <a:ext cx="3010328" cy="6858000"/>
          </a:xfrm>
          <a:prstGeom prst="rect">
            <a:avLst/>
          </a:prstGeom>
          <a:blipFill>
            <a:blip r:embed="rId3"/>
            <a:stretch>
              <a:fillRect l="-162885" r="-7756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334115" y="0"/>
            <a:ext cx="3010328" cy="6858000"/>
          </a:xfrm>
          <a:prstGeom prst="rect">
            <a:avLst/>
          </a:prstGeom>
          <a:blipFill>
            <a:blip r:embed="rId4"/>
            <a:srcRect/>
            <a:stretch>
              <a:fillRect l="-67331" t="1049" r="-259823" b="-10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457362" y="0"/>
            <a:ext cx="3010328" cy="6858000"/>
          </a:xfrm>
          <a:prstGeom prst="rect">
            <a:avLst/>
          </a:prstGeom>
          <a:blipFill>
            <a:blip r:embed="rId5"/>
            <a:srcRect/>
            <a:stretch>
              <a:fillRect l="-39896" t="449" r="-152524" b="-4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301032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CHƯƠNG I TRỒNG TRỌT  </a:t>
            </a:r>
            <a:endParaRPr lang="en-US" sz="3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103776" y="0"/>
            <a:ext cx="3010328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CHƯƠNG </a:t>
            </a:r>
            <a:r>
              <a:rPr lang="en-US" sz="3600" b="1" dirty="0" smtClean="0"/>
              <a:t>II</a:t>
            </a:r>
          </a:p>
          <a:p>
            <a:pPr algn="ctr"/>
            <a:r>
              <a:rPr lang="en-US" sz="3600" b="1" dirty="0" smtClean="0"/>
              <a:t>LÂM NGHIỆP   </a:t>
            </a:r>
            <a:endParaRPr lang="en-US" sz="3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285437" y="0"/>
            <a:ext cx="301032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CHƯƠNG </a:t>
            </a:r>
            <a:r>
              <a:rPr lang="en-US" sz="3600" b="1" dirty="0" smtClean="0"/>
              <a:t>III</a:t>
            </a:r>
          </a:p>
          <a:p>
            <a:pPr algn="ctr"/>
            <a:r>
              <a:rPr lang="en-US" sz="3600" b="1" dirty="0" smtClean="0"/>
              <a:t>CHĂN NUÔI   </a:t>
            </a:r>
            <a:endParaRPr lang="en-US" sz="3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9408684" y="0"/>
            <a:ext cx="305900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CHƯƠNG </a:t>
            </a:r>
            <a:r>
              <a:rPr lang="en-US" sz="3600" b="1" dirty="0" smtClean="0"/>
              <a:t>IV</a:t>
            </a:r>
          </a:p>
          <a:p>
            <a:pPr algn="ctr"/>
            <a:r>
              <a:rPr lang="en-US" sz="3600" b="1" dirty="0" smtClean="0"/>
              <a:t>THỦY SẢN   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330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9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228" y="1443413"/>
            <a:ext cx="3846136" cy="54145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878" y="1465869"/>
            <a:ext cx="3857883" cy="539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568" y="1475874"/>
            <a:ext cx="3824882" cy="53821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630" y="1438196"/>
            <a:ext cx="3857959" cy="541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29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asus1</cp:lastModifiedBy>
  <cp:revision>12</cp:revision>
  <dcterms:created xsi:type="dcterms:W3CDTF">2022-08-03T04:33:32Z</dcterms:created>
  <dcterms:modified xsi:type="dcterms:W3CDTF">2022-08-15T12:46:41Z</dcterms:modified>
</cp:coreProperties>
</file>