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2" r:id="rId2"/>
    <p:sldMasterId id="2147483684" r:id="rId3"/>
    <p:sldMasterId id="2147483696" r:id="rId4"/>
  </p:sldMasterIdLst>
  <p:sldIdLst>
    <p:sldId id="256" r:id="rId5"/>
    <p:sldId id="270" r:id="rId6"/>
    <p:sldId id="274" r:id="rId7"/>
    <p:sldId id="257" r:id="rId8"/>
    <p:sldId id="299" r:id="rId9"/>
    <p:sldId id="258" r:id="rId10"/>
    <p:sldId id="276" r:id="rId11"/>
    <p:sldId id="259" r:id="rId12"/>
    <p:sldId id="261" r:id="rId13"/>
    <p:sldId id="262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86" r:id="rId23"/>
    <p:sldId id="263" r:id="rId24"/>
    <p:sldId id="266" r:id="rId25"/>
  </p:sldIdLst>
  <p:sldSz cx="18288000" cy="10287000"/>
  <p:notesSz cx="6858000" cy="9144000"/>
  <p:embeddedFontLst>
    <p:embeddedFont>
      <p:font typeface="Cambria Math" panose="02040503050406030204" pitchFamily="18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4EA"/>
    <a:srgbClr val="DDBEF0"/>
    <a:srgbClr val="9697D2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5" d="100"/>
          <a:sy n="25" d="100"/>
        </p:scale>
        <p:origin x="60" y="14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906BBC80-99BE-4A6D-96FB-7A49169505CC}" type="slidenum">
              <a:rPr lang="en-US" altLang="en-US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349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3DE4D3C2-7805-4EEB-BB90-A0BDB2E53472}" type="slidenum">
              <a:rPr lang="en-US" altLang="en-US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015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E0052E57-8FD7-4737-9C53-83AE2A77D870}" type="slidenum">
              <a:rPr lang="en-US" altLang="en-US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159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53BBAC20-8B5E-418B-9124-2724D421337C}" type="slidenum">
              <a:rPr lang="en-US" altLang="en-US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140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2067EC27-8E75-4AF7-B0A8-158B06EC3AA0}" type="slidenum">
              <a:rPr lang="en-US" altLang="en-US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675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1DB2ECE1-9338-478C-A65C-0259E5DF5B66}" type="slidenum">
              <a:rPr lang="en-US" altLang="en-US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5466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C4094BCF-17CC-40C4-9B1C-B50EE31FF291}" type="slidenum">
              <a:rPr lang="en-US" altLang="en-US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556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50539145-C1BA-4C8D-8C6D-AFDDB06A1AAD}" type="slidenum">
              <a:rPr lang="en-US" altLang="en-US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787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44A14EEE-9987-4AF3-8827-4212757AC771}" type="slidenum">
              <a:rPr lang="en-US" altLang="en-US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245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F14E254D-466A-4DB1-B5E5-9BE686DD8228}" type="slidenum">
              <a:rPr lang="en-US" altLang="en-US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7913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BCD16D53-5E0E-48E4-ABA7-E13AA4A714C5}" type="slidenum">
              <a:rPr lang="en-US" altLang="en-US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4700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39"/>
            <a:ext cx="15544800" cy="22050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06375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60930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2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0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01496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4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2"/>
            <a:ext cx="8077200" cy="6788944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66032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262312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3" y="2302670"/>
            <a:ext cx="8083550" cy="95964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3" y="3262312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13262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0107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4392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409574"/>
            <a:ext cx="6016626" cy="1743076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7"/>
            <a:ext cx="10223500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3" y="2152653"/>
            <a:ext cx="6016626" cy="7036594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22129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8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2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4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70055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10644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8"/>
            <a:ext cx="4114800" cy="87772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8"/>
            <a:ext cx="12039600" cy="87772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76679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39"/>
            <a:ext cx="15544800" cy="22050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38822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02411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2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0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54430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4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2"/>
            <a:ext cx="8077200" cy="6788944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60704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262312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3" y="2302670"/>
            <a:ext cx="8083550" cy="95964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3" y="3262312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22010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6809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66949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409574"/>
            <a:ext cx="6016626" cy="1743076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7"/>
            <a:ext cx="10223500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3" y="2152653"/>
            <a:ext cx="6016626" cy="7036594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78202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8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2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4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19706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86774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8"/>
            <a:ext cx="4114800" cy="87772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8"/>
            <a:ext cx="12039600" cy="87772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1674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7DD25F46-E249-414B-92FC-796C6E0997DA}" type="slidenum">
              <a:rPr lang="en-US" altLang="en-US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932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8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2"/>
            <a:ext cx="16459200" cy="6788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6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5958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1371600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137160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6" indent="-428626" algn="l" defTabSz="1371600" rtl="0" eaLnBrk="1" latinLnBrk="0" hangingPunct="1">
        <a:spcBef>
          <a:spcPct val="20000"/>
        </a:spcBef>
        <a:buFont typeface="Arial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spcBef>
          <a:spcPct val="20000"/>
        </a:spcBef>
        <a:buFont typeface="Arial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8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2"/>
            <a:ext cx="16459200" cy="6788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>
              <a:defRPr/>
            </a:pPr>
            <a:fld id="{F0C0A7CE-68B0-4D7E-9884-D7BE6EE8BC27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9/30/2021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6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>
              <a:defRPr/>
            </a:pPr>
            <a:fld id="{56EB1A48-EBEA-472A-9755-08B7148B9B1C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13716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9083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1371600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137160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6" indent="-428626" algn="l" defTabSz="1371600" rtl="0" eaLnBrk="1" latinLnBrk="0" hangingPunct="1">
        <a:spcBef>
          <a:spcPct val="20000"/>
        </a:spcBef>
        <a:buFont typeface="Arial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spcBef>
          <a:spcPct val="20000"/>
        </a:spcBef>
        <a:buFont typeface="Arial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.png"/><Relationship Id="rId18" Type="http://schemas.openxmlformats.org/officeDocument/2006/relationships/image" Target="../media/image17.svg"/><Relationship Id="rId21" Type="http://schemas.openxmlformats.org/officeDocument/2006/relationships/image" Target="../media/image7.png"/><Relationship Id="rId12" Type="http://schemas.openxmlformats.org/officeDocument/2006/relationships/image" Target="../media/image11.svg"/><Relationship Id="rId17" Type="http://schemas.openxmlformats.org/officeDocument/2006/relationships/image" Target="../media/image5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.png"/><Relationship Id="rId15" Type="http://schemas.openxmlformats.org/officeDocument/2006/relationships/image" Target="../media/image4.png"/><Relationship Id="rId10" Type="http://schemas.openxmlformats.org/officeDocument/2006/relationships/image" Target="../media/image9.svg"/><Relationship Id="rId1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4.svg"/><Relationship Id="rId12" Type="http://schemas.openxmlformats.org/officeDocument/2006/relationships/image" Target="../media/image66.png"/><Relationship Id="rId2" Type="http://schemas.openxmlformats.org/officeDocument/2006/relationships/image" Target="../media/image64.png"/><Relationship Id="rId20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82.svg"/><Relationship Id="rId5" Type="http://schemas.openxmlformats.org/officeDocument/2006/relationships/image" Target="../media/image76.svg"/><Relationship Id="rId19" Type="http://schemas.openxmlformats.org/officeDocument/2006/relationships/image" Target="../media/image141.svg"/><Relationship Id="rId1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7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microsoft.com/office/2007/relationships/hdphoto" Target="../media/hdphoto4.wdp"/><Relationship Id="rId18" Type="http://schemas.openxmlformats.org/officeDocument/2006/relationships/image" Target="../media/image78.png"/><Relationship Id="rId3" Type="http://schemas.openxmlformats.org/officeDocument/2006/relationships/slideLayout" Target="../slideLayouts/slideLayout40.xml"/><Relationship Id="rId21" Type="http://schemas.openxmlformats.org/officeDocument/2006/relationships/image" Target="../media/image79.png"/><Relationship Id="rId7" Type="http://schemas.microsoft.com/office/2007/relationships/hdphoto" Target="../media/hdphoto2.wdp"/><Relationship Id="rId12" Type="http://schemas.openxmlformats.org/officeDocument/2006/relationships/image" Target="../media/image76.png"/><Relationship Id="rId17" Type="http://schemas.openxmlformats.org/officeDocument/2006/relationships/slide" Target="slide17.xml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openxmlformats.org/officeDocument/2006/relationships/slide" Target="slide10.xml"/><Relationship Id="rId1" Type="http://schemas.microsoft.com/office/2007/relationships/media" Target="../media/media1.mp3"/><Relationship Id="rId6" Type="http://schemas.openxmlformats.org/officeDocument/2006/relationships/image" Target="../media/image74.png"/><Relationship Id="rId11" Type="http://schemas.openxmlformats.org/officeDocument/2006/relationships/slide" Target="slide15.xml"/><Relationship Id="rId5" Type="http://schemas.openxmlformats.org/officeDocument/2006/relationships/slide" Target="slide13.xml"/><Relationship Id="rId15" Type="http://schemas.openxmlformats.org/officeDocument/2006/relationships/image" Target="../media/image77.png"/><Relationship Id="rId23" Type="http://schemas.openxmlformats.org/officeDocument/2006/relationships/slide" Target="slide18.xml"/><Relationship Id="rId10" Type="http://schemas.microsoft.com/office/2007/relationships/hdphoto" Target="../media/hdphoto3.wdp"/><Relationship Id="rId19" Type="http://schemas.microsoft.com/office/2007/relationships/hdphoto" Target="../media/hdphoto6.wdp"/><Relationship Id="rId4" Type="http://schemas.openxmlformats.org/officeDocument/2006/relationships/image" Target="../media/image73.jpg"/><Relationship Id="rId9" Type="http://schemas.openxmlformats.org/officeDocument/2006/relationships/image" Target="../media/image75.png"/><Relationship Id="rId14" Type="http://schemas.openxmlformats.org/officeDocument/2006/relationships/slide" Target="slide14.xml"/><Relationship Id="rId22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microsoft.com/office/2007/relationships/media" Target="../media/media3.mp3"/><Relationship Id="rId7" Type="http://schemas.openxmlformats.org/officeDocument/2006/relationships/slide" Target="slide12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690.png"/><Relationship Id="rId5" Type="http://schemas.openxmlformats.org/officeDocument/2006/relationships/image" Target="../media/image80.jpg"/><Relationship Id="rId10" Type="http://schemas.openxmlformats.org/officeDocument/2006/relationships/image" Target="../media/image83.png"/><Relationship Id="rId4" Type="http://schemas.openxmlformats.org/officeDocument/2006/relationships/slideLayout" Target="../slideLayouts/slideLayout40.xml"/><Relationship Id="rId9" Type="http://schemas.openxmlformats.org/officeDocument/2006/relationships/image" Target="../media/image8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microsoft.com/office/2007/relationships/media" Target="../media/media3.mp3"/><Relationship Id="rId7" Type="http://schemas.openxmlformats.org/officeDocument/2006/relationships/image" Target="../media/image81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12.xml"/><Relationship Id="rId5" Type="http://schemas.openxmlformats.org/officeDocument/2006/relationships/image" Target="../media/image80.jpg"/><Relationship Id="rId4" Type="http://schemas.openxmlformats.org/officeDocument/2006/relationships/slideLayout" Target="../slideLayouts/slideLayout40.xml"/><Relationship Id="rId9" Type="http://schemas.openxmlformats.org/officeDocument/2006/relationships/image" Target="../media/image8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microsoft.com/office/2007/relationships/media" Target="../media/media3.mp3"/><Relationship Id="rId7" Type="http://schemas.openxmlformats.org/officeDocument/2006/relationships/image" Target="../media/image81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12.xml"/><Relationship Id="rId5" Type="http://schemas.openxmlformats.org/officeDocument/2006/relationships/image" Target="../media/image80.jpg"/><Relationship Id="rId4" Type="http://schemas.openxmlformats.org/officeDocument/2006/relationships/slideLayout" Target="../slideLayouts/slideLayout40.xml"/><Relationship Id="rId9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microsoft.com/office/2007/relationships/media" Target="../media/media3.mp3"/><Relationship Id="rId7" Type="http://schemas.openxmlformats.org/officeDocument/2006/relationships/image" Target="../media/image81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12.xml"/><Relationship Id="rId5" Type="http://schemas.openxmlformats.org/officeDocument/2006/relationships/image" Target="../media/image80.jpg"/><Relationship Id="rId4" Type="http://schemas.openxmlformats.org/officeDocument/2006/relationships/slideLayout" Target="../slideLayouts/slideLayout40.xml"/><Relationship Id="rId9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microsoft.com/office/2007/relationships/media" Target="../media/media3.mp3"/><Relationship Id="rId7" Type="http://schemas.openxmlformats.org/officeDocument/2006/relationships/image" Target="../media/image81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12.xml"/><Relationship Id="rId5" Type="http://schemas.openxmlformats.org/officeDocument/2006/relationships/image" Target="../media/image80.jpg"/><Relationship Id="rId4" Type="http://schemas.openxmlformats.org/officeDocument/2006/relationships/slideLayout" Target="../slideLayouts/slideLayout40.xml"/><Relationship Id="rId9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microsoft.com/office/2007/relationships/media" Target="../media/media3.mp3"/><Relationship Id="rId7" Type="http://schemas.openxmlformats.org/officeDocument/2006/relationships/slide" Target="slide12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73.png"/><Relationship Id="rId5" Type="http://schemas.openxmlformats.org/officeDocument/2006/relationships/image" Target="../media/image80.jpg"/><Relationship Id="rId10" Type="http://schemas.openxmlformats.org/officeDocument/2006/relationships/image" Target="../media/image83.png"/><Relationship Id="rId4" Type="http://schemas.openxmlformats.org/officeDocument/2006/relationships/slideLayout" Target="../slideLayouts/slideLayout40.xml"/><Relationship Id="rId9" Type="http://schemas.openxmlformats.org/officeDocument/2006/relationships/image" Target="../media/image8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7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9.png"/><Relationship Id="rId5" Type="http://schemas.openxmlformats.org/officeDocument/2006/relationships/slide" Target="slide13.xml"/><Relationship Id="rId4" Type="http://schemas.openxmlformats.org/officeDocument/2006/relationships/image" Target="../media/image7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3.pn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5.png"/><Relationship Id="rId2" Type="http://schemas.openxmlformats.org/officeDocument/2006/relationships/image" Target="../media/image8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2.png"/><Relationship Id="rId5" Type="http://schemas.openxmlformats.org/officeDocument/2006/relationships/image" Target="../media/image4.svg"/><Relationship Id="rId15" Type="http://schemas.openxmlformats.org/officeDocument/2006/relationships/image" Target="../media/image4.png"/><Relationship Id="rId10" Type="http://schemas.openxmlformats.org/officeDocument/2006/relationships/image" Target="../media/image9.svg"/><Relationship Id="rId19" Type="http://schemas.openxmlformats.org/officeDocument/2006/relationships/image" Target="../media/image6.png"/><Relationship Id="rId4" Type="http://schemas.openxmlformats.org/officeDocument/2006/relationships/image" Target="../media/image9.png"/><Relationship Id="rId14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5.png"/><Relationship Id="rId8" Type="http://schemas.openxmlformats.org/officeDocument/2006/relationships/image" Target="../media/image98.svg"/><Relationship Id="rId12" Type="http://schemas.openxmlformats.org/officeDocument/2006/relationships/image" Target="../media/image91.svg"/><Relationship Id="rId2" Type="http://schemas.openxmlformats.org/officeDocument/2006/relationships/image" Target="../media/image84.png"/><Relationship Id="rId16" Type="http://schemas.openxmlformats.org/officeDocument/2006/relationships/image" Target="../media/image87.sv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87.png"/><Relationship Id="rId10" Type="http://schemas.openxmlformats.org/officeDocument/2006/relationships/image" Target="../media/image89.svg"/><Relationship Id="rId14" Type="http://schemas.openxmlformats.org/officeDocument/2006/relationships/image" Target="../media/image8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39.png"/><Relationship Id="rId3" Type="http://schemas.openxmlformats.org/officeDocument/2006/relationships/image" Target="../media/image32.svg"/><Relationship Id="rId7" Type="http://schemas.openxmlformats.org/officeDocument/2006/relationships/image" Target="../media/image115.svg"/><Relationship Id="rId12" Type="http://schemas.openxmlformats.org/officeDocument/2006/relationships/image" Target="../media/image92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119.svg"/><Relationship Id="rId5" Type="http://schemas.openxmlformats.org/officeDocument/2006/relationships/image" Target="../media/image113.svg"/><Relationship Id="rId15" Type="http://schemas.openxmlformats.org/officeDocument/2006/relationships/image" Target="../media/image58.svg"/><Relationship Id="rId10" Type="http://schemas.openxmlformats.org/officeDocument/2006/relationships/image" Target="../media/image91.png"/><Relationship Id="rId4" Type="http://schemas.openxmlformats.org/officeDocument/2006/relationships/image" Target="../media/image88.png"/><Relationship Id="rId9" Type="http://schemas.openxmlformats.org/officeDocument/2006/relationships/image" Target="../media/image117.sv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0.svg"/><Relationship Id="rId39" Type="http://schemas.openxmlformats.org/officeDocument/2006/relationships/image" Target="../media/image26.png"/><Relationship Id="rId34" Type="http://schemas.openxmlformats.org/officeDocument/2006/relationships/image" Target="../media/image21.png"/><Relationship Id="rId42" Type="http://schemas.openxmlformats.org/officeDocument/2006/relationships/image" Target="../media/image29.png"/><Relationship Id="rId47" Type="http://schemas.openxmlformats.org/officeDocument/2006/relationships/image" Target="../media/image34.png"/><Relationship Id="rId25" Type="http://schemas.openxmlformats.org/officeDocument/2006/relationships/image" Target="../media/image13.png"/><Relationship Id="rId33" Type="http://schemas.openxmlformats.org/officeDocument/2006/relationships/image" Target="../media/image20.png"/><Relationship Id="rId38" Type="http://schemas.openxmlformats.org/officeDocument/2006/relationships/image" Target="../media/image25.png"/><Relationship Id="rId46" Type="http://schemas.openxmlformats.org/officeDocument/2006/relationships/image" Target="../media/image33.png"/><Relationship Id="rId2" Type="http://schemas.openxmlformats.org/officeDocument/2006/relationships/image" Target="../media/image11.png"/><Relationship Id="rId29" Type="http://schemas.openxmlformats.org/officeDocument/2006/relationships/image" Target="../media/image16.png"/><Relationship Id="rId41" Type="http://schemas.openxmlformats.org/officeDocument/2006/relationships/image" Target="../media/image28.png"/><Relationship Id="rId1" Type="http://schemas.openxmlformats.org/officeDocument/2006/relationships/slideLayout" Target="../slideLayouts/slideLayout18.xml"/><Relationship Id="rId24" Type="http://schemas.openxmlformats.org/officeDocument/2006/relationships/image" Target="../media/image26.svg"/><Relationship Id="rId32" Type="http://schemas.openxmlformats.org/officeDocument/2006/relationships/image" Target="../media/image19.png"/><Relationship Id="rId37" Type="http://schemas.openxmlformats.org/officeDocument/2006/relationships/image" Target="../media/image24.png"/><Relationship Id="rId40" Type="http://schemas.openxmlformats.org/officeDocument/2006/relationships/image" Target="../media/image27.png"/><Relationship Id="rId45" Type="http://schemas.openxmlformats.org/officeDocument/2006/relationships/image" Target="../media/image32.png"/><Relationship Id="rId23" Type="http://schemas.openxmlformats.org/officeDocument/2006/relationships/image" Target="../media/image12.png"/><Relationship Id="rId28" Type="http://schemas.openxmlformats.org/officeDocument/2006/relationships/image" Target="../media/image15.png"/><Relationship Id="rId36" Type="http://schemas.openxmlformats.org/officeDocument/2006/relationships/image" Target="../media/image23.png"/><Relationship Id="rId31" Type="http://schemas.openxmlformats.org/officeDocument/2006/relationships/image" Target="../media/image18.png"/><Relationship Id="rId44" Type="http://schemas.openxmlformats.org/officeDocument/2006/relationships/image" Target="../media/image31.png"/><Relationship Id="rId22" Type="http://schemas.openxmlformats.org/officeDocument/2006/relationships/image" Target="../media/image115.svg"/><Relationship Id="rId27" Type="http://schemas.openxmlformats.org/officeDocument/2006/relationships/image" Target="../media/image14.png"/><Relationship Id="rId30" Type="http://schemas.openxmlformats.org/officeDocument/2006/relationships/image" Target="../media/image17.png"/><Relationship Id="rId35" Type="http://schemas.openxmlformats.org/officeDocument/2006/relationships/image" Target="../media/image22.png"/><Relationship Id="rId43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.png"/><Relationship Id="rId7" Type="http://schemas.openxmlformats.org/officeDocument/2006/relationships/image" Target="../media/image36.png"/><Relationship Id="rId12" Type="http://schemas.openxmlformats.org/officeDocument/2006/relationships/image" Target="../media/image3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37.png"/><Relationship Id="rId5" Type="http://schemas.openxmlformats.org/officeDocument/2006/relationships/image" Target="../media/image78.svg"/><Relationship Id="rId15" Type="http://schemas.openxmlformats.org/officeDocument/2006/relationships/image" Target="../media/image58.svg"/><Relationship Id="rId10" Type="http://schemas.openxmlformats.org/officeDocument/2006/relationships/image" Target="../media/image28.svg"/><Relationship Id="rId1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0.sv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12" Type="http://schemas.openxmlformats.org/officeDocument/2006/relationships/image" Target="../media/image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60.svg"/><Relationship Id="rId5" Type="http://schemas.openxmlformats.org/officeDocument/2006/relationships/image" Target="../media/image47.svg"/><Relationship Id="rId10" Type="http://schemas.openxmlformats.org/officeDocument/2006/relationships/image" Target="../media/image3.png"/><Relationship Id="rId4" Type="http://schemas.openxmlformats.org/officeDocument/2006/relationships/image" Target="../media/image41.png"/><Relationship Id="rId9" Type="http://schemas.openxmlformats.org/officeDocument/2006/relationships/image" Target="../media/image51.sv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12" Type="http://schemas.openxmlformats.org/officeDocument/2006/relationships/image" Target="../media/image48.png"/><Relationship Id="rId17" Type="http://schemas.openxmlformats.org/officeDocument/2006/relationships/image" Target="../media/image27.svg"/><Relationship Id="rId2" Type="http://schemas.openxmlformats.org/officeDocument/2006/relationships/image" Target="../media/image44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7.png"/><Relationship Id="rId5" Type="http://schemas.openxmlformats.org/officeDocument/2006/relationships/image" Target="../media/image23.svg"/><Relationship Id="rId15" Type="http://schemas.openxmlformats.org/officeDocument/2006/relationships/image" Target="../media/image25.svg"/><Relationship Id="rId10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38.svg"/><Relationship Id="rId1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12" Type="http://schemas.openxmlformats.org/officeDocument/2006/relationships/image" Target="../media/image64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9.png"/><Relationship Id="rId10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38.sv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image" Target="../media/image40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2.svg"/><Relationship Id="rId6" Type="http://schemas.openxmlformats.org/officeDocument/2006/relationships/image" Target="../media/image470.svg"/><Relationship Id="rId15" Type="http://schemas.openxmlformats.org/officeDocument/2006/relationships/image" Target="../media/image53.png"/><Relationship Id="rId10" Type="http://schemas.openxmlformats.org/officeDocument/2006/relationships/image" Target="../media/image41.png"/><Relationship Id="rId19" Type="http://schemas.openxmlformats.org/officeDocument/2006/relationships/image" Target="../media/image57.png"/><Relationship Id="rId9" Type="http://schemas.openxmlformats.org/officeDocument/2006/relationships/image" Target="../media/image50.svg"/><Relationship Id="rId14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74.svg"/><Relationship Id="rId3" Type="http://schemas.openxmlformats.org/officeDocument/2006/relationships/image" Target="../media/image60.png"/><Relationship Id="rId7" Type="http://schemas.openxmlformats.org/officeDocument/2006/relationships/image" Target="../media/image68.svg"/><Relationship Id="rId12" Type="http://schemas.openxmlformats.org/officeDocument/2006/relationships/image" Target="../media/image62.png"/><Relationship Id="rId2" Type="http://schemas.openxmlformats.org/officeDocument/2006/relationships/image" Target="../media/image59.jpeg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2.svg"/><Relationship Id="rId15" Type="http://schemas.openxmlformats.org/officeDocument/2006/relationships/image" Target="../media/image64.svg"/><Relationship Id="rId1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2514600" y="2021323"/>
            <a:ext cx="14411626" cy="5009621"/>
            <a:chOff x="0" y="0"/>
            <a:chExt cx="3403061" cy="1879496"/>
          </a:xfrm>
        </p:grpSpPr>
        <p:sp>
          <p:nvSpPr>
            <p:cNvPr id="6" name="Freeform 6"/>
            <p:cNvSpPr/>
            <p:nvPr/>
          </p:nvSpPr>
          <p:spPr>
            <a:xfrm>
              <a:off x="-4213" y="0"/>
              <a:ext cx="3407273" cy="1879496"/>
            </a:xfrm>
            <a:custGeom>
              <a:avLst/>
              <a:gdLst/>
              <a:ahLst/>
              <a:cxnLst/>
              <a:rect l="l" t="t" r="r" b="b"/>
              <a:pathLst>
                <a:path w="3407273" h="1879496">
                  <a:moveTo>
                    <a:pt x="278431" y="16918"/>
                  </a:moveTo>
                  <a:cubicBezTo>
                    <a:pt x="278431" y="16918"/>
                    <a:pt x="604014" y="12258"/>
                    <a:pt x="930760" y="12454"/>
                  </a:cubicBezTo>
                  <a:cubicBezTo>
                    <a:pt x="2337917" y="12671"/>
                    <a:pt x="3133206" y="0"/>
                    <a:pt x="3133206" y="0"/>
                  </a:cubicBezTo>
                  <a:cubicBezTo>
                    <a:pt x="3200669" y="0"/>
                    <a:pt x="3276606" y="0"/>
                    <a:pt x="3355379" y="85073"/>
                  </a:cubicBezTo>
                  <a:cubicBezTo>
                    <a:pt x="3398357" y="131488"/>
                    <a:pt x="3399426" y="240224"/>
                    <a:pt x="3399831" y="320281"/>
                  </a:cubicBezTo>
                  <a:cubicBezTo>
                    <a:pt x="3399831" y="320281"/>
                    <a:pt x="3398126" y="932605"/>
                    <a:pt x="3398126" y="1116912"/>
                  </a:cubicBezTo>
                  <a:cubicBezTo>
                    <a:pt x="3398126" y="1331071"/>
                    <a:pt x="3407274" y="1630250"/>
                    <a:pt x="3407274" y="1630250"/>
                  </a:cubicBezTo>
                  <a:cubicBezTo>
                    <a:pt x="3407274" y="1758918"/>
                    <a:pt x="3403105" y="1879496"/>
                    <a:pt x="3150267" y="1871362"/>
                  </a:cubicBezTo>
                  <a:cubicBezTo>
                    <a:pt x="3150267" y="1871362"/>
                    <a:pt x="2773794" y="1851063"/>
                    <a:pt x="2388311" y="1858662"/>
                  </a:cubicBezTo>
                  <a:cubicBezTo>
                    <a:pt x="1200217" y="1866796"/>
                    <a:pt x="304023" y="1879496"/>
                    <a:pt x="304023" y="1879496"/>
                  </a:cubicBezTo>
                  <a:cubicBezTo>
                    <a:pt x="132548" y="1879496"/>
                    <a:pt x="4213" y="1778427"/>
                    <a:pt x="8532" y="1575880"/>
                  </a:cubicBezTo>
                  <a:cubicBezTo>
                    <a:pt x="8532" y="1575880"/>
                    <a:pt x="9630" y="1077339"/>
                    <a:pt x="4815" y="932605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9ED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8114696" y="2186574"/>
            <a:ext cx="2803439" cy="606864"/>
            <a:chOff x="0" y="0"/>
            <a:chExt cx="3737918" cy="809152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61568"/>
              <a:ext cx="747584" cy="747584"/>
              <a:chOff x="0" y="0"/>
              <a:chExt cx="6350000" cy="635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BD6F"/>
              </a:solidFill>
            </p:spPr>
          </p:sp>
        </p:grpSp>
        <p:sp>
          <p:nvSpPr>
            <p:cNvPr id="14" name="TextBox 14"/>
            <p:cNvSpPr txBox="1"/>
            <p:nvPr/>
          </p:nvSpPr>
          <p:spPr>
            <a:xfrm>
              <a:off x="255209" y="156109"/>
              <a:ext cx="330859" cy="649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51"/>
                </a:lnSpc>
                <a:spcBef>
                  <a:spcPct val="0"/>
                </a:spcBef>
              </a:pPr>
              <a:r>
                <a:rPr lang="en-US" sz="3126">
                  <a:solidFill>
                    <a:srgbClr val="FFFEF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747584" y="61568"/>
              <a:ext cx="747584" cy="747584"/>
              <a:chOff x="0" y="0"/>
              <a:chExt cx="6350000" cy="63500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A09BFF"/>
              </a:solidFill>
            </p:spPr>
          </p:sp>
        </p:grpSp>
        <p:grpSp>
          <p:nvGrpSpPr>
            <p:cNvPr id="17" name="Group 17"/>
            <p:cNvGrpSpPr/>
            <p:nvPr/>
          </p:nvGrpSpPr>
          <p:grpSpPr>
            <a:xfrm>
              <a:off x="2990334" y="61568"/>
              <a:ext cx="747584" cy="747584"/>
              <a:chOff x="0" y="0"/>
              <a:chExt cx="6350000" cy="63500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D87B1"/>
              </a:solidFill>
            </p:spPr>
          </p:sp>
        </p:grpSp>
        <p:sp>
          <p:nvSpPr>
            <p:cNvPr id="19" name="TextBox 19"/>
            <p:cNvSpPr txBox="1"/>
            <p:nvPr/>
          </p:nvSpPr>
          <p:spPr>
            <a:xfrm>
              <a:off x="841276" y="118611"/>
              <a:ext cx="560199" cy="649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51"/>
                </a:lnSpc>
                <a:spcBef>
                  <a:spcPct val="0"/>
                </a:spcBef>
              </a:pPr>
              <a:r>
                <a:rPr lang="en-US" sz="3126">
                  <a:solidFill>
                    <a:srgbClr val="FFFEF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084027" y="118611"/>
              <a:ext cx="560199" cy="649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51"/>
                </a:lnSpc>
                <a:spcBef>
                  <a:spcPct val="0"/>
                </a:spcBef>
              </a:pPr>
              <a:r>
                <a:rPr lang="en-US" sz="3126" dirty="0">
                  <a:solidFill>
                    <a:srgbClr val="FFFEF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1495167" y="0"/>
              <a:ext cx="747584" cy="747584"/>
              <a:chOff x="0" y="0"/>
              <a:chExt cx="6350000" cy="63500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BAE6FF"/>
              </a:solidFill>
            </p:spPr>
          </p:sp>
        </p:grpSp>
        <p:sp>
          <p:nvSpPr>
            <p:cNvPr id="23" name="TextBox 23"/>
            <p:cNvSpPr txBox="1"/>
            <p:nvPr/>
          </p:nvSpPr>
          <p:spPr>
            <a:xfrm>
              <a:off x="1719925" y="57043"/>
              <a:ext cx="298067" cy="649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51"/>
                </a:lnSpc>
                <a:spcBef>
                  <a:spcPct val="0"/>
                </a:spcBef>
              </a:pPr>
              <a:r>
                <a:rPr lang="en-US" sz="3126">
                  <a:solidFill>
                    <a:srgbClr val="FFFEF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2242751" y="37227"/>
              <a:ext cx="747584" cy="747584"/>
              <a:chOff x="0" y="0"/>
              <a:chExt cx="6350000" cy="63500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A9EBA1"/>
              </a:solidFill>
            </p:spPr>
          </p:sp>
        </p:grpSp>
        <p:sp>
          <p:nvSpPr>
            <p:cNvPr id="26" name="TextBox 26"/>
            <p:cNvSpPr txBox="1"/>
            <p:nvPr/>
          </p:nvSpPr>
          <p:spPr>
            <a:xfrm>
              <a:off x="2336444" y="89543"/>
              <a:ext cx="560199" cy="649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51"/>
                </a:lnSpc>
                <a:spcBef>
                  <a:spcPct val="0"/>
                </a:spcBef>
              </a:pPr>
              <a:r>
                <a:rPr lang="en-US" sz="3126">
                  <a:solidFill>
                    <a:srgbClr val="FFFEF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</a:p>
          </p:txBody>
        </p: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1180231">
            <a:off x="2190417" y="2244404"/>
            <a:ext cx="831833" cy="831833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180231">
            <a:off x="3159205" y="1284245"/>
            <a:ext cx="1223634" cy="1250927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2682344">
            <a:off x="900474" y="1213133"/>
            <a:ext cx="2348424" cy="768575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6045864" y="1684154"/>
            <a:ext cx="1110597" cy="1239003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6510304" y="5879771"/>
            <a:ext cx="831833" cy="831833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4339948">
            <a:off x="15113580" y="7069622"/>
            <a:ext cx="2793450" cy="2793450"/>
          </a:xfrm>
          <a:prstGeom prst="rect">
            <a:avLst/>
          </a:prstGeom>
        </p:spPr>
      </p:pic>
      <p:sp>
        <p:nvSpPr>
          <p:cNvPr id="9" name="Freeform 9"/>
          <p:cNvSpPr/>
          <p:nvPr/>
        </p:nvSpPr>
        <p:spPr>
          <a:xfrm>
            <a:off x="-8554" y="6355704"/>
            <a:ext cx="3894754" cy="3893196"/>
          </a:xfrm>
          <a:custGeom>
            <a:avLst/>
            <a:gdLst/>
            <a:ahLst/>
            <a:cxnLst/>
            <a:rect l="l" t="t" r="r" b="b"/>
            <a:pathLst>
              <a:path w="6350000" h="6347460">
                <a:moveTo>
                  <a:pt x="6350000" y="532130"/>
                </a:moveTo>
                <a:cubicBezTo>
                  <a:pt x="6350000" y="463550"/>
                  <a:pt x="6315710" y="402590"/>
                  <a:pt x="6263640" y="367030"/>
                </a:cubicBezTo>
                <a:cubicBezTo>
                  <a:pt x="6273800" y="360680"/>
                  <a:pt x="6282690" y="353060"/>
                  <a:pt x="6290310" y="344170"/>
                </a:cubicBezTo>
                <a:cubicBezTo>
                  <a:pt x="6328410" y="306070"/>
                  <a:pt x="6350000" y="255270"/>
                  <a:pt x="6350000" y="201930"/>
                </a:cubicBezTo>
                <a:cubicBezTo>
                  <a:pt x="6350000" y="148590"/>
                  <a:pt x="6328410" y="96520"/>
                  <a:pt x="6290310" y="59690"/>
                </a:cubicBezTo>
                <a:cubicBezTo>
                  <a:pt x="6252210" y="21590"/>
                  <a:pt x="6200140" y="0"/>
                  <a:pt x="6148070" y="0"/>
                </a:cubicBezTo>
                <a:cubicBezTo>
                  <a:pt x="6094730" y="0"/>
                  <a:pt x="6042660" y="21590"/>
                  <a:pt x="6005830" y="59690"/>
                </a:cubicBezTo>
                <a:cubicBezTo>
                  <a:pt x="5996940" y="68580"/>
                  <a:pt x="5990590" y="77470"/>
                  <a:pt x="5982970" y="86360"/>
                </a:cubicBezTo>
                <a:cubicBezTo>
                  <a:pt x="5946140" y="34290"/>
                  <a:pt x="5886450" y="0"/>
                  <a:pt x="5817870" y="0"/>
                </a:cubicBezTo>
                <a:cubicBezTo>
                  <a:pt x="5749290" y="0"/>
                  <a:pt x="5689600" y="34290"/>
                  <a:pt x="5652770" y="86360"/>
                </a:cubicBezTo>
                <a:cubicBezTo>
                  <a:pt x="5615940" y="34290"/>
                  <a:pt x="5556250" y="0"/>
                  <a:pt x="5487670" y="0"/>
                </a:cubicBezTo>
                <a:cubicBezTo>
                  <a:pt x="5419090" y="0"/>
                  <a:pt x="5359400" y="34290"/>
                  <a:pt x="5322570" y="86360"/>
                </a:cubicBezTo>
                <a:cubicBezTo>
                  <a:pt x="5285740" y="34290"/>
                  <a:pt x="5226050" y="0"/>
                  <a:pt x="5157470" y="0"/>
                </a:cubicBezTo>
                <a:cubicBezTo>
                  <a:pt x="5088890" y="0"/>
                  <a:pt x="5027930" y="34290"/>
                  <a:pt x="4992370" y="86360"/>
                </a:cubicBezTo>
                <a:cubicBezTo>
                  <a:pt x="4955540" y="34290"/>
                  <a:pt x="4894580" y="0"/>
                  <a:pt x="4827270" y="0"/>
                </a:cubicBezTo>
                <a:cubicBezTo>
                  <a:pt x="4758690" y="0"/>
                  <a:pt x="4699000" y="34290"/>
                  <a:pt x="4662170" y="86360"/>
                </a:cubicBezTo>
                <a:cubicBezTo>
                  <a:pt x="4625340" y="34290"/>
                  <a:pt x="4565650" y="0"/>
                  <a:pt x="4497070" y="0"/>
                </a:cubicBezTo>
                <a:cubicBezTo>
                  <a:pt x="4428490" y="0"/>
                  <a:pt x="4368800" y="34290"/>
                  <a:pt x="4331970" y="86360"/>
                </a:cubicBezTo>
                <a:cubicBezTo>
                  <a:pt x="4295140" y="34290"/>
                  <a:pt x="4235450" y="0"/>
                  <a:pt x="4166870" y="0"/>
                </a:cubicBezTo>
                <a:cubicBezTo>
                  <a:pt x="4098290" y="0"/>
                  <a:pt x="4038600" y="34290"/>
                  <a:pt x="4001770" y="86360"/>
                </a:cubicBezTo>
                <a:cubicBezTo>
                  <a:pt x="3964940" y="34290"/>
                  <a:pt x="3903980" y="0"/>
                  <a:pt x="3836670" y="0"/>
                </a:cubicBezTo>
                <a:cubicBezTo>
                  <a:pt x="3768090" y="0"/>
                  <a:pt x="3707130" y="34290"/>
                  <a:pt x="3671570" y="86360"/>
                </a:cubicBezTo>
                <a:cubicBezTo>
                  <a:pt x="3634740" y="34290"/>
                  <a:pt x="3575050" y="0"/>
                  <a:pt x="3506470" y="0"/>
                </a:cubicBezTo>
                <a:cubicBezTo>
                  <a:pt x="3437890" y="0"/>
                  <a:pt x="3378200" y="34290"/>
                  <a:pt x="3341370" y="86360"/>
                </a:cubicBezTo>
                <a:cubicBezTo>
                  <a:pt x="3304540" y="34290"/>
                  <a:pt x="3244850" y="0"/>
                  <a:pt x="3176270" y="0"/>
                </a:cubicBezTo>
                <a:cubicBezTo>
                  <a:pt x="3107690" y="0"/>
                  <a:pt x="3048000" y="34290"/>
                  <a:pt x="3011170" y="86360"/>
                </a:cubicBezTo>
                <a:cubicBezTo>
                  <a:pt x="2974340" y="34290"/>
                  <a:pt x="2914650" y="0"/>
                  <a:pt x="2846070" y="0"/>
                </a:cubicBezTo>
                <a:cubicBezTo>
                  <a:pt x="2777490" y="0"/>
                  <a:pt x="2716530" y="34290"/>
                  <a:pt x="2680970" y="86360"/>
                </a:cubicBezTo>
                <a:cubicBezTo>
                  <a:pt x="2644140" y="34290"/>
                  <a:pt x="2583180" y="0"/>
                  <a:pt x="2515870" y="0"/>
                </a:cubicBezTo>
                <a:cubicBezTo>
                  <a:pt x="2447290" y="0"/>
                  <a:pt x="2387600" y="34290"/>
                  <a:pt x="2350770" y="86360"/>
                </a:cubicBezTo>
                <a:cubicBezTo>
                  <a:pt x="2313940" y="34290"/>
                  <a:pt x="2254250" y="0"/>
                  <a:pt x="2185670" y="0"/>
                </a:cubicBezTo>
                <a:cubicBezTo>
                  <a:pt x="2117090" y="0"/>
                  <a:pt x="2057400" y="34290"/>
                  <a:pt x="2020570" y="86360"/>
                </a:cubicBezTo>
                <a:cubicBezTo>
                  <a:pt x="1983740" y="34290"/>
                  <a:pt x="1924050" y="0"/>
                  <a:pt x="1855470" y="0"/>
                </a:cubicBezTo>
                <a:cubicBezTo>
                  <a:pt x="1786890" y="0"/>
                  <a:pt x="1727200" y="34290"/>
                  <a:pt x="1690370" y="86360"/>
                </a:cubicBezTo>
                <a:cubicBezTo>
                  <a:pt x="1653540" y="34290"/>
                  <a:pt x="1593850" y="0"/>
                  <a:pt x="1525270" y="0"/>
                </a:cubicBezTo>
                <a:cubicBezTo>
                  <a:pt x="1456690" y="0"/>
                  <a:pt x="1395730" y="34290"/>
                  <a:pt x="1360170" y="86360"/>
                </a:cubicBezTo>
                <a:cubicBezTo>
                  <a:pt x="1324610" y="34290"/>
                  <a:pt x="1263650" y="0"/>
                  <a:pt x="1195070" y="0"/>
                </a:cubicBezTo>
                <a:cubicBezTo>
                  <a:pt x="1126490" y="0"/>
                  <a:pt x="1066800" y="34290"/>
                  <a:pt x="1029970" y="86360"/>
                </a:cubicBezTo>
                <a:cubicBezTo>
                  <a:pt x="990600" y="34290"/>
                  <a:pt x="930910" y="0"/>
                  <a:pt x="862330" y="0"/>
                </a:cubicBezTo>
                <a:cubicBezTo>
                  <a:pt x="793750" y="0"/>
                  <a:pt x="734060" y="34290"/>
                  <a:pt x="697230" y="86360"/>
                </a:cubicBezTo>
                <a:cubicBezTo>
                  <a:pt x="660400" y="34290"/>
                  <a:pt x="600710" y="0"/>
                  <a:pt x="532130" y="0"/>
                </a:cubicBezTo>
                <a:cubicBezTo>
                  <a:pt x="463550" y="0"/>
                  <a:pt x="402590" y="34290"/>
                  <a:pt x="367030" y="86360"/>
                </a:cubicBezTo>
                <a:cubicBezTo>
                  <a:pt x="360680" y="76200"/>
                  <a:pt x="353060" y="67310"/>
                  <a:pt x="344170" y="59690"/>
                </a:cubicBezTo>
                <a:cubicBezTo>
                  <a:pt x="306070" y="21590"/>
                  <a:pt x="254000" y="0"/>
                  <a:pt x="201930" y="0"/>
                </a:cubicBezTo>
                <a:cubicBezTo>
                  <a:pt x="148590" y="0"/>
                  <a:pt x="96520" y="21590"/>
                  <a:pt x="59690" y="59690"/>
                </a:cubicBezTo>
                <a:cubicBezTo>
                  <a:pt x="21590" y="96520"/>
                  <a:pt x="0" y="148590"/>
                  <a:pt x="0" y="201930"/>
                </a:cubicBezTo>
                <a:cubicBezTo>
                  <a:pt x="0" y="255270"/>
                  <a:pt x="21590" y="307340"/>
                  <a:pt x="59690" y="344170"/>
                </a:cubicBezTo>
                <a:cubicBezTo>
                  <a:pt x="68580" y="353060"/>
                  <a:pt x="77470" y="359410"/>
                  <a:pt x="86360" y="367030"/>
                </a:cubicBezTo>
                <a:cubicBezTo>
                  <a:pt x="34290" y="403860"/>
                  <a:pt x="0" y="463550"/>
                  <a:pt x="0" y="532130"/>
                </a:cubicBezTo>
                <a:cubicBezTo>
                  <a:pt x="0" y="600710"/>
                  <a:pt x="34290" y="660400"/>
                  <a:pt x="86360" y="697230"/>
                </a:cubicBezTo>
                <a:cubicBezTo>
                  <a:pt x="34290" y="734060"/>
                  <a:pt x="0" y="793750"/>
                  <a:pt x="0" y="862330"/>
                </a:cubicBezTo>
                <a:cubicBezTo>
                  <a:pt x="0" y="930910"/>
                  <a:pt x="34290" y="990600"/>
                  <a:pt x="86360" y="1027430"/>
                </a:cubicBezTo>
                <a:cubicBezTo>
                  <a:pt x="34290" y="1064260"/>
                  <a:pt x="0" y="1123950"/>
                  <a:pt x="0" y="1192530"/>
                </a:cubicBezTo>
                <a:cubicBezTo>
                  <a:pt x="0" y="1261110"/>
                  <a:pt x="34290" y="1322070"/>
                  <a:pt x="86360" y="1357630"/>
                </a:cubicBezTo>
                <a:cubicBezTo>
                  <a:pt x="34290" y="1393190"/>
                  <a:pt x="0" y="1454150"/>
                  <a:pt x="0" y="1522730"/>
                </a:cubicBezTo>
                <a:cubicBezTo>
                  <a:pt x="0" y="1591310"/>
                  <a:pt x="34290" y="1651000"/>
                  <a:pt x="86360" y="1687830"/>
                </a:cubicBezTo>
                <a:cubicBezTo>
                  <a:pt x="34290" y="1724660"/>
                  <a:pt x="0" y="1784350"/>
                  <a:pt x="0" y="1852930"/>
                </a:cubicBezTo>
                <a:cubicBezTo>
                  <a:pt x="0" y="1921510"/>
                  <a:pt x="34290" y="1981200"/>
                  <a:pt x="86360" y="2018030"/>
                </a:cubicBezTo>
                <a:cubicBezTo>
                  <a:pt x="34290" y="2054860"/>
                  <a:pt x="0" y="2114550"/>
                  <a:pt x="0" y="2183130"/>
                </a:cubicBezTo>
                <a:cubicBezTo>
                  <a:pt x="0" y="2251710"/>
                  <a:pt x="34290" y="2311400"/>
                  <a:pt x="86360" y="2348230"/>
                </a:cubicBezTo>
                <a:cubicBezTo>
                  <a:pt x="34290" y="2385060"/>
                  <a:pt x="0" y="2444750"/>
                  <a:pt x="0" y="2513330"/>
                </a:cubicBezTo>
                <a:cubicBezTo>
                  <a:pt x="0" y="2581910"/>
                  <a:pt x="34290" y="2642870"/>
                  <a:pt x="86360" y="2678430"/>
                </a:cubicBezTo>
                <a:cubicBezTo>
                  <a:pt x="34290" y="2713990"/>
                  <a:pt x="0" y="2774950"/>
                  <a:pt x="0" y="2843530"/>
                </a:cubicBezTo>
                <a:cubicBezTo>
                  <a:pt x="0" y="2912110"/>
                  <a:pt x="34290" y="2971800"/>
                  <a:pt x="86360" y="3008630"/>
                </a:cubicBezTo>
                <a:cubicBezTo>
                  <a:pt x="34290" y="3045460"/>
                  <a:pt x="0" y="3105150"/>
                  <a:pt x="0" y="3173730"/>
                </a:cubicBezTo>
                <a:cubicBezTo>
                  <a:pt x="0" y="3242310"/>
                  <a:pt x="34290" y="3302000"/>
                  <a:pt x="86360" y="3338830"/>
                </a:cubicBezTo>
                <a:cubicBezTo>
                  <a:pt x="34290" y="3375660"/>
                  <a:pt x="0" y="3435350"/>
                  <a:pt x="0" y="3503930"/>
                </a:cubicBezTo>
                <a:cubicBezTo>
                  <a:pt x="0" y="3572510"/>
                  <a:pt x="34290" y="3633470"/>
                  <a:pt x="86360" y="3669030"/>
                </a:cubicBezTo>
                <a:cubicBezTo>
                  <a:pt x="34290" y="3705860"/>
                  <a:pt x="0" y="3766820"/>
                  <a:pt x="0" y="3834130"/>
                </a:cubicBezTo>
                <a:cubicBezTo>
                  <a:pt x="0" y="3901440"/>
                  <a:pt x="34290" y="3962400"/>
                  <a:pt x="86360" y="3999230"/>
                </a:cubicBezTo>
                <a:cubicBezTo>
                  <a:pt x="34290" y="4036060"/>
                  <a:pt x="0" y="4095750"/>
                  <a:pt x="0" y="4164330"/>
                </a:cubicBezTo>
                <a:cubicBezTo>
                  <a:pt x="0" y="4232910"/>
                  <a:pt x="34290" y="4292600"/>
                  <a:pt x="86360" y="4329430"/>
                </a:cubicBezTo>
                <a:cubicBezTo>
                  <a:pt x="34290" y="4366260"/>
                  <a:pt x="0" y="4425950"/>
                  <a:pt x="0" y="4494530"/>
                </a:cubicBezTo>
                <a:cubicBezTo>
                  <a:pt x="0" y="4563110"/>
                  <a:pt x="34290" y="4622800"/>
                  <a:pt x="86360" y="4659630"/>
                </a:cubicBezTo>
                <a:cubicBezTo>
                  <a:pt x="34290" y="4696460"/>
                  <a:pt x="0" y="4756150"/>
                  <a:pt x="0" y="4824730"/>
                </a:cubicBezTo>
                <a:cubicBezTo>
                  <a:pt x="0" y="4893310"/>
                  <a:pt x="34290" y="4954270"/>
                  <a:pt x="86360" y="4989830"/>
                </a:cubicBezTo>
                <a:cubicBezTo>
                  <a:pt x="34290" y="5025390"/>
                  <a:pt x="0" y="5086350"/>
                  <a:pt x="0" y="5154930"/>
                </a:cubicBezTo>
                <a:cubicBezTo>
                  <a:pt x="0" y="5223510"/>
                  <a:pt x="34290" y="5283200"/>
                  <a:pt x="86360" y="5320030"/>
                </a:cubicBezTo>
                <a:cubicBezTo>
                  <a:pt x="34290" y="5356860"/>
                  <a:pt x="0" y="5416550"/>
                  <a:pt x="0" y="5485130"/>
                </a:cubicBezTo>
                <a:cubicBezTo>
                  <a:pt x="0" y="5553710"/>
                  <a:pt x="34290" y="5613400"/>
                  <a:pt x="86360" y="5650230"/>
                </a:cubicBezTo>
                <a:cubicBezTo>
                  <a:pt x="34290" y="5687060"/>
                  <a:pt x="0" y="5746750"/>
                  <a:pt x="0" y="5815330"/>
                </a:cubicBezTo>
                <a:cubicBezTo>
                  <a:pt x="0" y="5883910"/>
                  <a:pt x="34290" y="5944870"/>
                  <a:pt x="86360" y="5980430"/>
                </a:cubicBezTo>
                <a:cubicBezTo>
                  <a:pt x="76200" y="5986780"/>
                  <a:pt x="67310" y="5994400"/>
                  <a:pt x="59690" y="6003290"/>
                </a:cubicBezTo>
                <a:cubicBezTo>
                  <a:pt x="22860" y="6041390"/>
                  <a:pt x="0" y="6093460"/>
                  <a:pt x="0" y="6145530"/>
                </a:cubicBezTo>
                <a:cubicBezTo>
                  <a:pt x="0" y="6198870"/>
                  <a:pt x="20320" y="6249670"/>
                  <a:pt x="59690" y="6287770"/>
                </a:cubicBezTo>
                <a:cubicBezTo>
                  <a:pt x="97790" y="6325870"/>
                  <a:pt x="148590" y="6347460"/>
                  <a:pt x="201930" y="6347460"/>
                </a:cubicBezTo>
                <a:cubicBezTo>
                  <a:pt x="256540" y="6347460"/>
                  <a:pt x="307340" y="6325870"/>
                  <a:pt x="344170" y="6287770"/>
                </a:cubicBezTo>
                <a:cubicBezTo>
                  <a:pt x="353060" y="6278880"/>
                  <a:pt x="359410" y="6269990"/>
                  <a:pt x="367030" y="6261100"/>
                </a:cubicBezTo>
                <a:cubicBezTo>
                  <a:pt x="403860" y="6313170"/>
                  <a:pt x="463550" y="6347460"/>
                  <a:pt x="532130" y="6347460"/>
                </a:cubicBezTo>
                <a:cubicBezTo>
                  <a:pt x="600710" y="6347460"/>
                  <a:pt x="660400" y="6313170"/>
                  <a:pt x="697230" y="6261100"/>
                </a:cubicBezTo>
                <a:cubicBezTo>
                  <a:pt x="734060" y="6313170"/>
                  <a:pt x="793750" y="6347460"/>
                  <a:pt x="862330" y="6347460"/>
                </a:cubicBezTo>
                <a:cubicBezTo>
                  <a:pt x="930910" y="6347460"/>
                  <a:pt x="990600" y="6313170"/>
                  <a:pt x="1027430" y="6261100"/>
                </a:cubicBezTo>
                <a:cubicBezTo>
                  <a:pt x="1064260" y="6313170"/>
                  <a:pt x="1123950" y="6347460"/>
                  <a:pt x="1192530" y="6347460"/>
                </a:cubicBezTo>
                <a:cubicBezTo>
                  <a:pt x="1261110" y="6347460"/>
                  <a:pt x="1320800" y="6313170"/>
                  <a:pt x="1357630" y="6261100"/>
                </a:cubicBezTo>
                <a:cubicBezTo>
                  <a:pt x="1394460" y="6313170"/>
                  <a:pt x="1455420" y="6347460"/>
                  <a:pt x="1522730" y="6347460"/>
                </a:cubicBezTo>
                <a:cubicBezTo>
                  <a:pt x="1591310" y="6347460"/>
                  <a:pt x="1651000" y="6313170"/>
                  <a:pt x="1687830" y="6261100"/>
                </a:cubicBezTo>
                <a:cubicBezTo>
                  <a:pt x="1724660" y="6313170"/>
                  <a:pt x="1784350" y="6347460"/>
                  <a:pt x="1852930" y="6347460"/>
                </a:cubicBezTo>
                <a:cubicBezTo>
                  <a:pt x="1921510" y="6347460"/>
                  <a:pt x="1981200" y="6313170"/>
                  <a:pt x="2018030" y="6261100"/>
                </a:cubicBezTo>
                <a:cubicBezTo>
                  <a:pt x="2054860" y="6313170"/>
                  <a:pt x="2114550" y="6347460"/>
                  <a:pt x="2183130" y="6347460"/>
                </a:cubicBezTo>
                <a:cubicBezTo>
                  <a:pt x="2251710" y="6347460"/>
                  <a:pt x="2311400" y="6313170"/>
                  <a:pt x="2348230" y="6261100"/>
                </a:cubicBezTo>
                <a:cubicBezTo>
                  <a:pt x="2385060" y="6313170"/>
                  <a:pt x="2444750" y="6347460"/>
                  <a:pt x="2513330" y="6347460"/>
                </a:cubicBezTo>
                <a:cubicBezTo>
                  <a:pt x="2581910" y="6347460"/>
                  <a:pt x="2642870" y="6313170"/>
                  <a:pt x="2678430" y="6261100"/>
                </a:cubicBezTo>
                <a:cubicBezTo>
                  <a:pt x="2715260" y="6313170"/>
                  <a:pt x="2776220" y="6347460"/>
                  <a:pt x="2843530" y="6347460"/>
                </a:cubicBezTo>
                <a:cubicBezTo>
                  <a:pt x="2912110" y="6347460"/>
                  <a:pt x="2971800" y="6313170"/>
                  <a:pt x="3008630" y="6261100"/>
                </a:cubicBezTo>
                <a:cubicBezTo>
                  <a:pt x="3045460" y="6313170"/>
                  <a:pt x="3105150" y="6347460"/>
                  <a:pt x="3173730" y="6347460"/>
                </a:cubicBezTo>
                <a:cubicBezTo>
                  <a:pt x="3242310" y="6347460"/>
                  <a:pt x="3302000" y="6313170"/>
                  <a:pt x="3338830" y="6261100"/>
                </a:cubicBezTo>
                <a:cubicBezTo>
                  <a:pt x="3375660" y="6313170"/>
                  <a:pt x="3435350" y="6347460"/>
                  <a:pt x="3503930" y="6347460"/>
                </a:cubicBezTo>
                <a:cubicBezTo>
                  <a:pt x="3572510" y="6347460"/>
                  <a:pt x="3632200" y="6313170"/>
                  <a:pt x="3669030" y="6261100"/>
                </a:cubicBezTo>
                <a:cubicBezTo>
                  <a:pt x="3705860" y="6313170"/>
                  <a:pt x="3765550" y="6347460"/>
                  <a:pt x="3834130" y="6347460"/>
                </a:cubicBezTo>
                <a:cubicBezTo>
                  <a:pt x="3902710" y="6347460"/>
                  <a:pt x="3963670" y="6313170"/>
                  <a:pt x="3999230" y="6261100"/>
                </a:cubicBezTo>
                <a:cubicBezTo>
                  <a:pt x="4036060" y="6313170"/>
                  <a:pt x="4095750" y="6347460"/>
                  <a:pt x="4164330" y="6347460"/>
                </a:cubicBezTo>
                <a:cubicBezTo>
                  <a:pt x="4232910" y="6347460"/>
                  <a:pt x="4292600" y="6313170"/>
                  <a:pt x="4329430" y="6261100"/>
                </a:cubicBezTo>
                <a:cubicBezTo>
                  <a:pt x="4366260" y="6313170"/>
                  <a:pt x="4425950" y="6347460"/>
                  <a:pt x="4494530" y="6347460"/>
                </a:cubicBezTo>
                <a:cubicBezTo>
                  <a:pt x="4563110" y="6347460"/>
                  <a:pt x="4622800" y="6313170"/>
                  <a:pt x="4659630" y="6261100"/>
                </a:cubicBezTo>
                <a:cubicBezTo>
                  <a:pt x="4696460" y="6313170"/>
                  <a:pt x="4756150" y="6347460"/>
                  <a:pt x="4824730" y="6347460"/>
                </a:cubicBezTo>
                <a:cubicBezTo>
                  <a:pt x="4893310" y="6347460"/>
                  <a:pt x="4954270" y="6313170"/>
                  <a:pt x="4989830" y="6261100"/>
                </a:cubicBezTo>
                <a:cubicBezTo>
                  <a:pt x="5026660" y="6313170"/>
                  <a:pt x="5087620" y="6347460"/>
                  <a:pt x="5154930" y="6347460"/>
                </a:cubicBezTo>
                <a:cubicBezTo>
                  <a:pt x="5223510" y="6347460"/>
                  <a:pt x="5283200" y="6313170"/>
                  <a:pt x="5320030" y="6261100"/>
                </a:cubicBezTo>
                <a:cubicBezTo>
                  <a:pt x="5356860" y="6313170"/>
                  <a:pt x="5416550" y="6347460"/>
                  <a:pt x="5485130" y="6347460"/>
                </a:cubicBezTo>
                <a:cubicBezTo>
                  <a:pt x="5553710" y="6347460"/>
                  <a:pt x="5613400" y="6313170"/>
                  <a:pt x="5650230" y="6261100"/>
                </a:cubicBezTo>
                <a:cubicBezTo>
                  <a:pt x="5687060" y="6313170"/>
                  <a:pt x="5746750" y="6347460"/>
                  <a:pt x="5815330" y="6347460"/>
                </a:cubicBezTo>
                <a:cubicBezTo>
                  <a:pt x="5883910" y="6347460"/>
                  <a:pt x="5943600" y="6313170"/>
                  <a:pt x="5980430" y="6261100"/>
                </a:cubicBezTo>
                <a:cubicBezTo>
                  <a:pt x="5986780" y="6271260"/>
                  <a:pt x="5994400" y="6280150"/>
                  <a:pt x="6003290" y="6287770"/>
                </a:cubicBezTo>
                <a:cubicBezTo>
                  <a:pt x="6041390" y="6325870"/>
                  <a:pt x="6092190" y="6347460"/>
                  <a:pt x="6145530" y="6347460"/>
                </a:cubicBezTo>
                <a:cubicBezTo>
                  <a:pt x="6198870" y="6347460"/>
                  <a:pt x="6249670" y="6325870"/>
                  <a:pt x="6287770" y="6287770"/>
                </a:cubicBezTo>
                <a:cubicBezTo>
                  <a:pt x="6325870" y="6249670"/>
                  <a:pt x="6347460" y="6198870"/>
                  <a:pt x="6347460" y="6145530"/>
                </a:cubicBezTo>
                <a:cubicBezTo>
                  <a:pt x="6347460" y="6092190"/>
                  <a:pt x="6325870" y="6040120"/>
                  <a:pt x="6287770" y="6003290"/>
                </a:cubicBezTo>
                <a:cubicBezTo>
                  <a:pt x="6278880" y="5994400"/>
                  <a:pt x="6269990" y="5988050"/>
                  <a:pt x="6261100" y="5980430"/>
                </a:cubicBezTo>
                <a:cubicBezTo>
                  <a:pt x="6313170" y="5943600"/>
                  <a:pt x="6347460" y="5883910"/>
                  <a:pt x="6347460" y="5815330"/>
                </a:cubicBezTo>
                <a:cubicBezTo>
                  <a:pt x="6347460" y="5746750"/>
                  <a:pt x="6313170" y="5687060"/>
                  <a:pt x="6261100" y="5650230"/>
                </a:cubicBezTo>
                <a:cubicBezTo>
                  <a:pt x="6313170" y="5613400"/>
                  <a:pt x="6347460" y="5553710"/>
                  <a:pt x="6347460" y="5485130"/>
                </a:cubicBezTo>
                <a:cubicBezTo>
                  <a:pt x="6347460" y="5416550"/>
                  <a:pt x="6313170" y="5356860"/>
                  <a:pt x="6261100" y="5320030"/>
                </a:cubicBezTo>
                <a:cubicBezTo>
                  <a:pt x="6313170" y="5283200"/>
                  <a:pt x="6347460" y="5223510"/>
                  <a:pt x="6347460" y="5154930"/>
                </a:cubicBezTo>
                <a:cubicBezTo>
                  <a:pt x="6347460" y="5086350"/>
                  <a:pt x="6313170" y="5025390"/>
                  <a:pt x="6261100" y="4989830"/>
                </a:cubicBezTo>
                <a:cubicBezTo>
                  <a:pt x="6313170" y="4953000"/>
                  <a:pt x="6347460" y="4892040"/>
                  <a:pt x="6347460" y="4824730"/>
                </a:cubicBezTo>
                <a:cubicBezTo>
                  <a:pt x="6347460" y="4756150"/>
                  <a:pt x="6313170" y="4696460"/>
                  <a:pt x="6261100" y="4659630"/>
                </a:cubicBezTo>
                <a:cubicBezTo>
                  <a:pt x="6313170" y="4622800"/>
                  <a:pt x="6347460" y="4563110"/>
                  <a:pt x="6347460" y="4494530"/>
                </a:cubicBezTo>
                <a:cubicBezTo>
                  <a:pt x="6347460" y="4425950"/>
                  <a:pt x="6313170" y="4366260"/>
                  <a:pt x="6261100" y="4329430"/>
                </a:cubicBezTo>
                <a:cubicBezTo>
                  <a:pt x="6313170" y="4292600"/>
                  <a:pt x="6347460" y="4232910"/>
                  <a:pt x="6347460" y="4164330"/>
                </a:cubicBezTo>
                <a:cubicBezTo>
                  <a:pt x="6347460" y="4095750"/>
                  <a:pt x="6313170" y="4036060"/>
                  <a:pt x="6261100" y="3999230"/>
                </a:cubicBezTo>
                <a:cubicBezTo>
                  <a:pt x="6313170" y="3962400"/>
                  <a:pt x="6347460" y="3901440"/>
                  <a:pt x="6347460" y="3834130"/>
                </a:cubicBezTo>
                <a:cubicBezTo>
                  <a:pt x="6347460" y="3765550"/>
                  <a:pt x="6313170" y="3704590"/>
                  <a:pt x="6261100" y="3669030"/>
                </a:cubicBezTo>
                <a:cubicBezTo>
                  <a:pt x="6313170" y="3632200"/>
                  <a:pt x="6347460" y="3572510"/>
                  <a:pt x="6347460" y="3503930"/>
                </a:cubicBezTo>
                <a:cubicBezTo>
                  <a:pt x="6347460" y="3435350"/>
                  <a:pt x="6313170" y="3375660"/>
                  <a:pt x="6261100" y="3338830"/>
                </a:cubicBezTo>
                <a:cubicBezTo>
                  <a:pt x="6313170" y="3302000"/>
                  <a:pt x="6347460" y="3242310"/>
                  <a:pt x="6347460" y="3173730"/>
                </a:cubicBezTo>
                <a:cubicBezTo>
                  <a:pt x="6347460" y="3105150"/>
                  <a:pt x="6313170" y="3045460"/>
                  <a:pt x="6261100" y="3008630"/>
                </a:cubicBezTo>
                <a:cubicBezTo>
                  <a:pt x="6313170" y="2971800"/>
                  <a:pt x="6347460" y="2912110"/>
                  <a:pt x="6347460" y="2843530"/>
                </a:cubicBezTo>
                <a:cubicBezTo>
                  <a:pt x="6347460" y="2774950"/>
                  <a:pt x="6313170" y="2713990"/>
                  <a:pt x="6261100" y="2678430"/>
                </a:cubicBezTo>
                <a:cubicBezTo>
                  <a:pt x="6313170" y="2641600"/>
                  <a:pt x="6347460" y="2580640"/>
                  <a:pt x="6347460" y="2513330"/>
                </a:cubicBezTo>
                <a:cubicBezTo>
                  <a:pt x="6347460" y="2444750"/>
                  <a:pt x="6313170" y="2383790"/>
                  <a:pt x="6261100" y="2348230"/>
                </a:cubicBezTo>
                <a:cubicBezTo>
                  <a:pt x="6313170" y="2311400"/>
                  <a:pt x="6347460" y="2251710"/>
                  <a:pt x="6347460" y="2183130"/>
                </a:cubicBezTo>
                <a:cubicBezTo>
                  <a:pt x="6347460" y="2114550"/>
                  <a:pt x="6313170" y="2054860"/>
                  <a:pt x="6261100" y="2018030"/>
                </a:cubicBezTo>
                <a:cubicBezTo>
                  <a:pt x="6313170" y="1981200"/>
                  <a:pt x="6347460" y="1921510"/>
                  <a:pt x="6347460" y="1852930"/>
                </a:cubicBezTo>
                <a:cubicBezTo>
                  <a:pt x="6347460" y="1784350"/>
                  <a:pt x="6313170" y="1724660"/>
                  <a:pt x="6261100" y="1687830"/>
                </a:cubicBezTo>
                <a:cubicBezTo>
                  <a:pt x="6313170" y="1651000"/>
                  <a:pt x="6347460" y="1591310"/>
                  <a:pt x="6347460" y="1522730"/>
                </a:cubicBezTo>
                <a:cubicBezTo>
                  <a:pt x="6347460" y="1454150"/>
                  <a:pt x="6313170" y="1393190"/>
                  <a:pt x="6261100" y="1357630"/>
                </a:cubicBezTo>
                <a:cubicBezTo>
                  <a:pt x="6313170" y="1322070"/>
                  <a:pt x="6347460" y="1261110"/>
                  <a:pt x="6347460" y="1192530"/>
                </a:cubicBezTo>
                <a:cubicBezTo>
                  <a:pt x="6347460" y="1123950"/>
                  <a:pt x="6313170" y="1064260"/>
                  <a:pt x="6261100" y="1027430"/>
                </a:cubicBezTo>
                <a:cubicBezTo>
                  <a:pt x="6313170" y="990600"/>
                  <a:pt x="6347460" y="930910"/>
                  <a:pt x="6347460" y="862330"/>
                </a:cubicBezTo>
                <a:cubicBezTo>
                  <a:pt x="6347460" y="793750"/>
                  <a:pt x="6313170" y="734060"/>
                  <a:pt x="6261100" y="697230"/>
                </a:cubicBezTo>
                <a:cubicBezTo>
                  <a:pt x="6315710" y="660400"/>
                  <a:pt x="6350000" y="600710"/>
                  <a:pt x="6350000" y="532130"/>
                </a:cubicBezTo>
                <a:close/>
              </a:path>
            </a:pathLst>
          </a:custGeom>
          <a:solidFill>
            <a:srgbClr val="FD87B1"/>
          </a:solidFill>
        </p:spPr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5871">
            <a:off x="807235" y="6438230"/>
            <a:ext cx="2420305" cy="3577842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2551616" y="3314567"/>
            <a:ext cx="1448778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CHÀO MỪNG CÁC BẠN ĐẾN VỚI BUỔI HỌC HÔM NAY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327289">
            <a:off x="-178358" y="566325"/>
            <a:ext cx="1427682" cy="137057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10531" y="242567"/>
            <a:ext cx="1677469" cy="77773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282795">
            <a:off x="-1099127" y="9663391"/>
            <a:ext cx="2766912" cy="855227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946484" y="54931"/>
            <a:ext cx="16747177" cy="6688769"/>
            <a:chOff x="1197643" y="50405"/>
            <a:chExt cx="16747177" cy="6850047"/>
          </a:xfrm>
        </p:grpSpPr>
        <p:grpSp>
          <p:nvGrpSpPr>
            <p:cNvPr id="3" name="Group 3"/>
            <p:cNvGrpSpPr/>
            <p:nvPr/>
          </p:nvGrpSpPr>
          <p:grpSpPr>
            <a:xfrm>
              <a:off x="1197643" y="50405"/>
              <a:ext cx="16747177" cy="6850047"/>
              <a:chOff x="-451915" y="-244766"/>
              <a:chExt cx="6581211" cy="472204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451915" y="-244766"/>
                <a:ext cx="6581211" cy="4722045"/>
              </a:xfrm>
              <a:custGeom>
                <a:avLst/>
                <a:gdLst/>
                <a:ahLst/>
                <a:cxnLst/>
                <a:rect l="l" t="t" r="r" b="b"/>
                <a:pathLst>
                  <a:path w="3990849" h="2562794">
                    <a:moveTo>
                      <a:pt x="63030" y="1969241"/>
                    </a:moveTo>
                    <a:cubicBezTo>
                      <a:pt x="63030" y="1969241"/>
                      <a:pt x="0" y="1722677"/>
                      <a:pt x="10218" y="1214762"/>
                    </a:cubicBezTo>
                    <a:cubicBezTo>
                      <a:pt x="18651" y="990971"/>
                      <a:pt x="65033" y="645332"/>
                      <a:pt x="65033" y="645332"/>
                    </a:cubicBezTo>
                    <a:cubicBezTo>
                      <a:pt x="82233" y="502466"/>
                      <a:pt x="56685" y="337866"/>
                      <a:pt x="181385" y="223925"/>
                    </a:cubicBezTo>
                    <a:cubicBezTo>
                      <a:pt x="346794" y="72788"/>
                      <a:pt x="621643" y="0"/>
                      <a:pt x="3097776" y="6965"/>
                    </a:cubicBezTo>
                    <a:lnTo>
                      <a:pt x="3097777" y="6965"/>
                    </a:lnTo>
                    <a:cubicBezTo>
                      <a:pt x="3314524" y="16819"/>
                      <a:pt x="3518839" y="36481"/>
                      <a:pt x="3653028" y="101690"/>
                    </a:cubicBezTo>
                    <a:cubicBezTo>
                      <a:pt x="3909074" y="226120"/>
                      <a:pt x="3990849" y="459160"/>
                      <a:pt x="3985361" y="704684"/>
                    </a:cubicBezTo>
                    <a:cubicBezTo>
                      <a:pt x="3985361" y="704684"/>
                      <a:pt x="3942073" y="1013073"/>
                      <a:pt x="3949506" y="1248607"/>
                    </a:cubicBezTo>
                    <a:cubicBezTo>
                      <a:pt x="3956630" y="1711042"/>
                      <a:pt x="3963786" y="1906645"/>
                      <a:pt x="3963786" y="1906645"/>
                    </a:cubicBezTo>
                    <a:cubicBezTo>
                      <a:pt x="3947105" y="2122378"/>
                      <a:pt x="3832461" y="2332989"/>
                      <a:pt x="3635592" y="2444613"/>
                    </a:cubicBezTo>
                    <a:cubicBezTo>
                      <a:pt x="3485240" y="2529862"/>
                      <a:pt x="3287209" y="2544960"/>
                      <a:pt x="2605883" y="2534218"/>
                    </a:cubicBezTo>
                    <a:lnTo>
                      <a:pt x="2605854" y="2534218"/>
                    </a:lnTo>
                    <a:cubicBezTo>
                      <a:pt x="645952" y="2528941"/>
                      <a:pt x="384604" y="2562794"/>
                      <a:pt x="254278" y="2453637"/>
                    </a:cubicBezTo>
                    <a:cubicBezTo>
                      <a:pt x="145767" y="2362752"/>
                      <a:pt x="81795" y="2169440"/>
                      <a:pt x="63030" y="1969241"/>
                    </a:cubicBezTo>
                    <a:close/>
                  </a:path>
                </a:pathLst>
              </a:custGeom>
              <a:solidFill>
                <a:srgbClr val="ED9C74"/>
              </a:solidFill>
            </p:spPr>
          </p:sp>
        </p:grpSp>
        <p:sp>
          <p:nvSpPr>
            <p:cNvPr id="13" name="TextBox 12"/>
            <p:cNvSpPr txBox="1"/>
            <p:nvPr/>
          </p:nvSpPr>
          <p:spPr>
            <a:xfrm>
              <a:off x="2443042" y="242565"/>
              <a:ext cx="15143637" cy="622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3600" b="1" dirty="0" smtClean="0">
                  <a:solidFill>
                    <a:srgbClr val="002060"/>
                  </a:solidFill>
                </a:rPr>
                <a:t>2.62. </a:t>
              </a:r>
              <a:r>
                <a:rPr lang="en-US" sz="3600" dirty="0" err="1" smtClean="0"/>
                <a:t>Bài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toán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cổ</a:t>
              </a:r>
              <a:r>
                <a:rPr lang="en-US" sz="3600" dirty="0" smtClean="0"/>
                <a:t>:</a:t>
              </a:r>
            </a:p>
            <a:p>
              <a:pPr algn="ctr">
                <a:lnSpc>
                  <a:spcPct val="120000"/>
                </a:lnSpc>
              </a:pPr>
              <a:r>
                <a:rPr lang="en-US" sz="3600" dirty="0" err="1" smtClean="0"/>
                <a:t>Bác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kia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chăn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vịt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khác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thường</a:t>
              </a:r>
              <a:endParaRPr lang="en-US" sz="3600" dirty="0" smtClean="0"/>
            </a:p>
            <a:p>
              <a:pPr algn="ctr">
                <a:lnSpc>
                  <a:spcPct val="120000"/>
                </a:lnSpc>
              </a:pPr>
              <a:r>
                <a:rPr lang="en-US" sz="3600" dirty="0" err="1" smtClean="0"/>
                <a:t>Buộc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đi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cho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dược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chẵn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hàng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mới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ưa</a:t>
              </a:r>
              <a:endParaRPr lang="en-US" sz="3600" dirty="0" smtClean="0"/>
            </a:p>
            <a:p>
              <a:pPr algn="ctr">
                <a:lnSpc>
                  <a:spcPct val="120000"/>
                </a:lnSpc>
              </a:pPr>
              <a:r>
                <a:rPr lang="en-US" sz="3600" dirty="0" err="1" smtClean="0"/>
                <a:t>Hàng</a:t>
              </a:r>
              <a:r>
                <a:rPr lang="en-US" sz="3600" dirty="0" smtClean="0"/>
                <a:t> 2 </a:t>
              </a:r>
              <a:r>
                <a:rPr lang="en-US" sz="3600" dirty="0" err="1" smtClean="0"/>
                <a:t>xếp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thấy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chưa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vừa</a:t>
              </a:r>
              <a:endParaRPr lang="en-US" sz="3600" dirty="0" smtClean="0"/>
            </a:p>
            <a:p>
              <a:pPr algn="ctr">
                <a:lnSpc>
                  <a:spcPct val="120000"/>
                </a:lnSpc>
              </a:pPr>
              <a:r>
                <a:rPr lang="en-US" sz="3600" dirty="0" err="1" smtClean="0"/>
                <a:t>Hàng</a:t>
              </a:r>
              <a:r>
                <a:rPr lang="en-US" sz="3600" dirty="0" smtClean="0"/>
                <a:t> 3 </a:t>
              </a:r>
              <a:r>
                <a:rPr lang="en-US" sz="3600" dirty="0" err="1" smtClean="0"/>
                <a:t>xếp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vẫn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còn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thừa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một</a:t>
              </a:r>
              <a:r>
                <a:rPr lang="en-US" sz="3600" dirty="0" smtClean="0"/>
                <a:t> con</a:t>
              </a:r>
            </a:p>
            <a:p>
              <a:pPr algn="ctr">
                <a:lnSpc>
                  <a:spcPct val="120000"/>
                </a:lnSpc>
              </a:pPr>
              <a:r>
                <a:rPr lang="en-US" sz="3600" dirty="0" err="1" smtClean="0"/>
                <a:t>Hàng</a:t>
              </a:r>
              <a:r>
                <a:rPr lang="en-US" sz="3600" dirty="0" smtClean="0"/>
                <a:t> 4 </a:t>
              </a:r>
              <a:r>
                <a:rPr lang="en-US" sz="3600" dirty="0" err="1" smtClean="0"/>
                <a:t>xếp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vẫn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chưa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tròn</a:t>
              </a:r>
              <a:endParaRPr lang="en-US" sz="3600" dirty="0" smtClean="0"/>
            </a:p>
            <a:p>
              <a:pPr algn="ctr">
                <a:lnSpc>
                  <a:spcPct val="120000"/>
                </a:lnSpc>
              </a:pPr>
              <a:r>
                <a:rPr lang="en-US" sz="3600" dirty="0" err="1" smtClean="0"/>
                <a:t>Hàng</a:t>
              </a:r>
              <a:r>
                <a:rPr lang="en-US" sz="3600" dirty="0" smtClean="0"/>
                <a:t> 5 </a:t>
              </a:r>
              <a:r>
                <a:rPr lang="en-US" sz="3600" dirty="0" err="1" smtClean="0"/>
                <a:t>xếp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thiếu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một</a:t>
              </a:r>
              <a:r>
                <a:rPr lang="en-US" sz="3600" dirty="0" smtClean="0"/>
                <a:t> con </a:t>
              </a:r>
              <a:r>
                <a:rPr lang="en-US" sz="3600" dirty="0" err="1" smtClean="0"/>
                <a:t>mới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đầy</a:t>
              </a:r>
              <a:endParaRPr lang="en-US" sz="3600" dirty="0" smtClean="0"/>
            </a:p>
            <a:p>
              <a:pPr algn="ctr">
                <a:lnSpc>
                  <a:spcPct val="120000"/>
                </a:lnSpc>
              </a:pPr>
              <a:r>
                <a:rPr lang="en-US" sz="3600" dirty="0" err="1" smtClean="0"/>
                <a:t>Xếp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thành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hàng</a:t>
              </a:r>
              <a:r>
                <a:rPr lang="en-US" sz="3600" dirty="0" smtClean="0"/>
                <a:t> 7 </a:t>
              </a:r>
              <a:r>
                <a:rPr lang="en-US" sz="3600" dirty="0" err="1" smtClean="0"/>
                <a:t>đẹp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thay</a:t>
              </a:r>
              <a:endParaRPr lang="en-US" sz="3600" dirty="0" smtClean="0"/>
            </a:p>
            <a:p>
              <a:pPr algn="ctr">
                <a:lnSpc>
                  <a:spcPct val="120000"/>
                </a:lnSpc>
              </a:pPr>
              <a:r>
                <a:rPr lang="en-US" sz="3600" dirty="0" err="1" smtClean="0"/>
                <a:t>Vịt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bao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nhiêu</a:t>
              </a:r>
              <a:r>
                <a:rPr lang="en-US" sz="3600" dirty="0" smtClean="0"/>
                <a:t>? </a:t>
              </a:r>
              <a:r>
                <a:rPr lang="en-US" sz="3600" dirty="0" err="1" smtClean="0"/>
                <a:t>Tính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đươc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ngay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mới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tài</a:t>
              </a:r>
              <a:r>
                <a:rPr lang="en-US" sz="3600" dirty="0" smtClean="0"/>
                <a:t>?</a:t>
              </a:r>
              <a:endParaRPr lang="vi-VN" sz="3600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943600" y="7174752"/>
            <a:ext cx="9886738" cy="2780747"/>
            <a:chOff x="5638800" y="4320020"/>
            <a:chExt cx="11425999" cy="4153423"/>
          </a:xfrm>
        </p:grpSpPr>
        <p:pic>
          <p:nvPicPr>
            <p:cNvPr id="24" name="Picture 6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5638800" y="4320020"/>
              <a:ext cx="11425999" cy="4153423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6741699" y="5104070"/>
              <a:ext cx="9220200" cy="1854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5400" b="1" dirty="0" err="1" smtClean="0">
                  <a:solidFill>
                    <a:schemeClr val="bg1"/>
                  </a:solidFill>
                </a:rPr>
                <a:t>Giả</a:t>
              </a:r>
              <a:r>
                <a:rPr lang="en-US" sz="5400" b="1" dirty="0" smtClean="0">
                  <a:solidFill>
                    <a:schemeClr val="bg1"/>
                  </a:solidFill>
                </a:rPr>
                <a:t> </a:t>
              </a:r>
              <a:r>
                <a:rPr lang="en-US" sz="5400" b="1" dirty="0" err="1" smtClean="0">
                  <a:solidFill>
                    <a:schemeClr val="bg1"/>
                  </a:solidFill>
                </a:rPr>
                <a:t>sử</a:t>
              </a:r>
              <a:r>
                <a:rPr lang="en-US" sz="5400" b="1" dirty="0" smtClean="0">
                  <a:solidFill>
                    <a:schemeClr val="bg1"/>
                  </a:solidFill>
                </a:rPr>
                <a:t> </a:t>
              </a:r>
              <a:r>
                <a:rPr lang="en-US" sz="5400" b="1" dirty="0" err="1" smtClean="0">
                  <a:solidFill>
                    <a:schemeClr val="bg1"/>
                  </a:solidFill>
                </a:rPr>
                <a:t>số</a:t>
              </a:r>
              <a:r>
                <a:rPr lang="en-US" sz="5400" b="1" dirty="0" smtClean="0">
                  <a:solidFill>
                    <a:schemeClr val="bg1"/>
                  </a:solidFill>
                </a:rPr>
                <a:t> </a:t>
              </a:r>
              <a:r>
                <a:rPr lang="en-US" sz="5400" b="1" dirty="0" err="1" smtClean="0">
                  <a:solidFill>
                    <a:schemeClr val="bg1"/>
                  </a:solidFill>
                </a:rPr>
                <a:t>vịt</a:t>
              </a:r>
              <a:r>
                <a:rPr lang="en-US" sz="5400" b="1" dirty="0" smtClean="0">
                  <a:solidFill>
                    <a:schemeClr val="bg1"/>
                  </a:solidFill>
                </a:rPr>
                <a:t> </a:t>
              </a:r>
              <a:r>
                <a:rPr lang="en-US" sz="5400" b="1" dirty="0" err="1" smtClean="0">
                  <a:solidFill>
                    <a:schemeClr val="bg1"/>
                  </a:solidFill>
                </a:rPr>
                <a:t>là</a:t>
              </a:r>
              <a:r>
                <a:rPr lang="en-US" sz="5400" b="1" dirty="0" smtClean="0">
                  <a:solidFill>
                    <a:schemeClr val="bg1"/>
                  </a:solidFill>
                </a:rPr>
                <a:t> x </a:t>
              </a:r>
              <a:r>
                <a:rPr lang="en-US" sz="5400" b="1" dirty="0" err="1" smtClean="0">
                  <a:solidFill>
                    <a:schemeClr val="bg1"/>
                  </a:solidFill>
                </a:rPr>
                <a:t>thì</a:t>
              </a:r>
              <a:r>
                <a:rPr lang="en-US" sz="5400" b="1" dirty="0" smtClean="0">
                  <a:solidFill>
                    <a:schemeClr val="bg1"/>
                  </a:solidFill>
                </a:rPr>
                <a:t> </a:t>
              </a:r>
              <a:r>
                <a:rPr lang="en-US" sz="5400" b="1" dirty="0" err="1" smtClean="0">
                  <a:solidFill>
                    <a:schemeClr val="bg1"/>
                  </a:solidFill>
                </a:rPr>
                <a:t>điều</a:t>
              </a:r>
              <a:r>
                <a:rPr lang="en-US" sz="5400" b="1" dirty="0" smtClean="0">
                  <a:solidFill>
                    <a:schemeClr val="bg1"/>
                  </a:solidFill>
                </a:rPr>
                <a:t> </a:t>
              </a:r>
              <a:r>
                <a:rPr lang="en-US" sz="5400" b="1" dirty="0" err="1" smtClean="0">
                  <a:solidFill>
                    <a:schemeClr val="bg1"/>
                  </a:solidFill>
                </a:rPr>
                <a:t>kiện</a:t>
              </a:r>
              <a:r>
                <a:rPr lang="en-US" sz="5400" b="1" dirty="0" smtClean="0">
                  <a:solidFill>
                    <a:schemeClr val="bg1"/>
                  </a:solidFill>
                </a:rPr>
                <a:t> </a:t>
              </a:r>
              <a:r>
                <a:rPr lang="en-US" sz="5400" b="1" dirty="0" err="1" smtClean="0">
                  <a:solidFill>
                    <a:schemeClr val="bg1"/>
                  </a:solidFill>
                </a:rPr>
                <a:t>của</a:t>
              </a:r>
              <a:r>
                <a:rPr lang="en-US" sz="5400" b="1" dirty="0" smtClean="0">
                  <a:solidFill>
                    <a:schemeClr val="bg1"/>
                  </a:solidFill>
                </a:rPr>
                <a:t> x </a:t>
              </a:r>
              <a:r>
                <a:rPr lang="en-US" sz="5400" b="1" dirty="0" err="1" smtClean="0">
                  <a:solidFill>
                    <a:schemeClr val="bg1"/>
                  </a:solidFill>
                </a:rPr>
                <a:t>là</a:t>
              </a:r>
              <a:r>
                <a:rPr lang="en-US" sz="5400" b="1" dirty="0" smtClean="0">
                  <a:solidFill>
                    <a:schemeClr val="bg1"/>
                  </a:solidFill>
                </a:rPr>
                <a:t> </a:t>
              </a:r>
              <a:r>
                <a:rPr lang="en-US" sz="5400" b="1" dirty="0" err="1" smtClean="0">
                  <a:solidFill>
                    <a:schemeClr val="bg1"/>
                  </a:solidFill>
                </a:rPr>
                <a:t>gì</a:t>
              </a:r>
              <a:r>
                <a:rPr lang="en-US" sz="5400" b="1" dirty="0" smtClean="0">
                  <a:solidFill>
                    <a:schemeClr val="bg1"/>
                  </a:solidFill>
                </a:rPr>
                <a:t>?</a:t>
              </a:r>
              <a:endParaRPr lang="vi-VN" sz="54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4100" name="Picture 4" descr="Ôn tập chính tả | Other - Quizizz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641" y="6386065"/>
            <a:ext cx="4358120" cy="435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6246221" y="6743700"/>
            <a:ext cx="6098180" cy="955979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THẢO LUẬN NHÓM 4</a:t>
            </a:r>
            <a:endParaRPr lang="vi-VN" sz="4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196320" y="7817535"/>
            <a:ext cx="10210800" cy="185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30000"/>
              </a:lnSpc>
              <a:buFontTx/>
              <a:buChar char="-"/>
            </a:pPr>
            <a:r>
              <a:rPr lang="en-US" sz="4400" b="1" i="1" dirty="0" err="1" smtClean="0"/>
              <a:t>Nhiệm</a:t>
            </a:r>
            <a:r>
              <a:rPr lang="en-US" sz="4400" b="1" i="1" dirty="0" smtClean="0"/>
              <a:t> </a:t>
            </a:r>
            <a:r>
              <a:rPr lang="en-US" sz="4400" b="1" i="1" dirty="0" err="1" smtClean="0"/>
              <a:t>vụ</a:t>
            </a:r>
            <a:r>
              <a:rPr lang="en-US" sz="4400" b="1" i="1" dirty="0" smtClean="0"/>
              <a:t>:  </a:t>
            </a:r>
            <a:r>
              <a:rPr lang="en-US" sz="4400" dirty="0" err="1" smtClean="0"/>
              <a:t>Hoàn</a:t>
            </a:r>
            <a:r>
              <a:rPr lang="en-US" sz="4400" dirty="0" smtClean="0"/>
              <a:t> </a:t>
            </a:r>
            <a:r>
              <a:rPr lang="en-US" sz="4400" dirty="0" err="1" smtClean="0"/>
              <a:t>thành</a:t>
            </a:r>
            <a:r>
              <a:rPr lang="en-US" sz="4400" dirty="0" smtClean="0"/>
              <a:t> </a:t>
            </a:r>
            <a:r>
              <a:rPr lang="en-US" sz="4400" dirty="0" err="1" smtClean="0"/>
              <a:t>phiếu</a:t>
            </a:r>
            <a:r>
              <a:rPr lang="en-US" sz="4400" dirty="0" smtClean="0"/>
              <a:t> </a:t>
            </a:r>
            <a:r>
              <a:rPr lang="en-US" sz="4400" dirty="0" err="1" smtClean="0"/>
              <a:t>nhóm</a:t>
            </a:r>
            <a:endParaRPr lang="en-US" sz="4400" dirty="0" smtClean="0"/>
          </a:p>
          <a:p>
            <a:pPr marL="571500" indent="-571500">
              <a:lnSpc>
                <a:spcPct val="130000"/>
              </a:lnSpc>
              <a:buFontTx/>
              <a:buChar char="-"/>
            </a:pPr>
            <a:r>
              <a:rPr lang="en-US" sz="4400" b="1" i="1" dirty="0" err="1" smtClean="0"/>
              <a:t>Thời</a:t>
            </a:r>
            <a:r>
              <a:rPr lang="en-US" sz="4400" b="1" i="1" dirty="0" smtClean="0"/>
              <a:t> </a:t>
            </a:r>
            <a:r>
              <a:rPr lang="en-US" sz="4400" b="1" i="1" dirty="0" err="1" smtClean="0"/>
              <a:t>gian</a:t>
            </a:r>
            <a:r>
              <a:rPr lang="en-US" sz="4400" b="1" i="1" dirty="0" smtClean="0"/>
              <a:t>: </a:t>
            </a:r>
            <a:r>
              <a:rPr lang="en-US" sz="4400" dirty="0" smtClean="0"/>
              <a:t>8 </a:t>
            </a:r>
            <a:r>
              <a:rPr lang="en-US" sz="4400" dirty="0" err="1" smtClean="0"/>
              <a:t>phút</a:t>
            </a:r>
            <a:endParaRPr lang="vi-VN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6000" r="-25000" b="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284" y="7303738"/>
            <a:ext cx="3240360" cy="324036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907196" y="5194951"/>
            <a:ext cx="11989332" cy="4570482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defTabSz="1371600">
              <a:defRPr/>
            </a:pPr>
            <a:r>
              <a:rPr lang="en-US" sz="14400" b="1" cap="all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Calibri"/>
                <a:cs typeface="Arial"/>
                <a:sym typeface="Arial"/>
              </a:rPr>
              <a:t>BẢO VỆ </a:t>
            </a:r>
          </a:p>
          <a:p>
            <a:pPr algn="ctr" defTabSz="1371600">
              <a:defRPr/>
            </a:pPr>
            <a:r>
              <a:rPr lang="en-US" sz="14400" b="1" cap="all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Calibri"/>
                <a:cs typeface="Arial"/>
                <a:sym typeface="Arial"/>
              </a:rPr>
              <a:t>KHU PHỐ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811" y="7990207"/>
            <a:ext cx="3243682" cy="3243682"/>
          </a:xfrm>
          <a:prstGeom prst="rect">
            <a:avLst/>
          </a:prstGeom>
        </p:spPr>
      </p:pic>
      <p:pic>
        <p:nvPicPr>
          <p:cNvPr id="14" name="bensound-jazzyfrench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762284" y="-1828800"/>
            <a:ext cx="914400" cy="9144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988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0924" y="4701275"/>
            <a:ext cx="5929312" cy="555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1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66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1" grpId="0"/>
      <p:bldP spid="1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16" y="1686420"/>
            <a:ext cx="1404156" cy="1339432"/>
          </a:xfrm>
          <a:prstGeom prst="rect">
            <a:avLst/>
          </a:prstGeom>
        </p:spPr>
      </p:pic>
      <p:pic>
        <p:nvPicPr>
          <p:cNvPr id="6" name="Picture 5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3577" y="753060"/>
            <a:ext cx="1190546" cy="1135668"/>
          </a:xfrm>
          <a:prstGeom prst="rect">
            <a:avLst/>
          </a:prstGeom>
        </p:spPr>
      </p:pic>
      <p:pic>
        <p:nvPicPr>
          <p:cNvPr id="7" name="Picture 6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147" y="1686421"/>
            <a:ext cx="1297598" cy="1237786"/>
          </a:xfrm>
          <a:prstGeom prst="rect">
            <a:avLst/>
          </a:prstGeom>
        </p:spPr>
      </p:pic>
      <p:pic>
        <p:nvPicPr>
          <p:cNvPr id="8" name="Picture 7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452" y="355271"/>
            <a:ext cx="1582452" cy="1509510"/>
          </a:xfrm>
          <a:prstGeom prst="rect">
            <a:avLst/>
          </a:prstGeom>
        </p:spPr>
      </p:pic>
      <p:pic>
        <p:nvPicPr>
          <p:cNvPr id="10" name="Picture 9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3416" y="1251689"/>
            <a:ext cx="1285432" cy="1226182"/>
          </a:xfrm>
          <a:prstGeom prst="rect">
            <a:avLst/>
          </a:prstGeom>
        </p:spPr>
      </p:pic>
      <p:pic>
        <p:nvPicPr>
          <p:cNvPr id="13" name="Picture 12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3577" y="8198001"/>
            <a:ext cx="2640870" cy="214570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286000" y="-28632"/>
            <a:ext cx="13393488" cy="969496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defTabSz="1371600">
              <a:defRPr/>
            </a:pPr>
            <a:r>
              <a:rPr lang="en-US" sz="54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Calibri"/>
                <a:cs typeface="Arial"/>
                <a:sym typeface="Arial"/>
              </a:rPr>
              <a:t>BẢO VỆ KHU PHỐ</a:t>
            </a:r>
          </a:p>
        </p:txBody>
      </p:sp>
      <p:pic>
        <p:nvPicPr>
          <p:cNvPr id="14" name="bensound-jazzyfrench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4722720" y="-1828800"/>
            <a:ext cx="914400" cy="914400"/>
          </a:xfrm>
          <a:prstGeom prst="rect">
            <a:avLst/>
          </a:prstGeom>
        </p:spPr>
      </p:pic>
      <p:pic>
        <p:nvPicPr>
          <p:cNvPr id="11" name="Picture 10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1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3416" y="4198089"/>
            <a:ext cx="1285432" cy="122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1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4.19753E-6 L 4.16667E-6 -0.07223 " pathEditMode="relative" rAng="0" ptsTypes="AA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566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nip Diagonal Corner Rectangle 1"/>
              <p:cNvSpPr/>
              <p:nvPr/>
            </p:nvSpPr>
            <p:spPr>
              <a:xfrm>
                <a:off x="1330035" y="498984"/>
                <a:ext cx="15572510" cy="1620180"/>
              </a:xfrm>
              <a:prstGeom prst="snip2Diag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r>
                  <a:rPr lang="en-US" sz="4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Câu</a:t>
                </a: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sz="4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hỏi</a:t>
                </a: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1:</a:t>
                </a:r>
                <a:r>
                  <a:rPr lang="en-US" sz="4800" kern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Nếu a </a:t>
                </a:r>
                <a14:m>
                  <m:oMath xmlns:m="http://schemas.openxmlformats.org/officeDocument/2006/math">
                    <m:r>
                      <a:rPr lang="en-US" sz="4800" i="1" ker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⋮</m:t>
                    </m:r>
                  </m:oMath>
                </a14:m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6 </a:t>
                </a:r>
                <a:r>
                  <a:rPr lang="en-US" sz="4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và</a:t>
                </a: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b </a:t>
                </a:r>
                <a14:m>
                  <m:oMath xmlns:m="http://schemas.openxmlformats.org/officeDocument/2006/math">
                    <m:r>
                      <a:rPr lang="en-US" sz="4800" i="1" kern="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⋮</m:t>
                    </m:r>
                  </m:oMath>
                </a14:m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9 </a:t>
                </a:r>
                <a:r>
                  <a:rPr lang="en-US" sz="4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thì</a:t>
                </a: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sz="4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tổng</a:t>
                </a: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a + b chia </a:t>
                </a:r>
                <a:r>
                  <a:rPr lang="en-US" sz="4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hết</a:t>
                </a: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sz="4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cho</a:t>
                </a: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?</a:t>
                </a:r>
              </a:p>
            </p:txBody>
          </p:sp>
        </mc:Choice>
        <mc:Fallback xmlns="">
          <p:sp>
            <p:nvSpPr>
              <p:cNvPr id="2" name="Snip Diagonal Corner 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035" y="498984"/>
                <a:ext cx="15572510" cy="1620180"/>
              </a:xfrm>
              <a:prstGeom prst="snip2Diag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855" y="7843803"/>
            <a:ext cx="3002134" cy="3002134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808112" y="851874"/>
            <a:ext cx="914400" cy="9144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3461422" y="2551212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5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</a:t>
            </a:r>
          </a:p>
        </p:txBody>
      </p:sp>
      <p:sp>
        <p:nvSpPr>
          <p:cNvPr id="12" name="Snip Diagonal Corner Rectangle 11"/>
          <p:cNvSpPr/>
          <p:nvPr/>
        </p:nvSpPr>
        <p:spPr>
          <a:xfrm>
            <a:off x="9468036" y="2551212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5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6</a:t>
            </a: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276896" y="10388734"/>
            <a:ext cx="914400" cy="9144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3441508" y="5143500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5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9</a:t>
            </a:r>
          </a:p>
        </p:txBody>
      </p:sp>
      <p:sp>
        <p:nvSpPr>
          <p:cNvPr id="15" name="Snip Diagonal Corner Rectangle 14"/>
          <p:cNvSpPr/>
          <p:nvPr/>
        </p:nvSpPr>
        <p:spPr>
          <a:xfrm>
            <a:off x="9468036" y="5143500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5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15</a:t>
            </a: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11136" y="10663150"/>
            <a:ext cx="914400" cy="9144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070920" y="1076636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84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29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299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2653048" y="498984"/>
            <a:ext cx="13332272" cy="1620180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Câu</a:t>
            </a:r>
            <a:r>
              <a:rPr lang="en-US" sz="4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hỏi</a:t>
            </a:r>
            <a:r>
              <a:rPr lang="en-US" sz="4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2: </a:t>
            </a:r>
            <a:r>
              <a:rPr lang="en-US" sz="4800" kern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Phân</a:t>
            </a:r>
            <a:r>
              <a:rPr lang="en-US" sz="4800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tích</a:t>
            </a:r>
            <a:r>
              <a:rPr lang="en-US" sz="4800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180 </a:t>
            </a:r>
            <a:r>
              <a:rPr lang="en-US" sz="4800" kern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ra</a:t>
            </a:r>
            <a:r>
              <a:rPr lang="en-US" sz="4800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thừa</a:t>
            </a:r>
            <a:r>
              <a:rPr lang="en-US" sz="4800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số</a:t>
            </a:r>
            <a:r>
              <a:rPr lang="en-US" sz="4800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nguyên</a:t>
            </a:r>
            <a:r>
              <a:rPr lang="en-US" sz="4800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tố</a:t>
            </a:r>
            <a:r>
              <a:rPr lang="en-US" sz="4800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được</a:t>
            </a:r>
            <a:r>
              <a:rPr lang="en-US" sz="4800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kết</a:t>
            </a:r>
            <a:r>
              <a:rPr lang="en-US" sz="4800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quả</a:t>
            </a:r>
            <a:r>
              <a:rPr lang="en-US" sz="4800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là</a:t>
            </a:r>
            <a:r>
              <a:rPr lang="en-US" sz="4800" kern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</a:t>
            </a:r>
            <a:endParaRPr lang="en-US" sz="4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855" y="7843803"/>
            <a:ext cx="3002134" cy="3002134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808112" y="851874"/>
            <a:ext cx="914400" cy="9144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9416058" y="5143500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5600" kern="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2</a:t>
            </a:r>
            <a:r>
              <a:rPr lang="en-US" sz="5600" kern="0" baseline="3000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2</a:t>
            </a:r>
            <a:r>
              <a:rPr lang="en-US" sz="5600" kern="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.3.5.7</a:t>
            </a:r>
            <a:endParaRPr lang="en-US" sz="5600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9468036" y="2551212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5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en-US" sz="5600" kern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en-US" sz="5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.5.7</a:t>
            </a:r>
            <a:endParaRPr lang="en-US" sz="9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76896" y="10388734"/>
            <a:ext cx="914400" cy="9144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3441508" y="5143500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828800">
              <a:buClr>
                <a:srgbClr val="000000"/>
              </a:buClr>
              <a:defRPr/>
            </a:pPr>
            <a:r>
              <a:rPr lang="en-US" sz="5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en-US" sz="5600" kern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en-US" sz="5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.3</a:t>
            </a:r>
            <a:r>
              <a:rPr lang="en-US" sz="5600" kern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en-US" sz="5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.5</a:t>
            </a:r>
            <a:endParaRPr lang="en-US" sz="96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3358016" y="2551212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5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en-US" sz="5600" kern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en-US" sz="5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.3.7</a:t>
            </a:r>
            <a:endParaRPr lang="en-US" sz="9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711136" y="10663150"/>
            <a:ext cx="914400" cy="9144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70920" y="1076636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9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2936386" y="498983"/>
            <a:ext cx="12595536" cy="1716182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Câu</a:t>
            </a:r>
            <a:r>
              <a:rPr lang="en-US" sz="4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hỏi</a:t>
            </a:r>
            <a:r>
              <a:rPr lang="en-US" sz="4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3: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sym typeface="Arial"/>
              </a:rPr>
              <a:t>Để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sym typeface="Arial"/>
              </a:rPr>
              <a:t> 7x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sym typeface="Arial"/>
              </a:rPr>
              <a:t>là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sym typeface="Arial"/>
              </a:rPr>
              <a:t>số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sym typeface="Arial"/>
              </a:rPr>
              <a:t>nguyên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sym typeface="Arial"/>
              </a:rPr>
              <a:t>tố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sym typeface="Arial"/>
              </a:rPr>
              <a:t>thì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sym typeface="Arial"/>
              </a:rPr>
              <a:t> x =?</a:t>
            </a:r>
            <a:endParaRPr lang="en-US" sz="4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855" y="7843803"/>
            <a:ext cx="3002134" cy="3002134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808112" y="851874"/>
            <a:ext cx="914400" cy="9144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2936388" y="5143500"/>
            <a:ext cx="5925636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1</a:t>
            </a:r>
            <a:r>
              <a:rPr lang="vi-VN" sz="4800" kern="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   </a:t>
            </a:r>
            <a:endParaRPr lang="en-US" sz="8000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9468036" y="2551212"/>
            <a:ext cx="5602884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7</a:t>
            </a:r>
            <a:endParaRPr lang="en-US" sz="8000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76896" y="10388734"/>
            <a:ext cx="914400" cy="9144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2936387" y="2551212"/>
            <a:ext cx="5757118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9</a:t>
            </a:r>
            <a:endParaRPr lang="en-US" sz="8000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9468036" y="5143500"/>
            <a:ext cx="5602884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3</a:t>
            </a:r>
            <a:endParaRPr lang="en-US" sz="4800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711136" y="10663150"/>
            <a:ext cx="914400" cy="9144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70920" y="1076636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99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29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1897813" y="120942"/>
            <a:ext cx="15147982" cy="2052228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defRPr/>
            </a:pPr>
            <a:r>
              <a:rPr lang="en-US" sz="4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Câu</a:t>
            </a:r>
            <a:r>
              <a:rPr lang="en-US" sz="4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hỏi</a:t>
            </a:r>
            <a:r>
              <a:rPr lang="en-US" sz="4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4: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Hợp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số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bé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nhất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là</a:t>
            </a:r>
            <a:endParaRPr lang="en-US" sz="4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855" y="7843803"/>
            <a:ext cx="3002134" cy="3002134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808112" y="851874"/>
            <a:ext cx="914400" cy="9144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9468036" y="2551212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4</a:t>
            </a:r>
            <a:endParaRPr lang="en-US" sz="8000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3005622" y="5143500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1</a:t>
            </a:r>
            <a:endParaRPr lang="en-US" sz="8000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76896" y="10388734"/>
            <a:ext cx="914400" cy="9144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2929390" y="2551212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0</a:t>
            </a:r>
            <a:endParaRPr lang="en-US" sz="8000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9468036" y="5143500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828800">
              <a:buClr>
                <a:srgbClr val="000000"/>
              </a:buClr>
              <a:defRPr/>
            </a:pP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sym typeface="Arial"/>
              </a:rPr>
              <a:t>6</a:t>
            </a:r>
            <a:endParaRPr lang="en-US" sz="4800" kern="0" dirty="0">
              <a:solidFill>
                <a:prstClr val="black"/>
              </a:solidFill>
              <a:latin typeface="Calibri"/>
              <a:sym typeface="Arial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711136" y="10663150"/>
            <a:ext cx="914400" cy="9144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70920" y="1076636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15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299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2320730" y="0"/>
            <a:ext cx="14251260" cy="2551212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defRPr/>
            </a:pPr>
            <a:r>
              <a:rPr lang="en-US" sz="4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Câu</a:t>
            </a:r>
            <a:r>
              <a:rPr lang="en-US" sz="4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hỏi</a:t>
            </a:r>
            <a:r>
              <a:rPr lang="en-US" sz="4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5: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Cặp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số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nào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sau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đây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nguyên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tố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cùng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nhau</a:t>
            </a:r>
            <a:r>
              <a:rPr lang="en-US" sz="4800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?</a:t>
            </a:r>
            <a:endParaRPr lang="en-US" sz="4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855" y="7843803"/>
            <a:ext cx="3002134" cy="3002134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539044" y="-415416"/>
            <a:ext cx="914400" cy="9144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9468036" y="5143500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4 </a:t>
            </a:r>
            <a:r>
              <a:rPr lang="en-US" sz="48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và</a:t>
            </a: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5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9468036" y="2551212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9 </a:t>
            </a:r>
            <a:r>
              <a:rPr lang="en-US" sz="48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và</a:t>
            </a: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12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76896" y="10388734"/>
            <a:ext cx="914400" cy="9144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3441508" y="5143500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 </a:t>
            </a:r>
            <a:r>
              <a:rPr lang="en-US" sz="48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và</a:t>
            </a: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8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3362072" y="2566106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 </a:t>
            </a:r>
            <a:r>
              <a:rPr lang="en-US" sz="48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và</a:t>
            </a: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6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711136" y="10663150"/>
            <a:ext cx="914400" cy="9144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70920" y="1076636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Snip Diagonal Corner Rectangle 1"/>
              <p:cNvSpPr/>
              <p:nvPr/>
            </p:nvSpPr>
            <p:spPr>
              <a:xfrm>
                <a:off x="2320731" y="0"/>
                <a:ext cx="14251258" cy="1932928"/>
              </a:xfrm>
              <a:prstGeom prst="snip2DiagRect">
                <a:avLst/>
              </a:prstGeom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lnSpc>
                    <a:spcPct val="120000"/>
                  </a:lnSpc>
                  <a:defRPr/>
                </a:pP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Câu </a:t>
                </a:r>
                <a:r>
                  <a:rPr lang="en-US" sz="4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hỏi</a:t>
                </a: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6: </a:t>
                </a:r>
                <a:r>
                  <a:rPr lang="en-US" sz="4800" kern="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Cho M =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4800" i="1" ker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Arial"/>
                          </a:rPr>
                        </m:ctrlPr>
                      </m:accPr>
                      <m:e>
                        <m:r>
                          <a:rPr lang="en-US" sz="4800" i="1" ker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Arial"/>
                          </a:rPr>
                          <m:t>135</m:t>
                        </m:r>
                        <m:r>
                          <a:rPr lang="en-US" sz="4800" i="1" ker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  <a:sym typeface="Arial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, </a:t>
                </a:r>
                <a:r>
                  <a:rPr lang="en-US" sz="4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giá</a:t>
                </a: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sz="4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trị</a:t>
                </a: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sz="4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của</a:t>
                </a: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a </a:t>
                </a:r>
                <a:r>
                  <a:rPr lang="en-US" sz="4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để</a:t>
                </a: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M chia </a:t>
                </a:r>
                <a:r>
                  <a:rPr lang="en-US" sz="4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hết</a:t>
                </a: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sz="4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cho</a:t>
                </a: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lang="en-US" sz="4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cả</a:t>
                </a: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3 </a:t>
                </a:r>
                <a:r>
                  <a:rPr lang="en-US" sz="4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và</a:t>
                </a: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 5 </a:t>
                </a:r>
                <a:r>
                  <a:rPr lang="en-US" sz="4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là</a:t>
                </a:r>
                <a:r>
                  <a:rPr lang="en-US" sz="48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/>
                  </a:rPr>
                  <a:t>:</a:t>
                </a:r>
              </a:p>
            </p:txBody>
          </p:sp>
        </mc:Choice>
        <mc:Fallback xmlns="">
          <p:sp>
            <p:nvSpPr>
              <p:cNvPr id="2" name="Snip Diagonal Corner 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0731" y="0"/>
                <a:ext cx="14251258" cy="1932928"/>
              </a:xfrm>
              <a:prstGeom prst="snip2Diag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855" y="7843803"/>
            <a:ext cx="3002134" cy="3002134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539044" y="-415416"/>
            <a:ext cx="914400" cy="9144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9468036" y="5143500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0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9468036" y="2551212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276896" y="10388734"/>
            <a:ext cx="914400" cy="9144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3441508" y="5143500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6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3362072" y="2566106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5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11136" y="10663150"/>
            <a:ext cx="914400" cy="9144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070920" y="1076636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39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3577" y="8198001"/>
            <a:ext cx="2640870" cy="214570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286000" y="-28632"/>
            <a:ext cx="13393488" cy="969496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defTabSz="1371600">
              <a:defRPr/>
            </a:pPr>
            <a:r>
              <a:rPr lang="en-US" sz="5400" b="1" cap="all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Calibri"/>
                <a:cs typeface="Arial"/>
                <a:sym typeface="Arial"/>
              </a:rPr>
              <a:t>BẢO VỆ KHU PHỐ</a:t>
            </a:r>
          </a:p>
        </p:txBody>
      </p:sp>
      <p:sp>
        <p:nvSpPr>
          <p:cNvPr id="2" name="Cloud Callout 1"/>
          <p:cNvSpPr/>
          <p:nvPr/>
        </p:nvSpPr>
        <p:spPr>
          <a:xfrm>
            <a:off x="3635389" y="3790102"/>
            <a:ext cx="9619562" cy="3024336"/>
          </a:xfrm>
          <a:prstGeom prst="cloudCallout">
            <a:avLst>
              <a:gd name="adj1" fmla="val 43909"/>
              <a:gd name="adj2" fmla="val 9943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b="1">
                <a:solidFill>
                  <a:prstClr val="black"/>
                </a:solidFill>
                <a:latin typeface="Calibri"/>
                <a:sym typeface="Arial"/>
              </a:rPr>
              <a:t>Yeah!!!</a:t>
            </a:r>
          </a:p>
          <a:p>
            <a:pPr algn="ctr" defTabSz="1371600">
              <a:defRPr/>
            </a:pPr>
            <a:r>
              <a:rPr lang="en-US" sz="4800" b="1">
                <a:solidFill>
                  <a:prstClr val="black"/>
                </a:solidFill>
                <a:latin typeface="Calibri"/>
                <a:sym typeface="Arial"/>
              </a:rPr>
              <a:t>Cảm ơn các bạn!!! </a:t>
            </a:r>
          </a:p>
        </p:txBody>
      </p:sp>
      <p:pic>
        <p:nvPicPr>
          <p:cNvPr id="14" name="bensound-jazzyfrench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722720" y="-1828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67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66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7" grpId="0"/>
      <p:bldP spid="17" grpId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499" b="30850"/>
          <a:stretch>
            <a:fillRect/>
          </a:stretch>
        </p:blipFill>
        <p:spPr>
          <a:xfrm rot="-1382617">
            <a:off x="1615147" y="3222468"/>
            <a:ext cx="4398805" cy="67666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32364">
            <a:off x="12364205" y="933258"/>
            <a:ext cx="4622817" cy="47524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400000">
            <a:off x="3912788" y="-1251915"/>
            <a:ext cx="8725546" cy="11979121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3117928" y="2575715"/>
            <a:ext cx="10770188" cy="5745795"/>
            <a:chOff x="0" y="0"/>
            <a:chExt cx="3403061" cy="1879496"/>
          </a:xfrm>
        </p:grpSpPr>
        <p:sp>
          <p:nvSpPr>
            <p:cNvPr id="6" name="Freeform 6"/>
            <p:cNvSpPr/>
            <p:nvPr/>
          </p:nvSpPr>
          <p:spPr>
            <a:xfrm>
              <a:off x="-4213" y="0"/>
              <a:ext cx="3407273" cy="1879496"/>
            </a:xfrm>
            <a:custGeom>
              <a:avLst/>
              <a:gdLst/>
              <a:ahLst/>
              <a:cxnLst/>
              <a:rect l="l" t="t" r="r" b="b"/>
              <a:pathLst>
                <a:path w="3407273" h="1879496">
                  <a:moveTo>
                    <a:pt x="278431" y="16918"/>
                  </a:moveTo>
                  <a:cubicBezTo>
                    <a:pt x="278431" y="16918"/>
                    <a:pt x="604014" y="12258"/>
                    <a:pt x="930760" y="12454"/>
                  </a:cubicBezTo>
                  <a:cubicBezTo>
                    <a:pt x="2337917" y="12671"/>
                    <a:pt x="3133206" y="0"/>
                    <a:pt x="3133206" y="0"/>
                  </a:cubicBezTo>
                  <a:cubicBezTo>
                    <a:pt x="3200669" y="0"/>
                    <a:pt x="3276606" y="0"/>
                    <a:pt x="3355379" y="85073"/>
                  </a:cubicBezTo>
                  <a:cubicBezTo>
                    <a:pt x="3398357" y="131488"/>
                    <a:pt x="3399426" y="240224"/>
                    <a:pt x="3399831" y="320281"/>
                  </a:cubicBezTo>
                  <a:cubicBezTo>
                    <a:pt x="3399831" y="320281"/>
                    <a:pt x="3398126" y="932605"/>
                    <a:pt x="3398126" y="1116912"/>
                  </a:cubicBezTo>
                  <a:cubicBezTo>
                    <a:pt x="3398126" y="1331071"/>
                    <a:pt x="3407274" y="1630250"/>
                    <a:pt x="3407274" y="1630250"/>
                  </a:cubicBezTo>
                  <a:cubicBezTo>
                    <a:pt x="3407274" y="1758918"/>
                    <a:pt x="3403105" y="1879496"/>
                    <a:pt x="3150267" y="1871362"/>
                  </a:cubicBezTo>
                  <a:cubicBezTo>
                    <a:pt x="3150267" y="1871362"/>
                    <a:pt x="2773794" y="1851063"/>
                    <a:pt x="2388311" y="1858662"/>
                  </a:cubicBezTo>
                  <a:cubicBezTo>
                    <a:pt x="1200217" y="1866796"/>
                    <a:pt x="304023" y="1879496"/>
                    <a:pt x="304023" y="1879496"/>
                  </a:cubicBezTo>
                  <a:cubicBezTo>
                    <a:pt x="132548" y="1879496"/>
                    <a:pt x="4213" y="1778427"/>
                    <a:pt x="8532" y="1575880"/>
                  </a:cubicBezTo>
                  <a:cubicBezTo>
                    <a:pt x="8532" y="1575880"/>
                    <a:pt x="9630" y="1077339"/>
                    <a:pt x="4815" y="932605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9ED"/>
            </a:solidFill>
          </p:spPr>
          <p:txBody>
            <a:bodyPr/>
            <a:lstStyle/>
            <a:p>
              <a:r>
                <a:rPr lang="en-US" dirty="0" smtClean="0"/>
                <a:t>I</a:t>
              </a:r>
              <a:endParaRPr lang="vi-VN" dirty="0"/>
            </a:p>
          </p:txBody>
        </p: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1180231">
            <a:off x="2190417" y="2244404"/>
            <a:ext cx="831833" cy="831833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180231">
            <a:off x="3159205" y="1284245"/>
            <a:ext cx="1223634" cy="1250927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2682344">
            <a:off x="900474" y="1213133"/>
            <a:ext cx="2348424" cy="768575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4958080" y="3247533"/>
            <a:ext cx="1110597" cy="1239003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6016542" y="4553394"/>
            <a:ext cx="831833" cy="831833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10185448">
            <a:off x="1111718" y="8223764"/>
            <a:ext cx="1753308" cy="1753308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3334750" y="3389271"/>
            <a:ext cx="10451607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BÀI TẬP CUỐI CHƯƠNG II</a:t>
            </a:r>
            <a:endParaRPr lang="en-US" sz="8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718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71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971800" y="266700"/>
            <a:ext cx="11353800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</a:pPr>
            <a:r>
              <a:rPr lang="en-US" sz="6600" b="1" dirty="0" smtClean="0">
                <a:solidFill>
                  <a:srgbClr val="FDFCF7"/>
                </a:solidFill>
              </a:rPr>
              <a:t>HƯỚNG DẪN VỀ NHÀ</a:t>
            </a:r>
            <a:endParaRPr lang="en-US" sz="6600" b="1" dirty="0">
              <a:solidFill>
                <a:srgbClr val="FDFCF7"/>
              </a:solidFill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6323012" y="-165534"/>
            <a:ext cx="1986830" cy="2146869"/>
          </a:xfrm>
          <a:prstGeom prst="rect">
            <a:avLst/>
          </a:prstGeom>
        </p:spPr>
      </p:pic>
      <p:pic>
        <p:nvPicPr>
          <p:cNvPr id="10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38825" y="1333500"/>
            <a:ext cx="16306800" cy="870602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190837" y="7795965"/>
            <a:ext cx="882339" cy="110796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2025410">
            <a:off x="-492965" y="9055638"/>
            <a:ext cx="2846143" cy="100908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19825" y="2399349"/>
            <a:ext cx="1554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Font typeface="Wingdings" panose="05000000000000000000" pitchFamily="2" charset="2"/>
              <a:buChar char="q"/>
            </a:pPr>
            <a:r>
              <a:rPr lang="en-US" sz="4800" dirty="0" err="1" smtClean="0"/>
              <a:t>Ôn</a:t>
            </a:r>
            <a:r>
              <a:rPr lang="en-US" sz="4800" dirty="0" smtClean="0"/>
              <a:t> </a:t>
            </a:r>
            <a:r>
              <a:rPr lang="en-US" sz="4800" dirty="0" err="1" smtClean="0"/>
              <a:t>lại</a:t>
            </a:r>
            <a:r>
              <a:rPr lang="en-US" sz="4800" dirty="0" smtClean="0"/>
              <a:t> </a:t>
            </a:r>
            <a:r>
              <a:rPr lang="en-US" sz="4800" dirty="0" err="1" smtClean="0"/>
              <a:t>nội</a:t>
            </a:r>
            <a:r>
              <a:rPr lang="en-US" sz="4800" dirty="0" smtClean="0"/>
              <a:t> dung </a:t>
            </a:r>
            <a:r>
              <a:rPr lang="en-US" sz="4800" dirty="0" err="1" smtClean="0"/>
              <a:t>kiến</a:t>
            </a:r>
            <a:r>
              <a:rPr lang="en-US" sz="4800" dirty="0" smtClean="0"/>
              <a:t> </a:t>
            </a:r>
            <a:r>
              <a:rPr lang="en-US" sz="4800" dirty="0" err="1" smtClean="0"/>
              <a:t>thức</a:t>
            </a:r>
            <a:r>
              <a:rPr lang="en-US" sz="4800" dirty="0" smtClean="0"/>
              <a:t> </a:t>
            </a:r>
            <a:r>
              <a:rPr lang="en-US" sz="4800" dirty="0" err="1" smtClean="0"/>
              <a:t>đã</a:t>
            </a:r>
            <a:r>
              <a:rPr lang="en-US" sz="4800" dirty="0" smtClean="0"/>
              <a:t> </a:t>
            </a:r>
            <a:r>
              <a:rPr lang="en-US" sz="4800" dirty="0" err="1" smtClean="0"/>
              <a:t>học</a:t>
            </a:r>
            <a:r>
              <a:rPr lang="en-US" sz="4800" dirty="0" smtClean="0"/>
              <a:t>.</a:t>
            </a:r>
            <a:endParaRPr lang="vi-VN" sz="4800" dirty="0"/>
          </a:p>
        </p:txBody>
      </p:sp>
      <p:sp>
        <p:nvSpPr>
          <p:cNvPr id="12" name="TextBox 11"/>
          <p:cNvSpPr txBox="1"/>
          <p:nvPr/>
        </p:nvSpPr>
        <p:spPr>
          <a:xfrm>
            <a:off x="1019825" y="4027993"/>
            <a:ext cx="15544800" cy="1912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vi-VN" sz="4800" dirty="0"/>
              <a:t>Hoàn thành nốt các bài tập còn thiếu trên lớp và làm thêm </a:t>
            </a:r>
            <a:r>
              <a:rPr lang="en-US" sz="4800" dirty="0" err="1"/>
              <a:t>bài</a:t>
            </a:r>
            <a:r>
              <a:rPr lang="en-US" sz="4800" dirty="0"/>
              <a:t> </a:t>
            </a:r>
            <a:r>
              <a:rPr lang="en-US" sz="4800" dirty="0" err="1"/>
              <a:t>tập</a:t>
            </a:r>
            <a:r>
              <a:rPr lang="en-US" sz="4800" dirty="0"/>
              <a:t> </a:t>
            </a:r>
            <a:r>
              <a:rPr lang="en-US" sz="4800" dirty="0" err="1"/>
              <a:t>trong</a:t>
            </a:r>
            <a:r>
              <a:rPr lang="en-US" sz="4800" dirty="0"/>
              <a:t> SBT</a:t>
            </a:r>
            <a:endParaRPr lang="vi-VN" sz="11500" dirty="0"/>
          </a:p>
        </p:txBody>
      </p:sp>
      <p:sp>
        <p:nvSpPr>
          <p:cNvPr id="13" name="TextBox 12"/>
          <p:cNvSpPr txBox="1"/>
          <p:nvPr/>
        </p:nvSpPr>
        <p:spPr>
          <a:xfrm>
            <a:off x="930106" y="6552688"/>
            <a:ext cx="15544800" cy="201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en-US" sz="4800" dirty="0" smtClean="0"/>
              <a:t> </a:t>
            </a:r>
            <a:r>
              <a:rPr lang="en-US" sz="4800" dirty="0" err="1"/>
              <a:t>Tìm</a:t>
            </a:r>
            <a:r>
              <a:rPr lang="en-US" sz="4800" dirty="0"/>
              <a:t> </a:t>
            </a:r>
            <a:r>
              <a:rPr lang="en-US" sz="4800" dirty="0" err="1"/>
              <a:t>hiểu</a:t>
            </a:r>
            <a:r>
              <a:rPr lang="en-US" sz="4800" dirty="0"/>
              <a:t> </a:t>
            </a:r>
            <a:r>
              <a:rPr lang="en-US" sz="4800" dirty="0" err="1"/>
              <a:t>trước</a:t>
            </a:r>
            <a:r>
              <a:rPr lang="en-US" sz="4800" dirty="0"/>
              <a:t> </a:t>
            </a:r>
            <a:r>
              <a:rPr lang="en-US" sz="4800" dirty="0" err="1"/>
              <a:t>chương</a:t>
            </a:r>
            <a:r>
              <a:rPr lang="en-US" sz="4800" dirty="0"/>
              <a:t> </a:t>
            </a:r>
            <a:r>
              <a:rPr lang="en-US" sz="4800" dirty="0" err="1"/>
              <a:t>mới</a:t>
            </a:r>
            <a:r>
              <a:rPr lang="en-US" sz="4800" dirty="0"/>
              <a:t> </a:t>
            </a:r>
            <a:r>
              <a:rPr lang="en-US" sz="4800" dirty="0" err="1"/>
              <a:t>và</a:t>
            </a:r>
            <a:r>
              <a:rPr lang="en-US" sz="4800" dirty="0"/>
              <a:t> </a:t>
            </a:r>
            <a:r>
              <a:rPr lang="en-US" sz="4800" dirty="0" err="1"/>
              <a:t>đọc</a:t>
            </a:r>
            <a:r>
              <a:rPr lang="en-US" sz="4800" dirty="0"/>
              <a:t> </a:t>
            </a:r>
            <a:r>
              <a:rPr lang="en-US" sz="4800" dirty="0" err="1"/>
              <a:t>trước</a:t>
            </a:r>
            <a:r>
              <a:rPr lang="en-US" sz="4800" dirty="0"/>
              <a:t> </a:t>
            </a:r>
            <a:r>
              <a:rPr lang="en-US" sz="4800" dirty="0" err="1"/>
              <a:t>bài</a:t>
            </a:r>
            <a:r>
              <a:rPr lang="en-US" sz="4800" dirty="0"/>
              <a:t> </a:t>
            </a:r>
            <a:r>
              <a:rPr lang="en-US" sz="4800" dirty="0" err="1"/>
              <a:t>mới</a:t>
            </a:r>
            <a:r>
              <a:rPr lang="en-US" sz="4800" dirty="0"/>
              <a:t> “</a:t>
            </a:r>
            <a:r>
              <a:rPr lang="en-US" sz="4800" b="1" dirty="0" err="1"/>
              <a:t>Tập</a:t>
            </a:r>
            <a:r>
              <a:rPr lang="en-US" sz="4800" b="1" dirty="0"/>
              <a:t> </a:t>
            </a:r>
            <a:r>
              <a:rPr lang="en-US" sz="4800" b="1" dirty="0" err="1"/>
              <a:t>hợp</a:t>
            </a:r>
            <a:r>
              <a:rPr lang="en-US" sz="4800" b="1" dirty="0"/>
              <a:t> </a:t>
            </a:r>
            <a:r>
              <a:rPr lang="en-US" sz="4800" b="1" dirty="0" err="1"/>
              <a:t>các</a:t>
            </a:r>
            <a:r>
              <a:rPr lang="en-US" sz="4800" b="1" dirty="0"/>
              <a:t> </a:t>
            </a:r>
            <a:r>
              <a:rPr lang="en-US" sz="4800" b="1" dirty="0" err="1"/>
              <a:t>số</a:t>
            </a:r>
            <a:r>
              <a:rPr lang="en-US" sz="4800" b="1" dirty="0"/>
              <a:t> </a:t>
            </a:r>
            <a:r>
              <a:rPr lang="en-US" sz="4800" b="1" dirty="0" err="1"/>
              <a:t>nguyên</a:t>
            </a:r>
            <a:r>
              <a:rPr lang="en-US" sz="4800" dirty="0"/>
              <a:t>”.</a:t>
            </a:r>
            <a:endParaRPr lang="en-US" sz="48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83333" y="0"/>
            <a:ext cx="18471333" cy="1038471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184868">
            <a:off x="8116571" y="943601"/>
            <a:ext cx="6264866" cy="878999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355130" y="1937438"/>
            <a:ext cx="11577741" cy="650984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493225" y="3533643"/>
            <a:ext cx="9582680" cy="3206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450"/>
              </a:lnSpc>
            </a:pPr>
            <a:r>
              <a:rPr lang="en-US" sz="7200" b="1" dirty="0" smtClean="0">
                <a:solidFill>
                  <a:srgbClr val="FDFCF7"/>
                </a:solidFill>
              </a:rPr>
              <a:t>CẢM ƠN CÁC BẠN ĐÃ CHÚ Ý BÀI GIẢNG</a:t>
            </a:r>
            <a:endParaRPr lang="en-US" sz="7200" b="1" dirty="0">
              <a:solidFill>
                <a:srgbClr val="FDFCF7"/>
              </a:solidFill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98578">
            <a:off x="12517371" y="1279464"/>
            <a:ext cx="3117069" cy="254466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05859">
            <a:off x="2517501" y="7377223"/>
            <a:ext cx="2542240" cy="1807302"/>
          </a:xfrm>
          <a:prstGeom prst="rect">
            <a:avLst/>
          </a:prstGeom>
        </p:spPr>
      </p:pic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-156425" y="0"/>
            <a:ext cx="2786840" cy="2722337"/>
            <a:chOff x="0" y="0"/>
            <a:chExt cx="4828540" cy="4716780"/>
          </a:xfrm>
        </p:grpSpPr>
        <p:sp>
          <p:nvSpPr>
            <p:cNvPr id="11" name="Freeform 10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12"/>
              <a:stretch>
                <a:fillRect l="-2246" t="26" r="-44268" b="-17"/>
              </a:stretch>
            </a:blipFill>
          </p:spPr>
        </p:sp>
      </p:grpSp>
      <p:pic>
        <p:nvPicPr>
          <p:cNvPr id="12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302085">
            <a:off x="14351089" y="6302006"/>
            <a:ext cx="1419389" cy="14483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5407884" y="-52598"/>
            <a:ext cx="8013353" cy="2057540"/>
            <a:chOff x="5009902" y="-140391"/>
            <a:chExt cx="8098772" cy="2657697"/>
          </a:xfrm>
        </p:grpSpPr>
        <p:grpSp>
          <p:nvGrpSpPr>
            <p:cNvPr id="22" name="Group 21"/>
            <p:cNvGrpSpPr/>
            <p:nvPr/>
          </p:nvGrpSpPr>
          <p:grpSpPr>
            <a:xfrm>
              <a:off x="5166684" y="-8804"/>
              <a:ext cx="7655027" cy="2366517"/>
              <a:chOff x="5166684" y="-8804"/>
              <a:chExt cx="7655027" cy="2366517"/>
            </a:xfrm>
          </p:grpSpPr>
          <p:pic>
            <p:nvPicPr>
              <p:cNvPr id="25" name="Picture 4"/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rcRect/>
              <a:stretch>
                <a:fillRect/>
              </a:stretch>
            </p:blipFill>
            <p:spPr>
              <a:xfrm rot="10800000" flipV="1">
                <a:off x="5166684" y="-8804"/>
                <a:ext cx="7655027" cy="2366517"/>
              </a:xfrm>
              <a:prstGeom prst="rect">
                <a:avLst/>
              </a:prstGeom>
            </p:spPr>
          </p:pic>
          <p:sp>
            <p:nvSpPr>
              <p:cNvPr id="26" name="TextBox 25"/>
              <p:cNvSpPr txBox="1"/>
              <p:nvPr/>
            </p:nvSpPr>
            <p:spPr>
              <a:xfrm>
                <a:off x="5298497" y="396353"/>
                <a:ext cx="7391400" cy="1311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THẢO LUẬN NHÓM</a:t>
                </a:r>
                <a:endParaRPr lang="vi-VN" sz="6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3" name="Picture 7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4"/>
                </a:ext>
              </a:extLst>
            </a:blip>
            <a:srcRect/>
            <a:stretch>
              <a:fillRect/>
            </a:stretch>
          </p:blipFill>
          <p:spPr>
            <a:xfrm rot="20819285">
              <a:off x="5009902" y="1570768"/>
              <a:ext cx="973076" cy="946538"/>
            </a:xfrm>
            <a:prstGeom prst="rect">
              <a:avLst/>
            </a:prstGeom>
          </p:spPr>
        </p:pic>
        <p:pic>
          <p:nvPicPr>
            <p:cNvPr id="24" name="Picture 9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6"/>
                </a:ext>
              </a:extLst>
            </a:blip>
            <a:srcRect/>
            <a:stretch>
              <a:fillRect/>
            </a:stretch>
          </p:blipFill>
          <p:spPr>
            <a:xfrm rot="1347550">
              <a:off x="11869569" y="-140391"/>
              <a:ext cx="1239105" cy="923697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4490894" y="1962487"/>
            <a:ext cx="10369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khăn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endParaRPr lang="vi-VN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07840" y="2636694"/>
            <a:ext cx="8639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endParaRPr lang="vi-VN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2777" y="172986"/>
            <a:ext cx="44888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002060"/>
                </a:solidFill>
              </a:rPr>
              <a:t>I</a:t>
            </a:r>
            <a:r>
              <a:rPr lang="en-US" sz="5400" dirty="0" smtClean="0">
                <a:solidFill>
                  <a:srgbClr val="002060"/>
                </a:solidFill>
              </a:rPr>
              <a:t>. </a:t>
            </a:r>
            <a:r>
              <a:rPr lang="en-US" sz="5400" dirty="0" err="1" smtClean="0">
                <a:solidFill>
                  <a:srgbClr val="002060"/>
                </a:solidFill>
              </a:rPr>
              <a:t>Lý</a:t>
            </a:r>
            <a:r>
              <a:rPr lang="en-US" sz="5400" dirty="0" smtClean="0">
                <a:solidFill>
                  <a:srgbClr val="002060"/>
                </a:solidFill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</a:rPr>
              <a:t>thuyết</a:t>
            </a:r>
            <a:endParaRPr lang="vi-VN" sz="5400" dirty="0">
              <a:solidFill>
                <a:srgbClr val="002060"/>
              </a:solidFill>
            </a:endParaRPr>
          </a:p>
        </p:txBody>
      </p:sp>
      <p:pic>
        <p:nvPicPr>
          <p:cNvPr id="29" name="Picture 23" descr="Cover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505" y="4550883"/>
            <a:ext cx="2888457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2" descr="Cover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218" y="3674584"/>
            <a:ext cx="2655095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1" descr="Cover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793" y="4408009"/>
            <a:ext cx="4138613" cy="1802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0" descr="Cover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418" y="8591864"/>
            <a:ext cx="2645570" cy="997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9" descr="Cover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400" y="8591864"/>
            <a:ext cx="2526506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8" descr="Cover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750" y="7667939"/>
            <a:ext cx="2547938" cy="11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7" descr="Cover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737" y="5901051"/>
            <a:ext cx="3445668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6" descr="Cover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9437" y="8070371"/>
            <a:ext cx="2655093" cy="118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5" descr="Cover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9437" y="8075134"/>
            <a:ext cx="2712243" cy="2174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14" descr="Cover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2767" y="7522684"/>
            <a:ext cx="2619375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3" descr="Cover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892" y="5893908"/>
            <a:ext cx="3031332" cy="2397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2" descr="Cover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1868" y="5346221"/>
            <a:ext cx="2490788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1" descr="Cover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1868" y="5346221"/>
            <a:ext cx="241697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10" descr="Cover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1867" y="5067614"/>
            <a:ext cx="2469357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9" descr="Cover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1849" y="4369909"/>
            <a:ext cx="2609850" cy="1116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8" descr="Cover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893" y="5167627"/>
            <a:ext cx="3436145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7" descr="Cover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5518" y="3291202"/>
            <a:ext cx="3131345" cy="826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6" descr="Cover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6455" y="2345846"/>
            <a:ext cx="2814638" cy="1564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5" descr="Cover"/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065" y="3827667"/>
            <a:ext cx="21907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" descr="Cover"/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755" y="5177152"/>
            <a:ext cx="2478882" cy="175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3957677" y="1607657"/>
            <a:ext cx="13531455" cy="5019680"/>
          </a:xfrm>
          <a:prstGeom prst="cloudCallout">
            <a:avLst>
              <a:gd name="adj1" fmla="val -35344"/>
              <a:gd name="adj2" fmla="val 73885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6000" dirty="0" err="1" smtClean="0"/>
              <a:t>Trong</a:t>
            </a:r>
            <a:r>
              <a:rPr lang="en-US" sz="6000" dirty="0" smtClean="0"/>
              <a:t> </a:t>
            </a:r>
            <a:r>
              <a:rPr lang="en-US" sz="6000" dirty="0" err="1" smtClean="0"/>
              <a:t>chương</a:t>
            </a:r>
            <a:r>
              <a:rPr lang="en-US" sz="6000" dirty="0" smtClean="0"/>
              <a:t> II, </a:t>
            </a:r>
            <a:r>
              <a:rPr lang="en-US" sz="6000" dirty="0" err="1" smtClean="0"/>
              <a:t>chúng</a:t>
            </a:r>
            <a:r>
              <a:rPr lang="en-US" sz="6000" dirty="0" smtClean="0"/>
              <a:t> ta </a:t>
            </a:r>
            <a:r>
              <a:rPr lang="en-US" sz="6000" dirty="0" err="1" smtClean="0"/>
              <a:t>đã</a:t>
            </a:r>
            <a:r>
              <a:rPr lang="en-US" sz="6000" dirty="0" smtClean="0"/>
              <a:t> </a:t>
            </a:r>
            <a:r>
              <a:rPr lang="en-US" sz="6000" dirty="0" err="1" smtClean="0"/>
              <a:t>được</a:t>
            </a:r>
            <a:r>
              <a:rPr lang="en-US" sz="6000" dirty="0" smtClean="0"/>
              <a:t> </a:t>
            </a:r>
            <a:r>
              <a:rPr lang="en-US" sz="6000" dirty="0" err="1" smtClean="0"/>
              <a:t>học</a:t>
            </a:r>
            <a:r>
              <a:rPr lang="en-US" sz="6000" dirty="0" smtClean="0"/>
              <a:t> </a:t>
            </a:r>
            <a:r>
              <a:rPr lang="en-US" sz="6000" dirty="0" err="1" smtClean="0"/>
              <a:t>những</a:t>
            </a:r>
            <a:r>
              <a:rPr lang="en-US" sz="6000" dirty="0" smtClean="0"/>
              <a:t> </a:t>
            </a:r>
            <a:r>
              <a:rPr lang="en-US" sz="6000" dirty="0" err="1" smtClean="0"/>
              <a:t>kiến</a:t>
            </a:r>
            <a:r>
              <a:rPr lang="en-US" sz="6000" dirty="0" smtClean="0"/>
              <a:t> </a:t>
            </a:r>
            <a:r>
              <a:rPr lang="en-US" sz="6000" dirty="0" err="1" smtClean="0"/>
              <a:t>thức</a:t>
            </a:r>
            <a:r>
              <a:rPr lang="en-US" sz="6000" dirty="0" smtClean="0"/>
              <a:t> </a:t>
            </a:r>
            <a:r>
              <a:rPr lang="en-US" sz="6000" dirty="0" err="1" smtClean="0"/>
              <a:t>nào</a:t>
            </a:r>
            <a:r>
              <a:rPr lang="en-US" sz="6000" dirty="0" smtClean="0"/>
              <a:t>? </a:t>
            </a:r>
            <a:endParaRPr lang="vi-VN" sz="6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76952" y="4912769"/>
            <a:ext cx="3850553" cy="439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151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8" grpId="0"/>
      <p:bldP spid="2" grpId="0" animBg="1"/>
      <p:bldP spid="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191775" y="0"/>
            <a:ext cx="13632506" cy="327659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4106999" y="60823"/>
            <a:ext cx="1106028" cy="148732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9335513">
            <a:off x="2750892" y="114676"/>
            <a:ext cx="2312983" cy="1724224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261723" y="6663018"/>
            <a:ext cx="1879385" cy="2162473"/>
          </a:xfrm>
          <a:prstGeom prst="rect">
            <a:avLst/>
          </a:prstGeom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302085">
            <a:off x="15262233" y="6236410"/>
            <a:ext cx="1419389" cy="14483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971130" y="499986"/>
            <a:ext cx="1240999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smtClean="0">
                <a:solidFill>
                  <a:srgbClr val="C00000"/>
                </a:solidFill>
              </a:rPr>
              <a:t>II. </a:t>
            </a:r>
            <a:r>
              <a:rPr lang="en-US" sz="11500" b="1" dirty="0" err="1" smtClean="0">
                <a:solidFill>
                  <a:srgbClr val="C00000"/>
                </a:solidFill>
              </a:rPr>
              <a:t>Bài</a:t>
            </a:r>
            <a:r>
              <a:rPr lang="en-US" sz="11500" b="1" dirty="0" smtClean="0">
                <a:solidFill>
                  <a:srgbClr val="C00000"/>
                </a:solidFill>
              </a:rPr>
              <a:t> </a:t>
            </a:r>
            <a:r>
              <a:rPr lang="en-US" sz="11500" b="1" dirty="0" err="1" smtClean="0">
                <a:solidFill>
                  <a:srgbClr val="C00000"/>
                </a:solidFill>
              </a:rPr>
              <a:t>tập</a:t>
            </a:r>
            <a:endParaRPr lang="vi-VN" sz="11500" b="1" dirty="0">
              <a:solidFill>
                <a:srgbClr val="C00000"/>
              </a:solidFill>
            </a:endParaRPr>
          </a:p>
        </p:txBody>
      </p:sp>
      <p:sp>
        <p:nvSpPr>
          <p:cNvPr id="13" name="TextBox 26">
            <a:extLst>
              <a:ext uri="{FF2B5EF4-FFF2-40B4-BE49-F238E27FC236}">
                <a16:creationId xmlns:a16="http://schemas.microsoft.com/office/drawing/2014/main" id="{CE530CE9-79B6-4A34-9DE8-7F769B44A120}"/>
              </a:ext>
            </a:extLst>
          </p:cNvPr>
          <p:cNvSpPr txBox="1"/>
          <p:nvPr/>
        </p:nvSpPr>
        <p:spPr>
          <a:xfrm>
            <a:off x="1667161" y="4718152"/>
            <a:ext cx="1371396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CE530CE9-79B6-4A34-9DE8-7F769B44A120}"/>
              </a:ext>
            </a:extLst>
          </p:cNvPr>
          <p:cNvSpPr txBox="1"/>
          <p:nvPr/>
        </p:nvSpPr>
        <p:spPr>
          <a:xfrm>
            <a:off x="1629061" y="3402649"/>
            <a:ext cx="15973139" cy="8809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2, 3, 5, 9.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CE530CE9-79B6-4A34-9DE8-7F769B44A120}"/>
              </a:ext>
            </a:extLst>
          </p:cNvPr>
          <p:cNvSpPr txBox="1"/>
          <p:nvPr/>
        </p:nvSpPr>
        <p:spPr>
          <a:xfrm>
            <a:off x="1629059" y="6176920"/>
            <a:ext cx="1215585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CE530CE9-79B6-4A34-9DE8-7F769B44A120}"/>
              </a:ext>
            </a:extLst>
          </p:cNvPr>
          <p:cNvSpPr txBox="1"/>
          <p:nvPr/>
        </p:nvSpPr>
        <p:spPr>
          <a:xfrm>
            <a:off x="1629058" y="7635688"/>
            <a:ext cx="1215585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4">
            <a:extLst>
              <a:ext uri="{FF2B5EF4-FFF2-40B4-BE49-F238E27FC236}">
                <a16:creationId xmlns:a16="http://schemas.microsoft.com/office/drawing/2014/main" id="{DEC3464C-F95B-4916-9FFF-7E76432A41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6562829" y="126359"/>
            <a:ext cx="1200382" cy="1172008"/>
          </a:xfrm>
          <a:prstGeom prst="rect">
            <a:avLst/>
          </a:prstGeom>
        </p:spPr>
      </p:pic>
      <p:pic>
        <p:nvPicPr>
          <p:cNvPr id="27" name="Picture 15">
            <a:extLst>
              <a:ext uri="{FF2B5EF4-FFF2-40B4-BE49-F238E27FC236}">
                <a16:creationId xmlns:a16="http://schemas.microsoft.com/office/drawing/2014/main" id="{47F5DAFE-3917-446A-894B-B1EDA13915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060325">
            <a:off x="-1563503" y="9484853"/>
            <a:ext cx="4221827" cy="1604294"/>
          </a:xfrm>
          <a:prstGeom prst="rect">
            <a:avLst/>
          </a:prstGeom>
        </p:spPr>
      </p:pic>
      <p:pic>
        <p:nvPicPr>
          <p:cNvPr id="29" name="Picture 6">
            <a:extLst>
              <a:ext uri="{FF2B5EF4-FFF2-40B4-BE49-F238E27FC236}">
                <a16:creationId xmlns:a16="http://schemas.microsoft.com/office/drawing/2014/main" id="{9933EFF5-03BE-4B96-8E72-D0158C47FC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64343" y="3767351"/>
            <a:ext cx="15639524" cy="568506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EC40BBE-9453-4A22-B3FD-1C0FED19DB6A}"/>
              </a:ext>
            </a:extLst>
          </p:cNvPr>
          <p:cNvSpPr txBox="1"/>
          <p:nvPr/>
        </p:nvSpPr>
        <p:spPr>
          <a:xfrm>
            <a:off x="3388113" y="5102965"/>
            <a:ext cx="11250095" cy="3013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2743200" algn="ctr"/>
                <a:tab pos="5486400" algn="r"/>
                <a:tab pos="4552315" algn="l"/>
                <a:tab pos="5486400" algn="r"/>
              </a:tabLst>
              <a:defRPr/>
            </a:pP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Vì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mỗi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tố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chỉ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ước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là 1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chính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nó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mà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79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97 là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tố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khác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nên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ƯCLN(79, 97) = 79.97 = 7663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D1216211-252C-4858-81ED-907D94B04A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0" y="223688"/>
            <a:ext cx="16562828" cy="2405212"/>
          </a:xfrm>
          <a:prstGeom prst="rect">
            <a:avLst/>
          </a:prstGeom>
        </p:spPr>
      </p:pic>
      <p:sp>
        <p:nvSpPr>
          <p:cNvPr id="32" name="TextBox 8">
            <a:extLst>
              <a:ext uri="{FF2B5EF4-FFF2-40B4-BE49-F238E27FC236}">
                <a16:creationId xmlns:a16="http://schemas.microsoft.com/office/drawing/2014/main" id="{372926F6-8726-4380-9287-CDC31D348FDB}"/>
              </a:ext>
            </a:extLst>
          </p:cNvPr>
          <p:cNvSpPr txBox="1"/>
          <p:nvPr/>
        </p:nvSpPr>
        <p:spPr>
          <a:xfrm>
            <a:off x="647168" y="430902"/>
            <a:ext cx="2362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2.60.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5229005-941A-4887-B270-109F197FB330}"/>
              </a:ext>
            </a:extLst>
          </p:cNvPr>
          <p:cNvSpPr txBox="1"/>
          <p:nvPr/>
        </p:nvSpPr>
        <p:spPr>
          <a:xfrm>
            <a:off x="2061632" y="223688"/>
            <a:ext cx="13903059" cy="1998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2743200" algn="ctr"/>
                <a:tab pos="5486400" algn="r"/>
                <a:tab pos="4552315" algn="l"/>
                <a:tab pos="5486400" algn="r"/>
              </a:tabLst>
              <a:defRPr/>
            </a:pP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Biết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rằng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79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97 là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tố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ƯCLN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BCNN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4" name="TextBox 8">
            <a:extLst>
              <a:ext uri="{FF2B5EF4-FFF2-40B4-BE49-F238E27FC236}">
                <a16:creationId xmlns:a16="http://schemas.microsoft.com/office/drawing/2014/main" id="{B48D6F5E-65D9-4638-96CD-0F19544DD8C5}"/>
              </a:ext>
            </a:extLst>
          </p:cNvPr>
          <p:cNvSpPr txBox="1"/>
          <p:nvPr/>
        </p:nvSpPr>
        <p:spPr>
          <a:xfrm>
            <a:off x="1839387" y="5311097"/>
            <a:ext cx="251806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47" name="Picture 29">
            <a:extLst>
              <a:ext uri="{FF2B5EF4-FFF2-40B4-BE49-F238E27FC236}">
                <a16:creationId xmlns:a16="http://schemas.microsoft.com/office/drawing/2014/main" id="{1D4E8F25-90A6-4DBD-AE94-F5B5F834DE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4634669">
            <a:off x="15954940" y="8385771"/>
            <a:ext cx="2348424" cy="768575"/>
          </a:xfrm>
          <a:prstGeom prst="rect">
            <a:avLst/>
          </a:prstGeom>
        </p:spPr>
      </p:pic>
      <p:pic>
        <p:nvPicPr>
          <p:cNvPr id="48" name="Picture 28">
            <a:extLst>
              <a:ext uri="{FF2B5EF4-FFF2-40B4-BE49-F238E27FC236}">
                <a16:creationId xmlns:a16="http://schemas.microsoft.com/office/drawing/2014/main" id="{AE54D5B3-6CB1-4453-8622-5029CF4AAD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1180231">
            <a:off x="15883274" y="8356979"/>
            <a:ext cx="1223634" cy="125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0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83333" y="0"/>
            <a:ext cx="18471333" cy="1038471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71600" y="38499"/>
            <a:ext cx="14649383" cy="118777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18325">
            <a:off x="16792739" y="35991"/>
            <a:ext cx="1474250" cy="147963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27103" y="125584"/>
            <a:ext cx="15785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2060"/>
                </a:solidFill>
              </a:rPr>
              <a:t>Dạng</a:t>
            </a:r>
            <a:r>
              <a:rPr lang="en-US" sz="4000" b="1" dirty="0" smtClean="0">
                <a:solidFill>
                  <a:srgbClr val="002060"/>
                </a:solidFill>
              </a:rPr>
              <a:t> 1: </a:t>
            </a:r>
            <a:r>
              <a:rPr lang="en-US" sz="4000" b="1" dirty="0" err="1" smtClean="0">
                <a:solidFill>
                  <a:srgbClr val="002060"/>
                </a:solidFill>
              </a:rPr>
              <a:t>Dấu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hiệu</a:t>
            </a:r>
            <a:r>
              <a:rPr lang="en-US" sz="4000" b="1" dirty="0" smtClean="0">
                <a:solidFill>
                  <a:srgbClr val="002060"/>
                </a:solidFill>
              </a:rPr>
              <a:t> chia </a:t>
            </a:r>
            <a:r>
              <a:rPr lang="en-US" sz="4000" b="1" dirty="0" err="1" smtClean="0">
                <a:solidFill>
                  <a:srgbClr val="002060"/>
                </a:solidFill>
              </a:rPr>
              <a:t>hết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cho</a:t>
            </a:r>
            <a:r>
              <a:rPr lang="en-US" sz="4000" b="1" dirty="0" smtClean="0">
                <a:solidFill>
                  <a:srgbClr val="002060"/>
                </a:solidFill>
              </a:rPr>
              <a:t> 2, 3, 5, 9.</a:t>
            </a:r>
            <a:endParaRPr lang="vi-VN" sz="4000" b="1" dirty="0">
              <a:solidFill>
                <a:srgbClr val="002060"/>
              </a:solidFill>
            </a:endParaRP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618227BA-4B90-4E2D-8F7A-FBAC1CED8DD4}"/>
              </a:ext>
            </a:extLst>
          </p:cNvPr>
          <p:cNvSpPr txBox="1"/>
          <p:nvPr/>
        </p:nvSpPr>
        <p:spPr>
          <a:xfrm>
            <a:off x="1284851" y="1708765"/>
            <a:ext cx="2362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2.53.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8">
                <a:extLst>
                  <a:ext uri="{FF2B5EF4-FFF2-40B4-BE49-F238E27FC236}">
                    <a16:creationId xmlns:a16="http://schemas.microsoft.com/office/drawing/2014/main" id="{B24B57CB-3ED8-4D86-9DFA-08AB963DCFCC}"/>
                  </a:ext>
                </a:extLst>
              </p:cNvPr>
              <p:cNvSpPr txBox="1"/>
              <p:nvPr/>
            </p:nvSpPr>
            <p:spPr>
              <a:xfrm>
                <a:off x="2878399" y="1655073"/>
                <a:ext cx="14144341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Tìm x </a:t>
                </a:r>
                <a14:m>
                  <m:oMath xmlns:m="http://schemas.openxmlformats.org/officeDocument/2006/math">
                    <m:r>
                      <a:rPr kumimoji="0" lang="en-US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{50; 108; 189; 1 234; 2019; 2020}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sao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cho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>
          <p:sp>
            <p:nvSpPr>
              <p:cNvPr id="17" name="TextBox 8">
                <a:extLst>
                  <a:ext uri="{FF2B5EF4-FFF2-40B4-BE49-F238E27FC236}">
                    <a16:creationId xmlns:a16="http://schemas.microsoft.com/office/drawing/2014/main" id="{B24B57CB-3ED8-4D86-9DFA-08AB963DC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8399" y="1655073"/>
                <a:ext cx="14144341" cy="769441"/>
              </a:xfrm>
              <a:prstGeom prst="rect">
                <a:avLst/>
              </a:prstGeom>
              <a:blipFill>
                <a:blip r:embed="rId11"/>
                <a:stretch>
                  <a:fillRect l="-1724" t="-17460" b="-3650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8">
            <a:extLst>
              <a:ext uri="{FF2B5EF4-FFF2-40B4-BE49-F238E27FC236}">
                <a16:creationId xmlns:a16="http://schemas.microsoft.com/office/drawing/2014/main" id="{3F2DC8C9-4942-4C61-846E-63A505ADA841}"/>
              </a:ext>
            </a:extLst>
          </p:cNvPr>
          <p:cNvSpPr txBox="1"/>
          <p:nvPr/>
        </p:nvSpPr>
        <p:spPr>
          <a:xfrm>
            <a:off x="3430483" y="2478206"/>
            <a:ext cx="14144341" cy="32677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0" indent="-7429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 -12 chia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hết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2;</a:t>
            </a:r>
          </a:p>
          <a:p>
            <a:pPr marL="742950" marR="0" lvl="0" indent="-7429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 - 27 chia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hết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3;</a:t>
            </a:r>
          </a:p>
          <a:p>
            <a:pPr marL="742950" marR="0" lvl="0" indent="-7429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 + 20 chia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hết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5;</a:t>
            </a:r>
          </a:p>
          <a:p>
            <a:pPr marL="742950" marR="0" lvl="0" indent="-7429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 + 36 chia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hết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9.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CCD798C-9272-4D9E-9090-729137F2719B}"/>
                  </a:ext>
                </a:extLst>
              </p:cNvPr>
              <p:cNvSpPr txBox="1"/>
              <p:nvPr/>
            </p:nvSpPr>
            <p:spPr>
              <a:xfrm>
                <a:off x="482156" y="6683615"/>
                <a:ext cx="17031207" cy="35086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2743200" algn="ctr"/>
                    <a:tab pos="5486400" algn="r"/>
                    <a:tab pos="4552315" algn="l"/>
                    <a:tab pos="5486400" algn="r"/>
                  </a:tabLst>
                </a:pPr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a) (x – 12) </a:t>
                </a: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2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Vì 12 </a:t>
                </a: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2 </a:t>
                </a:r>
                <a:r>
                  <a:rPr kumimoji="0" lang="fr-FR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=&gt; x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srgbClr val="000000"/>
                        </a:solidFill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smtClean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2 =&gt;</a:t>
                </a:r>
                <a:r>
                  <a:rPr kumimoji="0" lang="fr-FR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x </a:t>
                </a: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B(2) = </a:t>
                </a:r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{ 50 ; 108 ; 1234 ; 2020}. 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2743200" algn="ctr"/>
                    <a:tab pos="5486400" algn="r"/>
                    <a:tab pos="4552315" algn="l"/>
                    <a:tab pos="5486400" algn="r"/>
                  </a:tabLst>
                </a:pPr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b)  (x – 27) </a:t>
                </a: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3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Vì 27 </a:t>
                </a: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3 =&gt; </a:t>
                </a:r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smtClean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3 </a:t>
                </a:r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=&gt; </a:t>
                </a:r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smtClean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B(3) </a:t>
                </a:r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{ 108; 189; 2019}. 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2743200" algn="ctr"/>
                    <a:tab pos="5486400" algn="r"/>
                    <a:tab pos="4552315" algn="l"/>
                    <a:tab pos="5486400" algn="r"/>
                  </a:tabLst>
                </a:pPr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c) (x + 20) </a:t>
                </a: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5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Vì 20 </a:t>
                </a: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5 =&gt; </a:t>
                </a:r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smtClean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5 </a:t>
                </a:r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=&gt; </a:t>
                </a:r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smtClean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B(5) </a:t>
                </a:r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= </a:t>
                </a:r>
                <a:r>
                  <a:rPr kumimoji="0" lang="fr-FR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{ </a:t>
                </a:r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50 ; 2020}. 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2743200" algn="ctr"/>
                    <a:tab pos="5486400" algn="r"/>
                    <a:tab pos="4552315" algn="l"/>
                    <a:tab pos="5486400" algn="r"/>
                  </a:tabLst>
                </a:pPr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d) (x + 36) </a:t>
                </a: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9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Vì 36 </a:t>
                </a: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9 =&gt; </a:t>
                </a:r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⋮</m:t>
                    </m:r>
                  </m:oMath>
                </a14:m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smtClean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9 </a:t>
                </a:r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=&gt; </a:t>
                </a:r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fr-FR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∈</m:t>
                    </m:r>
                  </m:oMath>
                </a14:m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smtClean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B(9) </a:t>
                </a:r>
                <a:r>
                  <a:rPr lang="fr-FR" sz="40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=</a:t>
                </a:r>
                <a:r>
                  <a:rPr kumimoji="0" lang="fr-FR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Times New Roman" panose="02020603050405020304" pitchFamily="18" charset="0"/>
                    <a:cs typeface="Arial" panose="020B0604020202020204" pitchFamily="34" charset="0"/>
                  </a:rPr>
                  <a:t> { 108; 189}. 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CCD798C-9272-4D9E-9090-729137F271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56" y="6683615"/>
                <a:ext cx="17031207" cy="3508653"/>
              </a:xfrm>
              <a:prstGeom prst="rect">
                <a:avLst/>
              </a:prstGeom>
              <a:blipFill>
                <a:blip r:embed="rId12"/>
                <a:stretch>
                  <a:fillRect l="-1253" t="-1563" b="-451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8">
            <a:extLst>
              <a:ext uri="{FF2B5EF4-FFF2-40B4-BE49-F238E27FC236}">
                <a16:creationId xmlns:a16="http://schemas.microsoft.com/office/drawing/2014/main" id="{3E727705-D81C-4415-836E-481A9C1397E5}"/>
              </a:ext>
            </a:extLst>
          </p:cNvPr>
          <p:cNvSpPr txBox="1"/>
          <p:nvPr/>
        </p:nvSpPr>
        <p:spPr>
          <a:xfrm>
            <a:off x="7984589" y="5651487"/>
            <a:ext cx="251806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21" name="Picture 3">
            <a:extLst>
              <a:ext uri="{FF2B5EF4-FFF2-40B4-BE49-F238E27FC236}">
                <a16:creationId xmlns:a16="http://schemas.microsoft.com/office/drawing/2014/main" id="{A43890E7-9A2A-4FA5-9B6E-7274B8CC712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451399" y="8846863"/>
            <a:ext cx="1879385" cy="2162473"/>
          </a:xfrm>
          <a:prstGeom prst="rect">
            <a:avLst/>
          </a:prstGeom>
        </p:spPr>
      </p:pic>
      <p:pic>
        <p:nvPicPr>
          <p:cNvPr id="22" name="Picture 9">
            <a:extLst>
              <a:ext uri="{FF2B5EF4-FFF2-40B4-BE49-F238E27FC236}">
                <a16:creationId xmlns:a16="http://schemas.microsoft.com/office/drawing/2014/main" id="{CA96AE2C-9EAD-403D-8900-F36C95F2074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19335513">
            <a:off x="720370" y="3304540"/>
            <a:ext cx="1928282" cy="1437447"/>
          </a:xfrm>
          <a:prstGeom prst="rect">
            <a:avLst/>
          </a:prstGeom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49D6C201-5943-4289-B5AB-60DD9663999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302085">
            <a:off x="16313046" y="8296224"/>
            <a:ext cx="1419389" cy="14483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 uiExpand="1" build="allAtOnce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83333" y="0"/>
            <a:ext cx="18471333" cy="1038471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87345" y="-73368"/>
            <a:ext cx="1371600" cy="13775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18325">
            <a:off x="16788728" y="-6495"/>
            <a:ext cx="1474250" cy="147963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133600" y="46887"/>
            <a:ext cx="13157468" cy="1257300"/>
            <a:chOff x="3048000" y="0"/>
            <a:chExt cx="12471668" cy="1526022"/>
          </a:xfrm>
        </p:grpSpPr>
        <p:pic>
          <p:nvPicPr>
            <p:cNvPr id="18" name="Picture 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3048000" y="0"/>
              <a:ext cx="12471668" cy="1526022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3733800" y="342900"/>
              <a:ext cx="11582400" cy="8591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chemeClr val="bg1"/>
                  </a:solidFill>
                </a:rPr>
                <a:t>Dạng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2: </a:t>
              </a:r>
              <a:r>
                <a:rPr lang="en-US" sz="4000" b="1" dirty="0" err="1" smtClean="0">
                  <a:solidFill>
                    <a:schemeClr val="bg1"/>
                  </a:solidFill>
                </a:rPr>
                <a:t>Phân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</a:rPr>
                <a:t>tích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</a:rPr>
                <a:t>một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</a:rPr>
                <a:t>số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</a:rPr>
                <a:t>ra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</a:rPr>
                <a:t>thừa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</a:rPr>
                <a:t>số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</a:rPr>
                <a:t>nguyên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</a:rPr>
                <a:t>tố</a:t>
              </a:r>
              <a:endParaRPr lang="vi-VN" sz="4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TextBox 8">
            <a:extLst>
              <a:ext uri="{FF2B5EF4-FFF2-40B4-BE49-F238E27FC236}">
                <a16:creationId xmlns:a16="http://schemas.microsoft.com/office/drawing/2014/main" id="{728B603A-9A78-4F5C-8D91-F12E7F9416A8}"/>
              </a:ext>
            </a:extLst>
          </p:cNvPr>
          <p:cNvSpPr txBox="1"/>
          <p:nvPr/>
        </p:nvSpPr>
        <p:spPr>
          <a:xfrm>
            <a:off x="2244146" y="1652381"/>
            <a:ext cx="2362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2.55.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789042-C731-439E-98E5-B2DC59B4FC47}"/>
              </a:ext>
            </a:extLst>
          </p:cNvPr>
          <p:cNvSpPr txBox="1"/>
          <p:nvPr/>
        </p:nvSpPr>
        <p:spPr>
          <a:xfrm>
            <a:off x="42555" y="4121180"/>
            <a:ext cx="6186351" cy="3804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2743200" algn="ctr"/>
                <a:tab pos="5486400" algn="r"/>
                <a:tab pos="4552315" algn="l"/>
                <a:tab pos="5486400" algn="r"/>
              </a:tabLst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21 </a:t>
            </a: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98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2743200" algn="ctr"/>
                <a:tab pos="5486400" algn="r"/>
                <a:tab pos="4552315" algn="l"/>
                <a:tab pos="5486400" algn="r"/>
              </a:tabLst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21= 3.7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2743200" algn="ctr"/>
                <a:tab pos="5486400" algn="r"/>
                <a:tab pos="4552315" algn="l"/>
                <a:tab pos="5486400" algn="r"/>
              </a:tabLst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98 = 2. 7</a:t>
            </a:r>
            <a:r>
              <a:rPr kumimoji="0" lang="fr-FR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2743200" algn="ctr"/>
                <a:tab pos="5486400" algn="r"/>
                <a:tab pos="4552315" algn="l"/>
                <a:tab pos="5486400" algn="r"/>
              </a:tabLst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=&gt; ƯCLN ( 21, 98)  = 7 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BD615EA6-A2E9-4B44-9703-A9500992CAAA}"/>
              </a:ext>
            </a:extLst>
          </p:cNvPr>
          <p:cNvSpPr txBox="1"/>
          <p:nvPr/>
        </p:nvSpPr>
        <p:spPr>
          <a:xfrm>
            <a:off x="3953046" y="1624376"/>
            <a:ext cx="61723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ƯCLN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BCNN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3" name="TextBox 8">
            <a:extLst>
              <a:ext uri="{FF2B5EF4-FFF2-40B4-BE49-F238E27FC236}">
                <a16:creationId xmlns:a16="http://schemas.microsoft.com/office/drawing/2014/main" id="{3ABB4178-90DF-45C1-A252-B5F4F5A50FA9}"/>
              </a:ext>
            </a:extLst>
          </p:cNvPr>
          <p:cNvSpPr txBox="1"/>
          <p:nvPr/>
        </p:nvSpPr>
        <p:spPr>
          <a:xfrm>
            <a:off x="1147247" y="2511268"/>
            <a:ext cx="34798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21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98;</a:t>
            </a: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F3FB127C-CCD6-4879-A6B3-FC1C24F8A72F}"/>
              </a:ext>
            </a:extLst>
          </p:cNvPr>
          <p:cNvSpPr txBox="1"/>
          <p:nvPr/>
        </p:nvSpPr>
        <p:spPr>
          <a:xfrm>
            <a:off x="11811187" y="2509492"/>
            <a:ext cx="34798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36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54.</a:t>
            </a:r>
          </a:p>
        </p:txBody>
      </p:sp>
      <p:sp>
        <p:nvSpPr>
          <p:cNvPr id="25" name="TextBox 8">
            <a:extLst>
              <a:ext uri="{FF2B5EF4-FFF2-40B4-BE49-F238E27FC236}">
                <a16:creationId xmlns:a16="http://schemas.microsoft.com/office/drawing/2014/main" id="{192C4CBD-29D0-48F6-B26A-1C3212D2B65C}"/>
              </a:ext>
            </a:extLst>
          </p:cNvPr>
          <p:cNvSpPr txBox="1"/>
          <p:nvPr/>
        </p:nvSpPr>
        <p:spPr>
          <a:xfrm>
            <a:off x="6716058" y="3156307"/>
            <a:ext cx="251806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8966761" y="4121180"/>
            <a:ext cx="0" cy="626353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4789042-C731-439E-98E5-B2DC59B4FC47}"/>
              </a:ext>
            </a:extLst>
          </p:cNvPr>
          <p:cNvSpPr txBox="1"/>
          <p:nvPr/>
        </p:nvSpPr>
        <p:spPr>
          <a:xfrm>
            <a:off x="9677400" y="4033855"/>
            <a:ext cx="9126621" cy="3804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  <a:defRPr/>
            </a:pPr>
            <a:r>
              <a:rPr lang="fr-FR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36 </a:t>
            </a:r>
            <a:r>
              <a:rPr lang="fr-FR" sz="4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fr-FR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54</a:t>
            </a:r>
            <a:endParaRPr lang="en-US" sz="44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  <a:defRPr/>
            </a:pPr>
            <a:r>
              <a:rPr lang="fr-FR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36 = 2</a:t>
            </a:r>
            <a:r>
              <a:rPr lang="fr-FR" sz="44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fr-FR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.2</a:t>
            </a:r>
            <a:r>
              <a:rPr lang="fr-FR" sz="44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endParaRPr lang="en-US" sz="44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  <a:defRPr/>
            </a:pPr>
            <a:r>
              <a:rPr lang="fr-FR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54 = </a:t>
            </a:r>
            <a:r>
              <a:rPr lang="fr-FR" sz="4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2.3</a:t>
            </a:r>
            <a:r>
              <a:rPr lang="fr-FR" sz="4400" baseline="30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endParaRPr lang="en-US" sz="4400" dirty="0" smtClean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=&gt;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BCNN </a:t>
            </a: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( 21, 98) =  </a:t>
            </a: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2.3.7</a:t>
            </a:r>
            <a:r>
              <a:rPr kumimoji="0" lang="fr-FR" sz="44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kumimoji="0" lang="fr-FR" sz="44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=294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46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uiExpand="1" build="allAtOnce"/>
      <p:bldP spid="22" grpId="0"/>
      <p:bldP spid="23" grpId="0"/>
      <p:bldP spid="24" grpId="0"/>
      <p:bldP spid="25" grpId="0"/>
      <p:bldP spid="27" grpId="0" uiExpand="1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562829" y="126359"/>
            <a:ext cx="1200382" cy="117200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060325">
            <a:off x="-1563503" y="9484853"/>
            <a:ext cx="4221827" cy="1604294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3276600" y="32845"/>
            <a:ext cx="13147128" cy="1676400"/>
            <a:chOff x="3276600" y="32845"/>
            <a:chExt cx="11779733" cy="1676400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3276600" y="32845"/>
              <a:ext cx="11333593" cy="167640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4507373" y="455546"/>
              <a:ext cx="105489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800" b="1" dirty="0" err="1" smtClean="0">
                  <a:solidFill>
                    <a:schemeClr val="bg1"/>
                  </a:solidFill>
                </a:rPr>
                <a:t>Dạng</a:t>
              </a:r>
              <a:r>
                <a:rPr lang="en-US" sz="4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800" b="1" dirty="0" smtClean="0">
                  <a:solidFill>
                    <a:schemeClr val="bg1"/>
                  </a:solidFill>
                </a:rPr>
                <a:t>3: </a:t>
              </a:r>
              <a:r>
                <a:rPr lang="en-US" sz="4800" b="1" dirty="0" err="1" smtClean="0">
                  <a:solidFill>
                    <a:schemeClr val="bg1"/>
                  </a:solidFill>
                </a:rPr>
                <a:t>Thực</a:t>
              </a:r>
              <a:r>
                <a:rPr lang="en-US" sz="4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800" b="1" dirty="0" err="1" smtClean="0">
                  <a:solidFill>
                    <a:schemeClr val="bg1"/>
                  </a:solidFill>
                </a:rPr>
                <a:t>hiện</a:t>
              </a:r>
              <a:r>
                <a:rPr lang="en-US" sz="4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800" b="1" dirty="0" err="1" smtClean="0">
                  <a:solidFill>
                    <a:schemeClr val="bg1"/>
                  </a:solidFill>
                </a:rPr>
                <a:t>phép</a:t>
              </a:r>
              <a:r>
                <a:rPr lang="en-US" sz="48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800" b="1" dirty="0" err="1" smtClean="0">
                  <a:solidFill>
                    <a:schemeClr val="bg1"/>
                  </a:solidFill>
                </a:rPr>
                <a:t>tính</a:t>
              </a:r>
              <a:endParaRPr lang="vi-VN" sz="4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5105401" y="1759133"/>
            <a:ext cx="10570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4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2.57</a:t>
            </a:r>
            <a:r>
              <a:rPr lang="en-US" sz="48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9105900" y="2861617"/>
            <a:ext cx="0" cy="747527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970967" y="2691335"/>
                <a:ext cx="4611266" cy="13050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4400" b="1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000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000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000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  <m:r>
                      <a:rPr lang="fr-FR" sz="5400" b="1" i="1">
                        <a:solidFill>
                          <a:srgbClr val="000000"/>
                        </a:solidFill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00000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000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000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prstClr val="black"/>
                    </a:solidFill>
                  </a:rPr>
                  <a:t> </a:t>
                </a:r>
                <a:r>
                  <a:rPr lang="en-US" sz="5400" b="1" dirty="0" smtClean="0">
                    <a:solidFill>
                      <a:prstClr val="black"/>
                    </a:solidFill>
                  </a:rPr>
                  <a:t>;</a:t>
                </a:r>
                <a:endParaRPr lang="en-US" sz="54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967" y="2691335"/>
                <a:ext cx="4611266" cy="1305037"/>
              </a:xfrm>
              <a:prstGeom prst="rect">
                <a:avLst/>
              </a:prstGeom>
              <a:blipFill>
                <a:blip r:embed="rId13"/>
                <a:stretch>
                  <a:fillRect l="-5284" b="-1255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9986597" y="2632825"/>
                <a:ext cx="3581400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4400" b="1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000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000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000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fr-FR" sz="5400" b="1" i="1">
                        <a:solidFill>
                          <a:srgbClr val="000000"/>
                        </a:solidFill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00000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000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000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prstClr val="black"/>
                    </a:solidFill>
                  </a:rPr>
                  <a:t> </a:t>
                </a:r>
                <a:r>
                  <a:rPr lang="en-US" sz="5400" b="1" dirty="0" smtClean="0">
                    <a:solidFill>
                      <a:prstClr val="black"/>
                    </a:solidFill>
                  </a:rPr>
                  <a:t>.</a:t>
                </a:r>
                <a:endParaRPr lang="en-US" sz="54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6597" y="2632825"/>
                <a:ext cx="3581400" cy="1292662"/>
              </a:xfrm>
              <a:prstGeom prst="rect">
                <a:avLst/>
              </a:prstGeom>
              <a:blipFill>
                <a:blip r:embed="rId14"/>
                <a:stretch>
                  <a:fillRect l="-6803" b="-1320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494135" y="4149269"/>
            <a:ext cx="8611765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  <a:defRPr/>
            </a:pPr>
            <a:r>
              <a:rPr lang="fr-FR" sz="4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fr-FR" sz="4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BCNN 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(12, 16) = 3.4</a:t>
            </a:r>
            <a:r>
              <a:rPr lang="fr-FR" sz="4400" b="1" baseline="30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48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/>
              <p:cNvSpPr txBox="1"/>
              <p:nvPr/>
            </p:nvSpPr>
            <p:spPr>
              <a:xfrm>
                <a:off x="547410" y="5293033"/>
                <a:ext cx="6668665" cy="1301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fr-FR" sz="5400" b="1" dirty="0" smtClean="0">
                    <a:solidFill>
                      <a:srgbClr val="00206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=&gt;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  <m:r>
                      <a:rPr lang="fr-FR" sz="5400" b="1" i="1">
                        <a:solidFill>
                          <a:srgbClr val="002060"/>
                        </a:solidFill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 </m:t>
                        </m:r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 </m:t>
                        </m:r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a:rPr lang="fr-FR" sz="5400" b="1" i="1">
                        <a:solidFill>
                          <a:srgbClr val="002060"/>
                        </a:solidFill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fr-FR" sz="5400" b="1" dirty="0">
                    <a:solidFill>
                      <a:srgbClr val="00206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𝟐𝟎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𝟒𝟖</m:t>
                        </m:r>
                      </m:den>
                    </m:f>
                  </m:oMath>
                </a14:m>
                <a:r>
                  <a:rPr lang="fr-FR" sz="5400" b="1" dirty="0">
                    <a:solidFill>
                      <a:srgbClr val="00206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5400" b="1" dirty="0">
                  <a:solidFill>
                    <a:srgbClr val="002060"/>
                  </a:solidFill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410" y="5293033"/>
                <a:ext cx="6668665" cy="1301318"/>
              </a:xfrm>
              <a:prstGeom prst="rect">
                <a:avLst/>
              </a:prstGeom>
              <a:blipFill>
                <a:blip r:embed="rId15"/>
                <a:stretch>
                  <a:fillRect l="-4936" b="-1261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1492322" y="6754296"/>
                <a:ext cx="6668665" cy="1533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2743200" algn="ctr"/>
                    <a:tab pos="5486400" algn="r"/>
                    <a:tab pos="4552315" algn="l"/>
                    <a:tab pos="5486400" algn="r"/>
                  </a:tabLst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  <m:r>
                      <a:rPr lang="fr-FR" sz="5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</m:t>
                        </m:r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</m:t>
                        </m:r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fr-FR" sz="5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fr-FR" sz="5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𝟒𝟖</m:t>
                        </m:r>
                      </m:den>
                    </m:f>
                  </m:oMath>
                </a14:m>
                <a:r>
                  <a:rPr lang="fr-FR" sz="5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54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322" y="6754296"/>
                <a:ext cx="6668665" cy="153304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494133" y="8447290"/>
                <a:ext cx="8611767" cy="15478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2743200" algn="ctr"/>
                    <a:tab pos="5486400" algn="r"/>
                    <a:tab pos="4552315" algn="l"/>
                    <a:tab pos="5486400" algn="r"/>
                  </a:tabLst>
                  <a:defRPr/>
                </a:pPr>
                <a:r>
                  <a:rPr lang="fr-FR" sz="4400" b="1" dirty="0" smtClean="0">
                    <a:solidFill>
                      <a:srgbClr val="00206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fr-FR" sz="5400" b="1" dirty="0" smtClean="0">
                    <a:solidFill>
                      <a:srgbClr val="00206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  <m:r>
                      <a:rPr lang="fr-FR" sz="5400" b="1" i="1">
                        <a:solidFill>
                          <a:srgbClr val="002060"/>
                        </a:solidFill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  <m:r>
                      <a:rPr lang="fr-FR" sz="5400" b="1" i="1">
                        <a:solidFill>
                          <a:srgbClr val="002060"/>
                        </a:solidFill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𝟐𝟎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𝟒𝟖</m:t>
                        </m:r>
                      </m:den>
                    </m:f>
                    <m:r>
                      <a:rPr lang="fr-FR" sz="5400" b="1" i="1">
                        <a:solidFill>
                          <a:srgbClr val="002060"/>
                        </a:solidFill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𝟒𝟖</m:t>
                        </m:r>
                      </m:den>
                    </m:f>
                    <m:r>
                      <a:rPr lang="fr-FR" sz="5400" b="1" i="1">
                        <a:solidFill>
                          <a:srgbClr val="002060"/>
                        </a:solidFill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𝟐𝟗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𝟒𝟖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133" y="8447290"/>
                <a:ext cx="8611767" cy="1547860"/>
              </a:xfrm>
              <a:prstGeom prst="rect">
                <a:avLst/>
              </a:prstGeom>
              <a:blipFill>
                <a:blip r:embed="rId17"/>
                <a:stretch>
                  <a:fillRect l="-2831" b="-669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8059DFCF-FA67-4521-B8D3-1A6CA1463912}"/>
              </a:ext>
            </a:extLst>
          </p:cNvPr>
          <p:cNvSpPr txBox="1"/>
          <p:nvPr/>
        </p:nvSpPr>
        <p:spPr>
          <a:xfrm>
            <a:off x="3924239" y="14144504"/>
            <a:ext cx="9465732" cy="83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2743200" algn="ctr"/>
                <a:tab pos="5486400" algn="r"/>
                <a:tab pos="4552315" algn="l"/>
                <a:tab pos="5486400" algn="r"/>
              </a:tabLst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kumimoji="0" lang="en-US" sz="5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235477" y="4134457"/>
            <a:ext cx="8611765" cy="83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2743200" algn="ctr"/>
                <a:tab pos="5486400" algn="r"/>
                <a:tab pos="4552315" algn="l"/>
                <a:tab pos="5486400" algn="r"/>
              </a:tabLst>
              <a:defRPr/>
            </a:pPr>
            <a:r>
              <a:rPr lang="fr-FR" sz="4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fr-FR" sz="4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BCNN 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(15, 9) = 3</a:t>
            </a:r>
            <a:r>
              <a:rPr lang="fr-FR" sz="4400" b="1" baseline="300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fr-FR" sz="4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.5= 45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9288752" y="5278221"/>
                <a:ext cx="6668665" cy="1532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2743200" algn="ctr"/>
                    <a:tab pos="5486400" algn="r"/>
                    <a:tab pos="4552315" algn="l"/>
                    <a:tab pos="5486400" algn="r"/>
                  </a:tabLst>
                  <a:defRPr/>
                </a:pPr>
                <a:r>
                  <a:rPr lang="fr-FR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fr-FR" sz="5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</m:t>
                        </m:r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</m:t>
                        </m:r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>
                      <a:rPr lang="fr-FR" sz="5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fr-FR" sz="5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𝟒𝟓</m:t>
                        </m:r>
                      </m:den>
                    </m:f>
                  </m:oMath>
                </a14:m>
                <a:r>
                  <a:rPr lang="fr-FR" sz="54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54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8752" y="5278221"/>
                <a:ext cx="6668665" cy="1532727"/>
              </a:xfrm>
              <a:prstGeom prst="rect">
                <a:avLst/>
              </a:prstGeom>
              <a:blipFill>
                <a:blip r:embed="rId18"/>
                <a:stretch>
                  <a:fillRect l="-329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10233664" y="6739484"/>
                <a:ext cx="6668665" cy="15476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2743200" algn="ctr"/>
                    <a:tab pos="5486400" algn="r"/>
                    <a:tab pos="4552315" algn="l"/>
                    <a:tab pos="5486400" algn="r"/>
                  </a:tabLst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fr-FR" sz="5400" b="1" i="1">
                        <a:solidFill>
                          <a:srgbClr val="002060"/>
                        </a:solidFill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 </m:t>
                        </m:r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.</m:t>
                        </m:r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fr-FR" sz="5400" b="1" i="1">
                        <a:solidFill>
                          <a:srgbClr val="002060"/>
                        </a:solidFill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fr-FR" sz="5400" b="1" dirty="0">
                    <a:solidFill>
                      <a:srgbClr val="00206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𝟒𝟓</m:t>
                        </m:r>
                      </m:den>
                    </m:f>
                  </m:oMath>
                </a14:m>
                <a:r>
                  <a:rPr lang="fr-FR" sz="5400" b="1" dirty="0">
                    <a:solidFill>
                      <a:srgbClr val="00206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5400" b="1" dirty="0">
                  <a:solidFill>
                    <a:srgbClr val="002060"/>
                  </a:solidFill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3664" y="6739484"/>
                <a:ext cx="6668665" cy="154760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9235475" y="8432478"/>
                <a:ext cx="8611767" cy="1532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tabLst>
                    <a:tab pos="2743200" algn="ctr"/>
                    <a:tab pos="5486400" algn="r"/>
                    <a:tab pos="4552315" algn="l"/>
                    <a:tab pos="5486400" algn="r"/>
                  </a:tabLst>
                  <a:defRPr/>
                </a:pPr>
                <a:r>
                  <a:rPr lang="fr-FR" sz="4400" b="1" dirty="0" smtClean="0">
                    <a:solidFill>
                      <a:srgbClr val="00206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fr-FR" sz="5400" b="1" dirty="0" smtClean="0">
                    <a:solidFill>
                      <a:srgbClr val="00206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a:rPr lang="fr-FR" sz="5400" b="1" i="1">
                        <a:solidFill>
                          <a:srgbClr val="002060"/>
                        </a:solidFill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fr-FR" sz="5400" b="1" i="1">
                        <a:solidFill>
                          <a:srgbClr val="002060"/>
                        </a:solidFill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𝟒𝟓</m:t>
                        </m:r>
                      </m:den>
                    </m:f>
                    <m:r>
                      <a:rPr lang="fr-FR" sz="5400" b="1" i="1">
                        <a:solidFill>
                          <a:srgbClr val="002060"/>
                        </a:solidFill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𝟒𝟓</m:t>
                        </m:r>
                      </m:den>
                    </m:f>
                    <m:r>
                      <a:rPr lang="fr-FR" sz="5400" b="1" i="1">
                        <a:solidFill>
                          <a:srgbClr val="002060"/>
                        </a:solidFill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5400" b="1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𝟒𝟓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</a:rPr>
                  <a:t>.</a:t>
                </a: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5475" y="8432478"/>
                <a:ext cx="8611767" cy="1532727"/>
              </a:xfrm>
              <a:prstGeom prst="rect">
                <a:avLst/>
              </a:prstGeom>
              <a:blipFill>
                <a:blip r:embed="rId20"/>
                <a:stretch>
                  <a:fillRect l="-2831" b="-674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6" grpId="0"/>
      <p:bldP spid="36" grpId="0"/>
      <p:bldP spid="37" grpId="0"/>
      <p:bldP spid="38" grpId="0"/>
      <p:bldP spid="39" grpId="0"/>
      <p:bldP spid="40" grpId="0"/>
      <p:bldP spid="29" grpId="0"/>
      <p:bldP spid="30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4940482" y="4495799"/>
            <a:ext cx="12585518" cy="3886200"/>
          </a:xfrm>
          <a:prstGeom prst="cloudCallout">
            <a:avLst>
              <a:gd name="adj1" fmla="val -47272"/>
              <a:gd name="adj2" fmla="val 49755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4400" dirty="0" err="1" smtClean="0"/>
              <a:t>Gọi</a:t>
            </a:r>
            <a:r>
              <a:rPr lang="en-US" sz="4400" dirty="0" smtClean="0"/>
              <a:t> </a:t>
            </a:r>
            <a:r>
              <a:rPr lang="en-US" sz="4400" dirty="0" err="1" smtClean="0"/>
              <a:t>số</a:t>
            </a:r>
            <a:r>
              <a:rPr lang="en-US" sz="4400" dirty="0" smtClean="0"/>
              <a:t> </a:t>
            </a:r>
            <a:r>
              <a:rPr lang="en-US" sz="4400" dirty="0" err="1" smtClean="0"/>
              <a:t>túi</a:t>
            </a:r>
            <a:r>
              <a:rPr lang="en-US" sz="4400" dirty="0" smtClean="0"/>
              <a:t> </a:t>
            </a:r>
            <a:r>
              <a:rPr lang="en-US" sz="4400" dirty="0" err="1" smtClean="0"/>
              <a:t>quà</a:t>
            </a:r>
            <a:r>
              <a:rPr lang="en-US" sz="4400" dirty="0" smtClean="0"/>
              <a:t> Mai </a:t>
            </a:r>
            <a:r>
              <a:rPr lang="en-US" sz="4400" dirty="0" err="1" smtClean="0"/>
              <a:t>có</a:t>
            </a:r>
            <a:r>
              <a:rPr lang="en-US" sz="4400" dirty="0" smtClean="0"/>
              <a:t> </a:t>
            </a:r>
            <a:r>
              <a:rPr lang="en-US" sz="4400" dirty="0" err="1" smtClean="0"/>
              <a:t>thể</a:t>
            </a:r>
            <a:r>
              <a:rPr lang="en-US" sz="4400" dirty="0" smtClean="0"/>
              <a:t> chia </a:t>
            </a:r>
            <a:r>
              <a:rPr lang="en-US" sz="4400" dirty="0" err="1" smtClean="0"/>
              <a:t>được</a:t>
            </a:r>
            <a:r>
              <a:rPr lang="en-US" sz="4400" dirty="0" smtClean="0"/>
              <a:t> </a:t>
            </a:r>
            <a:r>
              <a:rPr lang="en-US" sz="4400" dirty="0" err="1" smtClean="0"/>
              <a:t>nhiều</a:t>
            </a:r>
            <a:r>
              <a:rPr lang="en-US" sz="4400" dirty="0" smtClean="0"/>
              <a:t> </a:t>
            </a:r>
            <a:r>
              <a:rPr lang="en-US" sz="4400" dirty="0" err="1" smtClean="0"/>
              <a:t>nhất</a:t>
            </a:r>
            <a:r>
              <a:rPr lang="en-US" sz="4400" dirty="0" smtClean="0"/>
              <a:t> </a:t>
            </a:r>
            <a:r>
              <a:rPr lang="en-US" sz="4400" dirty="0" err="1" smtClean="0"/>
              <a:t>là</a:t>
            </a:r>
            <a:r>
              <a:rPr lang="en-US" sz="4400" dirty="0" smtClean="0"/>
              <a:t> x </a:t>
            </a:r>
            <a:r>
              <a:rPr lang="en-US" sz="4400" dirty="0" err="1" smtClean="0"/>
              <a:t>thì</a:t>
            </a:r>
            <a:r>
              <a:rPr lang="en-US" sz="4400" dirty="0" smtClean="0"/>
              <a:t> x </a:t>
            </a:r>
            <a:r>
              <a:rPr lang="en-US" sz="4400" dirty="0" err="1" smtClean="0"/>
              <a:t>cần</a:t>
            </a:r>
            <a:r>
              <a:rPr lang="en-US" sz="4400" dirty="0" smtClean="0"/>
              <a:t> </a:t>
            </a:r>
            <a:r>
              <a:rPr lang="en-US" sz="4400" dirty="0" err="1" smtClean="0"/>
              <a:t>điều</a:t>
            </a:r>
            <a:r>
              <a:rPr lang="en-US" sz="4400" dirty="0" smtClean="0"/>
              <a:t> </a:t>
            </a:r>
            <a:r>
              <a:rPr lang="en-US" sz="4400" dirty="0" err="1" smtClean="0"/>
              <a:t>kiện</a:t>
            </a:r>
            <a:r>
              <a:rPr lang="en-US" sz="4400" dirty="0" smtClean="0"/>
              <a:t> </a:t>
            </a:r>
            <a:r>
              <a:rPr lang="en-US" sz="4400" dirty="0" err="1" smtClean="0"/>
              <a:t>gì</a:t>
            </a:r>
            <a:r>
              <a:rPr lang="en-US" sz="4400" dirty="0" smtClean="0"/>
              <a:t>?</a:t>
            </a:r>
            <a:endParaRPr lang="vi-VN" sz="4400" dirty="0"/>
          </a:p>
        </p:txBody>
      </p:sp>
      <p:pic>
        <p:nvPicPr>
          <p:cNvPr id="3074" name="Picture 2" descr="NHỮNG CÂU HỎI THƯỜNG GẶP - Labcoop-jsc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39" y="6760293"/>
            <a:ext cx="5290485" cy="317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Cloud Callout 27"/>
          <p:cNvSpPr/>
          <p:nvPr/>
        </p:nvSpPr>
        <p:spPr>
          <a:xfrm>
            <a:off x="1884086" y="4166014"/>
            <a:ext cx="13342119" cy="3886200"/>
          </a:xfrm>
          <a:prstGeom prst="cloudCallout">
            <a:avLst>
              <a:gd name="adj1" fmla="val 47180"/>
              <a:gd name="adj2" fmla="val 68383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4400" dirty="0" err="1" smtClean="0"/>
              <a:t>Mẹ</a:t>
            </a:r>
            <a:r>
              <a:rPr lang="en-US" sz="4400" dirty="0" smtClean="0"/>
              <a:t> chia </a:t>
            </a:r>
            <a:r>
              <a:rPr lang="en-US" sz="4400" dirty="0" err="1" smtClean="0"/>
              <a:t>đều</a:t>
            </a:r>
            <a:r>
              <a:rPr lang="en-US" sz="4400" dirty="0" smtClean="0"/>
              <a:t> 12 </a:t>
            </a:r>
            <a:r>
              <a:rPr lang="en-US" sz="4400" dirty="0" err="1" smtClean="0"/>
              <a:t>quả</a:t>
            </a:r>
            <a:r>
              <a:rPr lang="en-US" sz="4400" dirty="0" smtClean="0"/>
              <a:t> cam, 18 </a:t>
            </a:r>
            <a:r>
              <a:rPr lang="en-US" sz="4400" dirty="0" err="1" smtClean="0"/>
              <a:t>quả</a:t>
            </a:r>
            <a:r>
              <a:rPr lang="en-US" sz="4400" dirty="0" smtClean="0"/>
              <a:t> </a:t>
            </a:r>
            <a:r>
              <a:rPr lang="en-US" sz="4400" dirty="0" err="1" smtClean="0"/>
              <a:t>xoài</a:t>
            </a:r>
            <a:r>
              <a:rPr lang="en-US" sz="4400" dirty="0" smtClean="0"/>
              <a:t> </a:t>
            </a:r>
            <a:r>
              <a:rPr lang="en-US" sz="4400" dirty="0" err="1" smtClean="0"/>
              <a:t>và</a:t>
            </a:r>
            <a:r>
              <a:rPr lang="en-US" sz="4400" dirty="0" smtClean="0"/>
              <a:t> 30 </a:t>
            </a:r>
            <a:r>
              <a:rPr lang="en-US" sz="4400" dirty="0" err="1" smtClean="0"/>
              <a:t>quả</a:t>
            </a:r>
            <a:r>
              <a:rPr lang="en-US" sz="4400" dirty="0" smtClean="0"/>
              <a:t> </a:t>
            </a:r>
            <a:r>
              <a:rPr lang="en-US" sz="4400" dirty="0" err="1" smtClean="0"/>
              <a:t>bơ</a:t>
            </a:r>
            <a:r>
              <a:rPr lang="en-US" sz="4400" dirty="0" smtClean="0"/>
              <a:t> </a:t>
            </a:r>
            <a:r>
              <a:rPr lang="en-US" sz="4400" dirty="0" err="1" smtClean="0"/>
              <a:t>vào</a:t>
            </a:r>
            <a:r>
              <a:rPr lang="en-US" sz="4400" dirty="0" smtClean="0"/>
              <a:t> </a:t>
            </a:r>
            <a:r>
              <a:rPr lang="en-US" sz="4400" dirty="0" err="1" smtClean="0"/>
              <a:t>các</a:t>
            </a:r>
            <a:r>
              <a:rPr lang="en-US" sz="4400" dirty="0" smtClean="0"/>
              <a:t> </a:t>
            </a:r>
            <a:r>
              <a:rPr lang="en-US" sz="4400" dirty="0" err="1" smtClean="0"/>
              <a:t>túi</a:t>
            </a:r>
            <a:r>
              <a:rPr lang="en-US" sz="4400" dirty="0" smtClean="0"/>
              <a:t> </a:t>
            </a:r>
            <a:r>
              <a:rPr lang="en-US" sz="4400" dirty="0" err="1" smtClean="0"/>
              <a:t>có</a:t>
            </a:r>
            <a:r>
              <a:rPr lang="en-US" sz="4400" dirty="0" smtClean="0"/>
              <a:t> </a:t>
            </a:r>
            <a:r>
              <a:rPr lang="en-US" sz="4400" dirty="0" err="1" smtClean="0"/>
              <a:t>cả</a:t>
            </a:r>
            <a:r>
              <a:rPr lang="en-US" sz="4400" dirty="0" smtClean="0"/>
              <a:t> 3 </a:t>
            </a:r>
            <a:r>
              <a:rPr lang="en-US" sz="4400" dirty="0" err="1" smtClean="0"/>
              <a:t>loại</a:t>
            </a:r>
            <a:r>
              <a:rPr lang="en-US" sz="4400" dirty="0" smtClean="0"/>
              <a:t> </a:t>
            </a:r>
            <a:r>
              <a:rPr lang="en-US" sz="4400" dirty="0" err="1" smtClean="0"/>
              <a:t>quả</a:t>
            </a:r>
            <a:r>
              <a:rPr lang="en-US" sz="4400" dirty="0" smtClean="0"/>
              <a:t>. </a:t>
            </a:r>
            <a:r>
              <a:rPr lang="en-US" sz="4400" dirty="0" err="1" smtClean="0"/>
              <a:t>Vậy</a:t>
            </a:r>
            <a:r>
              <a:rPr lang="en-US" sz="4400" dirty="0" smtClean="0"/>
              <a:t> x </a:t>
            </a:r>
            <a:r>
              <a:rPr lang="en-US" sz="4400" dirty="0" err="1" smtClean="0"/>
              <a:t>có</a:t>
            </a:r>
            <a:r>
              <a:rPr lang="en-US" sz="4400" dirty="0" smtClean="0"/>
              <a:t> </a:t>
            </a:r>
            <a:r>
              <a:rPr lang="en-US" sz="4400" dirty="0" err="1" smtClean="0"/>
              <a:t>mối</a:t>
            </a:r>
            <a:r>
              <a:rPr lang="en-US" sz="4400" dirty="0" smtClean="0"/>
              <a:t> </a:t>
            </a:r>
            <a:r>
              <a:rPr lang="en-US" sz="4400" dirty="0" err="1" smtClean="0"/>
              <a:t>quan</a:t>
            </a:r>
            <a:r>
              <a:rPr lang="en-US" sz="4400" dirty="0" smtClean="0"/>
              <a:t> </a:t>
            </a:r>
            <a:r>
              <a:rPr lang="en-US" sz="4400" dirty="0" err="1" smtClean="0"/>
              <a:t>hệ</a:t>
            </a:r>
            <a:r>
              <a:rPr lang="en-US" sz="4400" dirty="0" smtClean="0"/>
              <a:t> </a:t>
            </a:r>
            <a:r>
              <a:rPr lang="en-US" sz="4400" dirty="0" err="1" smtClean="0"/>
              <a:t>gì</a:t>
            </a:r>
            <a:r>
              <a:rPr lang="en-US" sz="4400" dirty="0" smtClean="0"/>
              <a:t> </a:t>
            </a:r>
            <a:r>
              <a:rPr lang="en-US" sz="4400" dirty="0" err="1" smtClean="0"/>
              <a:t>với</a:t>
            </a:r>
            <a:r>
              <a:rPr lang="en-US" sz="4400" dirty="0" smtClean="0"/>
              <a:t> 12; 18 </a:t>
            </a:r>
            <a:r>
              <a:rPr lang="en-US" sz="4400" dirty="0" err="1" smtClean="0"/>
              <a:t>và</a:t>
            </a:r>
            <a:r>
              <a:rPr lang="en-US" sz="4400" dirty="0" smtClean="0"/>
              <a:t> 30?</a:t>
            </a:r>
            <a:endParaRPr lang="vi-VN" sz="4400" dirty="0"/>
          </a:p>
        </p:txBody>
      </p:sp>
      <p:pic>
        <p:nvPicPr>
          <p:cNvPr id="29" name="Picture 2" descr="NHỮNG CÂU HỎI THƯỜNG GẶP - Labcoop-jsc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3385" y="7074609"/>
            <a:ext cx="5290485" cy="317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944619">
            <a:off x="16309465" y="113033"/>
            <a:ext cx="2766912" cy="85522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690369" cy="165656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026907" y="333236"/>
            <a:ext cx="1677469" cy="777736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048000" y="14037"/>
            <a:ext cx="11862068" cy="1257300"/>
            <a:chOff x="3048000" y="0"/>
            <a:chExt cx="12471668" cy="1526022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3048000" y="0"/>
              <a:ext cx="12471668" cy="1526022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3733800" y="342900"/>
              <a:ext cx="115824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 err="1" smtClean="0">
                  <a:solidFill>
                    <a:schemeClr val="bg1"/>
                  </a:solidFill>
                </a:rPr>
                <a:t>Dạng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 4: </a:t>
              </a:r>
              <a:r>
                <a:rPr lang="en-US" sz="4000" b="1" dirty="0" err="1" smtClean="0">
                  <a:solidFill>
                    <a:schemeClr val="bg1"/>
                  </a:solidFill>
                </a:rPr>
                <a:t>Các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</a:rPr>
                <a:t>bài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</a:rPr>
                <a:t>toán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</a:rPr>
                <a:t>thực</a:t>
              </a:r>
              <a:r>
                <a:rPr lang="en-US" sz="4000" b="1" dirty="0" smtClean="0">
                  <a:solidFill>
                    <a:schemeClr val="bg1"/>
                  </a:solidFill>
                </a:rPr>
                <a:t> </a:t>
              </a:r>
              <a:r>
                <a:rPr lang="en-US" sz="4000" b="1" dirty="0" err="1" smtClean="0">
                  <a:solidFill>
                    <a:schemeClr val="bg1"/>
                  </a:solidFill>
                </a:rPr>
                <a:t>tế</a:t>
              </a:r>
              <a:endParaRPr lang="vi-VN" sz="4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83539" y="1309436"/>
            <a:ext cx="16299815" cy="2422994"/>
            <a:chOff x="1461590" y="-112930"/>
            <a:chExt cx="16299815" cy="2748357"/>
          </a:xfrm>
        </p:grpSpPr>
        <p:grpSp>
          <p:nvGrpSpPr>
            <p:cNvPr id="22" name="Group 3"/>
            <p:cNvGrpSpPr/>
            <p:nvPr/>
          </p:nvGrpSpPr>
          <p:grpSpPr>
            <a:xfrm>
              <a:off x="1461590" y="-112930"/>
              <a:ext cx="16299815" cy="2748357"/>
              <a:chOff x="-348191" y="-357360"/>
              <a:chExt cx="6405409" cy="1894566"/>
            </a:xfrm>
          </p:grpSpPr>
          <p:sp>
            <p:nvSpPr>
              <p:cNvPr id="26" name="Freeform 4"/>
              <p:cNvSpPr/>
              <p:nvPr/>
            </p:nvSpPr>
            <p:spPr>
              <a:xfrm>
                <a:off x="-348191" y="-357360"/>
                <a:ext cx="6405409" cy="1894566"/>
              </a:xfrm>
              <a:custGeom>
                <a:avLst/>
                <a:gdLst/>
                <a:ahLst/>
                <a:cxnLst/>
                <a:rect l="l" t="t" r="r" b="b"/>
                <a:pathLst>
                  <a:path w="3990849" h="2562794">
                    <a:moveTo>
                      <a:pt x="63030" y="1969241"/>
                    </a:moveTo>
                    <a:cubicBezTo>
                      <a:pt x="63030" y="1969241"/>
                      <a:pt x="0" y="1722677"/>
                      <a:pt x="10218" y="1214762"/>
                    </a:cubicBezTo>
                    <a:cubicBezTo>
                      <a:pt x="18651" y="990971"/>
                      <a:pt x="65033" y="645332"/>
                      <a:pt x="65033" y="645332"/>
                    </a:cubicBezTo>
                    <a:cubicBezTo>
                      <a:pt x="82233" y="502466"/>
                      <a:pt x="56685" y="337866"/>
                      <a:pt x="181385" y="223925"/>
                    </a:cubicBezTo>
                    <a:cubicBezTo>
                      <a:pt x="346794" y="72788"/>
                      <a:pt x="621643" y="0"/>
                      <a:pt x="3097776" y="6965"/>
                    </a:cubicBezTo>
                    <a:lnTo>
                      <a:pt x="3097777" y="6965"/>
                    </a:lnTo>
                    <a:cubicBezTo>
                      <a:pt x="3314524" y="16819"/>
                      <a:pt x="3518839" y="36481"/>
                      <a:pt x="3653028" y="101690"/>
                    </a:cubicBezTo>
                    <a:cubicBezTo>
                      <a:pt x="3909074" y="226120"/>
                      <a:pt x="3990849" y="459160"/>
                      <a:pt x="3985361" y="704684"/>
                    </a:cubicBezTo>
                    <a:cubicBezTo>
                      <a:pt x="3985361" y="704684"/>
                      <a:pt x="3942073" y="1013073"/>
                      <a:pt x="3949506" y="1248607"/>
                    </a:cubicBezTo>
                    <a:cubicBezTo>
                      <a:pt x="3956630" y="1711042"/>
                      <a:pt x="3963786" y="1906645"/>
                      <a:pt x="3963786" y="1906645"/>
                    </a:cubicBezTo>
                    <a:cubicBezTo>
                      <a:pt x="3947105" y="2122378"/>
                      <a:pt x="3832461" y="2332989"/>
                      <a:pt x="3635592" y="2444613"/>
                    </a:cubicBezTo>
                    <a:cubicBezTo>
                      <a:pt x="3485240" y="2529862"/>
                      <a:pt x="3287209" y="2544960"/>
                      <a:pt x="2605883" y="2534218"/>
                    </a:cubicBezTo>
                    <a:lnTo>
                      <a:pt x="2605854" y="2534218"/>
                    </a:lnTo>
                    <a:cubicBezTo>
                      <a:pt x="645952" y="2528941"/>
                      <a:pt x="384604" y="2562794"/>
                      <a:pt x="254278" y="2453637"/>
                    </a:cubicBezTo>
                    <a:cubicBezTo>
                      <a:pt x="145767" y="2362752"/>
                      <a:pt x="81795" y="2169440"/>
                      <a:pt x="63030" y="1969241"/>
                    </a:cubicBezTo>
                    <a:close/>
                  </a:path>
                </a:pathLst>
              </a:custGeom>
              <a:solidFill>
                <a:srgbClr val="ED9C74"/>
              </a:solidFill>
            </p:spPr>
          </p:sp>
        </p:grpSp>
        <p:sp>
          <p:nvSpPr>
            <p:cNvPr id="23" name="TextBox 22"/>
            <p:cNvSpPr txBox="1"/>
            <p:nvPr/>
          </p:nvSpPr>
          <p:spPr>
            <a:xfrm>
              <a:off x="3004783" y="76771"/>
              <a:ext cx="14044059" cy="2366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3600" b="1" dirty="0" smtClean="0">
                  <a:solidFill>
                    <a:srgbClr val="002060"/>
                  </a:solidFill>
                </a:rPr>
                <a:t>2.58.</a:t>
              </a:r>
              <a:r>
                <a:rPr lang="en-US" sz="36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3600" dirty="0" err="1" smtClean="0"/>
                <a:t>Có</a:t>
              </a:r>
              <a:r>
                <a:rPr lang="en-US" sz="3600" dirty="0" smtClean="0"/>
                <a:t> 12 </a:t>
              </a:r>
              <a:r>
                <a:rPr lang="en-US" sz="3600" dirty="0" err="1" smtClean="0"/>
                <a:t>quả</a:t>
              </a:r>
              <a:r>
                <a:rPr lang="en-US" sz="3600" dirty="0" smtClean="0"/>
                <a:t> cam, 18 </a:t>
              </a:r>
              <a:r>
                <a:rPr lang="en-US" sz="3600" dirty="0" err="1" smtClean="0"/>
                <a:t>quả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xoài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và</a:t>
              </a:r>
              <a:r>
                <a:rPr lang="en-US" sz="3600" dirty="0" smtClean="0"/>
                <a:t> 30 </a:t>
              </a:r>
              <a:r>
                <a:rPr lang="en-US" sz="3600" dirty="0" err="1" smtClean="0"/>
                <a:t>quả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bơ</a:t>
              </a:r>
              <a:r>
                <a:rPr lang="en-US" sz="3600" dirty="0" smtClean="0"/>
                <a:t>. Me </a:t>
              </a:r>
              <a:r>
                <a:rPr lang="en-US" sz="3600" dirty="0" err="1" smtClean="0"/>
                <a:t>muốn</a:t>
              </a:r>
              <a:r>
                <a:rPr lang="en-US" sz="3600" dirty="0" smtClean="0"/>
                <a:t> Mai chia </a:t>
              </a:r>
              <a:r>
                <a:rPr lang="en-US" sz="3600" dirty="0" err="1" smtClean="0"/>
                <a:t>đều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mỗi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loại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quả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đó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vào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các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túi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đều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có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cả</a:t>
              </a:r>
              <a:r>
                <a:rPr lang="en-US" sz="3600" dirty="0" smtClean="0"/>
                <a:t> cam, </a:t>
              </a:r>
              <a:r>
                <a:rPr lang="en-US" sz="3600" dirty="0" err="1" smtClean="0"/>
                <a:t>xoài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và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bơ</a:t>
              </a:r>
              <a:r>
                <a:rPr lang="en-US" sz="3600" dirty="0" smtClean="0"/>
                <a:t>. </a:t>
              </a:r>
              <a:r>
                <a:rPr lang="en-US" sz="3600" dirty="0" err="1" smtClean="0"/>
                <a:t>Hỏi</a:t>
              </a:r>
              <a:r>
                <a:rPr lang="en-US" sz="3600" dirty="0" smtClean="0"/>
                <a:t> Mai </a:t>
              </a:r>
              <a:r>
                <a:rPr lang="en-US" sz="3600" dirty="0" err="1" smtClean="0"/>
                <a:t>có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thể</a:t>
              </a:r>
              <a:r>
                <a:rPr lang="en-US" sz="3600" dirty="0" smtClean="0"/>
                <a:t> chia </a:t>
              </a:r>
              <a:r>
                <a:rPr lang="en-US" sz="3600" dirty="0" err="1" smtClean="0"/>
                <a:t>được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nhiều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nhất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là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mấy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túi</a:t>
              </a:r>
              <a:r>
                <a:rPr lang="en-US" sz="3600" dirty="0" smtClean="0"/>
                <a:t> </a:t>
              </a:r>
              <a:r>
                <a:rPr lang="en-US" sz="3600" dirty="0" err="1" smtClean="0"/>
                <a:t>quà</a:t>
              </a:r>
              <a:r>
                <a:rPr lang="en-US" sz="3600" dirty="0" smtClean="0"/>
                <a:t>?</a:t>
              </a:r>
              <a:endParaRPr lang="vi-VN" sz="3600" dirty="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8289631" y="3643044"/>
            <a:ext cx="2072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 smtClean="0">
                <a:solidFill>
                  <a:srgbClr val="FF0000"/>
                </a:solidFill>
              </a:rPr>
              <a:t>Giải</a:t>
            </a:r>
            <a:r>
              <a:rPr lang="en-US" sz="4000" b="1" u="sng" dirty="0" smtClean="0">
                <a:solidFill>
                  <a:srgbClr val="FF0000"/>
                </a:solidFill>
              </a:rPr>
              <a:t>: </a:t>
            </a:r>
            <a:endParaRPr lang="vi-VN" sz="4000" b="1" u="sng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752109" y="4251965"/>
                <a:ext cx="14756622" cy="58539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fr-FR" sz="3600" dirty="0" err="1"/>
                  <a:t>Gọi</a:t>
                </a:r>
                <a:r>
                  <a:rPr lang="fr-FR" sz="3600" dirty="0"/>
                  <a:t> : </a:t>
                </a:r>
                <a:r>
                  <a:rPr lang="fr-FR" sz="3600" dirty="0" err="1"/>
                  <a:t>Số</a:t>
                </a:r>
                <a:r>
                  <a:rPr lang="fr-FR" sz="3600" dirty="0"/>
                  <a:t> </a:t>
                </a:r>
                <a:r>
                  <a:rPr lang="fr-FR" sz="3600" dirty="0" err="1"/>
                  <a:t>túi</a:t>
                </a:r>
                <a:r>
                  <a:rPr lang="fr-FR" sz="3600" dirty="0"/>
                  <a:t> </a:t>
                </a:r>
                <a:r>
                  <a:rPr lang="fr-FR" sz="3600" dirty="0" err="1"/>
                  <a:t>quà</a:t>
                </a:r>
                <a:r>
                  <a:rPr lang="fr-FR" sz="3600" dirty="0"/>
                  <a:t> Mai </a:t>
                </a:r>
                <a:r>
                  <a:rPr lang="fr-FR" sz="3600" dirty="0" err="1"/>
                  <a:t>có</a:t>
                </a:r>
                <a:r>
                  <a:rPr lang="fr-FR" sz="3600" dirty="0"/>
                  <a:t> </a:t>
                </a:r>
                <a:r>
                  <a:rPr lang="fr-FR" sz="3600" dirty="0" err="1"/>
                  <a:t>thể</a:t>
                </a:r>
                <a:r>
                  <a:rPr lang="fr-FR" sz="3600" dirty="0"/>
                  <a:t> chia </a:t>
                </a:r>
                <a:r>
                  <a:rPr lang="fr-FR" sz="3600" dirty="0" err="1"/>
                  <a:t>được</a:t>
                </a:r>
                <a:r>
                  <a:rPr lang="fr-FR" sz="3600" dirty="0"/>
                  <a:t> </a:t>
                </a:r>
                <a:r>
                  <a:rPr lang="fr-FR" sz="3600" dirty="0" err="1"/>
                  <a:t>nhiều</a:t>
                </a:r>
                <a:r>
                  <a:rPr lang="fr-FR" sz="3600" dirty="0"/>
                  <a:t> </a:t>
                </a:r>
                <a:r>
                  <a:rPr lang="fr-FR" sz="3600" dirty="0" err="1"/>
                  <a:t>nhất</a:t>
                </a:r>
                <a:r>
                  <a:rPr lang="fr-FR" sz="3600" dirty="0"/>
                  <a:t> là x ( </a:t>
                </a:r>
                <a:r>
                  <a:rPr lang="fr-FR" sz="3600" dirty="0" err="1"/>
                  <a:t>túi</a:t>
                </a:r>
                <a:r>
                  <a:rPr lang="fr-FR" sz="3600" dirty="0"/>
                  <a:t>, x </a:t>
                </a:r>
                <a14:m>
                  <m:oMath xmlns:m="http://schemas.openxmlformats.org/officeDocument/2006/math">
                    <m:r>
                      <a:rPr lang="fr-FR" sz="3600" i="1"/>
                      <m:t>∈</m:t>
                    </m:r>
                  </m:oMath>
                </a14:m>
                <a:r>
                  <a:rPr lang="fr-FR" sz="3600" dirty="0"/>
                  <a:t> N</a:t>
                </a:r>
                <a:r>
                  <a:rPr lang="fr-FR" sz="3600" baseline="30000" dirty="0"/>
                  <a:t>*</a:t>
                </a:r>
                <a:r>
                  <a:rPr lang="fr-FR" sz="3600" dirty="0"/>
                  <a:t>)</a:t>
                </a:r>
                <a:endParaRPr lang="en-US" sz="3600" dirty="0"/>
              </a:p>
              <a:p>
                <a:pPr algn="just">
                  <a:lnSpc>
                    <a:spcPct val="130000"/>
                  </a:lnSpc>
                </a:pPr>
                <a:r>
                  <a:rPr lang="fr-FR" sz="3600" dirty="0" smtClean="0"/>
                  <a:t>Theo </a:t>
                </a:r>
                <a:r>
                  <a:rPr lang="fr-FR" sz="3600" dirty="0" err="1" smtClean="0"/>
                  <a:t>đề</a:t>
                </a:r>
                <a:r>
                  <a:rPr lang="fr-FR" sz="3600" dirty="0" smtClean="0"/>
                  <a:t> </a:t>
                </a:r>
                <a:r>
                  <a:rPr lang="fr-FR" sz="3600" dirty="0" err="1" smtClean="0"/>
                  <a:t>bài</a:t>
                </a:r>
                <a:r>
                  <a:rPr lang="fr-FR" sz="3600" dirty="0" smtClean="0"/>
                  <a:t> =&gt; x </a:t>
                </a:r>
                <a:r>
                  <a:rPr lang="fr-FR" sz="3600" dirty="0"/>
                  <a:t>= ƯCLN(12, 18, 30) </a:t>
                </a:r>
                <a:endParaRPr lang="fr-FR" sz="3600" dirty="0" smtClean="0"/>
              </a:p>
              <a:p>
                <a:pPr algn="ctr">
                  <a:lnSpc>
                    <a:spcPct val="130000"/>
                  </a:lnSpc>
                </a:pPr>
                <a:r>
                  <a:rPr lang="fr-FR" sz="3600" dirty="0" smtClean="0"/>
                  <a:t>12 = 2</a:t>
                </a:r>
                <a:r>
                  <a:rPr lang="fr-FR" sz="3600" baseline="30000" dirty="0" smtClean="0"/>
                  <a:t>2 </a:t>
                </a:r>
                <a:r>
                  <a:rPr lang="fr-FR" sz="3600" dirty="0" smtClean="0"/>
                  <a:t>. 3</a:t>
                </a:r>
              </a:p>
              <a:p>
                <a:pPr algn="ctr">
                  <a:lnSpc>
                    <a:spcPct val="130000"/>
                  </a:lnSpc>
                </a:pPr>
                <a:r>
                  <a:rPr lang="fr-FR" sz="3600" dirty="0" smtClean="0"/>
                  <a:t>18 = 2.3</a:t>
                </a:r>
                <a:r>
                  <a:rPr lang="fr-FR" sz="3600" baseline="30000" dirty="0" smtClean="0"/>
                  <a:t>2</a:t>
                </a:r>
              </a:p>
              <a:p>
                <a:pPr algn="ctr">
                  <a:lnSpc>
                    <a:spcPct val="130000"/>
                  </a:lnSpc>
                </a:pPr>
                <a:r>
                  <a:rPr lang="fr-FR" sz="3600" dirty="0" smtClean="0"/>
                  <a:t>30 = 2. 3. 5</a:t>
                </a:r>
              </a:p>
              <a:p>
                <a:pPr algn="ctr">
                  <a:lnSpc>
                    <a:spcPct val="130000"/>
                  </a:lnSpc>
                </a:pPr>
                <a:r>
                  <a:rPr lang="fr-FR" sz="3600" dirty="0" smtClean="0"/>
                  <a:t>=&gt; x </a:t>
                </a:r>
                <a:r>
                  <a:rPr lang="fr-FR" sz="3600" dirty="0"/>
                  <a:t>= ƯCLN(12, 18, 30) </a:t>
                </a:r>
                <a:r>
                  <a:rPr lang="fr-FR" sz="3600" dirty="0" smtClean="0"/>
                  <a:t>= 2 . 3 = 6</a:t>
                </a:r>
                <a:endParaRPr lang="fr-FR" sz="3600" dirty="0"/>
              </a:p>
              <a:p>
                <a:pPr algn="just">
                  <a:lnSpc>
                    <a:spcPct val="130000"/>
                  </a:lnSpc>
                </a:pPr>
                <a:r>
                  <a:rPr lang="fr-FR" sz="3600" dirty="0" err="1" smtClean="0"/>
                  <a:t>Vậy</a:t>
                </a:r>
                <a:r>
                  <a:rPr lang="fr-FR" sz="3600" dirty="0" smtClean="0"/>
                  <a:t> </a:t>
                </a:r>
                <a:r>
                  <a:rPr lang="fr-FR" sz="3600" dirty="0"/>
                  <a:t>Mai </a:t>
                </a:r>
                <a:r>
                  <a:rPr lang="fr-FR" sz="3600" dirty="0" err="1"/>
                  <a:t>có</a:t>
                </a:r>
                <a:r>
                  <a:rPr lang="fr-FR" sz="3600" dirty="0"/>
                  <a:t> </a:t>
                </a:r>
                <a:r>
                  <a:rPr lang="fr-FR" sz="3600" dirty="0" err="1"/>
                  <a:t>thể</a:t>
                </a:r>
                <a:r>
                  <a:rPr lang="fr-FR" sz="3600" dirty="0"/>
                  <a:t> chia </a:t>
                </a:r>
                <a:r>
                  <a:rPr lang="fr-FR" sz="3600" dirty="0" err="1"/>
                  <a:t>được</a:t>
                </a:r>
                <a:r>
                  <a:rPr lang="fr-FR" sz="3600" dirty="0"/>
                  <a:t> </a:t>
                </a:r>
                <a:r>
                  <a:rPr lang="fr-FR" sz="3600" dirty="0" err="1"/>
                  <a:t>nhiều</a:t>
                </a:r>
                <a:r>
                  <a:rPr lang="fr-FR" sz="3600" dirty="0"/>
                  <a:t> </a:t>
                </a:r>
                <a:r>
                  <a:rPr lang="fr-FR" sz="3600" dirty="0" err="1"/>
                  <a:t>nhất</a:t>
                </a:r>
                <a:r>
                  <a:rPr lang="fr-FR" sz="3600" dirty="0"/>
                  <a:t> 6 </a:t>
                </a:r>
                <a:r>
                  <a:rPr lang="fr-FR" sz="3600" dirty="0" err="1"/>
                  <a:t>túi</a:t>
                </a:r>
                <a:r>
                  <a:rPr lang="fr-FR" sz="3600" dirty="0"/>
                  <a:t> </a:t>
                </a:r>
                <a:r>
                  <a:rPr lang="fr-FR" sz="3600" dirty="0" err="1"/>
                  <a:t>quà</a:t>
                </a:r>
                <a:r>
                  <a:rPr lang="fr-FR" sz="3600" dirty="0"/>
                  <a:t>. </a:t>
                </a:r>
                <a:r>
                  <a:rPr lang="fr-FR" sz="3600" dirty="0" err="1"/>
                  <a:t>Mỗi</a:t>
                </a:r>
                <a:r>
                  <a:rPr lang="fr-FR" sz="3600" dirty="0"/>
                  <a:t> </a:t>
                </a:r>
                <a:r>
                  <a:rPr lang="fr-FR" sz="3600" dirty="0" err="1"/>
                  <a:t>túi</a:t>
                </a:r>
                <a:r>
                  <a:rPr lang="fr-FR" sz="3600" dirty="0"/>
                  <a:t> </a:t>
                </a:r>
                <a:r>
                  <a:rPr lang="fr-FR" sz="3600" dirty="0" err="1"/>
                  <a:t>quà</a:t>
                </a:r>
                <a:r>
                  <a:rPr lang="fr-FR" sz="3600" dirty="0"/>
                  <a:t> </a:t>
                </a:r>
                <a:r>
                  <a:rPr lang="fr-FR" sz="3600" dirty="0" err="1"/>
                  <a:t>gồm</a:t>
                </a:r>
                <a:r>
                  <a:rPr lang="fr-FR" sz="3600" dirty="0"/>
                  <a:t> 2 </a:t>
                </a:r>
                <a:r>
                  <a:rPr lang="fr-FR" sz="3600" dirty="0" err="1"/>
                  <a:t>quả</a:t>
                </a:r>
                <a:r>
                  <a:rPr lang="fr-FR" sz="3600" dirty="0"/>
                  <a:t> </a:t>
                </a:r>
                <a:r>
                  <a:rPr lang="fr-FR" sz="3600" dirty="0" err="1"/>
                  <a:t>cam</a:t>
                </a:r>
                <a:r>
                  <a:rPr lang="fr-FR" sz="3600" dirty="0"/>
                  <a:t>, 3 </a:t>
                </a:r>
                <a:r>
                  <a:rPr lang="fr-FR" sz="3600" dirty="0" err="1"/>
                  <a:t>quả</a:t>
                </a:r>
                <a:r>
                  <a:rPr lang="fr-FR" sz="3600" dirty="0"/>
                  <a:t> </a:t>
                </a:r>
                <a:r>
                  <a:rPr lang="fr-FR" sz="3600" dirty="0" err="1"/>
                  <a:t>xoài</a:t>
                </a:r>
                <a:r>
                  <a:rPr lang="fr-FR" sz="3600" dirty="0"/>
                  <a:t> </a:t>
                </a:r>
                <a:r>
                  <a:rPr lang="fr-FR" sz="3600" dirty="0" err="1"/>
                  <a:t>và</a:t>
                </a:r>
                <a:r>
                  <a:rPr lang="fr-FR" sz="3600" dirty="0"/>
                  <a:t> 5 </a:t>
                </a:r>
                <a:r>
                  <a:rPr lang="fr-FR" sz="3600" dirty="0" err="1"/>
                  <a:t>quả</a:t>
                </a:r>
                <a:r>
                  <a:rPr lang="fr-FR" sz="3600" dirty="0"/>
                  <a:t> </a:t>
                </a:r>
                <a:r>
                  <a:rPr lang="fr-FR" sz="3600" dirty="0" err="1"/>
                  <a:t>bơ</a:t>
                </a:r>
                <a:r>
                  <a:rPr lang="fr-FR" sz="3600" dirty="0"/>
                  <a:t>.</a:t>
                </a:r>
                <a:endParaRPr lang="en-US" sz="3600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109" y="4251965"/>
                <a:ext cx="14756622" cy="5853910"/>
              </a:xfrm>
              <a:prstGeom prst="rect">
                <a:avLst/>
              </a:prstGeom>
              <a:blipFill>
                <a:blip r:embed="rId16"/>
                <a:stretch>
                  <a:fillRect l="-1239" t="-104" r="-1280" b="-166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8" grpId="0" animBg="1"/>
      <p:bldP spid="28" grpId="1" animBg="1"/>
      <p:bldP spid="27" grpId="0"/>
      <p:bldP spid="3" grpId="0" uiExpand="1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4400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1_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788</Words>
  <Application>Microsoft Office PowerPoint</Application>
  <PresentationFormat>Custom</PresentationFormat>
  <Paragraphs>127</Paragraphs>
  <Slides>21</Slides>
  <Notes>0</Notes>
  <HiddenSlides>0</HiddenSlides>
  <MMClips>27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Cambria Math</vt:lpstr>
      <vt:lpstr>Arial</vt:lpstr>
      <vt:lpstr>Times New Roman</vt:lpstr>
      <vt:lpstr>Calibri</vt:lpstr>
      <vt:lpstr>Wingdings</vt:lpstr>
      <vt:lpstr>Office Theme</vt:lpstr>
      <vt:lpstr>1_Default Design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LaptopAZ.vn</dc:creator>
  <cp:lastModifiedBy>ntd</cp:lastModifiedBy>
  <cp:revision>77</cp:revision>
  <dcterms:created xsi:type="dcterms:W3CDTF">2006-08-16T00:00:00Z</dcterms:created>
  <dcterms:modified xsi:type="dcterms:W3CDTF">2021-09-30T15:03:57Z</dcterms:modified>
  <dc:identifier>DAEoZ-n91lM</dc:identifier>
</cp:coreProperties>
</file>