
<file path=[Content_Types].xml><?xml version="1.0" encoding="utf-8"?>
<Types xmlns="http://schemas.openxmlformats.org/package/2006/content-types">
  <Default Extension="png" ContentType="image/png"/>
  <Default Extension="mp3" ContentType="audio/mpe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9"/>
  </p:notesMasterIdLst>
  <p:sldIdLst>
    <p:sldId id="261" r:id="rId2"/>
    <p:sldId id="260" r:id="rId3"/>
    <p:sldId id="275" r:id="rId4"/>
    <p:sldId id="279" r:id="rId5"/>
    <p:sldId id="276" r:id="rId6"/>
    <p:sldId id="259" r:id="rId7"/>
    <p:sldId id="271" r:id="rId8"/>
    <p:sldId id="270" r:id="rId9"/>
    <p:sldId id="272" r:id="rId10"/>
    <p:sldId id="274" r:id="rId11"/>
    <p:sldId id="281" r:id="rId12"/>
    <p:sldId id="277" r:id="rId13"/>
    <p:sldId id="278" r:id="rId14"/>
    <p:sldId id="280" r:id="rId15"/>
    <p:sldId id="284" r:id="rId16"/>
    <p:sldId id="282" r:id="rId17"/>
    <p:sldId id="266" r:id="rId18"/>
  </p:sldIdLst>
  <p:sldSz cx="18288000" cy="10287000"/>
  <p:notesSz cx="6858000" cy="9144000"/>
  <p:embeddedFontLst>
    <p:embeddedFont>
      <p:font typeface="Calibri" panose="020F0502020204030204" pitchFamily="34" charset="0"/>
      <p:regular r:id="rId20"/>
      <p:bold r:id="rId21"/>
      <p:italic r:id="rId22"/>
      <p:boldItalic r:id="rId23"/>
    </p:embeddedFont>
    <p:embeddedFont>
      <p:font typeface="Playfair Display Bold" panose="020B0604020202020204" charset="0"/>
      <p:regular r:id="rId24"/>
    </p:embeddedFont>
    <p:embeddedFont>
      <p:font typeface="Cambria Math" panose="02040503050406030204" pitchFamily="18" charset="0"/>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3" d="100"/>
          <a:sy n="43" d="100"/>
        </p:scale>
        <p:origin x="70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FA6921-3CDE-4FEC-B681-2CDFFB0F752F}" type="datetimeFigureOut">
              <a:rPr lang="en-US" smtClean="0"/>
              <a:t>2/14/2023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23F45D-F519-4FF3-825F-E98CEB21DF6A}" type="slidenum">
              <a:rPr lang="en-US" smtClean="0"/>
              <a:t>‹#›</a:t>
            </a:fld>
            <a:endParaRPr lang="en-US"/>
          </a:p>
        </p:txBody>
      </p:sp>
    </p:spTree>
    <p:extLst>
      <p:ext uri="{BB962C8B-B14F-4D97-AF65-F5344CB8AC3E}">
        <p14:creationId xmlns:p14="http://schemas.microsoft.com/office/powerpoint/2010/main" val="30370222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23F45D-F519-4FF3-825F-E98CEB21DF6A}" type="slidenum">
              <a:rPr lang="en-US" smtClean="0"/>
              <a:t>15</a:t>
            </a:fld>
            <a:endParaRPr lang="en-US"/>
          </a:p>
        </p:txBody>
      </p:sp>
    </p:spTree>
    <p:extLst>
      <p:ext uri="{BB962C8B-B14F-4D97-AF65-F5344CB8AC3E}">
        <p14:creationId xmlns:p14="http://schemas.microsoft.com/office/powerpoint/2010/main" val="33309667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2/14/2023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2/14/2023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2/14/2023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sv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29.png"/><Relationship Id="rId18" Type="http://schemas.openxmlformats.org/officeDocument/2006/relationships/image" Target="../media/image31.png"/><Relationship Id="rId3" Type="http://schemas.microsoft.com/office/2007/relationships/media" Target="../media/media1.mp3"/><Relationship Id="rId7" Type="http://schemas.openxmlformats.org/officeDocument/2006/relationships/image" Target="../media/image10.png"/><Relationship Id="rId12" Type="http://schemas.openxmlformats.org/officeDocument/2006/relationships/image" Target="../media/image46.png"/><Relationship Id="rId17" Type="http://schemas.openxmlformats.org/officeDocument/2006/relationships/image" Target="../media/image22.png"/><Relationship Id="rId2" Type="http://schemas.microsoft.com/office/2007/relationships/media" Target="../media/media2.mp3"/><Relationship Id="rId16" Type="http://schemas.openxmlformats.org/officeDocument/2006/relationships/image" Target="../media/image3.svg"/><Relationship Id="rId1" Type="http://schemas.openxmlformats.org/officeDocument/2006/relationships/audio" Target="NULL" TargetMode="External"/><Relationship Id="rId6" Type="http://schemas.openxmlformats.org/officeDocument/2006/relationships/image" Target="../media/image3.svg"/><Relationship Id="rId11" Type="http://schemas.openxmlformats.org/officeDocument/2006/relationships/image" Target="../media/image32.png"/><Relationship Id="rId5" Type="http://schemas.openxmlformats.org/officeDocument/2006/relationships/image" Target="../media/image4.png"/><Relationship Id="rId15" Type="http://schemas.openxmlformats.org/officeDocument/2006/relationships/image" Target="../media/image55.png"/><Relationship Id="rId10" Type="http://schemas.openxmlformats.org/officeDocument/2006/relationships/image" Target="../media/image18.svg"/><Relationship Id="rId4" Type="http://schemas.openxmlformats.org/officeDocument/2006/relationships/slideLayout" Target="../slideLayouts/slideLayout7.xml"/><Relationship Id="rId9" Type="http://schemas.openxmlformats.org/officeDocument/2006/relationships/image" Target="../media/image16.png"/><Relationship Id="rId14" Type="http://schemas.openxmlformats.org/officeDocument/2006/relationships/image" Target="../media/image47.png"/></Relationships>
</file>

<file path=ppt/slides/_rels/slide1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 Id="rId6" Type="http://schemas.openxmlformats.org/officeDocument/2006/relationships/image" Target="../media/image3.svg"/><Relationship Id="rId10" Type="http://schemas.openxmlformats.org/officeDocument/2006/relationships/image" Target="../media/image4.png"/><Relationship Id="rId9" Type="http://schemas.openxmlformats.org/officeDocument/2006/relationships/image" Target="NUL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7.png"/><Relationship Id="rId1" Type="http://schemas.openxmlformats.org/officeDocument/2006/relationships/slideLayout" Target="../slideLayouts/slideLayout7.xml"/><Relationship Id="rId6" Type="http://schemas.openxmlformats.org/officeDocument/2006/relationships/image" Target="../media/image3.svg"/></Relationships>
</file>

<file path=ppt/slides/_rels/slide13.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4.png"/><Relationship Id="rId7"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3.svg"/><Relationship Id="rId9" Type="http://schemas.openxmlformats.org/officeDocument/2006/relationships/image" Target="../media/image61.png"/></Relationships>
</file>

<file path=ppt/slides/_rels/slide14.xml.rels><?xml version="1.0" encoding="UTF-8" standalone="yes"?>
<Relationships xmlns="http://schemas.openxmlformats.org/package/2006/relationships"><Relationship Id="rId42" Type="http://schemas.openxmlformats.org/officeDocument/2006/relationships/image" Target="../media/image54.png"/><Relationship Id="rId7" Type="http://schemas.openxmlformats.org/officeDocument/2006/relationships/image" Target="../media/image8.png"/><Relationship Id="rId2" Type="http://schemas.openxmlformats.org/officeDocument/2006/relationships/image" Target="../media/image4.png"/><Relationship Id="rId41" Type="http://schemas.openxmlformats.org/officeDocument/2006/relationships/image" Target="NULL"/><Relationship Id="rId1" Type="http://schemas.openxmlformats.org/officeDocument/2006/relationships/slideLayout" Target="../slideLayouts/slideLayout7.xml"/><Relationship Id="rId6" Type="http://schemas.openxmlformats.org/officeDocument/2006/relationships/image" Target="../media/image3.svg"/><Relationship Id="rId58" Type="http://schemas.openxmlformats.org/officeDocument/2006/relationships/image" Target="NULL"/></Relationships>
</file>

<file path=ppt/slides/_rels/slide15.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4.png"/><Relationship Id="rId7" Type="http://schemas.openxmlformats.org/officeDocument/2006/relationships/image" Target="../media/image63.png"/><Relationship Id="rId2" Type="http://schemas.openxmlformats.org/officeDocument/2006/relationships/notesSlide" Target="../notesSlides/notesSlide1.xml"/><Relationship Id="rId41" Type="http://schemas.openxmlformats.org/officeDocument/2006/relationships/image" Target="NULL"/><Relationship Id="rId1" Type="http://schemas.openxmlformats.org/officeDocument/2006/relationships/slideLayout" Target="../slideLayouts/slideLayout7.xml"/><Relationship Id="rId6" Type="http://schemas.openxmlformats.org/officeDocument/2006/relationships/image" Target="../media/image3.svg"/><Relationship Id="rId9" Type="http://schemas.openxmlformats.org/officeDocument/2006/relationships/image" Target="../media/image8.png"/></Relationships>
</file>

<file path=ppt/slides/_rels/slide16.xml.rels><?xml version="1.0" encoding="UTF-8" standalone="yes"?>
<Relationships xmlns="http://schemas.openxmlformats.org/package/2006/relationships"><Relationship Id="rId8" Type="http://schemas.openxmlformats.org/officeDocument/2006/relationships/image" Target="../media/image56.png"/><Relationship Id="rId7" Type="http://schemas.openxmlformats.org/officeDocument/2006/relationships/image" Target="../media/image65.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svg"/><Relationship Id="rId11" Type="http://schemas.openxmlformats.org/officeDocument/2006/relationships/image" Target="../media/image62.png"/><Relationship Id="rId37" Type="http://schemas.openxmlformats.org/officeDocument/2006/relationships/image" Target="../media/image87.svg"/><Relationship Id="rId10" Type="http://schemas.openxmlformats.org/officeDocument/2006/relationships/image" Target="../media/image67.png"/><Relationship Id="rId9" Type="http://schemas.openxmlformats.org/officeDocument/2006/relationships/image" Target="NULL"/></Relationships>
</file>

<file path=ppt/slides/_rels/slide17.xml.rels><?xml version="1.0" encoding="UTF-8" standalone="yes"?>
<Relationships xmlns="http://schemas.openxmlformats.org/package/2006/relationships"><Relationship Id="rId8" Type="http://schemas.openxmlformats.org/officeDocument/2006/relationships/image" Target="../media/image70.png"/><Relationship Id="rId7" Type="http://schemas.openxmlformats.org/officeDocument/2006/relationships/image" Target="../media/image6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68.png"/><Relationship Id="rId5" Type="http://schemas.openxmlformats.org/officeDocument/2006/relationships/image" Target="../media/image66.png"/><Relationship Id="rId4" Type="http://schemas.openxmlformats.org/officeDocument/2006/relationships/image" Target="../media/image3.svg"/></Relationships>
</file>

<file path=ppt/slides/_rels/slide2.xml.rels><?xml version="1.0" encoding="UTF-8" standalone="yes"?>
<Relationships xmlns="http://schemas.openxmlformats.org/package/2006/relationships"><Relationship Id="rId47" Type="http://schemas.openxmlformats.org/officeDocument/2006/relationships/image" Target="../media/image6.png"/><Relationship Id="rId46" Type="http://schemas.openxmlformats.org/officeDocument/2006/relationships/image" Target="NULL"/><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NUL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41" Type="http://schemas.openxmlformats.org/officeDocument/2006/relationships/image" Target="NUL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42" Type="http://schemas.openxmlformats.org/officeDocument/2006/relationships/image" Target="../media/image11.png"/><Relationship Id="rId47" Type="http://schemas.openxmlformats.org/officeDocument/2006/relationships/image" Target="../media/image9.png"/><Relationship Id="rId46" Type="http://schemas.openxmlformats.org/officeDocument/2006/relationships/image" Target="../media/image15.png"/><Relationship Id="rId2" Type="http://schemas.openxmlformats.org/officeDocument/2006/relationships/image" Target="../media/image8.png"/><Relationship Id="rId41" Type="http://schemas.openxmlformats.org/officeDocument/2006/relationships/image" Target="NULL"/><Relationship Id="rId1" Type="http://schemas.openxmlformats.org/officeDocument/2006/relationships/slideLayout" Target="../slideLayouts/slideLayout7.xml"/><Relationship Id="rId45" Type="http://schemas.openxmlformats.org/officeDocument/2006/relationships/image" Target="../media/image14.png"/><Relationship Id="rId44" Type="http://schemas.openxmlformats.org/officeDocument/2006/relationships/image" Target="../media/image13.png"/><Relationship Id="rId43"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42" Type="http://schemas.openxmlformats.org/officeDocument/2006/relationships/image" Target="../media/image18.png"/><Relationship Id="rId2" Type="http://schemas.openxmlformats.org/officeDocument/2006/relationships/image" Target="../media/image17.png"/><Relationship Id="rId41" Type="http://schemas.openxmlformats.org/officeDocument/2006/relationships/image" Target="NULL"/><Relationship Id="rId1" Type="http://schemas.openxmlformats.org/officeDocument/2006/relationships/slideLayout" Target="../slideLayouts/slideLayout7.xml"/><Relationship Id="rId45" Type="http://schemas.openxmlformats.org/officeDocument/2006/relationships/image" Target="../media/image21.png"/><Relationship Id="rId44" Type="http://schemas.openxmlformats.org/officeDocument/2006/relationships/image" Target="../media/image20.png"/><Relationship Id="rId43" Type="http://schemas.openxmlformats.org/officeDocument/2006/relationships/image" Target="../media/image19.png"/></Relationships>
</file>

<file path=ppt/slides/_rels/slide6.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26.png"/><Relationship Id="rId18" Type="http://schemas.openxmlformats.org/officeDocument/2006/relationships/image" Target="../media/image29.png"/><Relationship Id="rId3" Type="http://schemas.microsoft.com/office/2007/relationships/media" Target="../media/media2.mp3"/><Relationship Id="rId21" Type="http://schemas.openxmlformats.org/officeDocument/2006/relationships/image" Target="../media/image32.png"/><Relationship Id="rId7" Type="http://schemas.openxmlformats.org/officeDocument/2006/relationships/image" Target="../media/image10.png"/><Relationship Id="rId12" Type="http://schemas.openxmlformats.org/officeDocument/2006/relationships/image" Target="../media/image25.png"/><Relationship Id="rId17" Type="http://schemas.openxmlformats.org/officeDocument/2006/relationships/image" Target="../media/image23.png"/><Relationship Id="rId2" Type="http://schemas.microsoft.com/office/2007/relationships/media" Target="../media/media1.mp3"/><Relationship Id="rId16" Type="http://schemas.openxmlformats.org/officeDocument/2006/relationships/image" Target="../media/image22.png"/><Relationship Id="rId20" Type="http://schemas.openxmlformats.org/officeDocument/2006/relationships/image" Target="../media/image31.png"/><Relationship Id="rId1" Type="http://schemas.openxmlformats.org/officeDocument/2006/relationships/audio" Target="NULL" TargetMode="External"/><Relationship Id="rId6" Type="http://schemas.openxmlformats.org/officeDocument/2006/relationships/image" Target="../media/image3.svg"/><Relationship Id="rId11" Type="http://schemas.openxmlformats.org/officeDocument/2006/relationships/image" Target="../media/image24.png"/><Relationship Id="rId5" Type="http://schemas.openxmlformats.org/officeDocument/2006/relationships/image" Target="../media/image4.png"/><Relationship Id="rId15" Type="http://schemas.openxmlformats.org/officeDocument/2006/relationships/image" Target="../media/image28.png"/><Relationship Id="rId10" Type="http://schemas.openxmlformats.org/officeDocument/2006/relationships/image" Target="../media/image18.svg"/><Relationship Id="rId19" Type="http://schemas.openxmlformats.org/officeDocument/2006/relationships/image" Target="../media/image30.png"/><Relationship Id="rId4" Type="http://schemas.openxmlformats.org/officeDocument/2006/relationships/slideLayout" Target="../slideLayouts/slideLayout7.xml"/><Relationship Id="rId9" Type="http://schemas.openxmlformats.org/officeDocument/2006/relationships/image" Target="../media/image16.png"/><Relationship Id="rId14" Type="http://schemas.openxmlformats.org/officeDocument/2006/relationships/image" Target="../media/image27.png"/><Relationship Id="rId22" Type="http://schemas.openxmlformats.org/officeDocument/2006/relationships/image" Target="../media/image3.svg"/></Relationships>
</file>

<file path=ppt/slides/_rels/slide7.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29.png"/><Relationship Id="rId18" Type="http://schemas.openxmlformats.org/officeDocument/2006/relationships/image" Target="../media/image40.png"/><Relationship Id="rId3" Type="http://schemas.microsoft.com/office/2007/relationships/media" Target="../media/media2.mp3"/><Relationship Id="rId21" Type="http://schemas.openxmlformats.org/officeDocument/2006/relationships/image" Target="../media/image42.png"/><Relationship Id="rId7" Type="http://schemas.openxmlformats.org/officeDocument/2006/relationships/image" Target="../media/image10.png"/><Relationship Id="rId12" Type="http://schemas.openxmlformats.org/officeDocument/2006/relationships/image" Target="../media/image34.png"/><Relationship Id="rId17" Type="http://schemas.openxmlformats.org/officeDocument/2006/relationships/image" Target="../media/image39.png"/><Relationship Id="rId2" Type="http://schemas.microsoft.com/office/2007/relationships/media" Target="../media/media1.mp3"/><Relationship Id="rId16" Type="http://schemas.openxmlformats.org/officeDocument/2006/relationships/image" Target="../media/image38.png"/><Relationship Id="rId20" Type="http://schemas.openxmlformats.org/officeDocument/2006/relationships/image" Target="../media/image31.png"/><Relationship Id="rId1" Type="http://schemas.openxmlformats.org/officeDocument/2006/relationships/audio" Target="NULL" TargetMode="External"/><Relationship Id="rId6" Type="http://schemas.openxmlformats.org/officeDocument/2006/relationships/image" Target="../media/image3.svg"/><Relationship Id="rId11" Type="http://schemas.openxmlformats.org/officeDocument/2006/relationships/image" Target="../media/image33.png"/><Relationship Id="rId5" Type="http://schemas.openxmlformats.org/officeDocument/2006/relationships/image" Target="../media/image4.png"/><Relationship Id="rId15" Type="http://schemas.openxmlformats.org/officeDocument/2006/relationships/image" Target="../media/image37.png"/><Relationship Id="rId10" Type="http://schemas.openxmlformats.org/officeDocument/2006/relationships/image" Target="../media/image18.svg"/><Relationship Id="rId19" Type="http://schemas.openxmlformats.org/officeDocument/2006/relationships/image" Target="../media/image35.png"/><Relationship Id="rId4" Type="http://schemas.openxmlformats.org/officeDocument/2006/relationships/slideLayout" Target="../slideLayouts/slideLayout7.xml"/><Relationship Id="rId9" Type="http://schemas.openxmlformats.org/officeDocument/2006/relationships/image" Target="../media/image16.png"/><Relationship Id="rId14" Type="http://schemas.openxmlformats.org/officeDocument/2006/relationships/image" Target="../media/image32.png"/><Relationship Id="rId22" Type="http://schemas.openxmlformats.org/officeDocument/2006/relationships/image" Target="../media/image3.svg"/></Relationships>
</file>

<file path=ppt/slides/_rels/slide8.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44.png"/><Relationship Id="rId3" Type="http://schemas.microsoft.com/office/2007/relationships/media" Target="../media/media2.mp3"/><Relationship Id="rId7" Type="http://schemas.openxmlformats.org/officeDocument/2006/relationships/image" Target="../media/image36.png"/><Relationship Id="rId12" Type="http://schemas.openxmlformats.org/officeDocument/2006/relationships/image" Target="../media/image29.png"/><Relationship Id="rId17" Type="http://schemas.openxmlformats.org/officeDocument/2006/relationships/image" Target="../media/image3.svg"/><Relationship Id="rId2" Type="http://schemas.microsoft.com/office/2007/relationships/media" Target="../media/media1.mp3"/><Relationship Id="rId16" Type="http://schemas.openxmlformats.org/officeDocument/2006/relationships/image" Target="../media/image45.png"/><Relationship Id="rId1" Type="http://schemas.openxmlformats.org/officeDocument/2006/relationships/audio" Target="NULL" TargetMode="External"/><Relationship Id="rId6" Type="http://schemas.openxmlformats.org/officeDocument/2006/relationships/image" Target="../media/image3.svg"/><Relationship Id="rId11" Type="http://schemas.openxmlformats.org/officeDocument/2006/relationships/image" Target="../media/image43.png"/><Relationship Id="rId5" Type="http://schemas.openxmlformats.org/officeDocument/2006/relationships/image" Target="../media/image4.png"/><Relationship Id="rId15" Type="http://schemas.openxmlformats.org/officeDocument/2006/relationships/image" Target="../media/image32.png"/><Relationship Id="rId10" Type="http://schemas.openxmlformats.org/officeDocument/2006/relationships/image" Target="../media/image18.svg"/><Relationship Id="rId4" Type="http://schemas.openxmlformats.org/officeDocument/2006/relationships/slideLayout" Target="../slideLayouts/slideLayout7.xml"/><Relationship Id="rId9" Type="http://schemas.openxmlformats.org/officeDocument/2006/relationships/image" Target="../media/image41.png"/><Relationship Id="rId14" Type="http://schemas.openxmlformats.org/officeDocument/2006/relationships/image" Target="../media/image35.png"/></Relationships>
</file>

<file path=ppt/slides/_rels/slide9.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50.png"/><Relationship Id="rId18" Type="http://schemas.openxmlformats.org/officeDocument/2006/relationships/image" Target="../media/image29.png"/><Relationship Id="rId3" Type="http://schemas.microsoft.com/office/2007/relationships/media" Target="../media/media1.mp3"/><Relationship Id="rId21" Type="http://schemas.openxmlformats.org/officeDocument/2006/relationships/image" Target="../media/image52.png"/><Relationship Id="rId7" Type="http://schemas.openxmlformats.org/officeDocument/2006/relationships/image" Target="../media/image10.png"/><Relationship Id="rId12" Type="http://schemas.openxmlformats.org/officeDocument/2006/relationships/image" Target="../media/image49.png"/><Relationship Id="rId17" Type="http://schemas.openxmlformats.org/officeDocument/2006/relationships/image" Target="../media/image30.png"/><Relationship Id="rId2" Type="http://schemas.microsoft.com/office/2007/relationships/media" Target="../media/media2.mp3"/><Relationship Id="rId16" Type="http://schemas.openxmlformats.org/officeDocument/2006/relationships/image" Target="../media/image32.png"/><Relationship Id="rId20" Type="http://schemas.openxmlformats.org/officeDocument/2006/relationships/image" Target="../media/image31.png"/><Relationship Id="rId1" Type="http://schemas.openxmlformats.org/officeDocument/2006/relationships/audio" Target="NULL" TargetMode="External"/><Relationship Id="rId6" Type="http://schemas.openxmlformats.org/officeDocument/2006/relationships/image" Target="../media/image3.svg"/><Relationship Id="rId11" Type="http://schemas.openxmlformats.org/officeDocument/2006/relationships/image" Target="../media/image48.png"/><Relationship Id="rId5" Type="http://schemas.openxmlformats.org/officeDocument/2006/relationships/image" Target="../media/image4.png"/><Relationship Id="rId15" Type="http://schemas.openxmlformats.org/officeDocument/2006/relationships/image" Target="../media/image22.png"/><Relationship Id="rId10" Type="http://schemas.openxmlformats.org/officeDocument/2006/relationships/image" Target="../media/image18.svg"/><Relationship Id="rId19" Type="http://schemas.openxmlformats.org/officeDocument/2006/relationships/image" Target="../media/image23.png"/><Relationship Id="rId4" Type="http://schemas.openxmlformats.org/officeDocument/2006/relationships/slideLayout" Target="../slideLayouts/slideLayout7.xml"/><Relationship Id="rId9" Type="http://schemas.openxmlformats.org/officeDocument/2006/relationships/image" Target="../media/image16.png"/><Relationship Id="rId14" Type="http://schemas.openxmlformats.org/officeDocument/2006/relationships/image" Target="../media/image5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6000"/>
          </a:blip>
          <a:srcRect t="31103" b="31103"/>
          <a:stretch>
            <a:fillRect/>
          </a:stretch>
        </p:blipFill>
        <p:spPr>
          <a:xfrm>
            <a:off x="0" y="0"/>
            <a:ext cx="18288000" cy="10287000"/>
          </a:xfrm>
          <a:prstGeom prst="rect">
            <a:avLst/>
          </a:prstGeom>
        </p:spPr>
      </p:pic>
      <p:grpSp>
        <p:nvGrpSpPr>
          <p:cNvPr id="7" name="Group 7"/>
          <p:cNvGrpSpPr/>
          <p:nvPr/>
        </p:nvGrpSpPr>
        <p:grpSpPr>
          <a:xfrm>
            <a:off x="4634161" y="7665086"/>
            <a:ext cx="2135983" cy="1958213"/>
            <a:chOff x="-4775367" y="1288760"/>
            <a:chExt cx="2847978" cy="2610950"/>
          </a:xfrm>
        </p:grpSpPr>
        <p:pic>
          <p:nvPicPr>
            <p:cNvPr id="8" name="Picture 8"/>
            <p:cNvPicPr>
              <a:picLocks noChangeAspect="1"/>
            </p:cNvPicPr>
            <p:nvPr/>
          </p:nvPicPr>
          <p:blipFill>
            <a:blip r:embed="rId3"/>
            <a:srcRect/>
            <a:stretch>
              <a:fillRect/>
            </a:stretch>
          </p:blipFill>
          <p:spPr>
            <a:xfrm rot="21371278">
              <a:off x="-4775367" y="1319328"/>
              <a:ext cx="2618052" cy="2580382"/>
            </a:xfrm>
            <a:prstGeom prst="rect">
              <a:avLst/>
            </a:prstGeom>
          </p:spPr>
        </p:pic>
        <p:pic>
          <p:nvPicPr>
            <p:cNvPr id="9" name="Picture 9"/>
            <p:cNvPicPr>
              <a:picLocks noChangeAspect="1"/>
            </p:cNvPicPr>
            <p:nvPr/>
          </p:nvPicPr>
          <p:blipFill>
            <a:blip r:embed="rId4"/>
            <a:srcRect/>
            <a:stretch>
              <a:fillRect/>
            </a:stretch>
          </p:blipFill>
          <p:spPr>
            <a:xfrm rot="2107769">
              <a:off x="-3107594" y="1288760"/>
              <a:ext cx="1180205" cy="400779"/>
            </a:xfrm>
            <a:prstGeom prst="rect">
              <a:avLst/>
            </a:prstGeom>
          </p:spPr>
        </p:pic>
      </p:grpSp>
      <p:pic>
        <p:nvPicPr>
          <p:cNvPr id="11" name="Picture 11"/>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6630706">
            <a:off x="12456224" y="-470497"/>
            <a:ext cx="5000753" cy="4846184"/>
          </a:xfrm>
          <a:prstGeom prst="rect">
            <a:avLst/>
          </a:prstGeom>
        </p:spPr>
      </p:pic>
      <p:pic>
        <p:nvPicPr>
          <p:cNvPr id="12" name="Picture 12"/>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6630706">
            <a:off x="-805640" y="6368513"/>
            <a:ext cx="5000753" cy="4846184"/>
          </a:xfrm>
          <a:prstGeom prst="rect">
            <a:avLst/>
          </a:prstGeom>
        </p:spPr>
      </p:pic>
      <p:sp>
        <p:nvSpPr>
          <p:cNvPr id="13" name="TextBox 12"/>
          <p:cNvSpPr txBox="1"/>
          <p:nvPr/>
        </p:nvSpPr>
        <p:spPr>
          <a:xfrm>
            <a:off x="-2057400" y="2961172"/>
            <a:ext cx="20159601" cy="3462486"/>
          </a:xfrm>
          <a:prstGeom prst="rect">
            <a:avLst/>
          </a:prstGeom>
        </p:spPr>
        <p:txBody>
          <a:bodyPr wrap="square" lIns="0" tIns="0" rIns="0" bIns="0" rtlCol="0" anchor="t">
            <a:spAutoFit/>
          </a:bodyPr>
          <a:lstStyle/>
          <a:p>
            <a:pPr algn="ctr">
              <a:lnSpc>
                <a:spcPct val="150000"/>
              </a:lnSpc>
            </a:pPr>
            <a:r>
              <a:rPr lang="en-US" sz="7500" b="1" dirty="0" smtClean="0">
                <a:solidFill>
                  <a:srgbClr val="FF0000"/>
                </a:solidFill>
                <a:latin typeface="Arial" panose="020B0604020202020204" pitchFamily="34" charset="0"/>
                <a:cs typeface="Arial" panose="020B0604020202020204" pitchFamily="34" charset="0"/>
              </a:rPr>
              <a:t>TIẾT 87</a:t>
            </a:r>
          </a:p>
          <a:p>
            <a:pPr algn="ctr">
              <a:lnSpc>
                <a:spcPct val="150000"/>
              </a:lnSpc>
            </a:pPr>
            <a:r>
              <a:rPr lang="en-US" sz="7500" b="1" dirty="0" smtClean="0">
                <a:solidFill>
                  <a:srgbClr val="171717"/>
                </a:solidFill>
                <a:latin typeface="Arial" panose="020B0604020202020204" pitchFamily="34" charset="0"/>
                <a:cs typeface="Arial" panose="020B0604020202020204" pitchFamily="34" charset="0"/>
              </a:rPr>
              <a:t>BÀI TẬP CUỐI CHƯƠNG </a:t>
            </a:r>
            <a:r>
              <a:rPr lang="en-US" sz="7500" b="1" dirty="0">
                <a:solidFill>
                  <a:srgbClr val="171717"/>
                </a:solidFill>
                <a:latin typeface="Arial" panose="020B0604020202020204" pitchFamily="34" charset="0"/>
                <a:cs typeface="Arial" panose="020B0604020202020204" pitchFamily="34" charset="0"/>
              </a:rPr>
              <a:t>V</a:t>
            </a:r>
            <a:r>
              <a:rPr lang="en-US" sz="7500" b="1" dirty="0" smtClean="0">
                <a:solidFill>
                  <a:srgbClr val="171717"/>
                </a:solidFill>
                <a:latin typeface="Arial" panose="020B0604020202020204" pitchFamily="34" charset="0"/>
                <a:cs typeface="Arial" panose="020B0604020202020204" pitchFamily="34" charset="0"/>
              </a:rPr>
              <a:t>I</a:t>
            </a:r>
            <a:endParaRPr lang="en-US" sz="7500" b="1" dirty="0">
              <a:solidFill>
                <a:srgbClr val="171717"/>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eelOff"/>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3215950">
            <a:off x="-515220" y="-1130476"/>
            <a:ext cx="4456085" cy="4318351"/>
          </a:xfrm>
          <a:prstGeom prst="rect">
            <a:avLst/>
          </a:prstGeom>
        </p:spPr>
      </p:pic>
      <p:sp>
        <p:nvSpPr>
          <p:cNvPr id="4" name="AutoShape 4"/>
          <p:cNvSpPr/>
          <p:nvPr/>
        </p:nvSpPr>
        <p:spPr>
          <a:xfrm>
            <a:off x="-418840" y="1451298"/>
            <a:ext cx="19149227" cy="2180976"/>
          </a:xfrm>
          <a:prstGeom prst="rect">
            <a:avLst/>
          </a:prstGeom>
          <a:solidFill>
            <a:srgbClr val="E0D2EF"/>
          </a:solidFill>
        </p:spPr>
      </p:sp>
      <p:pic>
        <p:nvPicPr>
          <p:cNvPr id="23" name="Picture 23"/>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15449474" y="4213812"/>
            <a:ext cx="1785754" cy="1750038"/>
          </a:xfrm>
          <a:prstGeom prst="rect">
            <a:avLst/>
          </a:prstGeom>
        </p:spPr>
      </p:pic>
      <p:pic>
        <p:nvPicPr>
          <p:cNvPr id="24" name="Picture 24"/>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800499" y="7702859"/>
            <a:ext cx="1809647" cy="1743842"/>
          </a:xfrm>
          <a:prstGeom prst="rect">
            <a:avLst/>
          </a:prstGeom>
        </p:spPr>
      </p:pic>
      <p:grpSp>
        <p:nvGrpSpPr>
          <p:cNvPr id="27" name="Group 10"/>
          <p:cNvGrpSpPr/>
          <p:nvPr/>
        </p:nvGrpSpPr>
        <p:grpSpPr>
          <a:xfrm>
            <a:off x="675231" y="317705"/>
            <a:ext cx="16984499" cy="1015795"/>
            <a:chOff x="0" y="229920"/>
            <a:chExt cx="22645999" cy="1354392"/>
          </a:xfrm>
        </p:grpSpPr>
        <p:sp>
          <p:nvSpPr>
            <p:cNvPr id="28" name="AutoShape 11"/>
            <p:cNvSpPr/>
            <p:nvPr/>
          </p:nvSpPr>
          <p:spPr>
            <a:xfrm>
              <a:off x="0" y="1584312"/>
              <a:ext cx="22645999" cy="0"/>
            </a:xfrm>
            <a:prstGeom prst="line">
              <a:avLst/>
            </a:prstGeom>
            <a:ln w="12700" cap="rnd">
              <a:solidFill>
                <a:srgbClr val="000000"/>
              </a:solidFill>
              <a:prstDash val="solid"/>
              <a:headEnd type="none" w="sm" len="sm"/>
              <a:tailEnd type="none" w="sm" len="sm"/>
            </a:ln>
          </p:spPr>
        </p:sp>
        <p:sp>
          <p:nvSpPr>
            <p:cNvPr id="29" name="TextBox 12"/>
            <p:cNvSpPr txBox="1"/>
            <p:nvPr/>
          </p:nvSpPr>
          <p:spPr>
            <a:xfrm>
              <a:off x="2044980" y="229920"/>
              <a:ext cx="18844514" cy="1079441"/>
            </a:xfrm>
            <a:prstGeom prst="rect">
              <a:avLst/>
            </a:prstGeom>
          </p:spPr>
          <p:txBody>
            <a:bodyPr lIns="0" tIns="0" rIns="0" bIns="0" rtlCol="0" anchor="t">
              <a:spAutoFit/>
            </a:bodyPr>
            <a:lstStyle/>
            <a:p>
              <a:pPr algn="ctr">
                <a:lnSpc>
                  <a:spcPts val="6875"/>
                </a:lnSpc>
              </a:pPr>
              <a:r>
                <a:rPr lang="en-US" sz="5000" b="1" smtClean="0">
                  <a:solidFill>
                    <a:srgbClr val="171717"/>
                  </a:solidFill>
                  <a:latin typeface="Arial" panose="020B0604020202020204" pitchFamily="34" charset="0"/>
                  <a:cs typeface="Arial" panose="020B0604020202020204" pitchFamily="34" charset="0"/>
                </a:rPr>
                <a:t>BÀI TẬP TRẮC NGHIỆM</a:t>
              </a:r>
              <a:endParaRPr lang="en-US" sz="5000" b="1">
                <a:solidFill>
                  <a:srgbClr val="171717"/>
                </a:solidFill>
                <a:latin typeface="Arial" panose="020B0604020202020204" pitchFamily="34" charset="0"/>
                <a:cs typeface="Arial" panose="020B0604020202020204" pitchFamily="34" charset="0"/>
              </a:endParaRPr>
            </a:p>
          </p:txBody>
        </p:sp>
      </p:grpSp>
      <p:sp>
        <p:nvSpPr>
          <p:cNvPr id="6" name="Rectangle 5"/>
          <p:cNvSpPr/>
          <p:nvPr/>
        </p:nvSpPr>
        <p:spPr>
          <a:xfrm>
            <a:off x="6636919" y="5037361"/>
            <a:ext cx="470000" cy="707886"/>
          </a:xfrm>
          <a:prstGeom prst="rect">
            <a:avLst/>
          </a:prstGeom>
        </p:spPr>
        <p:txBody>
          <a:bodyPr wrap="none">
            <a:spAutoFit/>
          </a:bodyPr>
          <a:lstStyle/>
          <a:p>
            <a:r>
              <a:rPr lang="nl-NL" sz="4000" dirty="0">
                <a:latin typeface="Arial" panose="020B0604020202020204" pitchFamily="34" charset="0"/>
                <a:ea typeface="Calibri" panose="020F0502020204030204" pitchFamily="34" charset="0"/>
                <a:cs typeface="Arial" panose="020B0604020202020204" pitchFamily="34" charset="0"/>
              </a:rPr>
              <a:t>0</a:t>
            </a:r>
            <a:endParaRPr lang="en-US" sz="4000" dirty="0">
              <a:latin typeface="Arial" panose="020B0604020202020204" pitchFamily="34" charset="0"/>
              <a:cs typeface="Arial" panose="020B0604020202020204" pitchFamily="34" charset="0"/>
            </a:endParaRPr>
          </a:p>
        </p:txBody>
      </p:sp>
      <p:sp>
        <p:nvSpPr>
          <p:cNvPr id="7" name="Rectangle 6"/>
          <p:cNvSpPr/>
          <p:nvPr/>
        </p:nvSpPr>
        <p:spPr>
          <a:xfrm>
            <a:off x="12222869" y="4984420"/>
            <a:ext cx="1326004" cy="707886"/>
          </a:xfrm>
          <a:prstGeom prst="rect">
            <a:avLst/>
          </a:prstGeom>
        </p:spPr>
        <p:txBody>
          <a:bodyPr wrap="none">
            <a:spAutoFit/>
          </a:bodyPr>
          <a:lstStyle/>
          <a:p>
            <a:r>
              <a:rPr lang="nl-NL" sz="4000" dirty="0">
                <a:latin typeface="Arial" panose="020B0604020202020204" pitchFamily="34" charset="0"/>
                <a:ea typeface="Calibri" panose="020F0502020204030204" pitchFamily="34" charset="0"/>
                <a:cs typeface="Arial" panose="020B0604020202020204" pitchFamily="34" charset="0"/>
              </a:rPr>
              <a:t>2018</a:t>
            </a:r>
            <a:endParaRPr lang="en-US" sz="4000" dirty="0">
              <a:latin typeface="Arial" panose="020B0604020202020204" pitchFamily="34" charset="0"/>
              <a:cs typeface="Arial" panose="020B0604020202020204" pitchFamily="34" charset="0"/>
            </a:endParaRPr>
          </a:p>
        </p:txBody>
      </p:sp>
      <p:sp>
        <p:nvSpPr>
          <p:cNvPr id="8" name="Rectangle 7"/>
          <p:cNvSpPr/>
          <p:nvPr/>
        </p:nvSpPr>
        <p:spPr>
          <a:xfrm>
            <a:off x="6503385" y="7316297"/>
            <a:ext cx="1326004" cy="707886"/>
          </a:xfrm>
          <a:prstGeom prst="rect">
            <a:avLst/>
          </a:prstGeom>
        </p:spPr>
        <p:txBody>
          <a:bodyPr wrap="none">
            <a:spAutoFit/>
          </a:bodyPr>
          <a:lstStyle/>
          <a:p>
            <a:r>
              <a:rPr lang="nl-NL" sz="4000" dirty="0">
                <a:latin typeface="Arial" panose="020B0604020202020204" pitchFamily="34" charset="0"/>
                <a:ea typeface="Calibri" panose="020F0502020204030204" pitchFamily="34" charset="0"/>
                <a:cs typeface="Arial" panose="020B0604020202020204" pitchFamily="34" charset="0"/>
              </a:rPr>
              <a:t>1009</a:t>
            </a:r>
            <a:endParaRPr lang="en-US" sz="4000" dirty="0">
              <a:latin typeface="Arial" panose="020B0604020202020204" pitchFamily="34" charset="0"/>
              <a:cs typeface="Arial" panose="020B0604020202020204" pitchFamily="34" charset="0"/>
            </a:endParaRPr>
          </a:p>
        </p:txBody>
      </p:sp>
      <p:sp>
        <p:nvSpPr>
          <p:cNvPr id="9" name="Rectangle 8"/>
          <p:cNvSpPr/>
          <p:nvPr/>
        </p:nvSpPr>
        <p:spPr>
          <a:xfrm>
            <a:off x="12415871" y="7019538"/>
            <a:ext cx="470000" cy="901593"/>
          </a:xfrm>
          <a:prstGeom prst="rect">
            <a:avLst/>
          </a:prstGeom>
        </p:spPr>
        <p:txBody>
          <a:bodyPr wrap="none">
            <a:spAutoFit/>
          </a:bodyPr>
          <a:lstStyle/>
          <a:p>
            <a:pPr>
              <a:lnSpc>
                <a:spcPct val="150000"/>
              </a:lnSpc>
              <a:spcBef>
                <a:spcPts val="600"/>
              </a:spcBef>
              <a:spcAft>
                <a:spcPts val="800"/>
              </a:spcAft>
            </a:pPr>
            <a:r>
              <a:rPr lang="nl-NL" sz="4000" dirty="0">
                <a:latin typeface="Arial" panose="020B0604020202020204" pitchFamily="34" charset="0"/>
                <a:ea typeface="Calibri" panose="020F0502020204030204" pitchFamily="34" charset="0"/>
                <a:cs typeface="Arial" panose="020B0604020202020204" pitchFamily="34" charset="0"/>
              </a:rPr>
              <a:t>1</a:t>
            </a:r>
            <a:endParaRPr lang="en-US" sz="4000" dirty="0">
              <a:latin typeface="Arial" panose="020B0604020202020204" pitchFamily="34" charset="0"/>
              <a:ea typeface="Calibri" panose="020F0502020204030204" pitchFamily="34" charset="0"/>
              <a:cs typeface="Arial" panose="020B0604020202020204" pitchFamily="34" charset="0"/>
            </a:endParaRPr>
          </a:p>
        </p:txBody>
      </p:sp>
      <p:pic>
        <p:nvPicPr>
          <p:cNvPr id="26" name="Tieng-yeah-tre-con-www_nhacchuongvui_com.mp3">
            <a:hlinkClick r:id="" action="ppaction://media"/>
          </p:cNvPr>
          <p:cNvPicPr>
            <a:picLocks noChangeAspect="1"/>
          </p:cNvPicPr>
          <p:nvPr>
            <a:audioFile r:link="rId1"/>
            <p:extLst>
              <p:ext uri="{DAA4B4D4-6D71-4841-9C94-3DE7FCFB9230}">
                <p14:media xmlns:p14="http://schemas.microsoft.com/office/powerpoint/2010/main" r:embed="rId2">
                  <p14:trim end="1414"/>
                </p14:media>
              </p:ext>
            </p:extLst>
          </p:nvPr>
        </p:nvPicPr>
        <p:blipFill>
          <a:blip r:embed="rId11"/>
          <a:stretch>
            <a:fillRect/>
          </a:stretch>
        </p:blipFill>
        <p:spPr>
          <a:xfrm>
            <a:off x="-1176833" y="803176"/>
            <a:ext cx="609600" cy="609600"/>
          </a:xfrm>
          <a:prstGeom prst="rect">
            <a:avLst/>
          </a:prstGeom>
        </p:spPr>
      </p:pic>
      <p:pic>
        <p:nvPicPr>
          <p:cNvPr id="5" name="Picture 4"/>
          <p:cNvPicPr>
            <a:picLocks noChangeAspect="1"/>
          </p:cNvPicPr>
          <p:nvPr/>
        </p:nvPicPr>
        <p:blipFill>
          <a:blip r:embed="rId12"/>
          <a:stretch>
            <a:fillRect/>
          </a:stretch>
        </p:blipFill>
        <p:spPr>
          <a:xfrm>
            <a:off x="10824877" y="4793844"/>
            <a:ext cx="1237595" cy="1194920"/>
          </a:xfrm>
          <a:prstGeom prst="rect">
            <a:avLst/>
          </a:prstGeom>
        </p:spPr>
      </p:pic>
      <p:sp>
        <p:nvSpPr>
          <p:cNvPr id="31" name="Oval 30"/>
          <p:cNvSpPr/>
          <p:nvPr/>
        </p:nvSpPr>
        <p:spPr>
          <a:xfrm>
            <a:off x="10844852" y="4841430"/>
            <a:ext cx="1143000" cy="1012784"/>
          </a:xfrm>
          <a:prstGeom prst="ellipse">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vi-VN" sz="4000" smtClean="0">
                <a:solidFill>
                  <a:prstClr val="black"/>
                </a:solidFill>
                <a:ea typeface="Calibri" panose="020F0502020204030204" pitchFamily="34" charset="0"/>
                <a:cs typeface="Arial" panose="020B0604020202020204" pitchFamily="34" charset="0"/>
              </a:rPr>
              <a:t>B</a:t>
            </a:r>
            <a:endParaRPr lang="en-US" sz="4000">
              <a:solidFill>
                <a:prstClr val="black"/>
              </a:solidFill>
            </a:endParaRPr>
          </a:p>
        </p:txBody>
      </p:sp>
      <p:pic>
        <p:nvPicPr>
          <p:cNvPr id="32"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3"/>
          <a:stretch>
            <a:fillRect/>
          </a:stretch>
        </p:blipFill>
        <p:spPr>
          <a:xfrm>
            <a:off x="-1262803" y="2598967"/>
            <a:ext cx="609600" cy="609600"/>
          </a:xfrm>
          <a:prstGeom prst="rect">
            <a:avLst/>
          </a:prstGeom>
        </p:spPr>
      </p:pic>
      <p:pic>
        <p:nvPicPr>
          <p:cNvPr id="34"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3"/>
          <a:stretch>
            <a:fillRect/>
          </a:stretch>
        </p:blipFill>
        <p:spPr>
          <a:xfrm>
            <a:off x="-1262803" y="3425059"/>
            <a:ext cx="609600" cy="609600"/>
          </a:xfrm>
          <a:prstGeom prst="rect">
            <a:avLst/>
          </a:prstGeom>
        </p:spPr>
      </p:pic>
      <p:pic>
        <p:nvPicPr>
          <p:cNvPr id="12" name="Picture 11"/>
          <p:cNvPicPr>
            <a:picLocks noChangeAspect="1"/>
          </p:cNvPicPr>
          <p:nvPr/>
        </p:nvPicPr>
        <p:blipFill>
          <a:blip r:embed="rId14"/>
          <a:stretch>
            <a:fillRect/>
          </a:stretch>
        </p:blipFill>
        <p:spPr>
          <a:xfrm>
            <a:off x="5150608" y="7072780"/>
            <a:ext cx="1243692" cy="1194920"/>
          </a:xfrm>
          <a:prstGeom prst="rect">
            <a:avLst/>
          </a:prstGeom>
        </p:spPr>
      </p:pic>
      <p:sp>
        <p:nvSpPr>
          <p:cNvPr id="35" name="Oval 34"/>
          <p:cNvSpPr/>
          <p:nvPr/>
        </p:nvSpPr>
        <p:spPr>
          <a:xfrm>
            <a:off x="5204287" y="7108577"/>
            <a:ext cx="1143000" cy="1012784"/>
          </a:xfrm>
          <a:prstGeom prst="ellipse">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vi-VN" sz="4000" dirty="0" smtClean="0">
                <a:solidFill>
                  <a:prstClr val="black"/>
                </a:solidFill>
                <a:cs typeface="Arial" panose="020B0604020202020204" pitchFamily="34" charset="0"/>
              </a:rPr>
              <a:t>C</a:t>
            </a:r>
            <a:endParaRPr lang="en-US" sz="4000" dirty="0">
              <a:solidFill>
                <a:prstClr val="black"/>
              </a:solidFill>
            </a:endParaRPr>
          </a:p>
        </p:txBody>
      </p:sp>
      <p:pic>
        <p:nvPicPr>
          <p:cNvPr id="36"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3"/>
          <a:stretch>
            <a:fillRect/>
          </a:stretch>
        </p:blipFill>
        <p:spPr>
          <a:xfrm>
            <a:off x="-1353088" y="4530780"/>
            <a:ext cx="609600" cy="609600"/>
          </a:xfrm>
          <a:prstGeom prst="rect">
            <a:avLst/>
          </a:prstGeom>
        </p:spPr>
      </p:pic>
      <p:grpSp>
        <p:nvGrpSpPr>
          <p:cNvPr id="13" name="Group 12"/>
          <p:cNvGrpSpPr/>
          <p:nvPr/>
        </p:nvGrpSpPr>
        <p:grpSpPr>
          <a:xfrm>
            <a:off x="685800" y="1824793"/>
            <a:ext cx="16899498" cy="1261307"/>
            <a:chOff x="1066800" y="1638300"/>
            <a:chExt cx="16899498" cy="1261307"/>
          </a:xfrm>
        </p:grpSpPr>
        <p:sp>
          <p:nvSpPr>
            <p:cNvPr id="15" name="Rectangle 14"/>
            <p:cNvSpPr/>
            <p:nvPr/>
          </p:nvSpPr>
          <p:spPr>
            <a:xfrm>
              <a:off x="1066800" y="1747600"/>
              <a:ext cx="16899498" cy="1015663"/>
            </a:xfrm>
            <a:prstGeom prst="rect">
              <a:avLst/>
            </a:prstGeom>
          </p:spPr>
          <p:txBody>
            <a:bodyPr wrap="none">
              <a:spAutoFit/>
            </a:bodyPr>
            <a:lstStyle/>
            <a:p>
              <a:pPr algn="just">
                <a:lnSpc>
                  <a:spcPct val="150000"/>
                </a:lnSpc>
                <a:spcAft>
                  <a:spcPts val="800"/>
                </a:spcAft>
              </a:pPr>
              <a:r>
                <a:rPr lang="en-US" sz="4000" b="1" dirty="0" err="1">
                  <a:latin typeface="Arial" panose="020B0604020202020204" pitchFamily="34" charset="0"/>
                  <a:ea typeface="Calibri" panose="020F0502020204030204" pitchFamily="34" charset="0"/>
                  <a:cs typeface="Arial" panose="020B0604020202020204" pitchFamily="34" charset="0"/>
                </a:rPr>
                <a:t>Câu</a:t>
              </a:r>
              <a:r>
                <a:rPr lang="en-US" sz="4000" b="1" dirty="0">
                  <a:latin typeface="Arial" panose="020B0604020202020204" pitchFamily="34" charset="0"/>
                  <a:ea typeface="Calibri" panose="020F0502020204030204" pitchFamily="34" charset="0"/>
                  <a:cs typeface="Arial" panose="020B0604020202020204" pitchFamily="34" charset="0"/>
                </a:rPr>
                <a:t> 5. </a:t>
              </a:r>
              <a:r>
                <a:rPr lang="en-US" sz="4000" dirty="0">
                  <a:effectLst/>
                  <a:latin typeface="Arial" panose="020B0604020202020204" pitchFamily="34" charset="0"/>
                  <a:ea typeface="Calibri" panose="020F0502020204030204" pitchFamily="34" charset="0"/>
                  <a:cs typeface="Arial" panose="020B0604020202020204" pitchFamily="34" charset="0"/>
                </a:rPr>
                <a:t>Cho </a:t>
              </a:r>
              <a:r>
                <a:rPr lang="en-US" sz="4000" dirty="0" smtClean="0">
                  <a:effectLst/>
                  <a:latin typeface="Arial" panose="020B0604020202020204" pitchFamily="34" charset="0"/>
                  <a:ea typeface="Calibri" panose="020F0502020204030204" pitchFamily="34" charset="0"/>
                  <a:cs typeface="Arial" panose="020B0604020202020204" pitchFamily="34" charset="0"/>
                </a:rPr>
                <a:t>                 ; </a:t>
              </a:r>
              <a:r>
                <a:rPr lang="en-US" sz="4000" dirty="0">
                  <a:effectLst/>
                  <a:latin typeface="Arial" panose="020B0604020202020204" pitchFamily="34" charset="0"/>
                  <a:ea typeface="Calibri" panose="020F0502020204030204" pitchFamily="34" charset="0"/>
                  <a:cs typeface="Arial" panose="020B0604020202020204" pitchFamily="34" charset="0"/>
                </a:rPr>
                <a:t> a, b, c ≠ 0 ; a + b + c ≠ 0 </a:t>
              </a:r>
              <a:r>
                <a:rPr lang="en-US" sz="4000" dirty="0" err="1">
                  <a:effectLst/>
                  <a:latin typeface="Arial" panose="020B0604020202020204" pitchFamily="34" charset="0"/>
                  <a:ea typeface="Calibri" panose="020F0502020204030204" pitchFamily="34" charset="0"/>
                  <a:cs typeface="Arial" panose="020B0604020202020204" pitchFamily="34" charset="0"/>
                </a:rPr>
                <a:t>và</a:t>
              </a:r>
              <a:r>
                <a:rPr lang="en-US" sz="4000" dirty="0">
                  <a:effectLst/>
                  <a:latin typeface="Arial" panose="020B0604020202020204" pitchFamily="34" charset="0"/>
                  <a:ea typeface="Calibri" panose="020F0502020204030204" pitchFamily="34" charset="0"/>
                  <a:cs typeface="Arial" panose="020B0604020202020204" pitchFamily="34" charset="0"/>
                </a:rPr>
                <a:t>  b = 2022 . </a:t>
              </a:r>
              <a:r>
                <a:rPr lang="en-US" sz="4000" dirty="0" err="1">
                  <a:effectLst/>
                  <a:latin typeface="Arial" panose="020B0604020202020204" pitchFamily="34" charset="0"/>
                  <a:ea typeface="Calibri" panose="020F0502020204030204" pitchFamily="34" charset="0"/>
                  <a:cs typeface="Arial" panose="020B0604020202020204" pitchFamily="34" charset="0"/>
                </a:rPr>
                <a:t>Tính</a:t>
              </a:r>
              <a:r>
                <a:rPr lang="en-US" sz="4000" dirty="0">
                  <a:effectLst/>
                  <a:latin typeface="Arial" panose="020B0604020202020204" pitchFamily="34" charset="0"/>
                  <a:ea typeface="Calibri" panose="020F0502020204030204" pitchFamily="34" charset="0"/>
                  <a:cs typeface="Arial" panose="020B0604020202020204" pitchFamily="34" charset="0"/>
                </a:rPr>
                <a:t> a - c</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0" name="Rectangle 9"/>
                <p:cNvSpPr/>
                <p:nvPr/>
              </p:nvSpPr>
              <p:spPr>
                <a:xfrm>
                  <a:off x="3824639" y="1638300"/>
                  <a:ext cx="2520497" cy="126130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𝑎</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𝑏</m:t>
                            </m:r>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𝑏</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𝑐</m:t>
                            </m:r>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𝑐</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𝑎</m:t>
                            </m:r>
                          </m:den>
                        </m:f>
                      </m:oMath>
                    </m:oMathPara>
                  </a14:m>
                  <a:endParaRPr lang="en-US" dirty="0"/>
                </a:p>
              </p:txBody>
            </p:sp>
          </mc:Choice>
          <mc:Fallback xmlns="">
            <p:sp>
              <p:nvSpPr>
                <p:cNvPr id="10" name="Rectangle 9"/>
                <p:cNvSpPr>
                  <a:spLocks noRot="1" noChangeAspect="1" noMove="1" noResize="1" noEditPoints="1" noAdjustHandles="1" noChangeArrowheads="1" noChangeShapeType="1" noTextEdit="1"/>
                </p:cNvSpPr>
                <p:nvPr/>
              </p:nvSpPr>
              <p:spPr>
                <a:xfrm>
                  <a:off x="3824639" y="1638300"/>
                  <a:ext cx="2520497" cy="1261307"/>
                </a:xfrm>
                <a:prstGeom prst="rect">
                  <a:avLst/>
                </a:prstGeom>
                <a:blipFill>
                  <a:blip r:embed="rId15"/>
                  <a:stretch>
                    <a:fillRect/>
                  </a:stretch>
                </a:blipFill>
              </p:spPr>
              <p:txBody>
                <a:bodyPr/>
                <a:lstStyle/>
                <a:p>
                  <a:r>
                    <a:rPr lang="en-US">
                      <a:noFill/>
                    </a:rPr>
                    <a:t> </a:t>
                  </a:r>
                </a:p>
              </p:txBody>
            </p:sp>
          </mc:Fallback>
        </mc:AlternateContent>
      </p:grpSp>
      <p:pic>
        <p:nvPicPr>
          <p:cNvPr id="30"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rot="3215950">
            <a:off x="14694156" y="7280965"/>
            <a:ext cx="4456085" cy="4318351"/>
          </a:xfrm>
          <a:prstGeom prst="rect">
            <a:avLst/>
          </a:prstGeom>
        </p:spPr>
      </p:pic>
      <p:pic>
        <p:nvPicPr>
          <p:cNvPr id="37" name="Picture 36"/>
          <p:cNvPicPr>
            <a:picLocks noChangeAspect="1"/>
          </p:cNvPicPr>
          <p:nvPr/>
        </p:nvPicPr>
        <p:blipFill>
          <a:blip r:embed="rId17"/>
          <a:stretch>
            <a:fillRect/>
          </a:stretch>
        </p:blipFill>
        <p:spPr>
          <a:xfrm>
            <a:off x="5204287" y="4810068"/>
            <a:ext cx="1237595" cy="1194920"/>
          </a:xfrm>
          <a:prstGeom prst="rect">
            <a:avLst/>
          </a:prstGeom>
        </p:spPr>
      </p:pic>
      <p:sp>
        <p:nvSpPr>
          <p:cNvPr id="38" name="Oval 37"/>
          <p:cNvSpPr/>
          <p:nvPr/>
        </p:nvSpPr>
        <p:spPr>
          <a:xfrm>
            <a:off x="5251584" y="4869414"/>
            <a:ext cx="1143000" cy="1012784"/>
          </a:xfrm>
          <a:prstGeom prst="ellipse">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nl-NL" sz="4000" dirty="0">
                <a:solidFill>
                  <a:prstClr val="black"/>
                </a:solidFill>
                <a:latin typeface="Arial" panose="020B0604020202020204" pitchFamily="34" charset="0"/>
                <a:ea typeface="Calibri" panose="020F0502020204030204" pitchFamily="34" charset="0"/>
                <a:cs typeface="Arial" panose="020B0604020202020204" pitchFamily="34" charset="0"/>
              </a:rPr>
              <a:t>A</a:t>
            </a:r>
            <a:endParaRPr lang="en-US" sz="4000" dirty="0">
              <a:solidFill>
                <a:prstClr val="black"/>
              </a:solidFill>
            </a:endParaRPr>
          </a:p>
        </p:txBody>
      </p:sp>
      <p:pic>
        <p:nvPicPr>
          <p:cNvPr id="39" name="Picture 38"/>
          <p:cNvPicPr>
            <a:picLocks noChangeAspect="1"/>
          </p:cNvPicPr>
          <p:nvPr/>
        </p:nvPicPr>
        <p:blipFill>
          <a:blip r:embed="rId18"/>
          <a:stretch>
            <a:fillRect/>
          </a:stretch>
        </p:blipFill>
        <p:spPr>
          <a:xfrm>
            <a:off x="10750257" y="7072435"/>
            <a:ext cx="1237595" cy="1194920"/>
          </a:xfrm>
          <a:prstGeom prst="rect">
            <a:avLst/>
          </a:prstGeom>
        </p:spPr>
      </p:pic>
      <p:sp>
        <p:nvSpPr>
          <p:cNvPr id="40" name="Oval 39"/>
          <p:cNvSpPr/>
          <p:nvPr/>
        </p:nvSpPr>
        <p:spPr>
          <a:xfrm>
            <a:off x="10797554" y="7108577"/>
            <a:ext cx="1143000" cy="1012784"/>
          </a:xfrm>
          <a:prstGeom prst="ellipse">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vi-VN" sz="4000" dirty="0" smtClean="0">
                <a:solidFill>
                  <a:prstClr val="black"/>
                </a:solidFill>
                <a:ea typeface="Calibri" panose="020F0502020204030204" pitchFamily="34" charset="0"/>
                <a:cs typeface="Arial" panose="020B0604020202020204" pitchFamily="34" charset="0"/>
              </a:rPr>
              <a:t>D</a:t>
            </a:r>
            <a:endParaRPr lang="en-US" sz="4000" dirty="0">
              <a:solidFill>
                <a:prstClr val="black"/>
              </a:solidFill>
            </a:endParaRPr>
          </a:p>
        </p:txBody>
      </p:sp>
    </p:spTree>
    <p:extLst>
      <p:ext uri="{BB962C8B-B14F-4D97-AF65-F5344CB8AC3E}">
        <p14:creationId xmlns:p14="http://schemas.microsoft.com/office/powerpoint/2010/main" val="18128291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mediacall" presetSubtype="0" fill="hold" nodeType="clickEffect">
                                  <p:stCondLst>
                                    <p:cond delay="0"/>
                                  </p:stCondLst>
                                  <p:childTnLst>
                                    <p:cmd type="call" cmd="stop">
                                      <p:cBhvr>
                                        <p:cTn id="6" dur="1" fill="hold"/>
                                        <p:tgtEl>
                                          <p:spTgt spid="26"/>
                                        </p:tgtEl>
                                      </p:cBhvr>
                                    </p:cmd>
                                  </p:childTnLst>
                                </p:cTn>
                              </p:par>
                            </p:childTnLst>
                          </p:cTn>
                        </p:par>
                      </p:childTnLst>
                    </p:cTn>
                  </p:par>
                  <p:par>
                    <p:cTn id="7" fill="hold">
                      <p:stCondLst>
                        <p:cond delay="indefinite"/>
                      </p:stCondLst>
                      <p:childTnLst>
                        <p:par>
                          <p:cTn id="8" fill="hold">
                            <p:stCondLst>
                              <p:cond delay="0"/>
                            </p:stCondLst>
                            <p:childTnLst>
                              <p:par>
                                <p:cTn id="9" presetID="3" presetClass="mediacall" presetSubtype="0" fill="hold" nodeType="clickEffect">
                                  <p:stCondLst>
                                    <p:cond delay="0"/>
                                  </p:stCondLst>
                                  <p:childTnLst>
                                    <p:cmd type="call" cmd="stop">
                                      <p:cBhvr>
                                        <p:cTn id="10" dur="1" fill="hold"/>
                                        <p:tgtEl>
                                          <p:spTgt spid="26"/>
                                        </p:tgtEl>
                                      </p:cBhvr>
                                    </p:cmd>
                                  </p:childTnLst>
                                </p:cTn>
                              </p:par>
                            </p:childTnLst>
                          </p:cTn>
                        </p:par>
                      </p:childTnLst>
                    </p:cTn>
                  </p:par>
                  <p:par>
                    <p:cTn id="11" fill="hold">
                      <p:stCondLst>
                        <p:cond delay="indefinite"/>
                      </p:stCondLst>
                      <p:childTnLst>
                        <p:par>
                          <p:cTn id="12" fill="hold">
                            <p:stCondLst>
                              <p:cond delay="0"/>
                            </p:stCondLst>
                            <p:childTnLst>
                              <p:par>
                                <p:cTn id="13" presetID="3" presetClass="mediacall" presetSubtype="0" fill="hold" nodeType="clickEffect">
                                  <p:stCondLst>
                                    <p:cond delay="0"/>
                                  </p:stCondLst>
                                  <p:childTnLst>
                                    <p:cmd type="call" cmd="stop">
                                      <p:cBhvr>
                                        <p:cTn id="14" dur="1"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26"/>
                </p:tgtEl>
              </p:cMediaNode>
            </p:audio>
            <p:seq concurrent="1" nextAc="seek">
              <p:cTn id="16" restart="whenNotActive" fill="hold" evtFilter="cancelBubble" nodeType="interactiveSeq">
                <p:stCondLst>
                  <p:cond evt="onClick" delay="0">
                    <p:tgtEl>
                      <p:spTgt spid="5"/>
                    </p:tgtEl>
                  </p:cond>
                </p:stCondLst>
                <p:endSync evt="end" delay="0">
                  <p:rtn val="all"/>
                </p:endSync>
                <p:childTnLst>
                  <p:par>
                    <p:cTn id="17" fill="hold">
                      <p:stCondLst>
                        <p:cond delay="0"/>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par>
                                <p:cTn id="22" presetID="2" presetClass="mediacall" presetSubtype="0" fill="hold" nodeType="withEffect">
                                  <p:stCondLst>
                                    <p:cond delay="0"/>
                                  </p:stCondLst>
                                  <p:childTnLst>
                                    <p:cmd type="call" cmd="togglePause">
                                      <p:cBhvr>
                                        <p:cTn id="23" dur="1" fill="hold"/>
                                        <p:tgtEl>
                                          <p:spTgt spid="26"/>
                                        </p:tgtEl>
                                      </p:cBhvr>
                                    </p:cmd>
                                  </p:childTnLst>
                                </p:cTn>
                              </p:par>
                            </p:childTnLst>
                          </p:cTn>
                        </p:par>
                      </p:childTnLst>
                    </p:cTn>
                  </p:par>
                </p:childTnLst>
              </p:cTn>
              <p:nextCondLst>
                <p:cond evt="onClick" delay="0">
                  <p:tgtEl>
                    <p:spTgt spid="5"/>
                  </p:tgtEl>
                </p:cond>
              </p:nextCondLst>
            </p:seq>
            <p:audio>
              <p:cMediaNode vol="80000">
                <p:cTn id="24" fill="hold" display="0">
                  <p:stCondLst>
                    <p:cond delay="indefinite"/>
                  </p:stCondLst>
                  <p:endCondLst>
                    <p:cond evt="onStopAudio" delay="0">
                      <p:tgtEl>
                        <p:sldTgt/>
                      </p:tgtEl>
                    </p:cond>
                  </p:endCondLst>
                </p:cTn>
                <p:tgtEl>
                  <p:spTgt spid="32"/>
                </p:tgtEl>
              </p:cMediaNode>
            </p:audio>
            <p:audio>
              <p:cMediaNode vol="80000">
                <p:cTn id="25" fill="hold" display="0">
                  <p:stCondLst>
                    <p:cond delay="indefinite"/>
                  </p:stCondLst>
                  <p:endCondLst>
                    <p:cond evt="onStopAudio" delay="0">
                      <p:tgtEl>
                        <p:sldTgt/>
                      </p:tgtEl>
                    </p:cond>
                  </p:endCondLst>
                </p:cTn>
                <p:tgtEl>
                  <p:spTgt spid="34"/>
                </p:tgtEl>
              </p:cMediaNode>
            </p:audio>
            <p:seq concurrent="1" nextAc="seek">
              <p:cTn id="26" restart="whenNotActive" fill="hold" evtFilter="cancelBubble" nodeType="interactiveSeq">
                <p:stCondLst>
                  <p:cond evt="onClick" delay="0">
                    <p:tgtEl>
                      <p:spTgt spid="12"/>
                    </p:tgtEl>
                  </p:cond>
                </p:stCondLst>
                <p:endSync evt="end" delay="0">
                  <p:rtn val="all"/>
                </p:endSync>
                <p:childTnLst>
                  <p:par>
                    <p:cTn id="27" fill="hold">
                      <p:stCondLst>
                        <p:cond delay="0"/>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fade">
                                      <p:cBhvr>
                                        <p:cTn id="31" dur="500"/>
                                        <p:tgtEl>
                                          <p:spTgt spid="35"/>
                                        </p:tgtEl>
                                      </p:cBhvr>
                                    </p:animEffect>
                                  </p:childTnLst>
                                </p:cTn>
                              </p:par>
                              <p:par>
                                <p:cTn id="32" presetID="1" presetClass="mediacall" presetSubtype="0" fill="hold" nodeType="withEffect">
                                  <p:stCondLst>
                                    <p:cond delay="0"/>
                                  </p:stCondLst>
                                  <p:childTnLst>
                                    <p:cmd type="call" cmd="playFrom(0.0)">
                                      <p:cBhvr>
                                        <p:cTn id="33" dur="2992" fill="hold"/>
                                        <p:tgtEl>
                                          <p:spTgt spid="32"/>
                                        </p:tgtEl>
                                      </p:cBhvr>
                                    </p:cmd>
                                  </p:childTnLst>
                                </p:cTn>
                              </p:par>
                            </p:childTnLst>
                          </p:cTn>
                        </p:par>
                      </p:childTnLst>
                    </p:cTn>
                  </p:par>
                </p:childTnLst>
              </p:cTn>
              <p:nextCondLst>
                <p:cond evt="onClick" delay="0">
                  <p:tgtEl>
                    <p:spTgt spid="12"/>
                  </p:tgtEl>
                </p:cond>
              </p:nextCondLst>
            </p:seq>
            <p:audio>
              <p:cMediaNode vol="80000">
                <p:cTn id="34" fill="hold" display="0">
                  <p:stCondLst>
                    <p:cond delay="indefinite"/>
                  </p:stCondLst>
                  <p:endCondLst>
                    <p:cond evt="onStopAudio" delay="0">
                      <p:tgtEl>
                        <p:sldTgt/>
                      </p:tgtEl>
                    </p:cond>
                  </p:endCondLst>
                </p:cTn>
                <p:tgtEl>
                  <p:spTgt spid="36"/>
                </p:tgtEl>
              </p:cMediaNode>
            </p:audio>
            <p:seq concurrent="1" nextAc="seek">
              <p:cTn id="35" restart="whenNotActive" fill="hold" evtFilter="cancelBubble" nodeType="interactiveSeq">
                <p:stCondLst>
                  <p:cond evt="onClick" delay="0">
                    <p:tgtEl>
                      <p:spTgt spid="37"/>
                    </p:tgtEl>
                  </p:cond>
                </p:stCondLst>
                <p:endSync evt="end" delay="0">
                  <p:rtn val="all"/>
                </p:endSync>
                <p:childTnLst>
                  <p:par>
                    <p:cTn id="36" fill="hold">
                      <p:stCondLst>
                        <p:cond delay="0"/>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38"/>
                                        </p:tgtEl>
                                        <p:attrNameLst>
                                          <p:attrName>style.visibility</p:attrName>
                                        </p:attrNameLst>
                                      </p:cBhvr>
                                      <p:to>
                                        <p:strVal val="visible"/>
                                      </p:to>
                                    </p:set>
                                    <p:animEffect transition="in" filter="fade">
                                      <p:cBhvr>
                                        <p:cTn id="40" dur="500"/>
                                        <p:tgtEl>
                                          <p:spTgt spid="38"/>
                                        </p:tgtEl>
                                      </p:cBhvr>
                                    </p:animEffect>
                                  </p:childTnLst>
                                </p:cTn>
                              </p:par>
                              <p:par>
                                <p:cTn id="41" presetID="1" presetClass="mediacall" presetSubtype="0" fill="hold" nodeType="withEffect">
                                  <p:stCondLst>
                                    <p:cond delay="0"/>
                                  </p:stCondLst>
                                  <p:childTnLst>
                                    <p:cmd type="call" cmd="playFrom(0.0)">
                                      <p:cBhvr>
                                        <p:cTn id="42" dur="2992" fill="hold"/>
                                        <p:tgtEl>
                                          <p:spTgt spid="34"/>
                                        </p:tgtEl>
                                      </p:cBhvr>
                                    </p:cmd>
                                  </p:childTnLst>
                                </p:cTn>
                              </p:par>
                            </p:childTnLst>
                          </p:cTn>
                        </p:par>
                      </p:childTnLst>
                    </p:cTn>
                  </p:par>
                </p:childTnLst>
              </p:cTn>
              <p:nextCondLst>
                <p:cond evt="onClick" delay="0">
                  <p:tgtEl>
                    <p:spTgt spid="37"/>
                  </p:tgtEl>
                </p:cond>
              </p:nextCondLst>
            </p:seq>
            <p:seq concurrent="1" nextAc="seek">
              <p:cTn id="43" restart="whenNotActive" fill="hold" evtFilter="cancelBubble" nodeType="interactiveSeq">
                <p:stCondLst>
                  <p:cond evt="onClick" delay="0">
                    <p:tgtEl>
                      <p:spTgt spid="39"/>
                    </p:tgtEl>
                  </p:cond>
                </p:stCondLst>
                <p:endSync evt="end" delay="0">
                  <p:rtn val="all"/>
                </p:endSync>
                <p:childTnLst>
                  <p:par>
                    <p:cTn id="44" fill="hold">
                      <p:stCondLst>
                        <p:cond delay="0"/>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40"/>
                                        </p:tgtEl>
                                        <p:attrNameLst>
                                          <p:attrName>style.visibility</p:attrName>
                                        </p:attrNameLst>
                                      </p:cBhvr>
                                      <p:to>
                                        <p:strVal val="visible"/>
                                      </p:to>
                                    </p:set>
                                    <p:animEffect transition="in" filter="wipe(down)">
                                      <p:cBhvr>
                                        <p:cTn id="48" dur="500"/>
                                        <p:tgtEl>
                                          <p:spTgt spid="40"/>
                                        </p:tgtEl>
                                      </p:cBhvr>
                                    </p:animEffect>
                                  </p:childTnLst>
                                </p:cTn>
                              </p:par>
                              <p:par>
                                <p:cTn id="49" presetID="1" presetClass="mediacall" presetSubtype="0" fill="hold" nodeType="withEffect">
                                  <p:stCondLst>
                                    <p:cond delay="0"/>
                                  </p:stCondLst>
                                  <p:childTnLst>
                                    <p:cmd type="call" cmd="playFrom(0.0)">
                                      <p:cBhvr>
                                        <p:cTn id="50" dur="2992" fill="hold"/>
                                        <p:tgtEl>
                                          <p:spTgt spid="36"/>
                                        </p:tgtEl>
                                      </p:cBhvr>
                                    </p:cmd>
                                  </p:childTnLst>
                                </p:cTn>
                              </p:par>
                            </p:childTnLst>
                          </p:cTn>
                        </p:par>
                      </p:childTnLst>
                    </p:cTn>
                  </p:par>
                </p:childTnLst>
              </p:cTn>
              <p:nextCondLst>
                <p:cond evt="onClick" delay="0">
                  <p:tgtEl>
                    <p:spTgt spid="39"/>
                  </p:tgtEl>
                </p:cond>
              </p:nextCondLst>
            </p:seq>
          </p:childTnLst>
        </p:cTn>
      </p:par>
    </p:tnLst>
    <p:bldLst>
      <p:bldP spid="31" grpId="0" animBg="1"/>
      <p:bldP spid="35" grpId="0" animBg="1"/>
      <p:bldP spid="38" grpId="0" animBg="1"/>
      <p:bldP spid="4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3"/>
          <p:cNvSpPr/>
          <p:nvPr/>
        </p:nvSpPr>
        <p:spPr>
          <a:xfrm>
            <a:off x="-407134" y="9410700"/>
            <a:ext cx="19149227" cy="2668842"/>
          </a:xfrm>
          <a:prstGeom prst="rect">
            <a:avLst/>
          </a:prstGeom>
          <a:solidFill>
            <a:srgbClr val="E0D2EF"/>
          </a:solidFill>
        </p:spPr>
      </p:sp>
      <p:grpSp>
        <p:nvGrpSpPr>
          <p:cNvPr id="9" name="Group 10"/>
          <p:cNvGrpSpPr/>
          <p:nvPr/>
        </p:nvGrpSpPr>
        <p:grpSpPr>
          <a:xfrm>
            <a:off x="675231" y="317705"/>
            <a:ext cx="16984499" cy="1015795"/>
            <a:chOff x="0" y="229920"/>
            <a:chExt cx="22645999" cy="1354392"/>
          </a:xfrm>
        </p:grpSpPr>
        <p:sp>
          <p:nvSpPr>
            <p:cNvPr id="13" name="AutoShape 11"/>
            <p:cNvSpPr/>
            <p:nvPr/>
          </p:nvSpPr>
          <p:spPr>
            <a:xfrm>
              <a:off x="0" y="1584312"/>
              <a:ext cx="22645999" cy="0"/>
            </a:xfrm>
            <a:prstGeom prst="line">
              <a:avLst/>
            </a:prstGeom>
            <a:ln w="12700" cap="rnd">
              <a:solidFill>
                <a:srgbClr val="000000"/>
              </a:solidFill>
              <a:prstDash val="solid"/>
              <a:headEnd type="none" w="sm" len="sm"/>
              <a:tailEnd type="none" w="sm" len="sm"/>
            </a:ln>
          </p:spPr>
        </p:sp>
        <p:sp>
          <p:nvSpPr>
            <p:cNvPr id="14" name="TextBox 12"/>
            <p:cNvSpPr txBox="1"/>
            <p:nvPr/>
          </p:nvSpPr>
          <p:spPr>
            <a:xfrm>
              <a:off x="2044980" y="229920"/>
              <a:ext cx="18844514" cy="1098932"/>
            </a:xfrm>
            <a:prstGeom prst="rect">
              <a:avLst/>
            </a:prstGeom>
          </p:spPr>
          <p:txBody>
            <a:bodyPr lIns="0" tIns="0" rIns="0" bIns="0" rtlCol="0" anchor="t">
              <a:spAutoFit/>
            </a:bodyPr>
            <a:lstStyle/>
            <a:p>
              <a:pPr algn="ctr">
                <a:lnSpc>
                  <a:spcPts val="6875"/>
                </a:lnSpc>
              </a:pPr>
              <a:r>
                <a:rPr lang="en-US" sz="5500" b="1" dirty="0" smtClean="0">
                  <a:solidFill>
                    <a:srgbClr val="171717"/>
                  </a:solidFill>
                  <a:latin typeface="Arial" panose="020B0604020202020204" pitchFamily="34" charset="0"/>
                  <a:cs typeface="Arial" panose="020B0604020202020204" pitchFamily="34" charset="0"/>
                </a:rPr>
                <a:t>VẬN DỤNG</a:t>
              </a:r>
              <a:endParaRPr lang="en-US" sz="5500" b="1" dirty="0">
                <a:solidFill>
                  <a:srgbClr val="171717"/>
                </a:solidFill>
                <a:latin typeface="Arial" panose="020B0604020202020204" pitchFamily="34" charset="0"/>
                <a:cs typeface="Arial" panose="020B0604020202020204" pitchFamily="34" charset="0"/>
              </a:endParaRPr>
            </a:p>
          </p:txBody>
        </p:sp>
      </p:grpSp>
      <p:grpSp>
        <p:nvGrpSpPr>
          <p:cNvPr id="16" name="Group 15"/>
          <p:cNvGrpSpPr/>
          <p:nvPr/>
        </p:nvGrpSpPr>
        <p:grpSpPr>
          <a:xfrm>
            <a:off x="441639" y="1527604"/>
            <a:ext cx="4191000" cy="1346405"/>
            <a:chOff x="838200" y="2133600"/>
            <a:chExt cx="4265230" cy="1752600"/>
          </a:xfrm>
        </p:grpSpPr>
        <p:sp>
          <p:nvSpPr>
            <p:cNvPr id="17" name="Oval Callout 16"/>
            <p:cNvSpPr/>
            <p:nvPr/>
          </p:nvSpPr>
          <p:spPr>
            <a:xfrm>
              <a:off x="838200" y="2133600"/>
              <a:ext cx="4265230" cy="1752600"/>
            </a:xfrm>
            <a:prstGeom prst="wedgeEllipseCallou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18" name="Rectangle 17"/>
            <p:cNvSpPr/>
            <p:nvPr/>
          </p:nvSpPr>
          <p:spPr>
            <a:xfrm>
              <a:off x="1093885" y="2323643"/>
              <a:ext cx="3875477" cy="1322077"/>
            </a:xfrm>
            <a:prstGeom prst="rect">
              <a:avLst/>
            </a:prstGeom>
          </p:spPr>
          <p:txBody>
            <a:bodyPr wrap="none">
              <a:spAutoFit/>
            </a:bodyPr>
            <a:lstStyle/>
            <a:p>
              <a:pPr algn="just">
                <a:lnSpc>
                  <a:spcPct val="150000"/>
                </a:lnSpc>
                <a:spcBef>
                  <a:spcPts val="600"/>
                </a:spcBef>
                <a:spcAft>
                  <a:spcPts val="800"/>
                </a:spcAft>
              </a:pPr>
              <a:r>
                <a:rPr lang="fr-FR" sz="4000" b="1" dirty="0" err="1">
                  <a:solidFill>
                    <a:srgbClr val="000000"/>
                  </a:solidFill>
                  <a:latin typeface="Arial" panose="020B0604020202020204" pitchFamily="34" charset="0"/>
                  <a:ea typeface="Calibri" panose="020F0502020204030204" pitchFamily="34" charset="0"/>
                  <a:cs typeface="Arial" panose="020B0604020202020204" pitchFamily="34" charset="0"/>
                </a:rPr>
                <a:t>Bài</a:t>
              </a:r>
              <a:r>
                <a:rPr lang="fr-FR" sz="4000" b="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4000" b="1" dirty="0" smtClean="0">
                  <a:solidFill>
                    <a:srgbClr val="000000"/>
                  </a:solidFill>
                  <a:latin typeface="Arial" panose="020B0604020202020204" pitchFamily="34" charset="0"/>
                  <a:ea typeface="Calibri" panose="020F0502020204030204" pitchFamily="34" charset="0"/>
                  <a:cs typeface="Arial" panose="020B0604020202020204" pitchFamily="34" charset="0"/>
                </a:rPr>
                <a:t>6.36 </a:t>
              </a:r>
              <a:r>
                <a:rPr lang="fr-FR" sz="4000" b="1" dirty="0">
                  <a:solidFill>
                    <a:srgbClr val="000000"/>
                  </a:solidFill>
                  <a:latin typeface="Arial" panose="020B0604020202020204" pitchFamily="34" charset="0"/>
                  <a:ea typeface="Calibri" panose="020F0502020204030204" pitchFamily="34" charset="0"/>
                  <a:cs typeface="Arial" panose="020B0604020202020204" pitchFamily="34" charset="0"/>
                </a:rPr>
                <a:t>(Tr21) </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grpSp>
      <p:sp>
        <p:nvSpPr>
          <p:cNvPr id="19" name="Rectangle 18"/>
          <p:cNvSpPr/>
          <p:nvPr/>
        </p:nvSpPr>
        <p:spPr>
          <a:xfrm>
            <a:off x="741875" y="3092589"/>
            <a:ext cx="16936525" cy="5632311"/>
          </a:xfrm>
          <a:prstGeom prst="rect">
            <a:avLst/>
          </a:prstGeom>
        </p:spPr>
        <p:txBody>
          <a:bodyPr wrap="square">
            <a:spAutoFit/>
          </a:bodyPr>
          <a:lstStyle/>
          <a:p>
            <a:pPr algn="just">
              <a:lnSpc>
                <a:spcPct val="150000"/>
              </a:lnSpc>
            </a:pPr>
            <a:r>
              <a:rPr lang="vi-VN" sz="4000" dirty="0">
                <a:ea typeface="Calibri" panose="020F0502020204030204" pitchFamily="34" charset="0"/>
                <a:cs typeface="Arial" panose="020B0604020202020204" pitchFamily="34" charset="0"/>
              </a:rPr>
              <a:t>Inch (đọc là in-sơ và viết tắt là in) là tên của một đơn vị chiều dài trong </a:t>
            </a:r>
            <a:r>
              <a:rPr lang="en-US" sz="4000" dirty="0" smtClean="0">
                <a:ea typeface="Calibri" panose="020F0502020204030204" pitchFamily="34" charset="0"/>
                <a:cs typeface="Arial" panose="020B0604020202020204" pitchFamily="34" charset="0"/>
              </a:rPr>
              <a:t>   </a:t>
            </a:r>
            <a:r>
              <a:rPr lang="vi-VN" sz="4000" dirty="0" smtClean="0">
                <a:ea typeface="Calibri" panose="020F0502020204030204" pitchFamily="34" charset="0"/>
                <a:cs typeface="Arial" panose="020B0604020202020204" pitchFamily="34" charset="0"/>
              </a:rPr>
              <a:t>Hệ </a:t>
            </a:r>
            <a:r>
              <a:rPr lang="vi-VN" sz="4000" dirty="0">
                <a:ea typeface="Calibri" panose="020F0502020204030204" pitchFamily="34" charset="0"/>
                <a:cs typeface="Arial" panose="020B0604020202020204" pitchFamily="34" charset="0"/>
              </a:rPr>
              <a:t>đo lường Mĩ. Biết rằng 1 in = 2,54 cm.</a:t>
            </a:r>
          </a:p>
          <a:p>
            <a:pPr algn="just">
              <a:lnSpc>
                <a:spcPct val="150000"/>
              </a:lnSpc>
            </a:pPr>
            <a:r>
              <a:rPr lang="vi-VN" sz="4000" dirty="0">
                <a:ea typeface="Calibri" panose="020F0502020204030204" pitchFamily="34" charset="0"/>
                <a:cs typeface="Arial" panose="020B0604020202020204" pitchFamily="34" charset="0"/>
              </a:rPr>
              <a:t>a) Hỏi một người cao 170 cm sẽ có chiều cao là bao nhiêu inch (làm tròn kết quả đến hàng đơn vị)?</a:t>
            </a:r>
          </a:p>
          <a:p>
            <a:pPr algn="just">
              <a:lnSpc>
                <a:spcPct val="150000"/>
              </a:lnSpc>
            </a:pPr>
            <a:r>
              <a:rPr lang="vi-VN" sz="4000" dirty="0">
                <a:ea typeface="Calibri" panose="020F0502020204030204" pitchFamily="34" charset="0"/>
                <a:cs typeface="Arial" panose="020B0604020202020204" pitchFamily="34" charset="0"/>
              </a:rPr>
              <a:t>b) Chiều cao của một người tính theo xentimét có tỉ lệ thuận với chiều cao của người đó tính theo inch không? Nếu có thì hệ số tỉ lệ là bao nhiêu?</a:t>
            </a:r>
          </a:p>
        </p:txBody>
      </p:sp>
      <p:grpSp>
        <p:nvGrpSpPr>
          <p:cNvPr id="28" name="Google Shape;2059;p45">
            <a:extLst>
              <a:ext uri="{FF2B5EF4-FFF2-40B4-BE49-F238E27FC236}">
                <a16:creationId xmlns="" xmlns:a16="http://schemas.microsoft.com/office/drawing/2014/main" id="{2286AF50-BAAE-49F2-949B-5186042159AD}"/>
              </a:ext>
            </a:extLst>
          </p:cNvPr>
          <p:cNvGrpSpPr/>
          <p:nvPr/>
        </p:nvGrpSpPr>
        <p:grpSpPr>
          <a:xfrm>
            <a:off x="4586884" y="234908"/>
            <a:ext cx="1225270" cy="1585554"/>
            <a:chOff x="3676859" y="1785855"/>
            <a:chExt cx="1447727" cy="2414596"/>
          </a:xfrm>
        </p:grpSpPr>
        <p:grpSp>
          <p:nvGrpSpPr>
            <p:cNvPr id="29" name="Google Shape;2060;p45">
              <a:extLst>
                <a:ext uri="{FF2B5EF4-FFF2-40B4-BE49-F238E27FC236}">
                  <a16:creationId xmlns="" xmlns:a16="http://schemas.microsoft.com/office/drawing/2014/main" id="{270F0D28-638C-47BC-A2BA-45647FDC1B04}"/>
                </a:ext>
              </a:extLst>
            </p:cNvPr>
            <p:cNvGrpSpPr/>
            <p:nvPr/>
          </p:nvGrpSpPr>
          <p:grpSpPr>
            <a:xfrm>
              <a:off x="3676859" y="1785855"/>
              <a:ext cx="1447727" cy="2414596"/>
              <a:chOff x="2261400" y="366500"/>
              <a:chExt cx="3063325" cy="5109175"/>
            </a:xfrm>
          </p:grpSpPr>
          <p:sp>
            <p:nvSpPr>
              <p:cNvPr id="36" name="Google Shape;2061;p45">
                <a:extLst>
                  <a:ext uri="{FF2B5EF4-FFF2-40B4-BE49-F238E27FC236}">
                    <a16:creationId xmlns="" xmlns:a16="http://schemas.microsoft.com/office/drawing/2014/main" id="{942E1A64-B6FE-4BCD-97C2-9789999E8A9B}"/>
                  </a:ext>
                </a:extLst>
              </p:cNvPr>
              <p:cNvSpPr/>
              <p:nvPr/>
            </p:nvSpPr>
            <p:spPr>
              <a:xfrm>
                <a:off x="2787825" y="1897300"/>
                <a:ext cx="587025" cy="1775025"/>
              </a:xfrm>
              <a:custGeom>
                <a:avLst/>
                <a:gdLst/>
                <a:ahLst/>
                <a:cxnLst/>
                <a:rect l="l" t="t" r="r" b="b"/>
                <a:pathLst>
                  <a:path w="23481" h="71001" extrusionOk="0">
                    <a:moveTo>
                      <a:pt x="21236" y="0"/>
                    </a:moveTo>
                    <a:cubicBezTo>
                      <a:pt x="17082" y="0"/>
                      <a:pt x="10486" y="5204"/>
                      <a:pt x="8947" y="7441"/>
                    </a:cubicBezTo>
                    <a:cubicBezTo>
                      <a:pt x="4053" y="15044"/>
                      <a:pt x="2713" y="23984"/>
                      <a:pt x="1240" y="32780"/>
                    </a:cubicBezTo>
                    <a:cubicBezTo>
                      <a:pt x="580" y="36906"/>
                      <a:pt x="609" y="41047"/>
                      <a:pt x="496" y="45325"/>
                    </a:cubicBezTo>
                    <a:cubicBezTo>
                      <a:pt x="388" y="49464"/>
                      <a:pt x="0" y="53734"/>
                      <a:pt x="861" y="57760"/>
                    </a:cubicBezTo>
                    <a:cubicBezTo>
                      <a:pt x="2727" y="65541"/>
                      <a:pt x="7871" y="69404"/>
                      <a:pt x="15151" y="70837"/>
                    </a:cubicBezTo>
                    <a:cubicBezTo>
                      <a:pt x="15564" y="70848"/>
                      <a:pt x="15699" y="70989"/>
                      <a:pt x="16114" y="71001"/>
                    </a:cubicBezTo>
                    <a:lnTo>
                      <a:pt x="23481" y="783"/>
                    </a:lnTo>
                    <a:cubicBezTo>
                      <a:pt x="22891" y="235"/>
                      <a:pt x="22118" y="0"/>
                      <a:pt x="212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062;p45">
                <a:extLst>
                  <a:ext uri="{FF2B5EF4-FFF2-40B4-BE49-F238E27FC236}">
                    <a16:creationId xmlns="" xmlns:a16="http://schemas.microsoft.com/office/drawing/2014/main" id="{EED182E4-B7ED-4E1A-86DD-97072C9B2F13}"/>
                  </a:ext>
                </a:extLst>
              </p:cNvPr>
              <p:cNvSpPr/>
              <p:nvPr/>
            </p:nvSpPr>
            <p:spPr>
              <a:xfrm>
                <a:off x="3185500" y="3121600"/>
                <a:ext cx="1967600" cy="1764850"/>
              </a:xfrm>
              <a:custGeom>
                <a:avLst/>
                <a:gdLst/>
                <a:ahLst/>
                <a:cxnLst/>
                <a:rect l="l" t="t" r="r" b="b"/>
                <a:pathLst>
                  <a:path w="78704" h="70594" extrusionOk="0">
                    <a:moveTo>
                      <a:pt x="50708" y="0"/>
                    </a:moveTo>
                    <a:cubicBezTo>
                      <a:pt x="46592" y="0"/>
                      <a:pt x="42844" y="1144"/>
                      <a:pt x="39095" y="3040"/>
                    </a:cubicBezTo>
                    <a:cubicBezTo>
                      <a:pt x="34259" y="5486"/>
                      <a:pt x="29108" y="7186"/>
                      <a:pt x="24100" y="9230"/>
                    </a:cubicBezTo>
                    <a:cubicBezTo>
                      <a:pt x="21682" y="10217"/>
                      <a:pt x="19309" y="11182"/>
                      <a:pt x="16794" y="11894"/>
                    </a:cubicBezTo>
                    <a:cubicBezTo>
                      <a:pt x="15816" y="12169"/>
                      <a:pt x="15290" y="12417"/>
                      <a:pt x="14859" y="13095"/>
                    </a:cubicBezTo>
                    <a:cubicBezTo>
                      <a:pt x="12623" y="13541"/>
                      <a:pt x="10370" y="13880"/>
                      <a:pt x="8132" y="13880"/>
                    </a:cubicBezTo>
                    <a:cubicBezTo>
                      <a:pt x="6368" y="13880"/>
                      <a:pt x="4614" y="13670"/>
                      <a:pt x="2886" y="13136"/>
                    </a:cubicBezTo>
                    <a:cubicBezTo>
                      <a:pt x="2692" y="13076"/>
                      <a:pt x="2501" y="13048"/>
                      <a:pt x="2315" y="13048"/>
                    </a:cubicBezTo>
                    <a:cubicBezTo>
                      <a:pt x="1025" y="13048"/>
                      <a:pt x="0" y="14385"/>
                      <a:pt x="339" y="15683"/>
                    </a:cubicBezTo>
                    <a:cubicBezTo>
                      <a:pt x="470" y="16186"/>
                      <a:pt x="653" y="16665"/>
                      <a:pt x="857" y="17135"/>
                    </a:cubicBezTo>
                    <a:cubicBezTo>
                      <a:pt x="695" y="17412"/>
                      <a:pt x="588" y="17741"/>
                      <a:pt x="576" y="18135"/>
                    </a:cubicBezTo>
                    <a:cubicBezTo>
                      <a:pt x="393" y="24601"/>
                      <a:pt x="767" y="30345"/>
                      <a:pt x="5272" y="35460"/>
                    </a:cubicBezTo>
                    <a:cubicBezTo>
                      <a:pt x="9326" y="40064"/>
                      <a:pt x="14423" y="41420"/>
                      <a:pt x="20294" y="42194"/>
                    </a:cubicBezTo>
                    <a:cubicBezTo>
                      <a:pt x="21878" y="42402"/>
                      <a:pt x="23413" y="42551"/>
                      <a:pt x="24938" y="42551"/>
                    </a:cubicBezTo>
                    <a:cubicBezTo>
                      <a:pt x="26627" y="42551"/>
                      <a:pt x="28303" y="42368"/>
                      <a:pt x="30020" y="41880"/>
                    </a:cubicBezTo>
                    <a:cubicBezTo>
                      <a:pt x="30164" y="41838"/>
                      <a:pt x="30308" y="41785"/>
                      <a:pt x="30450" y="41741"/>
                    </a:cubicBezTo>
                    <a:cubicBezTo>
                      <a:pt x="31692" y="41694"/>
                      <a:pt x="32929" y="41419"/>
                      <a:pt x="34147" y="41018"/>
                    </a:cubicBezTo>
                    <a:lnTo>
                      <a:pt x="34147" y="41018"/>
                    </a:lnTo>
                    <a:cubicBezTo>
                      <a:pt x="32082" y="42885"/>
                      <a:pt x="30144" y="44892"/>
                      <a:pt x="28303" y="47000"/>
                    </a:cubicBezTo>
                    <a:cubicBezTo>
                      <a:pt x="28087" y="47247"/>
                      <a:pt x="27944" y="47508"/>
                      <a:pt x="27859" y="47772"/>
                    </a:cubicBezTo>
                    <a:cubicBezTo>
                      <a:pt x="26894" y="48604"/>
                      <a:pt x="25919" y="49428"/>
                      <a:pt x="24960" y="50269"/>
                    </a:cubicBezTo>
                    <a:cubicBezTo>
                      <a:pt x="23387" y="51648"/>
                      <a:pt x="22344" y="53007"/>
                      <a:pt x="22140" y="54364"/>
                    </a:cubicBezTo>
                    <a:cubicBezTo>
                      <a:pt x="21502" y="54968"/>
                      <a:pt x="21269" y="55924"/>
                      <a:pt x="21769" y="56857"/>
                    </a:cubicBezTo>
                    <a:cubicBezTo>
                      <a:pt x="23223" y="59573"/>
                      <a:pt x="25576" y="61583"/>
                      <a:pt x="27446" y="64003"/>
                    </a:cubicBezTo>
                    <a:cubicBezTo>
                      <a:pt x="28982" y="65990"/>
                      <a:pt x="30994" y="69288"/>
                      <a:pt x="33327" y="70356"/>
                    </a:cubicBezTo>
                    <a:cubicBezTo>
                      <a:pt x="33687" y="70521"/>
                      <a:pt x="34039" y="70593"/>
                      <a:pt x="34381" y="70593"/>
                    </a:cubicBezTo>
                    <a:cubicBezTo>
                      <a:pt x="35904" y="70593"/>
                      <a:pt x="37244" y="69168"/>
                      <a:pt x="38362" y="68212"/>
                    </a:cubicBezTo>
                    <a:cubicBezTo>
                      <a:pt x="41429" y="65590"/>
                      <a:pt x="44064" y="62400"/>
                      <a:pt x="46875" y="59515"/>
                    </a:cubicBezTo>
                    <a:cubicBezTo>
                      <a:pt x="52302" y="53952"/>
                      <a:pt x="58353" y="48893"/>
                      <a:pt x="63092" y="42677"/>
                    </a:cubicBezTo>
                    <a:cubicBezTo>
                      <a:pt x="63796" y="41755"/>
                      <a:pt x="64476" y="40814"/>
                      <a:pt x="65148" y="39869"/>
                    </a:cubicBezTo>
                    <a:cubicBezTo>
                      <a:pt x="65437" y="39773"/>
                      <a:pt x="65702" y="39615"/>
                      <a:pt x="65905" y="39369"/>
                    </a:cubicBezTo>
                    <a:cubicBezTo>
                      <a:pt x="67426" y="37527"/>
                      <a:pt x="69188" y="35831"/>
                      <a:pt x="70265" y="33671"/>
                    </a:cubicBezTo>
                    <a:cubicBezTo>
                      <a:pt x="70506" y="33191"/>
                      <a:pt x="70545" y="32725"/>
                      <a:pt x="70457" y="32302"/>
                    </a:cubicBezTo>
                    <a:cubicBezTo>
                      <a:pt x="70874" y="31721"/>
                      <a:pt x="71296" y="31144"/>
                      <a:pt x="71695" y="30554"/>
                    </a:cubicBezTo>
                    <a:cubicBezTo>
                      <a:pt x="72063" y="30377"/>
                      <a:pt x="72394" y="30096"/>
                      <a:pt x="72646" y="29738"/>
                    </a:cubicBezTo>
                    <a:cubicBezTo>
                      <a:pt x="73752" y="28177"/>
                      <a:pt x="74987" y="26828"/>
                      <a:pt x="75651" y="25000"/>
                    </a:cubicBezTo>
                    <a:cubicBezTo>
                      <a:pt x="75778" y="24653"/>
                      <a:pt x="75766" y="24292"/>
                      <a:pt x="75670" y="23952"/>
                    </a:cubicBezTo>
                    <a:cubicBezTo>
                      <a:pt x="76041" y="23349"/>
                      <a:pt x="76396" y="22738"/>
                      <a:pt x="76720" y="22110"/>
                    </a:cubicBezTo>
                    <a:cubicBezTo>
                      <a:pt x="76963" y="21780"/>
                      <a:pt x="77171" y="21431"/>
                      <a:pt x="77317" y="21053"/>
                    </a:cubicBezTo>
                    <a:cubicBezTo>
                      <a:pt x="77356" y="20944"/>
                      <a:pt x="77383" y="20831"/>
                      <a:pt x="77397" y="20716"/>
                    </a:cubicBezTo>
                    <a:cubicBezTo>
                      <a:pt x="78078" y="19140"/>
                      <a:pt x="78625" y="17355"/>
                      <a:pt x="78652" y="15689"/>
                    </a:cubicBezTo>
                    <a:cubicBezTo>
                      <a:pt x="78703" y="12606"/>
                      <a:pt x="77546" y="11122"/>
                      <a:pt x="76480" y="8372"/>
                    </a:cubicBezTo>
                    <a:cubicBezTo>
                      <a:pt x="76255" y="7791"/>
                      <a:pt x="75858" y="7414"/>
                      <a:pt x="75399" y="7198"/>
                    </a:cubicBezTo>
                    <a:cubicBezTo>
                      <a:pt x="73488" y="4247"/>
                      <a:pt x="69806" y="2967"/>
                      <a:pt x="66636" y="1776"/>
                    </a:cubicBezTo>
                    <a:cubicBezTo>
                      <a:pt x="62106" y="73"/>
                      <a:pt x="57527" y="536"/>
                      <a:pt x="52813" y="99"/>
                    </a:cubicBezTo>
                    <a:cubicBezTo>
                      <a:pt x="52100" y="32"/>
                      <a:pt x="51399" y="0"/>
                      <a:pt x="507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063;p45">
                <a:extLst>
                  <a:ext uri="{FF2B5EF4-FFF2-40B4-BE49-F238E27FC236}">
                    <a16:creationId xmlns="" xmlns:a16="http://schemas.microsoft.com/office/drawing/2014/main" id="{3484CA02-359F-4CA5-81BE-49C2ED255397}"/>
                  </a:ext>
                </a:extLst>
              </p:cNvPr>
              <p:cNvSpPr/>
              <p:nvPr/>
            </p:nvSpPr>
            <p:spPr>
              <a:xfrm>
                <a:off x="4271350" y="3891075"/>
                <a:ext cx="747375" cy="938350"/>
              </a:xfrm>
              <a:custGeom>
                <a:avLst/>
                <a:gdLst/>
                <a:ahLst/>
                <a:cxnLst/>
                <a:rect l="l" t="t" r="r" b="b"/>
                <a:pathLst>
                  <a:path w="29895" h="37534" extrusionOk="0">
                    <a:moveTo>
                      <a:pt x="28365" y="0"/>
                    </a:moveTo>
                    <a:cubicBezTo>
                      <a:pt x="27919" y="0"/>
                      <a:pt x="27471" y="250"/>
                      <a:pt x="27360" y="743"/>
                    </a:cubicBezTo>
                    <a:cubicBezTo>
                      <a:pt x="26851" y="3012"/>
                      <a:pt x="25050" y="4594"/>
                      <a:pt x="23841" y="6501"/>
                    </a:cubicBezTo>
                    <a:cubicBezTo>
                      <a:pt x="23699" y="6725"/>
                      <a:pt x="23658" y="6944"/>
                      <a:pt x="23685" y="7145"/>
                    </a:cubicBezTo>
                    <a:cubicBezTo>
                      <a:pt x="21497" y="9057"/>
                      <a:pt x="19836" y="11382"/>
                      <a:pt x="18122" y="13779"/>
                    </a:cubicBezTo>
                    <a:cubicBezTo>
                      <a:pt x="16051" y="16671"/>
                      <a:pt x="13315" y="18990"/>
                      <a:pt x="11037" y="21717"/>
                    </a:cubicBezTo>
                    <a:cubicBezTo>
                      <a:pt x="10805" y="21844"/>
                      <a:pt x="10600" y="22017"/>
                      <a:pt x="10436" y="22224"/>
                    </a:cubicBezTo>
                    <a:cubicBezTo>
                      <a:pt x="7869" y="25405"/>
                      <a:pt x="3834" y="27689"/>
                      <a:pt x="1792" y="31229"/>
                    </a:cubicBezTo>
                    <a:cubicBezTo>
                      <a:pt x="1551" y="31315"/>
                      <a:pt x="1306" y="31394"/>
                      <a:pt x="1066" y="31486"/>
                    </a:cubicBezTo>
                    <a:cubicBezTo>
                      <a:pt x="375" y="31753"/>
                      <a:pt x="0" y="32635"/>
                      <a:pt x="610" y="33216"/>
                    </a:cubicBezTo>
                    <a:cubicBezTo>
                      <a:pt x="1126" y="33707"/>
                      <a:pt x="1738" y="33948"/>
                      <a:pt x="2391" y="34058"/>
                    </a:cubicBezTo>
                    <a:cubicBezTo>
                      <a:pt x="2567" y="34184"/>
                      <a:pt x="2754" y="34295"/>
                      <a:pt x="2965" y="34377"/>
                    </a:cubicBezTo>
                    <a:cubicBezTo>
                      <a:pt x="6376" y="35702"/>
                      <a:pt x="9969" y="36085"/>
                      <a:pt x="13478" y="37053"/>
                    </a:cubicBezTo>
                    <a:cubicBezTo>
                      <a:pt x="14470" y="37327"/>
                      <a:pt x="15500" y="37533"/>
                      <a:pt x="16493" y="37533"/>
                    </a:cubicBezTo>
                    <a:cubicBezTo>
                      <a:pt x="17826" y="37533"/>
                      <a:pt x="19091" y="37161"/>
                      <a:pt x="20102" y="36081"/>
                    </a:cubicBezTo>
                    <a:cubicBezTo>
                      <a:pt x="21798" y="34267"/>
                      <a:pt x="22316" y="30165"/>
                      <a:pt x="23084" y="27899"/>
                    </a:cubicBezTo>
                    <a:cubicBezTo>
                      <a:pt x="24417" y="23951"/>
                      <a:pt x="25864" y="19907"/>
                      <a:pt x="26835" y="15855"/>
                    </a:cubicBezTo>
                    <a:cubicBezTo>
                      <a:pt x="26995" y="15185"/>
                      <a:pt x="26799" y="14517"/>
                      <a:pt x="26408" y="14016"/>
                    </a:cubicBezTo>
                    <a:cubicBezTo>
                      <a:pt x="27114" y="12193"/>
                      <a:pt x="27772" y="10359"/>
                      <a:pt x="28078" y="8402"/>
                    </a:cubicBezTo>
                    <a:cubicBezTo>
                      <a:pt x="28113" y="8171"/>
                      <a:pt x="28104" y="7933"/>
                      <a:pt x="28066" y="7697"/>
                    </a:cubicBezTo>
                    <a:cubicBezTo>
                      <a:pt x="28710" y="5389"/>
                      <a:pt x="29894" y="3254"/>
                      <a:pt x="29355" y="743"/>
                    </a:cubicBezTo>
                    <a:cubicBezTo>
                      <a:pt x="29249" y="247"/>
                      <a:pt x="28808" y="0"/>
                      <a:pt x="283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064;p45">
                <a:extLst>
                  <a:ext uri="{FF2B5EF4-FFF2-40B4-BE49-F238E27FC236}">
                    <a16:creationId xmlns="" xmlns:a16="http://schemas.microsoft.com/office/drawing/2014/main" id="{82C12CB3-1FF4-4AA7-A172-DD5FA2B10187}"/>
                  </a:ext>
                </a:extLst>
              </p:cNvPr>
              <p:cNvSpPr/>
              <p:nvPr/>
            </p:nvSpPr>
            <p:spPr>
              <a:xfrm>
                <a:off x="3299025" y="1929375"/>
                <a:ext cx="476525" cy="414825"/>
              </a:xfrm>
              <a:custGeom>
                <a:avLst/>
                <a:gdLst/>
                <a:ahLst/>
                <a:cxnLst/>
                <a:rect l="l" t="t" r="r" b="b"/>
                <a:pathLst>
                  <a:path w="19061" h="16593" extrusionOk="0">
                    <a:moveTo>
                      <a:pt x="2687" y="0"/>
                    </a:moveTo>
                    <a:cubicBezTo>
                      <a:pt x="2248" y="0"/>
                      <a:pt x="1806" y="271"/>
                      <a:pt x="1661" y="749"/>
                    </a:cubicBezTo>
                    <a:cubicBezTo>
                      <a:pt x="1498" y="1286"/>
                      <a:pt x="1390" y="1775"/>
                      <a:pt x="1328" y="2241"/>
                    </a:cubicBezTo>
                    <a:cubicBezTo>
                      <a:pt x="1321" y="2248"/>
                      <a:pt x="1313" y="2252"/>
                      <a:pt x="1307" y="2259"/>
                    </a:cubicBezTo>
                    <a:cubicBezTo>
                      <a:pt x="0" y="3730"/>
                      <a:pt x="404" y="5667"/>
                      <a:pt x="1623" y="7113"/>
                    </a:cubicBezTo>
                    <a:cubicBezTo>
                      <a:pt x="2442" y="8084"/>
                      <a:pt x="3207" y="8547"/>
                      <a:pt x="4437" y="8842"/>
                    </a:cubicBezTo>
                    <a:cubicBezTo>
                      <a:pt x="4752" y="8918"/>
                      <a:pt x="5095" y="8937"/>
                      <a:pt x="5439" y="8937"/>
                    </a:cubicBezTo>
                    <a:cubicBezTo>
                      <a:pt x="5783" y="8937"/>
                      <a:pt x="6128" y="8918"/>
                      <a:pt x="6448" y="8918"/>
                    </a:cubicBezTo>
                    <a:cubicBezTo>
                      <a:pt x="7293" y="8918"/>
                      <a:pt x="8105" y="9213"/>
                      <a:pt x="8894" y="9557"/>
                    </a:cubicBezTo>
                    <a:cubicBezTo>
                      <a:pt x="9138" y="9708"/>
                      <a:pt x="9394" y="9839"/>
                      <a:pt x="9660" y="9948"/>
                    </a:cubicBezTo>
                    <a:cubicBezTo>
                      <a:pt x="9573" y="12474"/>
                      <a:pt x="10664" y="14972"/>
                      <a:pt x="13016" y="16199"/>
                    </a:cubicBezTo>
                    <a:cubicBezTo>
                      <a:pt x="13540" y="16472"/>
                      <a:pt x="14046" y="16592"/>
                      <a:pt x="14524" y="16592"/>
                    </a:cubicBezTo>
                    <a:cubicBezTo>
                      <a:pt x="16301" y="16592"/>
                      <a:pt x="17699" y="14926"/>
                      <a:pt x="18252" y="13205"/>
                    </a:cubicBezTo>
                    <a:cubicBezTo>
                      <a:pt x="19060" y="10689"/>
                      <a:pt x="16325" y="9210"/>
                      <a:pt x="14494" y="8394"/>
                    </a:cubicBezTo>
                    <a:cubicBezTo>
                      <a:pt x="10409" y="6575"/>
                      <a:pt x="5865" y="4533"/>
                      <a:pt x="3553" y="503"/>
                    </a:cubicBezTo>
                    <a:cubicBezTo>
                      <a:pt x="3356" y="159"/>
                      <a:pt x="3023" y="0"/>
                      <a:pt x="26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065;p45">
                <a:extLst>
                  <a:ext uri="{FF2B5EF4-FFF2-40B4-BE49-F238E27FC236}">
                    <a16:creationId xmlns="" xmlns:a16="http://schemas.microsoft.com/office/drawing/2014/main" id="{7C205F5B-96C1-4F4D-9F0B-8F6D53BE25E6}"/>
                  </a:ext>
                </a:extLst>
              </p:cNvPr>
              <p:cNvSpPr/>
              <p:nvPr/>
            </p:nvSpPr>
            <p:spPr>
              <a:xfrm>
                <a:off x="3752050" y="1892925"/>
                <a:ext cx="220775" cy="338825"/>
              </a:xfrm>
              <a:custGeom>
                <a:avLst/>
                <a:gdLst/>
                <a:ahLst/>
                <a:cxnLst/>
                <a:rect l="l" t="t" r="r" b="b"/>
                <a:pathLst>
                  <a:path w="8831" h="13553" extrusionOk="0">
                    <a:moveTo>
                      <a:pt x="2960" y="0"/>
                    </a:moveTo>
                    <a:cubicBezTo>
                      <a:pt x="2292" y="0"/>
                      <a:pt x="1847" y="629"/>
                      <a:pt x="1966" y="1310"/>
                    </a:cubicBezTo>
                    <a:cubicBezTo>
                      <a:pt x="2025" y="1653"/>
                      <a:pt x="2100" y="1988"/>
                      <a:pt x="2188" y="2320"/>
                    </a:cubicBezTo>
                    <a:cubicBezTo>
                      <a:pt x="1612" y="5132"/>
                      <a:pt x="4232" y="9418"/>
                      <a:pt x="992" y="11215"/>
                    </a:cubicBezTo>
                    <a:cubicBezTo>
                      <a:pt x="0" y="11767"/>
                      <a:pt x="606" y="13143"/>
                      <a:pt x="1528" y="13143"/>
                    </a:cubicBezTo>
                    <a:cubicBezTo>
                      <a:pt x="1690" y="13143"/>
                      <a:pt x="1862" y="13100"/>
                      <a:pt x="2037" y="13003"/>
                    </a:cubicBezTo>
                    <a:cubicBezTo>
                      <a:pt x="2094" y="12972"/>
                      <a:pt x="2137" y="12934"/>
                      <a:pt x="2190" y="12902"/>
                    </a:cubicBezTo>
                    <a:cubicBezTo>
                      <a:pt x="2262" y="12974"/>
                      <a:pt x="2337" y="13048"/>
                      <a:pt x="2442" y="13106"/>
                    </a:cubicBezTo>
                    <a:cubicBezTo>
                      <a:pt x="2977" y="13403"/>
                      <a:pt x="3574" y="13552"/>
                      <a:pt x="4165" y="13552"/>
                    </a:cubicBezTo>
                    <a:cubicBezTo>
                      <a:pt x="5130" y="13552"/>
                      <a:pt x="6080" y="13156"/>
                      <a:pt x="6723" y="12362"/>
                    </a:cubicBezTo>
                    <a:cubicBezTo>
                      <a:pt x="7313" y="11636"/>
                      <a:pt x="7527" y="10740"/>
                      <a:pt x="7306" y="9832"/>
                    </a:cubicBezTo>
                    <a:cubicBezTo>
                      <a:pt x="7125" y="9087"/>
                      <a:pt x="6545" y="8484"/>
                      <a:pt x="5975" y="7941"/>
                    </a:cubicBezTo>
                    <a:cubicBezTo>
                      <a:pt x="6024" y="7855"/>
                      <a:pt x="6058" y="7760"/>
                      <a:pt x="6075" y="7661"/>
                    </a:cubicBezTo>
                    <a:cubicBezTo>
                      <a:pt x="6082" y="7658"/>
                      <a:pt x="6090" y="7656"/>
                      <a:pt x="6099" y="7652"/>
                    </a:cubicBezTo>
                    <a:cubicBezTo>
                      <a:pt x="6288" y="7844"/>
                      <a:pt x="6545" y="7967"/>
                      <a:pt x="6819" y="7967"/>
                    </a:cubicBezTo>
                    <a:cubicBezTo>
                      <a:pt x="7053" y="7967"/>
                      <a:pt x="7300" y="7877"/>
                      <a:pt x="7526" y="7665"/>
                    </a:cubicBezTo>
                    <a:cubicBezTo>
                      <a:pt x="8068" y="7156"/>
                      <a:pt x="8770" y="6354"/>
                      <a:pt x="8591" y="5527"/>
                    </a:cubicBezTo>
                    <a:cubicBezTo>
                      <a:pt x="8830" y="4689"/>
                      <a:pt x="8522" y="3727"/>
                      <a:pt x="7836" y="3097"/>
                    </a:cubicBezTo>
                    <a:cubicBezTo>
                      <a:pt x="7647" y="2923"/>
                      <a:pt x="7445" y="2835"/>
                      <a:pt x="7246" y="2810"/>
                    </a:cubicBezTo>
                    <a:cubicBezTo>
                      <a:pt x="7191" y="2728"/>
                      <a:pt x="7142" y="2645"/>
                      <a:pt x="7082" y="2566"/>
                    </a:cubicBezTo>
                    <a:cubicBezTo>
                      <a:pt x="6513" y="1807"/>
                      <a:pt x="5563" y="1016"/>
                      <a:pt x="4639" y="701"/>
                    </a:cubicBezTo>
                    <a:cubicBezTo>
                      <a:pt x="4217" y="400"/>
                      <a:pt x="3751" y="163"/>
                      <a:pt x="3239" y="35"/>
                    </a:cubicBezTo>
                    <a:cubicBezTo>
                      <a:pt x="3143" y="12"/>
                      <a:pt x="3050" y="0"/>
                      <a:pt x="29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066;p45">
                <a:extLst>
                  <a:ext uri="{FF2B5EF4-FFF2-40B4-BE49-F238E27FC236}">
                    <a16:creationId xmlns="" xmlns:a16="http://schemas.microsoft.com/office/drawing/2014/main" id="{EBC84D96-8BF3-4491-9238-FF1FE94BFF1A}"/>
                  </a:ext>
                </a:extLst>
              </p:cNvPr>
              <p:cNvSpPr/>
              <p:nvPr/>
            </p:nvSpPr>
            <p:spPr>
              <a:xfrm>
                <a:off x="3555550" y="4589225"/>
                <a:ext cx="349450" cy="355325"/>
              </a:xfrm>
              <a:custGeom>
                <a:avLst/>
                <a:gdLst/>
                <a:ahLst/>
                <a:cxnLst/>
                <a:rect l="l" t="t" r="r" b="b"/>
                <a:pathLst>
                  <a:path w="13978" h="14213" extrusionOk="0">
                    <a:moveTo>
                      <a:pt x="7577" y="0"/>
                    </a:moveTo>
                    <a:cubicBezTo>
                      <a:pt x="7026" y="0"/>
                      <a:pt x="6481" y="196"/>
                      <a:pt x="6151" y="609"/>
                    </a:cubicBezTo>
                    <a:cubicBezTo>
                      <a:pt x="4827" y="2268"/>
                      <a:pt x="3216" y="3607"/>
                      <a:pt x="1498" y="4841"/>
                    </a:cubicBezTo>
                    <a:cubicBezTo>
                      <a:pt x="0" y="5916"/>
                      <a:pt x="551" y="7985"/>
                      <a:pt x="1760" y="8611"/>
                    </a:cubicBezTo>
                    <a:cubicBezTo>
                      <a:pt x="1579" y="9548"/>
                      <a:pt x="2014" y="10317"/>
                      <a:pt x="2698" y="10721"/>
                    </a:cubicBezTo>
                    <a:cubicBezTo>
                      <a:pt x="2559" y="10995"/>
                      <a:pt x="2427" y="11275"/>
                      <a:pt x="2306" y="11564"/>
                    </a:cubicBezTo>
                    <a:cubicBezTo>
                      <a:pt x="1762" y="12860"/>
                      <a:pt x="3105" y="14212"/>
                      <a:pt x="4382" y="14212"/>
                    </a:cubicBezTo>
                    <a:cubicBezTo>
                      <a:pt x="4721" y="14212"/>
                      <a:pt x="5055" y="14117"/>
                      <a:pt x="5348" y="13901"/>
                    </a:cubicBezTo>
                    <a:cubicBezTo>
                      <a:pt x="7732" y="12140"/>
                      <a:pt x="9997" y="10204"/>
                      <a:pt x="12696" y="8932"/>
                    </a:cubicBezTo>
                    <a:cubicBezTo>
                      <a:pt x="13713" y="8454"/>
                      <a:pt x="13977" y="7005"/>
                      <a:pt x="13439" y="6101"/>
                    </a:cubicBezTo>
                    <a:cubicBezTo>
                      <a:pt x="12236" y="4074"/>
                      <a:pt x="10626" y="2370"/>
                      <a:pt x="9079" y="609"/>
                    </a:cubicBezTo>
                    <a:cubicBezTo>
                      <a:pt x="8729" y="212"/>
                      <a:pt x="8150" y="0"/>
                      <a:pt x="757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067;p45">
                <a:extLst>
                  <a:ext uri="{FF2B5EF4-FFF2-40B4-BE49-F238E27FC236}">
                    <a16:creationId xmlns="" xmlns:a16="http://schemas.microsoft.com/office/drawing/2014/main" id="{5E82BB2D-A935-4307-9DA3-7A6E40DD02E9}"/>
                  </a:ext>
                </a:extLst>
              </p:cNvPr>
              <p:cNvSpPr/>
              <p:nvPr/>
            </p:nvSpPr>
            <p:spPr>
              <a:xfrm>
                <a:off x="4286650" y="4747100"/>
                <a:ext cx="313000" cy="290425"/>
              </a:xfrm>
              <a:custGeom>
                <a:avLst/>
                <a:gdLst/>
                <a:ahLst/>
                <a:cxnLst/>
                <a:rect l="l" t="t" r="r" b="b"/>
                <a:pathLst>
                  <a:path w="12520" h="11617" extrusionOk="0">
                    <a:moveTo>
                      <a:pt x="3547" y="1"/>
                    </a:moveTo>
                    <a:cubicBezTo>
                      <a:pt x="2644" y="1"/>
                      <a:pt x="1723" y="616"/>
                      <a:pt x="1527" y="1522"/>
                    </a:cubicBezTo>
                    <a:cubicBezTo>
                      <a:pt x="1006" y="3939"/>
                      <a:pt x="0" y="6184"/>
                      <a:pt x="5" y="8697"/>
                    </a:cubicBezTo>
                    <a:cubicBezTo>
                      <a:pt x="8" y="10032"/>
                      <a:pt x="1045" y="10698"/>
                      <a:pt x="2080" y="10698"/>
                    </a:cubicBezTo>
                    <a:cubicBezTo>
                      <a:pt x="2334" y="10698"/>
                      <a:pt x="2588" y="10658"/>
                      <a:pt x="2827" y="10578"/>
                    </a:cubicBezTo>
                    <a:cubicBezTo>
                      <a:pt x="3095" y="10932"/>
                      <a:pt x="3467" y="11206"/>
                      <a:pt x="3905" y="11315"/>
                    </a:cubicBezTo>
                    <a:cubicBezTo>
                      <a:pt x="4665" y="11503"/>
                      <a:pt x="5385" y="11617"/>
                      <a:pt x="6076" y="11617"/>
                    </a:cubicBezTo>
                    <a:cubicBezTo>
                      <a:pt x="7272" y="11617"/>
                      <a:pt x="8380" y="11276"/>
                      <a:pt x="9458" y="10391"/>
                    </a:cubicBezTo>
                    <a:cubicBezTo>
                      <a:pt x="11058" y="9078"/>
                      <a:pt x="11048" y="6622"/>
                      <a:pt x="11833" y="4877"/>
                    </a:cubicBezTo>
                    <a:cubicBezTo>
                      <a:pt x="12519" y="3354"/>
                      <a:pt x="11683" y="1954"/>
                      <a:pt x="10045" y="1761"/>
                    </a:cubicBezTo>
                    <a:cubicBezTo>
                      <a:pt x="7993" y="1521"/>
                      <a:pt x="6042" y="663"/>
                      <a:pt x="4076" y="76"/>
                    </a:cubicBezTo>
                    <a:cubicBezTo>
                      <a:pt x="3904" y="25"/>
                      <a:pt x="3726" y="1"/>
                      <a:pt x="354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068;p45">
                <a:extLst>
                  <a:ext uri="{FF2B5EF4-FFF2-40B4-BE49-F238E27FC236}">
                    <a16:creationId xmlns="" xmlns:a16="http://schemas.microsoft.com/office/drawing/2014/main" id="{898C9C06-556E-4E34-B49C-57180D6A379D}"/>
                  </a:ext>
                </a:extLst>
              </p:cNvPr>
              <p:cNvSpPr/>
              <p:nvPr/>
            </p:nvSpPr>
            <p:spPr>
              <a:xfrm>
                <a:off x="4514700" y="2498000"/>
                <a:ext cx="343275" cy="310975"/>
              </a:xfrm>
              <a:custGeom>
                <a:avLst/>
                <a:gdLst/>
                <a:ahLst/>
                <a:cxnLst/>
                <a:rect l="l" t="t" r="r" b="b"/>
                <a:pathLst>
                  <a:path w="13731" h="12439" extrusionOk="0">
                    <a:moveTo>
                      <a:pt x="4621" y="1"/>
                    </a:moveTo>
                    <a:cubicBezTo>
                      <a:pt x="4386" y="1"/>
                      <a:pt x="4141" y="96"/>
                      <a:pt x="3918" y="320"/>
                    </a:cubicBezTo>
                    <a:cubicBezTo>
                      <a:pt x="2892" y="1354"/>
                      <a:pt x="1897" y="2410"/>
                      <a:pt x="711" y="3264"/>
                    </a:cubicBezTo>
                    <a:cubicBezTo>
                      <a:pt x="174" y="3651"/>
                      <a:pt x="0" y="4381"/>
                      <a:pt x="501" y="4890"/>
                    </a:cubicBezTo>
                    <a:cubicBezTo>
                      <a:pt x="734" y="5127"/>
                      <a:pt x="906" y="5413"/>
                      <a:pt x="1058" y="5713"/>
                    </a:cubicBezTo>
                    <a:cubicBezTo>
                      <a:pt x="916" y="5887"/>
                      <a:pt x="822" y="6097"/>
                      <a:pt x="819" y="6332"/>
                    </a:cubicBezTo>
                    <a:cubicBezTo>
                      <a:pt x="812" y="7132"/>
                      <a:pt x="1108" y="7793"/>
                      <a:pt x="1498" y="8417"/>
                    </a:cubicBezTo>
                    <a:cubicBezTo>
                      <a:pt x="1443" y="8478"/>
                      <a:pt x="1382" y="8537"/>
                      <a:pt x="1330" y="8602"/>
                    </a:cubicBezTo>
                    <a:cubicBezTo>
                      <a:pt x="700" y="9382"/>
                      <a:pt x="1384" y="10412"/>
                      <a:pt x="2117" y="10412"/>
                    </a:cubicBezTo>
                    <a:cubicBezTo>
                      <a:pt x="2203" y="10412"/>
                      <a:pt x="2290" y="10398"/>
                      <a:pt x="2375" y="10368"/>
                    </a:cubicBezTo>
                    <a:lnTo>
                      <a:pt x="2375" y="10368"/>
                    </a:lnTo>
                    <a:cubicBezTo>
                      <a:pt x="2372" y="10403"/>
                      <a:pt x="2371" y="10438"/>
                      <a:pt x="2372" y="10472"/>
                    </a:cubicBezTo>
                    <a:cubicBezTo>
                      <a:pt x="2445" y="11406"/>
                      <a:pt x="2872" y="11896"/>
                      <a:pt x="3484" y="12117"/>
                    </a:cubicBezTo>
                    <a:cubicBezTo>
                      <a:pt x="3652" y="12310"/>
                      <a:pt x="3901" y="12439"/>
                      <a:pt x="4235" y="12439"/>
                    </a:cubicBezTo>
                    <a:cubicBezTo>
                      <a:pt x="4490" y="12439"/>
                      <a:pt x="4695" y="12364"/>
                      <a:pt x="4853" y="12242"/>
                    </a:cubicBezTo>
                    <a:cubicBezTo>
                      <a:pt x="5245" y="12206"/>
                      <a:pt x="5662" y="12120"/>
                      <a:pt x="6078" y="12017"/>
                    </a:cubicBezTo>
                    <a:cubicBezTo>
                      <a:pt x="6244" y="12209"/>
                      <a:pt x="6492" y="12335"/>
                      <a:pt x="6823" y="12335"/>
                    </a:cubicBezTo>
                    <a:cubicBezTo>
                      <a:pt x="7405" y="12335"/>
                      <a:pt x="7733" y="11944"/>
                      <a:pt x="7807" y="11500"/>
                    </a:cubicBezTo>
                    <a:cubicBezTo>
                      <a:pt x="7900" y="11469"/>
                      <a:pt x="7998" y="11436"/>
                      <a:pt x="8086" y="11406"/>
                    </a:cubicBezTo>
                    <a:cubicBezTo>
                      <a:pt x="8556" y="11305"/>
                      <a:pt x="9014" y="11155"/>
                      <a:pt x="9453" y="10961"/>
                    </a:cubicBezTo>
                    <a:cubicBezTo>
                      <a:pt x="9461" y="10959"/>
                      <a:pt x="9470" y="10956"/>
                      <a:pt x="9478" y="10953"/>
                    </a:cubicBezTo>
                    <a:lnTo>
                      <a:pt x="9478" y="10951"/>
                    </a:lnTo>
                    <a:cubicBezTo>
                      <a:pt x="9561" y="10914"/>
                      <a:pt x="9643" y="10889"/>
                      <a:pt x="9726" y="10849"/>
                    </a:cubicBezTo>
                    <a:cubicBezTo>
                      <a:pt x="10527" y="10451"/>
                      <a:pt x="10309" y="9455"/>
                      <a:pt x="9693" y="9077"/>
                    </a:cubicBezTo>
                    <a:cubicBezTo>
                      <a:pt x="10604" y="8602"/>
                      <a:pt x="11512" y="8124"/>
                      <a:pt x="12418" y="7640"/>
                    </a:cubicBezTo>
                    <a:cubicBezTo>
                      <a:pt x="13424" y="7103"/>
                      <a:pt x="12808" y="5720"/>
                      <a:pt x="11873" y="5720"/>
                    </a:cubicBezTo>
                    <a:cubicBezTo>
                      <a:pt x="11713" y="5720"/>
                      <a:pt x="11544" y="5761"/>
                      <a:pt x="11373" y="5852"/>
                    </a:cubicBezTo>
                    <a:cubicBezTo>
                      <a:pt x="10641" y="6241"/>
                      <a:pt x="9908" y="6629"/>
                      <a:pt x="9174" y="7015"/>
                    </a:cubicBezTo>
                    <a:cubicBezTo>
                      <a:pt x="10359" y="6107"/>
                      <a:pt x="11564" y="5227"/>
                      <a:pt x="12832" y="4431"/>
                    </a:cubicBezTo>
                    <a:cubicBezTo>
                      <a:pt x="13730" y="3865"/>
                      <a:pt x="13287" y="2498"/>
                      <a:pt x="12328" y="2498"/>
                    </a:cubicBezTo>
                    <a:cubicBezTo>
                      <a:pt x="12235" y="2498"/>
                      <a:pt x="12137" y="2511"/>
                      <a:pt x="12035" y="2539"/>
                    </a:cubicBezTo>
                    <a:cubicBezTo>
                      <a:pt x="11276" y="2744"/>
                      <a:pt x="10554" y="3024"/>
                      <a:pt x="9852" y="3349"/>
                    </a:cubicBezTo>
                    <a:cubicBezTo>
                      <a:pt x="10091" y="3017"/>
                      <a:pt x="10316" y="2672"/>
                      <a:pt x="10512" y="2299"/>
                    </a:cubicBezTo>
                    <a:cubicBezTo>
                      <a:pt x="10924" y="1513"/>
                      <a:pt x="10334" y="768"/>
                      <a:pt x="9596" y="768"/>
                    </a:cubicBezTo>
                    <a:cubicBezTo>
                      <a:pt x="9433" y="768"/>
                      <a:pt x="9264" y="804"/>
                      <a:pt x="9096" y="884"/>
                    </a:cubicBezTo>
                    <a:cubicBezTo>
                      <a:pt x="7397" y="1686"/>
                      <a:pt x="5854" y="2735"/>
                      <a:pt x="4374" y="3875"/>
                    </a:cubicBezTo>
                    <a:cubicBezTo>
                      <a:pt x="4767" y="3110"/>
                      <a:pt x="5181" y="2355"/>
                      <a:pt x="5544" y="1575"/>
                    </a:cubicBezTo>
                    <a:cubicBezTo>
                      <a:pt x="5897" y="811"/>
                      <a:pt x="5307" y="1"/>
                      <a:pt x="46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069;p45">
                <a:extLst>
                  <a:ext uri="{FF2B5EF4-FFF2-40B4-BE49-F238E27FC236}">
                    <a16:creationId xmlns="" xmlns:a16="http://schemas.microsoft.com/office/drawing/2014/main" id="{232A9783-77C7-4871-A978-AA300609F80F}"/>
                  </a:ext>
                </a:extLst>
              </p:cNvPr>
              <p:cNvSpPr/>
              <p:nvPr/>
            </p:nvSpPr>
            <p:spPr>
              <a:xfrm>
                <a:off x="4837850" y="2560525"/>
                <a:ext cx="200" cy="150"/>
              </a:xfrm>
              <a:custGeom>
                <a:avLst/>
                <a:gdLst/>
                <a:ahLst/>
                <a:cxnLst/>
                <a:rect l="l" t="t" r="r" b="b"/>
                <a:pathLst>
                  <a:path w="8" h="6" extrusionOk="0">
                    <a:moveTo>
                      <a:pt x="8" y="0"/>
                    </a:moveTo>
                    <a:lnTo>
                      <a:pt x="8" y="0"/>
                    </a:lnTo>
                    <a:cubicBezTo>
                      <a:pt x="5" y="2"/>
                      <a:pt x="3" y="4"/>
                      <a:pt x="1" y="5"/>
                    </a:cubicBezTo>
                    <a:cubicBezTo>
                      <a:pt x="3" y="4"/>
                      <a:pt x="5" y="2"/>
                      <a:pt x="8" y="0"/>
                    </a:cubicBezTo>
                    <a:close/>
                  </a:path>
                </a:pathLst>
              </a:custGeom>
              <a:solidFill>
                <a:srgbClr val="FFF4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070;p45">
                <a:extLst>
                  <a:ext uri="{FF2B5EF4-FFF2-40B4-BE49-F238E27FC236}">
                    <a16:creationId xmlns="" xmlns:a16="http://schemas.microsoft.com/office/drawing/2014/main" id="{DEF3B06F-0399-4808-9722-2750CEBECC63}"/>
                  </a:ext>
                </a:extLst>
              </p:cNvPr>
              <p:cNvSpPr/>
              <p:nvPr/>
            </p:nvSpPr>
            <p:spPr>
              <a:xfrm>
                <a:off x="4697850" y="2076525"/>
                <a:ext cx="608275" cy="877025"/>
              </a:xfrm>
              <a:custGeom>
                <a:avLst/>
                <a:gdLst/>
                <a:ahLst/>
                <a:cxnLst/>
                <a:rect l="l" t="t" r="r" b="b"/>
                <a:pathLst>
                  <a:path w="24331" h="35081" extrusionOk="0">
                    <a:moveTo>
                      <a:pt x="3947" y="0"/>
                    </a:moveTo>
                    <a:cubicBezTo>
                      <a:pt x="3133" y="0"/>
                      <a:pt x="2399" y="634"/>
                      <a:pt x="2094" y="1401"/>
                    </a:cubicBezTo>
                    <a:cubicBezTo>
                      <a:pt x="1929" y="1623"/>
                      <a:pt x="1804" y="1901"/>
                      <a:pt x="1745" y="2249"/>
                    </a:cubicBezTo>
                    <a:cubicBezTo>
                      <a:pt x="1039" y="6377"/>
                      <a:pt x="346" y="10516"/>
                      <a:pt x="855" y="14695"/>
                    </a:cubicBezTo>
                    <a:cubicBezTo>
                      <a:pt x="509" y="15487"/>
                      <a:pt x="251" y="16300"/>
                      <a:pt x="222" y="17187"/>
                    </a:cubicBezTo>
                    <a:cubicBezTo>
                      <a:pt x="206" y="17669"/>
                      <a:pt x="654" y="18228"/>
                      <a:pt x="1166" y="18228"/>
                    </a:cubicBezTo>
                    <a:cubicBezTo>
                      <a:pt x="1196" y="18228"/>
                      <a:pt x="1227" y="18226"/>
                      <a:pt x="1257" y="18222"/>
                    </a:cubicBezTo>
                    <a:cubicBezTo>
                      <a:pt x="1903" y="18137"/>
                      <a:pt x="2449" y="17960"/>
                      <a:pt x="3033" y="17669"/>
                    </a:cubicBezTo>
                    <a:cubicBezTo>
                      <a:pt x="3431" y="17471"/>
                      <a:pt x="3804" y="17218"/>
                      <a:pt x="4204" y="17020"/>
                    </a:cubicBezTo>
                    <a:cubicBezTo>
                      <a:pt x="4255" y="17049"/>
                      <a:pt x="4296" y="17084"/>
                      <a:pt x="4353" y="17111"/>
                    </a:cubicBezTo>
                    <a:cubicBezTo>
                      <a:pt x="4378" y="17123"/>
                      <a:pt x="4405" y="17132"/>
                      <a:pt x="4429" y="17143"/>
                    </a:cubicBezTo>
                    <a:cubicBezTo>
                      <a:pt x="3923" y="17376"/>
                      <a:pt x="3457" y="17672"/>
                      <a:pt x="3113" y="18111"/>
                    </a:cubicBezTo>
                    <a:cubicBezTo>
                      <a:pt x="2821" y="18484"/>
                      <a:pt x="2695" y="18927"/>
                      <a:pt x="2952" y="19365"/>
                    </a:cubicBezTo>
                    <a:cubicBezTo>
                      <a:pt x="3123" y="19658"/>
                      <a:pt x="3490" y="19891"/>
                      <a:pt x="3847" y="19891"/>
                    </a:cubicBezTo>
                    <a:cubicBezTo>
                      <a:pt x="3940" y="19891"/>
                      <a:pt x="4032" y="19876"/>
                      <a:pt x="4120" y="19841"/>
                    </a:cubicBezTo>
                    <a:cubicBezTo>
                      <a:pt x="4247" y="19792"/>
                      <a:pt x="4370" y="19734"/>
                      <a:pt x="4493" y="19680"/>
                    </a:cubicBezTo>
                    <a:cubicBezTo>
                      <a:pt x="4593" y="19709"/>
                      <a:pt x="4697" y="19724"/>
                      <a:pt x="4801" y="19724"/>
                    </a:cubicBezTo>
                    <a:cubicBezTo>
                      <a:pt x="5092" y="19724"/>
                      <a:pt x="5385" y="19605"/>
                      <a:pt x="5605" y="19329"/>
                    </a:cubicBezTo>
                    <a:cubicBezTo>
                      <a:pt x="5609" y="19336"/>
                      <a:pt x="5612" y="19342"/>
                      <a:pt x="5616" y="19348"/>
                    </a:cubicBezTo>
                    <a:cubicBezTo>
                      <a:pt x="5614" y="19351"/>
                      <a:pt x="5609" y="19357"/>
                      <a:pt x="5608" y="19359"/>
                    </a:cubicBezTo>
                    <a:cubicBezTo>
                      <a:pt x="5611" y="19358"/>
                      <a:pt x="5614" y="19356"/>
                      <a:pt x="5617" y="19353"/>
                    </a:cubicBezTo>
                    <a:cubicBezTo>
                      <a:pt x="5618" y="19355"/>
                      <a:pt x="5618" y="19356"/>
                      <a:pt x="5619" y="19357"/>
                    </a:cubicBezTo>
                    <a:cubicBezTo>
                      <a:pt x="5619" y="19357"/>
                      <a:pt x="5618" y="19357"/>
                      <a:pt x="5618" y="19357"/>
                    </a:cubicBezTo>
                    <a:cubicBezTo>
                      <a:pt x="5617" y="19357"/>
                      <a:pt x="5616" y="19357"/>
                      <a:pt x="5615" y="19357"/>
                    </a:cubicBezTo>
                    <a:cubicBezTo>
                      <a:pt x="5614" y="19357"/>
                      <a:pt x="5612" y="19358"/>
                      <a:pt x="5608" y="19360"/>
                    </a:cubicBezTo>
                    <a:cubicBezTo>
                      <a:pt x="5588" y="19394"/>
                      <a:pt x="5585" y="19406"/>
                      <a:pt x="5590" y="19406"/>
                    </a:cubicBezTo>
                    <a:cubicBezTo>
                      <a:pt x="5596" y="19406"/>
                      <a:pt x="5614" y="19388"/>
                      <a:pt x="5626" y="19371"/>
                    </a:cubicBezTo>
                    <a:cubicBezTo>
                      <a:pt x="5733" y="19608"/>
                      <a:pt x="5830" y="19852"/>
                      <a:pt x="5919" y="20097"/>
                    </a:cubicBezTo>
                    <a:cubicBezTo>
                      <a:pt x="5569" y="20359"/>
                      <a:pt x="5237" y="20644"/>
                      <a:pt x="4926" y="20950"/>
                    </a:cubicBezTo>
                    <a:cubicBezTo>
                      <a:pt x="4523" y="21143"/>
                      <a:pt x="4121" y="21339"/>
                      <a:pt x="3737" y="21572"/>
                    </a:cubicBezTo>
                    <a:cubicBezTo>
                      <a:pt x="2777" y="22153"/>
                      <a:pt x="3363" y="23512"/>
                      <a:pt x="4256" y="23512"/>
                    </a:cubicBezTo>
                    <a:cubicBezTo>
                      <a:pt x="4370" y="23512"/>
                      <a:pt x="4489" y="23490"/>
                      <a:pt x="4611" y="23441"/>
                    </a:cubicBezTo>
                    <a:cubicBezTo>
                      <a:pt x="4723" y="23490"/>
                      <a:pt x="4843" y="23519"/>
                      <a:pt x="4967" y="23519"/>
                    </a:cubicBezTo>
                    <a:cubicBezTo>
                      <a:pt x="5063" y="23519"/>
                      <a:pt x="5160" y="23502"/>
                      <a:pt x="5258" y="23464"/>
                    </a:cubicBezTo>
                    <a:cubicBezTo>
                      <a:pt x="5368" y="23422"/>
                      <a:pt x="5483" y="23359"/>
                      <a:pt x="5596" y="23307"/>
                    </a:cubicBezTo>
                    <a:lnTo>
                      <a:pt x="5596" y="23307"/>
                    </a:lnTo>
                    <a:cubicBezTo>
                      <a:pt x="5573" y="23398"/>
                      <a:pt x="5545" y="23485"/>
                      <a:pt x="5518" y="23572"/>
                    </a:cubicBezTo>
                    <a:cubicBezTo>
                      <a:pt x="5399" y="23803"/>
                      <a:pt x="5294" y="24041"/>
                      <a:pt x="5205" y="24286"/>
                    </a:cubicBezTo>
                    <a:cubicBezTo>
                      <a:pt x="4918" y="24756"/>
                      <a:pt x="4493" y="25073"/>
                      <a:pt x="3830" y="25073"/>
                    </a:cubicBezTo>
                    <a:cubicBezTo>
                      <a:pt x="3736" y="25073"/>
                      <a:pt x="3638" y="25067"/>
                      <a:pt x="3535" y="25054"/>
                    </a:cubicBezTo>
                    <a:cubicBezTo>
                      <a:pt x="3485" y="25048"/>
                      <a:pt x="3438" y="25045"/>
                      <a:pt x="3392" y="25045"/>
                    </a:cubicBezTo>
                    <a:cubicBezTo>
                      <a:pt x="2213" y="25045"/>
                      <a:pt x="2279" y="26966"/>
                      <a:pt x="3535" y="27125"/>
                    </a:cubicBezTo>
                    <a:cubicBezTo>
                      <a:pt x="3666" y="27139"/>
                      <a:pt x="3795" y="27165"/>
                      <a:pt x="3923" y="27201"/>
                    </a:cubicBezTo>
                    <a:cubicBezTo>
                      <a:pt x="3827" y="27427"/>
                      <a:pt x="3732" y="27652"/>
                      <a:pt x="3643" y="27880"/>
                    </a:cubicBezTo>
                    <a:cubicBezTo>
                      <a:pt x="1549" y="28271"/>
                      <a:pt x="0" y="29683"/>
                      <a:pt x="222" y="32093"/>
                    </a:cubicBezTo>
                    <a:cubicBezTo>
                      <a:pt x="327" y="33235"/>
                      <a:pt x="1085" y="34137"/>
                      <a:pt x="2292" y="34163"/>
                    </a:cubicBezTo>
                    <a:cubicBezTo>
                      <a:pt x="2744" y="34173"/>
                      <a:pt x="3197" y="34177"/>
                      <a:pt x="3651" y="34177"/>
                    </a:cubicBezTo>
                    <a:cubicBezTo>
                      <a:pt x="5266" y="34177"/>
                      <a:pt x="6889" y="34125"/>
                      <a:pt x="8511" y="34096"/>
                    </a:cubicBezTo>
                    <a:cubicBezTo>
                      <a:pt x="9971" y="34864"/>
                      <a:pt x="11480" y="35080"/>
                      <a:pt x="13013" y="35080"/>
                    </a:cubicBezTo>
                    <a:cubicBezTo>
                      <a:pt x="14981" y="35080"/>
                      <a:pt x="16989" y="34724"/>
                      <a:pt x="18983" y="34724"/>
                    </a:cubicBezTo>
                    <a:cubicBezTo>
                      <a:pt x="19424" y="34724"/>
                      <a:pt x="19864" y="34742"/>
                      <a:pt x="20303" y="34784"/>
                    </a:cubicBezTo>
                    <a:cubicBezTo>
                      <a:pt x="20366" y="34790"/>
                      <a:pt x="20427" y="34793"/>
                      <a:pt x="20487" y="34793"/>
                    </a:cubicBezTo>
                    <a:cubicBezTo>
                      <a:pt x="21862" y="34793"/>
                      <a:pt x="22598" y="33239"/>
                      <a:pt x="22256" y="32043"/>
                    </a:cubicBezTo>
                    <a:cubicBezTo>
                      <a:pt x="22306" y="31934"/>
                      <a:pt x="22357" y="31830"/>
                      <a:pt x="22403" y="31712"/>
                    </a:cubicBezTo>
                    <a:cubicBezTo>
                      <a:pt x="23841" y="28076"/>
                      <a:pt x="22835" y="23568"/>
                      <a:pt x="22505" y="19559"/>
                    </a:cubicBezTo>
                    <a:cubicBezTo>
                      <a:pt x="22790" y="17323"/>
                      <a:pt x="23091" y="15093"/>
                      <a:pt x="23202" y="12840"/>
                    </a:cubicBezTo>
                    <a:cubicBezTo>
                      <a:pt x="23220" y="12461"/>
                      <a:pt x="23145" y="12142"/>
                      <a:pt x="23016" y="11871"/>
                    </a:cubicBezTo>
                    <a:cubicBezTo>
                      <a:pt x="23582" y="8664"/>
                      <a:pt x="24330" y="5475"/>
                      <a:pt x="24237" y="2178"/>
                    </a:cubicBezTo>
                    <a:cubicBezTo>
                      <a:pt x="24203" y="1004"/>
                      <a:pt x="23317" y="168"/>
                      <a:pt x="22166" y="107"/>
                    </a:cubicBezTo>
                    <a:cubicBezTo>
                      <a:pt x="20850" y="38"/>
                      <a:pt x="19533" y="13"/>
                      <a:pt x="18216" y="13"/>
                    </a:cubicBezTo>
                    <a:cubicBezTo>
                      <a:pt x="15100" y="13"/>
                      <a:pt x="11984" y="150"/>
                      <a:pt x="8869" y="150"/>
                    </a:cubicBezTo>
                    <a:cubicBezTo>
                      <a:pt x="7263" y="150"/>
                      <a:pt x="5658" y="114"/>
                      <a:pt x="4053" y="4"/>
                    </a:cubicBezTo>
                    <a:cubicBezTo>
                      <a:pt x="4017" y="1"/>
                      <a:pt x="3982" y="0"/>
                      <a:pt x="39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071;p45">
                <a:extLst>
                  <a:ext uri="{FF2B5EF4-FFF2-40B4-BE49-F238E27FC236}">
                    <a16:creationId xmlns="" xmlns:a16="http://schemas.microsoft.com/office/drawing/2014/main" id="{90C30AB5-D484-4175-987C-E9C72A1C0D0A}"/>
                  </a:ext>
                </a:extLst>
              </p:cNvPr>
              <p:cNvSpPr/>
              <p:nvPr/>
            </p:nvSpPr>
            <p:spPr>
              <a:xfrm>
                <a:off x="5093650" y="1737625"/>
                <a:ext cx="201000" cy="354075"/>
              </a:xfrm>
              <a:custGeom>
                <a:avLst/>
                <a:gdLst/>
                <a:ahLst/>
                <a:cxnLst/>
                <a:rect l="l" t="t" r="r" b="b"/>
                <a:pathLst>
                  <a:path w="8040" h="14163" extrusionOk="0">
                    <a:moveTo>
                      <a:pt x="1159" y="0"/>
                    </a:moveTo>
                    <a:cubicBezTo>
                      <a:pt x="470" y="0"/>
                      <a:pt x="1" y="660"/>
                      <a:pt x="161" y="1310"/>
                    </a:cubicBezTo>
                    <a:cubicBezTo>
                      <a:pt x="237" y="1623"/>
                      <a:pt x="329" y="1929"/>
                      <a:pt x="426" y="2231"/>
                    </a:cubicBezTo>
                    <a:cubicBezTo>
                      <a:pt x="406" y="2747"/>
                      <a:pt x="319" y="3385"/>
                      <a:pt x="326" y="3645"/>
                    </a:cubicBezTo>
                    <a:cubicBezTo>
                      <a:pt x="351" y="4479"/>
                      <a:pt x="418" y="5313"/>
                      <a:pt x="471" y="6145"/>
                    </a:cubicBezTo>
                    <a:cubicBezTo>
                      <a:pt x="610" y="8257"/>
                      <a:pt x="716" y="10359"/>
                      <a:pt x="368" y="12457"/>
                    </a:cubicBezTo>
                    <a:cubicBezTo>
                      <a:pt x="236" y="13242"/>
                      <a:pt x="905" y="13754"/>
                      <a:pt x="1508" y="13754"/>
                    </a:cubicBezTo>
                    <a:cubicBezTo>
                      <a:pt x="1554" y="13754"/>
                      <a:pt x="1599" y="13751"/>
                      <a:pt x="1644" y="13745"/>
                    </a:cubicBezTo>
                    <a:cubicBezTo>
                      <a:pt x="2335" y="14042"/>
                      <a:pt x="3132" y="14163"/>
                      <a:pt x="3944" y="14163"/>
                    </a:cubicBezTo>
                    <a:cubicBezTo>
                      <a:pt x="5054" y="14163"/>
                      <a:pt x="6192" y="13937"/>
                      <a:pt x="7126" y="13627"/>
                    </a:cubicBezTo>
                    <a:cubicBezTo>
                      <a:pt x="7637" y="13458"/>
                      <a:pt x="8039" y="12908"/>
                      <a:pt x="7850" y="12353"/>
                    </a:cubicBezTo>
                    <a:cubicBezTo>
                      <a:pt x="6584" y="8645"/>
                      <a:pt x="3815" y="5640"/>
                      <a:pt x="2526" y="1975"/>
                    </a:cubicBezTo>
                    <a:cubicBezTo>
                      <a:pt x="2469" y="1431"/>
                      <a:pt x="2362" y="926"/>
                      <a:pt x="2155" y="513"/>
                    </a:cubicBezTo>
                    <a:cubicBezTo>
                      <a:pt x="1996" y="194"/>
                      <a:pt x="1608" y="0"/>
                      <a:pt x="1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072;p45">
                <a:extLst>
                  <a:ext uri="{FF2B5EF4-FFF2-40B4-BE49-F238E27FC236}">
                    <a16:creationId xmlns="" xmlns:a16="http://schemas.microsoft.com/office/drawing/2014/main" id="{BCAEBF26-4B2A-4B7A-9A3B-93E8BD6FEC59}"/>
                  </a:ext>
                </a:extLst>
              </p:cNvPr>
              <p:cNvSpPr/>
              <p:nvPr/>
            </p:nvSpPr>
            <p:spPr>
              <a:xfrm>
                <a:off x="2933750" y="2040350"/>
                <a:ext cx="1563750" cy="1417950"/>
              </a:xfrm>
              <a:custGeom>
                <a:avLst/>
                <a:gdLst/>
                <a:ahLst/>
                <a:cxnLst/>
                <a:rect l="l" t="t" r="r" b="b"/>
                <a:pathLst>
                  <a:path w="62550" h="56718" extrusionOk="0">
                    <a:moveTo>
                      <a:pt x="42629" y="1"/>
                    </a:moveTo>
                    <a:cubicBezTo>
                      <a:pt x="41902" y="1"/>
                      <a:pt x="41164" y="402"/>
                      <a:pt x="40740" y="1027"/>
                    </a:cubicBezTo>
                    <a:cubicBezTo>
                      <a:pt x="40574" y="1159"/>
                      <a:pt x="40407" y="1291"/>
                      <a:pt x="40241" y="1423"/>
                    </a:cubicBezTo>
                    <a:cubicBezTo>
                      <a:pt x="39050" y="2118"/>
                      <a:pt x="38925" y="3698"/>
                      <a:pt x="39821" y="4674"/>
                    </a:cubicBezTo>
                    <a:cubicBezTo>
                      <a:pt x="40167" y="5884"/>
                      <a:pt x="39857" y="6840"/>
                      <a:pt x="38890" y="7544"/>
                    </a:cubicBezTo>
                    <a:cubicBezTo>
                      <a:pt x="38883" y="7551"/>
                      <a:pt x="38879" y="7560"/>
                      <a:pt x="38871" y="7567"/>
                    </a:cubicBezTo>
                    <a:cubicBezTo>
                      <a:pt x="38521" y="7633"/>
                      <a:pt x="38162" y="7666"/>
                      <a:pt x="37803" y="7666"/>
                    </a:cubicBezTo>
                    <a:cubicBezTo>
                      <a:pt x="37038" y="7666"/>
                      <a:pt x="36274" y="7516"/>
                      <a:pt x="35602" y="7220"/>
                    </a:cubicBezTo>
                    <a:cubicBezTo>
                      <a:pt x="35268" y="7072"/>
                      <a:pt x="34895" y="6995"/>
                      <a:pt x="34526" y="6995"/>
                    </a:cubicBezTo>
                    <a:cubicBezTo>
                      <a:pt x="33635" y="6995"/>
                      <a:pt x="32770" y="7447"/>
                      <a:pt x="32560" y="8457"/>
                    </a:cubicBezTo>
                    <a:cubicBezTo>
                      <a:pt x="32245" y="9970"/>
                      <a:pt x="31795" y="11158"/>
                      <a:pt x="31004" y="12260"/>
                    </a:cubicBezTo>
                    <a:cubicBezTo>
                      <a:pt x="30315" y="12548"/>
                      <a:pt x="29596" y="12792"/>
                      <a:pt x="28908" y="13057"/>
                    </a:cubicBezTo>
                    <a:cubicBezTo>
                      <a:pt x="28805" y="13049"/>
                      <a:pt x="28703" y="13032"/>
                      <a:pt x="28599" y="13028"/>
                    </a:cubicBezTo>
                    <a:cubicBezTo>
                      <a:pt x="28335" y="12912"/>
                      <a:pt x="28071" y="12804"/>
                      <a:pt x="27809" y="12695"/>
                    </a:cubicBezTo>
                    <a:cubicBezTo>
                      <a:pt x="27272" y="12373"/>
                      <a:pt x="26749" y="11991"/>
                      <a:pt x="26235" y="11540"/>
                    </a:cubicBezTo>
                    <a:cubicBezTo>
                      <a:pt x="26094" y="10734"/>
                      <a:pt x="25891" y="9935"/>
                      <a:pt x="25596" y="9147"/>
                    </a:cubicBezTo>
                    <a:cubicBezTo>
                      <a:pt x="24985" y="7517"/>
                      <a:pt x="23862" y="6274"/>
                      <a:pt x="22330" y="5475"/>
                    </a:cubicBezTo>
                    <a:cubicBezTo>
                      <a:pt x="20715" y="4631"/>
                      <a:pt x="16080" y="5115"/>
                      <a:pt x="16028" y="2589"/>
                    </a:cubicBezTo>
                    <a:cubicBezTo>
                      <a:pt x="16003" y="1319"/>
                      <a:pt x="14815" y="547"/>
                      <a:pt x="13727" y="547"/>
                    </a:cubicBezTo>
                    <a:cubicBezTo>
                      <a:pt x="12889" y="547"/>
                      <a:pt x="12110" y="1004"/>
                      <a:pt x="11962" y="2040"/>
                    </a:cubicBezTo>
                    <a:cubicBezTo>
                      <a:pt x="11935" y="2228"/>
                      <a:pt x="11920" y="2411"/>
                      <a:pt x="11911" y="2593"/>
                    </a:cubicBezTo>
                    <a:cubicBezTo>
                      <a:pt x="11903" y="2591"/>
                      <a:pt x="11896" y="2590"/>
                      <a:pt x="11888" y="2589"/>
                    </a:cubicBezTo>
                    <a:lnTo>
                      <a:pt x="11888" y="2589"/>
                    </a:lnTo>
                    <a:cubicBezTo>
                      <a:pt x="11889" y="2676"/>
                      <a:pt x="11903" y="2754"/>
                      <a:pt x="11906" y="2840"/>
                    </a:cubicBezTo>
                    <a:cubicBezTo>
                      <a:pt x="11904" y="3377"/>
                      <a:pt x="11971" y="3912"/>
                      <a:pt x="12109" y="4430"/>
                    </a:cubicBezTo>
                    <a:cubicBezTo>
                      <a:pt x="11885" y="4464"/>
                      <a:pt x="11668" y="4532"/>
                      <a:pt x="11465" y="4632"/>
                    </a:cubicBezTo>
                    <a:cubicBezTo>
                      <a:pt x="9823" y="5453"/>
                      <a:pt x="9104" y="7105"/>
                      <a:pt x="8532" y="8731"/>
                    </a:cubicBezTo>
                    <a:cubicBezTo>
                      <a:pt x="7335" y="12131"/>
                      <a:pt x="6370" y="15444"/>
                      <a:pt x="4846" y="18767"/>
                    </a:cubicBezTo>
                    <a:cubicBezTo>
                      <a:pt x="2353" y="24196"/>
                      <a:pt x="288" y="30086"/>
                      <a:pt x="398" y="36127"/>
                    </a:cubicBezTo>
                    <a:cubicBezTo>
                      <a:pt x="405" y="36431"/>
                      <a:pt x="475" y="36731"/>
                      <a:pt x="608" y="37005"/>
                    </a:cubicBezTo>
                    <a:cubicBezTo>
                      <a:pt x="227" y="37329"/>
                      <a:pt x="0" y="37825"/>
                      <a:pt x="87" y="38508"/>
                    </a:cubicBezTo>
                    <a:cubicBezTo>
                      <a:pt x="747" y="43723"/>
                      <a:pt x="1616" y="48865"/>
                      <a:pt x="5711" y="52532"/>
                    </a:cubicBezTo>
                    <a:cubicBezTo>
                      <a:pt x="9111" y="55576"/>
                      <a:pt x="12466" y="56718"/>
                      <a:pt x="16271" y="56718"/>
                    </a:cubicBezTo>
                    <a:cubicBezTo>
                      <a:pt x="17920" y="56718"/>
                      <a:pt x="19654" y="56503"/>
                      <a:pt x="21512" y="56136"/>
                    </a:cubicBezTo>
                    <a:cubicBezTo>
                      <a:pt x="24766" y="55494"/>
                      <a:pt x="27864" y="55067"/>
                      <a:pt x="31006" y="53929"/>
                    </a:cubicBezTo>
                    <a:cubicBezTo>
                      <a:pt x="34350" y="52718"/>
                      <a:pt x="37529" y="51048"/>
                      <a:pt x="40777" y="49611"/>
                    </a:cubicBezTo>
                    <a:cubicBezTo>
                      <a:pt x="47300" y="46730"/>
                      <a:pt x="53718" y="43838"/>
                      <a:pt x="59756" y="40072"/>
                    </a:cubicBezTo>
                    <a:cubicBezTo>
                      <a:pt x="59792" y="40074"/>
                      <a:pt x="59828" y="40075"/>
                      <a:pt x="59863" y="40075"/>
                    </a:cubicBezTo>
                    <a:cubicBezTo>
                      <a:pt x="61207" y="40075"/>
                      <a:pt x="62549" y="38586"/>
                      <a:pt x="61808" y="36946"/>
                    </a:cubicBezTo>
                    <a:cubicBezTo>
                      <a:pt x="60375" y="33774"/>
                      <a:pt x="59264" y="30500"/>
                      <a:pt x="58188" y="27193"/>
                    </a:cubicBezTo>
                    <a:cubicBezTo>
                      <a:pt x="57973" y="26537"/>
                      <a:pt x="57727" y="25885"/>
                      <a:pt x="57475" y="25232"/>
                    </a:cubicBezTo>
                    <a:cubicBezTo>
                      <a:pt x="57358" y="24829"/>
                      <a:pt x="57239" y="24426"/>
                      <a:pt x="57127" y="24022"/>
                    </a:cubicBezTo>
                    <a:cubicBezTo>
                      <a:pt x="56953" y="23399"/>
                      <a:pt x="56887" y="21860"/>
                      <a:pt x="56587" y="21860"/>
                    </a:cubicBezTo>
                    <a:cubicBezTo>
                      <a:pt x="56528" y="21860"/>
                      <a:pt x="56460" y="21920"/>
                      <a:pt x="56380" y="22058"/>
                    </a:cubicBezTo>
                    <a:cubicBezTo>
                      <a:pt x="56376" y="22048"/>
                      <a:pt x="56374" y="22039"/>
                      <a:pt x="56372" y="22027"/>
                    </a:cubicBezTo>
                    <a:cubicBezTo>
                      <a:pt x="56667" y="21307"/>
                      <a:pt x="56551" y="20622"/>
                      <a:pt x="56204" y="20086"/>
                    </a:cubicBezTo>
                    <a:cubicBezTo>
                      <a:pt x="56692" y="19719"/>
                      <a:pt x="57179" y="19349"/>
                      <a:pt x="57655" y="18958"/>
                    </a:cubicBezTo>
                    <a:cubicBezTo>
                      <a:pt x="58460" y="18298"/>
                      <a:pt x="58480" y="16688"/>
                      <a:pt x="57655" y="16032"/>
                    </a:cubicBezTo>
                    <a:cubicBezTo>
                      <a:pt x="55193" y="14070"/>
                      <a:pt x="53410" y="11604"/>
                      <a:pt x="51477" y="9147"/>
                    </a:cubicBezTo>
                    <a:cubicBezTo>
                      <a:pt x="49167" y="6212"/>
                      <a:pt x="46496" y="3388"/>
                      <a:pt x="43991" y="609"/>
                    </a:cubicBezTo>
                    <a:cubicBezTo>
                      <a:pt x="43609" y="185"/>
                      <a:pt x="43122" y="1"/>
                      <a:pt x="426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073;p45">
                <a:extLst>
                  <a:ext uri="{FF2B5EF4-FFF2-40B4-BE49-F238E27FC236}">
                    <a16:creationId xmlns="" xmlns:a16="http://schemas.microsoft.com/office/drawing/2014/main" id="{2052669E-7BEE-4FFB-AE97-7FAD4177111B}"/>
                  </a:ext>
                </a:extLst>
              </p:cNvPr>
              <p:cNvSpPr/>
              <p:nvPr/>
            </p:nvSpPr>
            <p:spPr>
              <a:xfrm>
                <a:off x="4330725" y="2481725"/>
                <a:ext cx="253750" cy="529250"/>
              </a:xfrm>
              <a:custGeom>
                <a:avLst/>
                <a:gdLst/>
                <a:ahLst/>
                <a:cxnLst/>
                <a:rect l="l" t="t" r="r" b="b"/>
                <a:pathLst>
                  <a:path w="10150" h="21170" extrusionOk="0">
                    <a:moveTo>
                      <a:pt x="4154" y="0"/>
                    </a:moveTo>
                    <a:cubicBezTo>
                      <a:pt x="3564" y="0"/>
                      <a:pt x="2947" y="217"/>
                      <a:pt x="2361" y="661"/>
                    </a:cubicBezTo>
                    <a:cubicBezTo>
                      <a:pt x="1150" y="728"/>
                      <a:pt x="0" y="1706"/>
                      <a:pt x="489" y="3186"/>
                    </a:cubicBezTo>
                    <a:cubicBezTo>
                      <a:pt x="694" y="3805"/>
                      <a:pt x="895" y="4425"/>
                      <a:pt x="1092" y="5048"/>
                    </a:cubicBezTo>
                    <a:cubicBezTo>
                      <a:pt x="1099" y="5118"/>
                      <a:pt x="1097" y="5184"/>
                      <a:pt x="1111" y="5256"/>
                    </a:cubicBezTo>
                    <a:cubicBezTo>
                      <a:pt x="1455" y="7120"/>
                      <a:pt x="2029" y="8862"/>
                      <a:pt x="2976" y="10511"/>
                    </a:cubicBezTo>
                    <a:cubicBezTo>
                      <a:pt x="3004" y="10561"/>
                      <a:pt x="3039" y="10601"/>
                      <a:pt x="3069" y="10647"/>
                    </a:cubicBezTo>
                    <a:cubicBezTo>
                      <a:pt x="3003" y="11107"/>
                      <a:pt x="3076" y="11602"/>
                      <a:pt x="3286" y="12064"/>
                    </a:cubicBezTo>
                    <a:cubicBezTo>
                      <a:pt x="4058" y="13774"/>
                      <a:pt x="4489" y="15701"/>
                      <a:pt x="5486" y="17296"/>
                    </a:cubicBezTo>
                    <a:cubicBezTo>
                      <a:pt x="5440" y="18159"/>
                      <a:pt x="5689" y="18986"/>
                      <a:pt x="6147" y="19719"/>
                    </a:cubicBezTo>
                    <a:cubicBezTo>
                      <a:pt x="6148" y="19720"/>
                      <a:pt x="6150" y="19723"/>
                      <a:pt x="6151" y="19725"/>
                    </a:cubicBezTo>
                    <a:cubicBezTo>
                      <a:pt x="6157" y="19738"/>
                      <a:pt x="6164" y="19751"/>
                      <a:pt x="6171" y="19763"/>
                    </a:cubicBezTo>
                    <a:cubicBezTo>
                      <a:pt x="5916" y="20435"/>
                      <a:pt x="6519" y="21169"/>
                      <a:pt x="7184" y="21169"/>
                    </a:cubicBezTo>
                    <a:cubicBezTo>
                      <a:pt x="7418" y="21169"/>
                      <a:pt x="7660" y="21078"/>
                      <a:pt x="7875" y="20860"/>
                    </a:cubicBezTo>
                    <a:cubicBezTo>
                      <a:pt x="8559" y="20166"/>
                      <a:pt x="9193" y="19418"/>
                      <a:pt x="9694" y="18581"/>
                    </a:cubicBezTo>
                    <a:cubicBezTo>
                      <a:pt x="9889" y="18252"/>
                      <a:pt x="9891" y="17938"/>
                      <a:pt x="9775" y="17681"/>
                    </a:cubicBezTo>
                    <a:cubicBezTo>
                      <a:pt x="9876" y="17431"/>
                      <a:pt x="9934" y="17165"/>
                      <a:pt x="9927" y="16893"/>
                    </a:cubicBezTo>
                    <a:cubicBezTo>
                      <a:pt x="10065" y="16618"/>
                      <a:pt x="10150" y="16314"/>
                      <a:pt x="10145" y="15989"/>
                    </a:cubicBezTo>
                    <a:cubicBezTo>
                      <a:pt x="10100" y="12649"/>
                      <a:pt x="8872" y="9456"/>
                      <a:pt x="7424" y="6435"/>
                    </a:cubicBezTo>
                    <a:cubicBezTo>
                      <a:pt x="7351" y="5260"/>
                      <a:pt x="7270" y="4126"/>
                      <a:pt x="7070" y="3120"/>
                    </a:cubicBezTo>
                    <a:cubicBezTo>
                      <a:pt x="6666" y="1085"/>
                      <a:pt x="5477" y="0"/>
                      <a:pt x="41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074;p45">
                <a:extLst>
                  <a:ext uri="{FF2B5EF4-FFF2-40B4-BE49-F238E27FC236}">
                    <a16:creationId xmlns="" xmlns:a16="http://schemas.microsoft.com/office/drawing/2014/main" id="{D0C7E795-26C9-408B-BFD1-ED5ECD5E1E3E}"/>
                  </a:ext>
                </a:extLst>
              </p:cNvPr>
              <p:cNvSpPr/>
              <p:nvPr/>
            </p:nvSpPr>
            <p:spPr>
              <a:xfrm>
                <a:off x="4420925" y="2236300"/>
                <a:ext cx="308325" cy="337025"/>
              </a:xfrm>
              <a:custGeom>
                <a:avLst/>
                <a:gdLst/>
                <a:ahLst/>
                <a:cxnLst/>
                <a:rect l="l" t="t" r="r" b="b"/>
                <a:pathLst>
                  <a:path w="12333" h="13481" extrusionOk="0">
                    <a:moveTo>
                      <a:pt x="11115" y="1"/>
                    </a:moveTo>
                    <a:cubicBezTo>
                      <a:pt x="10879" y="1"/>
                      <a:pt x="10646" y="99"/>
                      <a:pt x="10464" y="334"/>
                    </a:cubicBezTo>
                    <a:cubicBezTo>
                      <a:pt x="9346" y="1779"/>
                      <a:pt x="7613" y="2709"/>
                      <a:pt x="6175" y="3816"/>
                    </a:cubicBezTo>
                    <a:cubicBezTo>
                      <a:pt x="4428" y="5161"/>
                      <a:pt x="2619" y="6425"/>
                      <a:pt x="839" y="7729"/>
                    </a:cubicBezTo>
                    <a:cubicBezTo>
                      <a:pt x="0" y="8345"/>
                      <a:pt x="360" y="9658"/>
                      <a:pt x="1342" y="9658"/>
                    </a:cubicBezTo>
                    <a:cubicBezTo>
                      <a:pt x="1435" y="9658"/>
                      <a:pt x="1534" y="9646"/>
                      <a:pt x="1637" y="9621"/>
                    </a:cubicBezTo>
                    <a:cubicBezTo>
                      <a:pt x="1976" y="9539"/>
                      <a:pt x="2304" y="9431"/>
                      <a:pt x="2627" y="9313"/>
                    </a:cubicBezTo>
                    <a:cubicBezTo>
                      <a:pt x="2789" y="9768"/>
                      <a:pt x="3111" y="10142"/>
                      <a:pt x="3513" y="10386"/>
                    </a:cubicBezTo>
                    <a:cubicBezTo>
                      <a:pt x="3478" y="11168"/>
                      <a:pt x="3520" y="11951"/>
                      <a:pt x="3677" y="12728"/>
                    </a:cubicBezTo>
                    <a:cubicBezTo>
                      <a:pt x="3773" y="13206"/>
                      <a:pt x="4234" y="13480"/>
                      <a:pt x="4689" y="13480"/>
                    </a:cubicBezTo>
                    <a:cubicBezTo>
                      <a:pt x="4955" y="13480"/>
                      <a:pt x="5219" y="13386"/>
                      <a:pt x="5406" y="13184"/>
                    </a:cubicBezTo>
                    <a:cubicBezTo>
                      <a:pt x="6228" y="12300"/>
                      <a:pt x="7119" y="11491"/>
                      <a:pt x="8013" y="10686"/>
                    </a:cubicBezTo>
                    <a:cubicBezTo>
                      <a:pt x="8541" y="10316"/>
                      <a:pt x="9043" y="9947"/>
                      <a:pt x="9622" y="9693"/>
                    </a:cubicBezTo>
                    <a:lnTo>
                      <a:pt x="9622" y="9693"/>
                    </a:lnTo>
                    <a:cubicBezTo>
                      <a:pt x="9681" y="10276"/>
                      <a:pt x="9644" y="10852"/>
                      <a:pt x="9328" y="11041"/>
                    </a:cubicBezTo>
                    <a:cubicBezTo>
                      <a:pt x="8361" y="11616"/>
                      <a:pt x="8951" y="12981"/>
                      <a:pt x="9851" y="12981"/>
                    </a:cubicBezTo>
                    <a:cubicBezTo>
                      <a:pt x="10017" y="12981"/>
                      <a:pt x="10193" y="12934"/>
                      <a:pt x="10372" y="12828"/>
                    </a:cubicBezTo>
                    <a:cubicBezTo>
                      <a:pt x="11969" y="11879"/>
                      <a:pt x="11814" y="9492"/>
                      <a:pt x="11389" y="7921"/>
                    </a:cubicBezTo>
                    <a:cubicBezTo>
                      <a:pt x="11778" y="5640"/>
                      <a:pt x="12333" y="3403"/>
                      <a:pt x="12232" y="1066"/>
                    </a:cubicBezTo>
                    <a:cubicBezTo>
                      <a:pt x="12208" y="509"/>
                      <a:pt x="11652" y="1"/>
                      <a:pt x="11115" y="1"/>
                    </a:cubicBezTo>
                    <a:close/>
                  </a:path>
                </a:pathLst>
              </a:custGeom>
              <a:solidFill>
                <a:srgbClr val="DCFF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075;p45">
                <a:extLst>
                  <a:ext uri="{FF2B5EF4-FFF2-40B4-BE49-F238E27FC236}">
                    <a16:creationId xmlns="" xmlns:a16="http://schemas.microsoft.com/office/drawing/2014/main" id="{AF039C33-6079-4D4C-B099-8A87A4E73711}"/>
                  </a:ext>
                </a:extLst>
              </p:cNvPr>
              <p:cNvSpPr/>
              <p:nvPr/>
            </p:nvSpPr>
            <p:spPr>
              <a:xfrm>
                <a:off x="3138750" y="2464800"/>
                <a:ext cx="67950" cy="52675"/>
              </a:xfrm>
              <a:custGeom>
                <a:avLst/>
                <a:gdLst/>
                <a:ahLst/>
                <a:cxnLst/>
                <a:rect l="l" t="t" r="r" b="b"/>
                <a:pathLst>
                  <a:path w="2718" h="2107" extrusionOk="0">
                    <a:moveTo>
                      <a:pt x="1359" y="0"/>
                    </a:moveTo>
                    <a:cubicBezTo>
                      <a:pt x="0" y="0"/>
                      <a:pt x="0" y="2107"/>
                      <a:pt x="1359" y="2107"/>
                    </a:cubicBezTo>
                    <a:cubicBezTo>
                      <a:pt x="2718" y="2107"/>
                      <a:pt x="2718" y="0"/>
                      <a:pt x="135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076;p45">
                <a:extLst>
                  <a:ext uri="{FF2B5EF4-FFF2-40B4-BE49-F238E27FC236}">
                    <a16:creationId xmlns="" xmlns:a16="http://schemas.microsoft.com/office/drawing/2014/main" id="{B32A518C-18BD-4041-A7B0-3F615441CCD3}"/>
                  </a:ext>
                </a:extLst>
              </p:cNvPr>
              <p:cNvSpPr/>
              <p:nvPr/>
            </p:nvSpPr>
            <p:spPr>
              <a:xfrm>
                <a:off x="3239675" y="2314675"/>
                <a:ext cx="67950" cy="52725"/>
              </a:xfrm>
              <a:custGeom>
                <a:avLst/>
                <a:gdLst/>
                <a:ahLst/>
                <a:cxnLst/>
                <a:rect l="l" t="t" r="r" b="b"/>
                <a:pathLst>
                  <a:path w="2718" h="2109" extrusionOk="0">
                    <a:moveTo>
                      <a:pt x="1359" y="1"/>
                    </a:moveTo>
                    <a:cubicBezTo>
                      <a:pt x="0" y="1"/>
                      <a:pt x="0" y="2109"/>
                      <a:pt x="1359" y="2109"/>
                    </a:cubicBezTo>
                    <a:cubicBezTo>
                      <a:pt x="2718" y="2109"/>
                      <a:pt x="2718" y="1"/>
                      <a:pt x="135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077;p45">
                <a:extLst>
                  <a:ext uri="{FF2B5EF4-FFF2-40B4-BE49-F238E27FC236}">
                    <a16:creationId xmlns="" xmlns:a16="http://schemas.microsoft.com/office/drawing/2014/main" id="{A33AD31D-8674-4CCE-86D1-7F79CD06507E}"/>
                  </a:ext>
                </a:extLst>
              </p:cNvPr>
              <p:cNvSpPr/>
              <p:nvPr/>
            </p:nvSpPr>
            <p:spPr>
              <a:xfrm>
                <a:off x="3353550" y="2501025"/>
                <a:ext cx="67925" cy="52700"/>
              </a:xfrm>
              <a:custGeom>
                <a:avLst/>
                <a:gdLst/>
                <a:ahLst/>
                <a:cxnLst/>
                <a:rect l="l" t="t" r="r" b="b"/>
                <a:pathLst>
                  <a:path w="2717" h="2108" extrusionOk="0">
                    <a:moveTo>
                      <a:pt x="1359" y="1"/>
                    </a:moveTo>
                    <a:cubicBezTo>
                      <a:pt x="0" y="1"/>
                      <a:pt x="0" y="2107"/>
                      <a:pt x="1359" y="2107"/>
                    </a:cubicBezTo>
                    <a:cubicBezTo>
                      <a:pt x="2717" y="2107"/>
                      <a:pt x="2717" y="1"/>
                      <a:pt x="135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078;p45">
                <a:extLst>
                  <a:ext uri="{FF2B5EF4-FFF2-40B4-BE49-F238E27FC236}">
                    <a16:creationId xmlns="" xmlns:a16="http://schemas.microsoft.com/office/drawing/2014/main" id="{9E048DFE-2A00-4BAD-8F09-955832FBA6DA}"/>
                  </a:ext>
                </a:extLst>
              </p:cNvPr>
              <p:cNvSpPr/>
              <p:nvPr/>
            </p:nvSpPr>
            <p:spPr>
              <a:xfrm>
                <a:off x="3213800" y="2651125"/>
                <a:ext cx="67925" cy="52675"/>
              </a:xfrm>
              <a:custGeom>
                <a:avLst/>
                <a:gdLst/>
                <a:ahLst/>
                <a:cxnLst/>
                <a:rect l="l" t="t" r="r" b="b"/>
                <a:pathLst>
                  <a:path w="2717" h="2107" extrusionOk="0">
                    <a:moveTo>
                      <a:pt x="1358" y="0"/>
                    </a:moveTo>
                    <a:cubicBezTo>
                      <a:pt x="0" y="0"/>
                      <a:pt x="0" y="2107"/>
                      <a:pt x="1358" y="2107"/>
                    </a:cubicBezTo>
                    <a:cubicBezTo>
                      <a:pt x="2717" y="2107"/>
                      <a:pt x="2717" y="0"/>
                      <a:pt x="135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079;p45">
                <a:extLst>
                  <a:ext uri="{FF2B5EF4-FFF2-40B4-BE49-F238E27FC236}">
                    <a16:creationId xmlns="" xmlns:a16="http://schemas.microsoft.com/office/drawing/2014/main" id="{6CD8B1C4-10AC-4F6A-92A8-8F2AA8031646}"/>
                  </a:ext>
                </a:extLst>
              </p:cNvPr>
              <p:cNvSpPr/>
              <p:nvPr/>
            </p:nvSpPr>
            <p:spPr>
              <a:xfrm>
                <a:off x="3050750" y="2783075"/>
                <a:ext cx="67975" cy="52700"/>
              </a:xfrm>
              <a:custGeom>
                <a:avLst/>
                <a:gdLst/>
                <a:ahLst/>
                <a:cxnLst/>
                <a:rect l="l" t="t" r="r" b="b"/>
                <a:pathLst>
                  <a:path w="2719" h="2108" extrusionOk="0">
                    <a:moveTo>
                      <a:pt x="1360" y="1"/>
                    </a:moveTo>
                    <a:cubicBezTo>
                      <a:pt x="1" y="1"/>
                      <a:pt x="1" y="2108"/>
                      <a:pt x="1360" y="2108"/>
                    </a:cubicBezTo>
                    <a:cubicBezTo>
                      <a:pt x="2718" y="2108"/>
                      <a:pt x="2719" y="1"/>
                      <a:pt x="136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080;p45">
                <a:extLst>
                  <a:ext uri="{FF2B5EF4-FFF2-40B4-BE49-F238E27FC236}">
                    <a16:creationId xmlns="" xmlns:a16="http://schemas.microsoft.com/office/drawing/2014/main" id="{FC155148-9F2E-4AC6-998A-F3CD5F466A97}"/>
                  </a:ext>
                </a:extLst>
              </p:cNvPr>
              <p:cNvSpPr/>
              <p:nvPr/>
            </p:nvSpPr>
            <p:spPr>
              <a:xfrm>
                <a:off x="3436350" y="2762375"/>
                <a:ext cx="67975" cy="52700"/>
              </a:xfrm>
              <a:custGeom>
                <a:avLst/>
                <a:gdLst/>
                <a:ahLst/>
                <a:cxnLst/>
                <a:rect l="l" t="t" r="r" b="b"/>
                <a:pathLst>
                  <a:path w="2719" h="2108" extrusionOk="0">
                    <a:moveTo>
                      <a:pt x="1360" y="1"/>
                    </a:moveTo>
                    <a:cubicBezTo>
                      <a:pt x="1" y="1"/>
                      <a:pt x="1" y="2108"/>
                      <a:pt x="1360" y="2108"/>
                    </a:cubicBezTo>
                    <a:cubicBezTo>
                      <a:pt x="2717" y="2108"/>
                      <a:pt x="2719" y="1"/>
                      <a:pt x="13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081;p45">
                <a:extLst>
                  <a:ext uri="{FF2B5EF4-FFF2-40B4-BE49-F238E27FC236}">
                    <a16:creationId xmlns="" xmlns:a16="http://schemas.microsoft.com/office/drawing/2014/main" id="{B450E7E1-E4AB-4843-80EE-9F2FE8802B2B}"/>
                  </a:ext>
                </a:extLst>
              </p:cNvPr>
              <p:cNvSpPr/>
              <p:nvPr/>
            </p:nvSpPr>
            <p:spPr>
              <a:xfrm>
                <a:off x="3260375" y="2933175"/>
                <a:ext cx="67975" cy="52700"/>
              </a:xfrm>
              <a:custGeom>
                <a:avLst/>
                <a:gdLst/>
                <a:ahLst/>
                <a:cxnLst/>
                <a:rect l="l" t="t" r="r" b="b"/>
                <a:pathLst>
                  <a:path w="2719" h="2108" extrusionOk="0">
                    <a:moveTo>
                      <a:pt x="1359" y="0"/>
                    </a:moveTo>
                    <a:cubicBezTo>
                      <a:pt x="0" y="0"/>
                      <a:pt x="0" y="2107"/>
                      <a:pt x="1359" y="2107"/>
                    </a:cubicBezTo>
                    <a:cubicBezTo>
                      <a:pt x="2718" y="2107"/>
                      <a:pt x="2718" y="0"/>
                      <a:pt x="135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082;p45">
                <a:extLst>
                  <a:ext uri="{FF2B5EF4-FFF2-40B4-BE49-F238E27FC236}">
                    <a16:creationId xmlns="" xmlns:a16="http://schemas.microsoft.com/office/drawing/2014/main" id="{1B8C12DE-D53D-43B0-8569-69D861B48359}"/>
                  </a:ext>
                </a:extLst>
              </p:cNvPr>
              <p:cNvSpPr/>
              <p:nvPr/>
            </p:nvSpPr>
            <p:spPr>
              <a:xfrm>
                <a:off x="3105125" y="3207475"/>
                <a:ext cx="67925" cy="52700"/>
              </a:xfrm>
              <a:custGeom>
                <a:avLst/>
                <a:gdLst/>
                <a:ahLst/>
                <a:cxnLst/>
                <a:rect l="l" t="t" r="r" b="b"/>
                <a:pathLst>
                  <a:path w="2717" h="2108" extrusionOk="0">
                    <a:moveTo>
                      <a:pt x="1359" y="0"/>
                    </a:moveTo>
                    <a:cubicBezTo>
                      <a:pt x="0" y="0"/>
                      <a:pt x="0" y="2107"/>
                      <a:pt x="1359" y="2107"/>
                    </a:cubicBezTo>
                    <a:cubicBezTo>
                      <a:pt x="2717" y="2107"/>
                      <a:pt x="2717" y="0"/>
                      <a:pt x="135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083;p45">
                <a:extLst>
                  <a:ext uri="{FF2B5EF4-FFF2-40B4-BE49-F238E27FC236}">
                    <a16:creationId xmlns="" xmlns:a16="http://schemas.microsoft.com/office/drawing/2014/main" id="{4E57053D-98B4-4D80-A025-EF604173D2C7}"/>
                  </a:ext>
                </a:extLst>
              </p:cNvPr>
              <p:cNvSpPr/>
              <p:nvPr/>
            </p:nvSpPr>
            <p:spPr>
              <a:xfrm>
                <a:off x="3369050" y="3277325"/>
                <a:ext cx="67975" cy="52725"/>
              </a:xfrm>
              <a:custGeom>
                <a:avLst/>
                <a:gdLst/>
                <a:ahLst/>
                <a:cxnLst/>
                <a:rect l="l" t="t" r="r" b="b"/>
                <a:pathLst>
                  <a:path w="2719" h="2109" extrusionOk="0">
                    <a:moveTo>
                      <a:pt x="1359" y="1"/>
                    </a:moveTo>
                    <a:cubicBezTo>
                      <a:pt x="1" y="1"/>
                      <a:pt x="1" y="2109"/>
                      <a:pt x="1359" y="2109"/>
                    </a:cubicBezTo>
                    <a:cubicBezTo>
                      <a:pt x="2718" y="2109"/>
                      <a:pt x="2718" y="1"/>
                      <a:pt x="135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084;p45">
                <a:extLst>
                  <a:ext uri="{FF2B5EF4-FFF2-40B4-BE49-F238E27FC236}">
                    <a16:creationId xmlns="" xmlns:a16="http://schemas.microsoft.com/office/drawing/2014/main" id="{259687D5-3949-465E-9DBC-45F642A108C3}"/>
                  </a:ext>
                </a:extLst>
              </p:cNvPr>
              <p:cNvSpPr/>
              <p:nvPr/>
            </p:nvSpPr>
            <p:spPr>
              <a:xfrm>
                <a:off x="3506225" y="3013400"/>
                <a:ext cx="67950" cy="52700"/>
              </a:xfrm>
              <a:custGeom>
                <a:avLst/>
                <a:gdLst/>
                <a:ahLst/>
                <a:cxnLst/>
                <a:rect l="l" t="t" r="r" b="b"/>
                <a:pathLst>
                  <a:path w="2718" h="2108" extrusionOk="0">
                    <a:moveTo>
                      <a:pt x="1359" y="0"/>
                    </a:moveTo>
                    <a:cubicBezTo>
                      <a:pt x="0" y="0"/>
                      <a:pt x="0" y="2107"/>
                      <a:pt x="1359" y="2107"/>
                    </a:cubicBezTo>
                    <a:cubicBezTo>
                      <a:pt x="2717" y="2107"/>
                      <a:pt x="2718" y="0"/>
                      <a:pt x="135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085;p45">
                <a:extLst>
                  <a:ext uri="{FF2B5EF4-FFF2-40B4-BE49-F238E27FC236}">
                    <a16:creationId xmlns="" xmlns:a16="http://schemas.microsoft.com/office/drawing/2014/main" id="{3E9F8BB6-41BF-47AC-8257-5CEB30213165}"/>
                  </a:ext>
                </a:extLst>
              </p:cNvPr>
              <p:cNvSpPr/>
              <p:nvPr/>
            </p:nvSpPr>
            <p:spPr>
              <a:xfrm>
                <a:off x="3627850" y="3191975"/>
                <a:ext cx="67925" cy="52700"/>
              </a:xfrm>
              <a:custGeom>
                <a:avLst/>
                <a:gdLst/>
                <a:ahLst/>
                <a:cxnLst/>
                <a:rect l="l" t="t" r="r" b="b"/>
                <a:pathLst>
                  <a:path w="2717" h="2108" extrusionOk="0">
                    <a:moveTo>
                      <a:pt x="1359" y="0"/>
                    </a:moveTo>
                    <a:cubicBezTo>
                      <a:pt x="0" y="0"/>
                      <a:pt x="0" y="2107"/>
                      <a:pt x="1359" y="2107"/>
                    </a:cubicBezTo>
                    <a:cubicBezTo>
                      <a:pt x="2717" y="2107"/>
                      <a:pt x="2717" y="0"/>
                      <a:pt x="135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086;p45">
                <a:extLst>
                  <a:ext uri="{FF2B5EF4-FFF2-40B4-BE49-F238E27FC236}">
                    <a16:creationId xmlns="" xmlns:a16="http://schemas.microsoft.com/office/drawing/2014/main" id="{8307E855-170D-4F07-B9E0-6F6C428438E7}"/>
                  </a:ext>
                </a:extLst>
              </p:cNvPr>
              <p:cNvSpPr/>
              <p:nvPr/>
            </p:nvSpPr>
            <p:spPr>
              <a:xfrm>
                <a:off x="3806425" y="2943525"/>
                <a:ext cx="67925" cy="52700"/>
              </a:xfrm>
              <a:custGeom>
                <a:avLst/>
                <a:gdLst/>
                <a:ahLst/>
                <a:cxnLst/>
                <a:rect l="l" t="t" r="r" b="b"/>
                <a:pathLst>
                  <a:path w="2717" h="2108" extrusionOk="0">
                    <a:moveTo>
                      <a:pt x="1359" y="1"/>
                    </a:moveTo>
                    <a:cubicBezTo>
                      <a:pt x="0" y="1"/>
                      <a:pt x="0" y="2108"/>
                      <a:pt x="1359" y="2108"/>
                    </a:cubicBezTo>
                    <a:cubicBezTo>
                      <a:pt x="2717" y="2108"/>
                      <a:pt x="2717" y="1"/>
                      <a:pt x="135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087;p45">
                <a:extLst>
                  <a:ext uri="{FF2B5EF4-FFF2-40B4-BE49-F238E27FC236}">
                    <a16:creationId xmlns="" xmlns:a16="http://schemas.microsoft.com/office/drawing/2014/main" id="{BC6C6407-7BB4-4493-8C78-5E53DCE2624D}"/>
                  </a:ext>
                </a:extLst>
              </p:cNvPr>
              <p:cNvSpPr/>
              <p:nvPr/>
            </p:nvSpPr>
            <p:spPr>
              <a:xfrm>
                <a:off x="4008250" y="3059975"/>
                <a:ext cx="67975" cy="52700"/>
              </a:xfrm>
              <a:custGeom>
                <a:avLst/>
                <a:gdLst/>
                <a:ahLst/>
                <a:cxnLst/>
                <a:rect l="l" t="t" r="r" b="b"/>
                <a:pathLst>
                  <a:path w="2719" h="2108" extrusionOk="0">
                    <a:moveTo>
                      <a:pt x="1359" y="0"/>
                    </a:moveTo>
                    <a:cubicBezTo>
                      <a:pt x="0" y="0"/>
                      <a:pt x="0" y="2107"/>
                      <a:pt x="1359" y="2107"/>
                    </a:cubicBezTo>
                    <a:cubicBezTo>
                      <a:pt x="2718" y="2107"/>
                      <a:pt x="2718" y="0"/>
                      <a:pt x="135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088;p45">
                <a:extLst>
                  <a:ext uri="{FF2B5EF4-FFF2-40B4-BE49-F238E27FC236}">
                    <a16:creationId xmlns="" xmlns:a16="http://schemas.microsoft.com/office/drawing/2014/main" id="{64391E19-6B4C-4FEF-BCED-2232B21AF2E5}"/>
                  </a:ext>
                </a:extLst>
              </p:cNvPr>
              <p:cNvSpPr/>
              <p:nvPr/>
            </p:nvSpPr>
            <p:spPr>
              <a:xfrm>
                <a:off x="4075525" y="2824500"/>
                <a:ext cx="67975" cy="52675"/>
              </a:xfrm>
              <a:custGeom>
                <a:avLst/>
                <a:gdLst/>
                <a:ahLst/>
                <a:cxnLst/>
                <a:rect l="l" t="t" r="r" b="b"/>
                <a:pathLst>
                  <a:path w="2719" h="2107" extrusionOk="0">
                    <a:moveTo>
                      <a:pt x="1359" y="0"/>
                    </a:moveTo>
                    <a:cubicBezTo>
                      <a:pt x="0" y="0"/>
                      <a:pt x="0" y="2107"/>
                      <a:pt x="1359" y="2107"/>
                    </a:cubicBezTo>
                    <a:cubicBezTo>
                      <a:pt x="2718" y="2107"/>
                      <a:pt x="2718" y="0"/>
                      <a:pt x="135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089;p45">
                <a:extLst>
                  <a:ext uri="{FF2B5EF4-FFF2-40B4-BE49-F238E27FC236}">
                    <a16:creationId xmlns="" xmlns:a16="http://schemas.microsoft.com/office/drawing/2014/main" id="{E0E30434-0C75-4F43-80F6-1BF0242D483D}"/>
                  </a:ext>
                </a:extLst>
              </p:cNvPr>
              <p:cNvSpPr/>
              <p:nvPr/>
            </p:nvSpPr>
            <p:spPr>
              <a:xfrm>
                <a:off x="3785675" y="2620050"/>
                <a:ext cx="67975" cy="52700"/>
              </a:xfrm>
              <a:custGeom>
                <a:avLst/>
                <a:gdLst/>
                <a:ahLst/>
                <a:cxnLst/>
                <a:rect l="l" t="t" r="r" b="b"/>
                <a:pathLst>
                  <a:path w="2719" h="2108" extrusionOk="0">
                    <a:moveTo>
                      <a:pt x="1360" y="0"/>
                    </a:moveTo>
                    <a:cubicBezTo>
                      <a:pt x="1" y="0"/>
                      <a:pt x="1" y="2107"/>
                      <a:pt x="1360" y="2107"/>
                    </a:cubicBezTo>
                    <a:cubicBezTo>
                      <a:pt x="2719" y="2107"/>
                      <a:pt x="2719" y="0"/>
                      <a:pt x="13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090;p45">
                <a:extLst>
                  <a:ext uri="{FF2B5EF4-FFF2-40B4-BE49-F238E27FC236}">
                    <a16:creationId xmlns="" xmlns:a16="http://schemas.microsoft.com/office/drawing/2014/main" id="{1ECC2199-597F-450B-8A55-5BB0F2E86DB7}"/>
                  </a:ext>
                </a:extLst>
              </p:cNvPr>
              <p:cNvSpPr/>
              <p:nvPr/>
            </p:nvSpPr>
            <p:spPr>
              <a:xfrm>
                <a:off x="3847800" y="2413025"/>
                <a:ext cx="67975" cy="52700"/>
              </a:xfrm>
              <a:custGeom>
                <a:avLst/>
                <a:gdLst/>
                <a:ahLst/>
                <a:cxnLst/>
                <a:rect l="l" t="t" r="r" b="b"/>
                <a:pathLst>
                  <a:path w="2719" h="2108" extrusionOk="0">
                    <a:moveTo>
                      <a:pt x="1359" y="0"/>
                    </a:moveTo>
                    <a:cubicBezTo>
                      <a:pt x="0" y="0"/>
                      <a:pt x="0" y="2107"/>
                      <a:pt x="1359" y="2107"/>
                    </a:cubicBezTo>
                    <a:cubicBezTo>
                      <a:pt x="2718" y="2107"/>
                      <a:pt x="2718" y="0"/>
                      <a:pt x="13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091;p45">
                <a:extLst>
                  <a:ext uri="{FF2B5EF4-FFF2-40B4-BE49-F238E27FC236}">
                    <a16:creationId xmlns="" xmlns:a16="http://schemas.microsoft.com/office/drawing/2014/main" id="{E94FBB68-DDE7-466A-BFB4-8ACA479EE140}"/>
                  </a:ext>
                </a:extLst>
              </p:cNvPr>
              <p:cNvSpPr/>
              <p:nvPr/>
            </p:nvSpPr>
            <p:spPr>
              <a:xfrm>
                <a:off x="4018600" y="2221525"/>
                <a:ext cx="67950" cy="52700"/>
              </a:xfrm>
              <a:custGeom>
                <a:avLst/>
                <a:gdLst/>
                <a:ahLst/>
                <a:cxnLst/>
                <a:rect l="l" t="t" r="r" b="b"/>
                <a:pathLst>
                  <a:path w="2718" h="2108" extrusionOk="0">
                    <a:moveTo>
                      <a:pt x="1359" y="1"/>
                    </a:moveTo>
                    <a:cubicBezTo>
                      <a:pt x="1" y="1"/>
                      <a:pt x="1" y="2107"/>
                      <a:pt x="1359" y="2107"/>
                    </a:cubicBezTo>
                    <a:cubicBezTo>
                      <a:pt x="2718" y="2107"/>
                      <a:pt x="2718" y="1"/>
                      <a:pt x="135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092;p45">
                <a:extLst>
                  <a:ext uri="{FF2B5EF4-FFF2-40B4-BE49-F238E27FC236}">
                    <a16:creationId xmlns="" xmlns:a16="http://schemas.microsoft.com/office/drawing/2014/main" id="{AD054988-32D6-4BA4-8A26-7F0083600FC5}"/>
                  </a:ext>
                </a:extLst>
              </p:cNvPr>
              <p:cNvSpPr/>
              <p:nvPr/>
            </p:nvSpPr>
            <p:spPr>
              <a:xfrm>
                <a:off x="4233400" y="2441500"/>
                <a:ext cx="67950" cy="52700"/>
              </a:xfrm>
              <a:custGeom>
                <a:avLst/>
                <a:gdLst/>
                <a:ahLst/>
                <a:cxnLst/>
                <a:rect l="l" t="t" r="r" b="b"/>
                <a:pathLst>
                  <a:path w="2718" h="2108" extrusionOk="0">
                    <a:moveTo>
                      <a:pt x="1359" y="1"/>
                    </a:moveTo>
                    <a:cubicBezTo>
                      <a:pt x="0" y="1"/>
                      <a:pt x="0" y="2108"/>
                      <a:pt x="1359" y="2108"/>
                    </a:cubicBezTo>
                    <a:cubicBezTo>
                      <a:pt x="2718" y="2108"/>
                      <a:pt x="2718" y="1"/>
                      <a:pt x="135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093;p45">
                <a:extLst>
                  <a:ext uri="{FF2B5EF4-FFF2-40B4-BE49-F238E27FC236}">
                    <a16:creationId xmlns="" xmlns:a16="http://schemas.microsoft.com/office/drawing/2014/main" id="{85AC09F2-6473-4D43-83E8-F7704F2D4BFB}"/>
                  </a:ext>
                </a:extLst>
              </p:cNvPr>
              <p:cNvSpPr/>
              <p:nvPr/>
            </p:nvSpPr>
            <p:spPr>
              <a:xfrm>
                <a:off x="4091050" y="2389725"/>
                <a:ext cx="67975" cy="52700"/>
              </a:xfrm>
              <a:custGeom>
                <a:avLst/>
                <a:gdLst/>
                <a:ahLst/>
                <a:cxnLst/>
                <a:rect l="l" t="t" r="r" b="b"/>
                <a:pathLst>
                  <a:path w="2719" h="2108" extrusionOk="0">
                    <a:moveTo>
                      <a:pt x="1360" y="1"/>
                    </a:moveTo>
                    <a:cubicBezTo>
                      <a:pt x="1" y="1"/>
                      <a:pt x="1" y="2108"/>
                      <a:pt x="1360" y="2108"/>
                    </a:cubicBezTo>
                    <a:cubicBezTo>
                      <a:pt x="2719" y="2108"/>
                      <a:pt x="2717" y="1"/>
                      <a:pt x="136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094;p45">
                <a:extLst>
                  <a:ext uri="{FF2B5EF4-FFF2-40B4-BE49-F238E27FC236}">
                    <a16:creationId xmlns="" xmlns:a16="http://schemas.microsoft.com/office/drawing/2014/main" id="{C56F9680-C64A-4DB7-8F4D-ADD23310B559}"/>
                  </a:ext>
                </a:extLst>
              </p:cNvPr>
              <p:cNvSpPr/>
              <p:nvPr/>
            </p:nvSpPr>
            <p:spPr>
              <a:xfrm>
                <a:off x="3555375" y="2394925"/>
                <a:ext cx="67975" cy="52700"/>
              </a:xfrm>
              <a:custGeom>
                <a:avLst/>
                <a:gdLst/>
                <a:ahLst/>
                <a:cxnLst/>
                <a:rect l="l" t="t" r="r" b="b"/>
                <a:pathLst>
                  <a:path w="2719" h="2108" extrusionOk="0">
                    <a:moveTo>
                      <a:pt x="1359" y="1"/>
                    </a:moveTo>
                    <a:cubicBezTo>
                      <a:pt x="0" y="1"/>
                      <a:pt x="0" y="2108"/>
                      <a:pt x="1359" y="2108"/>
                    </a:cubicBezTo>
                    <a:cubicBezTo>
                      <a:pt x="2717" y="2108"/>
                      <a:pt x="2718" y="1"/>
                      <a:pt x="13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095;p45">
                <a:extLst>
                  <a:ext uri="{FF2B5EF4-FFF2-40B4-BE49-F238E27FC236}">
                    <a16:creationId xmlns="" xmlns:a16="http://schemas.microsoft.com/office/drawing/2014/main" id="{7169C7FE-0222-4AE6-958D-F19972B18D5A}"/>
                  </a:ext>
                </a:extLst>
              </p:cNvPr>
              <p:cNvSpPr/>
              <p:nvPr/>
            </p:nvSpPr>
            <p:spPr>
              <a:xfrm>
                <a:off x="4334300" y="2884000"/>
                <a:ext cx="67950" cy="52700"/>
              </a:xfrm>
              <a:custGeom>
                <a:avLst/>
                <a:gdLst/>
                <a:ahLst/>
                <a:cxnLst/>
                <a:rect l="l" t="t" r="r" b="b"/>
                <a:pathLst>
                  <a:path w="2718" h="2108" extrusionOk="0">
                    <a:moveTo>
                      <a:pt x="1359" y="1"/>
                    </a:moveTo>
                    <a:cubicBezTo>
                      <a:pt x="0" y="1"/>
                      <a:pt x="0" y="2108"/>
                      <a:pt x="1359" y="2108"/>
                    </a:cubicBezTo>
                    <a:cubicBezTo>
                      <a:pt x="2718" y="2108"/>
                      <a:pt x="2718" y="1"/>
                      <a:pt x="13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096;p45">
                <a:extLst>
                  <a:ext uri="{FF2B5EF4-FFF2-40B4-BE49-F238E27FC236}">
                    <a16:creationId xmlns="" xmlns:a16="http://schemas.microsoft.com/office/drawing/2014/main" id="{62E3B79B-556A-42BA-A689-9E45C6C08CB2}"/>
                  </a:ext>
                </a:extLst>
              </p:cNvPr>
              <p:cNvSpPr/>
              <p:nvPr/>
            </p:nvSpPr>
            <p:spPr>
              <a:xfrm>
                <a:off x="2991150" y="1294925"/>
                <a:ext cx="240300" cy="221675"/>
              </a:xfrm>
              <a:custGeom>
                <a:avLst/>
                <a:gdLst/>
                <a:ahLst/>
                <a:cxnLst/>
                <a:rect l="l" t="t" r="r" b="b"/>
                <a:pathLst>
                  <a:path w="9612" h="8867" extrusionOk="0">
                    <a:moveTo>
                      <a:pt x="4085" y="1"/>
                    </a:moveTo>
                    <a:cubicBezTo>
                      <a:pt x="3205" y="1"/>
                      <a:pt x="2336" y="325"/>
                      <a:pt x="1615" y="1054"/>
                    </a:cubicBezTo>
                    <a:cubicBezTo>
                      <a:pt x="212" y="2470"/>
                      <a:pt x="1" y="4788"/>
                      <a:pt x="1122" y="6418"/>
                    </a:cubicBezTo>
                    <a:cubicBezTo>
                      <a:pt x="2126" y="7875"/>
                      <a:pt x="4124" y="8867"/>
                      <a:pt x="5947" y="8867"/>
                    </a:cubicBezTo>
                    <a:cubicBezTo>
                      <a:pt x="7467" y="8867"/>
                      <a:pt x="8866" y="8177"/>
                      <a:pt x="9467" y="6493"/>
                    </a:cubicBezTo>
                    <a:cubicBezTo>
                      <a:pt x="9612" y="6086"/>
                      <a:pt x="9278" y="5820"/>
                      <a:pt x="8939" y="5820"/>
                    </a:cubicBezTo>
                    <a:cubicBezTo>
                      <a:pt x="8717" y="5820"/>
                      <a:pt x="8492" y="5934"/>
                      <a:pt x="8398" y="6198"/>
                    </a:cubicBezTo>
                    <a:cubicBezTo>
                      <a:pt x="7989" y="7343"/>
                      <a:pt x="7044" y="7777"/>
                      <a:pt x="5997" y="7777"/>
                    </a:cubicBezTo>
                    <a:cubicBezTo>
                      <a:pt x="4754" y="7777"/>
                      <a:pt x="3368" y="7165"/>
                      <a:pt x="2566" y="6402"/>
                    </a:cubicBezTo>
                    <a:cubicBezTo>
                      <a:pt x="517" y="4451"/>
                      <a:pt x="1990" y="1105"/>
                      <a:pt x="4227" y="1105"/>
                    </a:cubicBezTo>
                    <a:cubicBezTo>
                      <a:pt x="4798" y="1105"/>
                      <a:pt x="5420" y="1323"/>
                      <a:pt x="6045" y="1839"/>
                    </a:cubicBezTo>
                    <a:cubicBezTo>
                      <a:pt x="6160" y="1935"/>
                      <a:pt x="6287" y="1975"/>
                      <a:pt x="6409" y="1975"/>
                    </a:cubicBezTo>
                    <a:cubicBezTo>
                      <a:pt x="6865" y="1975"/>
                      <a:pt x="7264" y="1414"/>
                      <a:pt x="6829" y="1055"/>
                    </a:cubicBezTo>
                    <a:lnTo>
                      <a:pt x="6829" y="1055"/>
                    </a:lnTo>
                    <a:lnTo>
                      <a:pt x="6829" y="1057"/>
                    </a:lnTo>
                    <a:cubicBezTo>
                      <a:pt x="6019" y="387"/>
                      <a:pt x="5045" y="1"/>
                      <a:pt x="408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097;p45">
                <a:extLst>
                  <a:ext uri="{FF2B5EF4-FFF2-40B4-BE49-F238E27FC236}">
                    <a16:creationId xmlns="" xmlns:a16="http://schemas.microsoft.com/office/drawing/2014/main" id="{F2BD4B6E-59E3-40A8-9AA0-5FB3307ED95D}"/>
                  </a:ext>
                </a:extLst>
              </p:cNvPr>
              <p:cNvSpPr/>
              <p:nvPr/>
            </p:nvSpPr>
            <p:spPr>
              <a:xfrm>
                <a:off x="3060075" y="1380550"/>
                <a:ext cx="125100" cy="84950"/>
              </a:xfrm>
              <a:custGeom>
                <a:avLst/>
                <a:gdLst/>
                <a:ahLst/>
                <a:cxnLst/>
                <a:rect l="l" t="t" r="r" b="b"/>
                <a:pathLst>
                  <a:path w="5004" h="3398" extrusionOk="0">
                    <a:moveTo>
                      <a:pt x="1162" y="0"/>
                    </a:moveTo>
                    <a:cubicBezTo>
                      <a:pt x="1013" y="0"/>
                      <a:pt x="863" y="4"/>
                      <a:pt x="713" y="14"/>
                    </a:cubicBezTo>
                    <a:cubicBezTo>
                      <a:pt x="18" y="58"/>
                      <a:pt x="0" y="1124"/>
                      <a:pt x="671" y="1124"/>
                    </a:cubicBezTo>
                    <a:cubicBezTo>
                      <a:pt x="684" y="1124"/>
                      <a:pt x="698" y="1124"/>
                      <a:pt x="713" y="1123"/>
                    </a:cubicBezTo>
                    <a:lnTo>
                      <a:pt x="713" y="1124"/>
                    </a:lnTo>
                    <a:cubicBezTo>
                      <a:pt x="866" y="1114"/>
                      <a:pt x="1019" y="1110"/>
                      <a:pt x="1172" y="1110"/>
                    </a:cubicBezTo>
                    <a:cubicBezTo>
                      <a:pt x="1829" y="1110"/>
                      <a:pt x="2480" y="1190"/>
                      <a:pt x="3133" y="1260"/>
                    </a:cubicBezTo>
                    <a:lnTo>
                      <a:pt x="3133" y="1260"/>
                    </a:lnTo>
                    <a:cubicBezTo>
                      <a:pt x="2770" y="1647"/>
                      <a:pt x="2404" y="2030"/>
                      <a:pt x="2058" y="2432"/>
                    </a:cubicBezTo>
                    <a:cubicBezTo>
                      <a:pt x="1703" y="2842"/>
                      <a:pt x="2074" y="3398"/>
                      <a:pt x="2477" y="3398"/>
                    </a:cubicBezTo>
                    <a:cubicBezTo>
                      <a:pt x="2603" y="3398"/>
                      <a:pt x="2731" y="3344"/>
                      <a:pt x="2842" y="3216"/>
                    </a:cubicBezTo>
                    <a:cubicBezTo>
                      <a:pt x="3437" y="2524"/>
                      <a:pt x="4093" y="1886"/>
                      <a:pt x="4689" y="1193"/>
                    </a:cubicBezTo>
                    <a:cubicBezTo>
                      <a:pt x="5003" y="828"/>
                      <a:pt x="4795" y="267"/>
                      <a:pt x="4297" y="246"/>
                    </a:cubicBezTo>
                    <a:cubicBezTo>
                      <a:pt x="3247" y="203"/>
                      <a:pt x="2212" y="0"/>
                      <a:pt x="1162"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098;p45">
                <a:extLst>
                  <a:ext uri="{FF2B5EF4-FFF2-40B4-BE49-F238E27FC236}">
                    <a16:creationId xmlns="" xmlns:a16="http://schemas.microsoft.com/office/drawing/2014/main" id="{870998C2-CB29-44C8-8C2F-4FFCC37090B5}"/>
                  </a:ext>
                </a:extLst>
              </p:cNvPr>
              <p:cNvSpPr/>
              <p:nvPr/>
            </p:nvSpPr>
            <p:spPr>
              <a:xfrm>
                <a:off x="3195625" y="948925"/>
                <a:ext cx="1065725" cy="868675"/>
              </a:xfrm>
              <a:custGeom>
                <a:avLst/>
                <a:gdLst/>
                <a:ahLst/>
                <a:cxnLst/>
                <a:rect l="l" t="t" r="r" b="b"/>
                <a:pathLst>
                  <a:path w="42629" h="34747" extrusionOk="0">
                    <a:moveTo>
                      <a:pt x="40688" y="0"/>
                    </a:moveTo>
                    <a:cubicBezTo>
                      <a:pt x="40412" y="0"/>
                      <a:pt x="40158" y="175"/>
                      <a:pt x="40201" y="528"/>
                    </a:cubicBezTo>
                    <a:cubicBezTo>
                      <a:pt x="41365" y="10067"/>
                      <a:pt x="38047" y="23368"/>
                      <a:pt x="30842" y="30037"/>
                    </a:cubicBezTo>
                    <a:cubicBezTo>
                      <a:pt x="28224" y="32461"/>
                      <a:pt x="25568" y="33420"/>
                      <a:pt x="22845" y="33420"/>
                    </a:cubicBezTo>
                    <a:cubicBezTo>
                      <a:pt x="19882" y="33420"/>
                      <a:pt x="16841" y="32284"/>
                      <a:pt x="13684" y="30664"/>
                    </a:cubicBezTo>
                    <a:cubicBezTo>
                      <a:pt x="8730" y="28123"/>
                      <a:pt x="4262" y="24779"/>
                      <a:pt x="1228" y="20044"/>
                    </a:cubicBezTo>
                    <a:cubicBezTo>
                      <a:pt x="1111" y="19862"/>
                      <a:pt x="941" y="19787"/>
                      <a:pt x="772" y="19787"/>
                    </a:cubicBezTo>
                    <a:cubicBezTo>
                      <a:pt x="384" y="19787"/>
                      <a:pt x="1" y="20183"/>
                      <a:pt x="270" y="20604"/>
                    </a:cubicBezTo>
                    <a:cubicBezTo>
                      <a:pt x="3531" y="25694"/>
                      <a:pt x="8359" y="29241"/>
                      <a:pt x="13708" y="31920"/>
                    </a:cubicBezTo>
                    <a:cubicBezTo>
                      <a:pt x="16754" y="33444"/>
                      <a:pt x="19868" y="34746"/>
                      <a:pt x="23010" y="34746"/>
                    </a:cubicBezTo>
                    <a:cubicBezTo>
                      <a:pt x="24812" y="34746"/>
                      <a:pt x="26623" y="34318"/>
                      <a:pt x="28436" y="33258"/>
                    </a:cubicBezTo>
                    <a:cubicBezTo>
                      <a:pt x="38461" y="27392"/>
                      <a:pt x="42628" y="11340"/>
                      <a:pt x="41310" y="528"/>
                    </a:cubicBezTo>
                    <a:cubicBezTo>
                      <a:pt x="41267" y="177"/>
                      <a:pt x="40966" y="0"/>
                      <a:pt x="40688"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2099;p45">
                <a:extLst>
                  <a:ext uri="{FF2B5EF4-FFF2-40B4-BE49-F238E27FC236}">
                    <a16:creationId xmlns="" xmlns:a16="http://schemas.microsoft.com/office/drawing/2014/main" id="{416F354E-6F66-4496-BCAA-9C12E14C14DB}"/>
                  </a:ext>
                </a:extLst>
              </p:cNvPr>
              <p:cNvSpPr/>
              <p:nvPr/>
            </p:nvSpPr>
            <p:spPr>
              <a:xfrm>
                <a:off x="3127775" y="781375"/>
                <a:ext cx="1104525" cy="559800"/>
              </a:xfrm>
              <a:custGeom>
                <a:avLst/>
                <a:gdLst/>
                <a:ahLst/>
                <a:cxnLst/>
                <a:rect l="l" t="t" r="r" b="b"/>
                <a:pathLst>
                  <a:path w="44181" h="22392" extrusionOk="0">
                    <a:moveTo>
                      <a:pt x="20432" y="1"/>
                    </a:moveTo>
                    <a:cubicBezTo>
                      <a:pt x="20300" y="1"/>
                      <a:pt x="20169" y="49"/>
                      <a:pt x="20058" y="157"/>
                    </a:cubicBezTo>
                    <a:cubicBezTo>
                      <a:pt x="17178" y="2969"/>
                      <a:pt x="13882" y="4095"/>
                      <a:pt x="10343" y="4095"/>
                    </a:cubicBezTo>
                    <a:cubicBezTo>
                      <a:pt x="8585" y="4095"/>
                      <a:pt x="6766" y="3817"/>
                      <a:pt x="4909" y="3330"/>
                    </a:cubicBezTo>
                    <a:cubicBezTo>
                      <a:pt x="4865" y="3319"/>
                      <a:pt x="4820" y="3313"/>
                      <a:pt x="4775" y="3313"/>
                    </a:cubicBezTo>
                    <a:cubicBezTo>
                      <a:pt x="4481" y="3313"/>
                      <a:pt x="4189" y="3548"/>
                      <a:pt x="4208" y="3866"/>
                    </a:cubicBezTo>
                    <a:cubicBezTo>
                      <a:pt x="4484" y="8588"/>
                      <a:pt x="3505" y="12449"/>
                      <a:pt x="1584" y="16693"/>
                    </a:cubicBezTo>
                    <a:cubicBezTo>
                      <a:pt x="798" y="18429"/>
                      <a:pt x="0" y="20104"/>
                      <a:pt x="580" y="22003"/>
                    </a:cubicBezTo>
                    <a:cubicBezTo>
                      <a:pt x="662" y="22274"/>
                      <a:pt x="881" y="22391"/>
                      <a:pt x="1101" y="22391"/>
                    </a:cubicBezTo>
                    <a:cubicBezTo>
                      <a:pt x="1436" y="22391"/>
                      <a:pt x="1774" y="22122"/>
                      <a:pt x="1648" y="21709"/>
                    </a:cubicBezTo>
                    <a:cubicBezTo>
                      <a:pt x="783" y="18868"/>
                      <a:pt x="3549" y="15651"/>
                      <a:pt x="4388" y="12952"/>
                    </a:cubicBezTo>
                    <a:cubicBezTo>
                      <a:pt x="4778" y="11698"/>
                      <a:pt x="4921" y="5441"/>
                      <a:pt x="5941" y="4747"/>
                    </a:cubicBezTo>
                    <a:cubicBezTo>
                      <a:pt x="6045" y="4677"/>
                      <a:pt x="6279" y="4648"/>
                      <a:pt x="6601" y="4648"/>
                    </a:cubicBezTo>
                    <a:cubicBezTo>
                      <a:pt x="8010" y="4648"/>
                      <a:pt x="11101" y="5197"/>
                      <a:pt x="12376" y="5197"/>
                    </a:cubicBezTo>
                    <a:cubicBezTo>
                      <a:pt x="12500" y="5197"/>
                      <a:pt x="12608" y="5192"/>
                      <a:pt x="12695" y="5181"/>
                    </a:cubicBezTo>
                    <a:cubicBezTo>
                      <a:pt x="15166" y="4849"/>
                      <a:pt x="16663" y="3875"/>
                      <a:pt x="18780" y="2768"/>
                    </a:cubicBezTo>
                    <a:cubicBezTo>
                      <a:pt x="19796" y="2237"/>
                      <a:pt x="20150" y="1957"/>
                      <a:pt x="20547" y="1957"/>
                    </a:cubicBezTo>
                    <a:cubicBezTo>
                      <a:pt x="20867" y="1957"/>
                      <a:pt x="21215" y="2138"/>
                      <a:pt x="21960" y="2515"/>
                    </a:cubicBezTo>
                    <a:cubicBezTo>
                      <a:pt x="23051" y="3064"/>
                      <a:pt x="24021" y="4205"/>
                      <a:pt x="25068" y="4853"/>
                    </a:cubicBezTo>
                    <a:cubicBezTo>
                      <a:pt x="26829" y="5942"/>
                      <a:pt x="28662" y="6639"/>
                      <a:pt x="30740" y="6819"/>
                    </a:cubicBezTo>
                    <a:cubicBezTo>
                      <a:pt x="31256" y="6864"/>
                      <a:pt x="31792" y="6891"/>
                      <a:pt x="32336" y="6891"/>
                    </a:cubicBezTo>
                    <a:cubicBezTo>
                      <a:pt x="34758" y="6891"/>
                      <a:pt x="37321" y="6362"/>
                      <a:pt x="38874" y="4554"/>
                    </a:cubicBezTo>
                    <a:lnTo>
                      <a:pt x="38874" y="4554"/>
                    </a:lnTo>
                    <a:cubicBezTo>
                      <a:pt x="39703" y="6463"/>
                      <a:pt x="40955" y="7931"/>
                      <a:pt x="43175" y="7931"/>
                    </a:cubicBezTo>
                    <a:cubicBezTo>
                      <a:pt x="43270" y="7931"/>
                      <a:pt x="43368" y="7928"/>
                      <a:pt x="43467" y="7923"/>
                    </a:cubicBezTo>
                    <a:cubicBezTo>
                      <a:pt x="44164" y="7883"/>
                      <a:pt x="44181" y="6812"/>
                      <a:pt x="43505" y="6812"/>
                    </a:cubicBezTo>
                    <a:cubicBezTo>
                      <a:pt x="43492" y="6812"/>
                      <a:pt x="43480" y="6813"/>
                      <a:pt x="43467" y="6813"/>
                    </a:cubicBezTo>
                    <a:lnTo>
                      <a:pt x="43466" y="6813"/>
                    </a:lnTo>
                    <a:cubicBezTo>
                      <a:pt x="41262" y="6445"/>
                      <a:pt x="39957" y="5253"/>
                      <a:pt x="39549" y="3237"/>
                    </a:cubicBezTo>
                    <a:cubicBezTo>
                      <a:pt x="39464" y="2988"/>
                      <a:pt x="39222" y="2837"/>
                      <a:pt x="38985" y="2837"/>
                    </a:cubicBezTo>
                    <a:cubicBezTo>
                      <a:pt x="38811" y="2837"/>
                      <a:pt x="38639" y="2919"/>
                      <a:pt x="38535" y="3105"/>
                    </a:cubicBezTo>
                    <a:cubicBezTo>
                      <a:pt x="37387" y="5166"/>
                      <a:pt x="34849" y="5795"/>
                      <a:pt x="32456" y="5795"/>
                    </a:cubicBezTo>
                    <a:cubicBezTo>
                      <a:pt x="31519" y="5795"/>
                      <a:pt x="30604" y="5698"/>
                      <a:pt x="29804" y="5553"/>
                    </a:cubicBezTo>
                    <a:cubicBezTo>
                      <a:pt x="26188" y="4899"/>
                      <a:pt x="23585" y="2409"/>
                      <a:pt x="20842" y="157"/>
                    </a:cubicBezTo>
                    <a:cubicBezTo>
                      <a:pt x="20721" y="58"/>
                      <a:pt x="20576" y="1"/>
                      <a:pt x="20432"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2100;p45">
                <a:extLst>
                  <a:ext uri="{FF2B5EF4-FFF2-40B4-BE49-F238E27FC236}">
                    <a16:creationId xmlns="" xmlns:a16="http://schemas.microsoft.com/office/drawing/2014/main" id="{5549369C-BD95-4A58-94F1-EFE3F08F5623}"/>
                  </a:ext>
                </a:extLst>
              </p:cNvPr>
              <p:cNvSpPr/>
              <p:nvPr/>
            </p:nvSpPr>
            <p:spPr>
              <a:xfrm>
                <a:off x="3367075" y="1634975"/>
                <a:ext cx="474025" cy="585600"/>
              </a:xfrm>
              <a:custGeom>
                <a:avLst/>
                <a:gdLst/>
                <a:ahLst/>
                <a:cxnLst/>
                <a:rect l="l" t="t" r="r" b="b"/>
                <a:pathLst>
                  <a:path w="18961" h="23424" extrusionOk="0">
                    <a:moveTo>
                      <a:pt x="1393" y="1"/>
                    </a:moveTo>
                    <a:cubicBezTo>
                      <a:pt x="1116" y="1"/>
                      <a:pt x="849" y="178"/>
                      <a:pt x="867" y="535"/>
                    </a:cubicBezTo>
                    <a:lnTo>
                      <a:pt x="867" y="536"/>
                    </a:lnTo>
                    <a:cubicBezTo>
                      <a:pt x="1024" y="3695"/>
                      <a:pt x="368" y="6564"/>
                      <a:pt x="118" y="9674"/>
                    </a:cubicBezTo>
                    <a:cubicBezTo>
                      <a:pt x="1" y="11133"/>
                      <a:pt x="2" y="12271"/>
                      <a:pt x="860" y="13508"/>
                    </a:cubicBezTo>
                    <a:cubicBezTo>
                      <a:pt x="2033" y="15201"/>
                      <a:pt x="4283" y="16241"/>
                      <a:pt x="5941" y="17360"/>
                    </a:cubicBezTo>
                    <a:cubicBezTo>
                      <a:pt x="9050" y="19463"/>
                      <a:pt x="12430" y="21139"/>
                      <a:pt x="15465" y="23342"/>
                    </a:cubicBezTo>
                    <a:cubicBezTo>
                      <a:pt x="15543" y="23399"/>
                      <a:pt x="15632" y="23423"/>
                      <a:pt x="15722" y="23423"/>
                    </a:cubicBezTo>
                    <a:cubicBezTo>
                      <a:pt x="15919" y="23423"/>
                      <a:pt x="16122" y="23303"/>
                      <a:pt x="16225" y="23143"/>
                    </a:cubicBezTo>
                    <a:cubicBezTo>
                      <a:pt x="17556" y="21076"/>
                      <a:pt x="18961" y="19415"/>
                      <a:pt x="18760" y="16876"/>
                    </a:cubicBezTo>
                    <a:cubicBezTo>
                      <a:pt x="18502" y="13640"/>
                      <a:pt x="17928" y="10420"/>
                      <a:pt x="17680" y="7161"/>
                    </a:cubicBezTo>
                    <a:cubicBezTo>
                      <a:pt x="17653" y="6806"/>
                      <a:pt x="17360" y="6628"/>
                      <a:pt x="17083" y="6628"/>
                    </a:cubicBezTo>
                    <a:cubicBezTo>
                      <a:pt x="16806" y="6628"/>
                      <a:pt x="16544" y="6805"/>
                      <a:pt x="16571" y="7161"/>
                    </a:cubicBezTo>
                    <a:cubicBezTo>
                      <a:pt x="16709" y="8967"/>
                      <a:pt x="16710" y="10795"/>
                      <a:pt x="16913" y="12595"/>
                    </a:cubicBezTo>
                    <a:cubicBezTo>
                      <a:pt x="17084" y="14113"/>
                      <a:pt x="17791" y="16015"/>
                      <a:pt x="17728" y="17470"/>
                    </a:cubicBezTo>
                    <a:cubicBezTo>
                      <a:pt x="17604" y="20302"/>
                      <a:pt x="16617" y="21263"/>
                      <a:pt x="15275" y="21263"/>
                    </a:cubicBezTo>
                    <a:cubicBezTo>
                      <a:pt x="13218" y="21263"/>
                      <a:pt x="10329" y="19006"/>
                      <a:pt x="8438" y="17773"/>
                    </a:cubicBezTo>
                    <a:cubicBezTo>
                      <a:pt x="4937" y="15488"/>
                      <a:pt x="687" y="13549"/>
                      <a:pt x="1366" y="8691"/>
                    </a:cubicBezTo>
                    <a:cubicBezTo>
                      <a:pt x="1758" y="5887"/>
                      <a:pt x="2118" y="3398"/>
                      <a:pt x="1976" y="535"/>
                    </a:cubicBezTo>
                    <a:cubicBezTo>
                      <a:pt x="1958" y="179"/>
                      <a:pt x="1671" y="1"/>
                      <a:pt x="1393"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2101;p45">
                <a:extLst>
                  <a:ext uri="{FF2B5EF4-FFF2-40B4-BE49-F238E27FC236}">
                    <a16:creationId xmlns="" xmlns:a16="http://schemas.microsoft.com/office/drawing/2014/main" id="{E6E16371-72B4-4D9C-8E46-95FA72C14A39}"/>
                  </a:ext>
                </a:extLst>
              </p:cNvPr>
              <p:cNvSpPr/>
              <p:nvPr/>
            </p:nvSpPr>
            <p:spPr>
              <a:xfrm>
                <a:off x="3260625" y="1889850"/>
                <a:ext cx="518875" cy="479000"/>
              </a:xfrm>
              <a:custGeom>
                <a:avLst/>
                <a:gdLst/>
                <a:ahLst/>
                <a:cxnLst/>
                <a:rect l="l" t="t" r="r" b="b"/>
                <a:pathLst>
                  <a:path w="20755" h="19160" extrusionOk="0">
                    <a:moveTo>
                      <a:pt x="4695" y="0"/>
                    </a:moveTo>
                    <a:cubicBezTo>
                      <a:pt x="4572" y="0"/>
                      <a:pt x="4445" y="42"/>
                      <a:pt x="4329" y="140"/>
                    </a:cubicBezTo>
                    <a:cubicBezTo>
                      <a:pt x="2219" y="1922"/>
                      <a:pt x="1" y="5507"/>
                      <a:pt x="1448" y="8321"/>
                    </a:cubicBezTo>
                    <a:cubicBezTo>
                      <a:pt x="2027" y="9448"/>
                      <a:pt x="3091" y="10174"/>
                      <a:pt x="4210" y="10693"/>
                    </a:cubicBezTo>
                    <a:cubicBezTo>
                      <a:pt x="5868" y="11462"/>
                      <a:pt x="8959" y="11136"/>
                      <a:pt x="10249" y="12174"/>
                    </a:cubicBezTo>
                    <a:cubicBezTo>
                      <a:pt x="11587" y="13249"/>
                      <a:pt x="11331" y="15824"/>
                      <a:pt x="12536" y="17215"/>
                    </a:cubicBezTo>
                    <a:cubicBezTo>
                      <a:pt x="13426" y="18241"/>
                      <a:pt x="14821" y="19125"/>
                      <a:pt x="16216" y="19158"/>
                    </a:cubicBezTo>
                    <a:cubicBezTo>
                      <a:pt x="16248" y="19159"/>
                      <a:pt x="16281" y="19160"/>
                      <a:pt x="16313" y="19160"/>
                    </a:cubicBezTo>
                    <a:cubicBezTo>
                      <a:pt x="19475" y="19160"/>
                      <a:pt x="20201" y="15398"/>
                      <a:pt x="20673" y="12958"/>
                    </a:cubicBezTo>
                    <a:cubicBezTo>
                      <a:pt x="20754" y="12538"/>
                      <a:pt x="20400" y="12263"/>
                      <a:pt x="20075" y="12263"/>
                    </a:cubicBezTo>
                    <a:cubicBezTo>
                      <a:pt x="19860" y="12263"/>
                      <a:pt x="19658" y="12384"/>
                      <a:pt x="19603" y="12663"/>
                    </a:cubicBezTo>
                    <a:cubicBezTo>
                      <a:pt x="19356" y="13935"/>
                      <a:pt x="19226" y="15737"/>
                      <a:pt x="18372" y="16767"/>
                    </a:cubicBezTo>
                    <a:cubicBezTo>
                      <a:pt x="17558" y="17749"/>
                      <a:pt x="16801" y="18134"/>
                      <a:pt x="16114" y="18134"/>
                    </a:cubicBezTo>
                    <a:cubicBezTo>
                      <a:pt x="14183" y="18134"/>
                      <a:pt x="12803" y="15098"/>
                      <a:pt x="12227" y="13762"/>
                    </a:cubicBezTo>
                    <a:cubicBezTo>
                      <a:pt x="11806" y="12786"/>
                      <a:pt x="11716" y="11624"/>
                      <a:pt x="10756" y="10973"/>
                    </a:cubicBezTo>
                    <a:cubicBezTo>
                      <a:pt x="9588" y="10183"/>
                      <a:pt x="7426" y="10545"/>
                      <a:pt x="6147" y="10192"/>
                    </a:cubicBezTo>
                    <a:cubicBezTo>
                      <a:pt x="1010" y="8773"/>
                      <a:pt x="1676" y="3826"/>
                      <a:pt x="5113" y="924"/>
                    </a:cubicBezTo>
                    <a:cubicBezTo>
                      <a:pt x="5544" y="561"/>
                      <a:pt x="5148" y="0"/>
                      <a:pt x="469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102;p45">
                <a:extLst>
                  <a:ext uri="{FF2B5EF4-FFF2-40B4-BE49-F238E27FC236}">
                    <a16:creationId xmlns="" xmlns:a16="http://schemas.microsoft.com/office/drawing/2014/main" id="{58DC9588-327E-4B25-9C62-942668E52AAF}"/>
                  </a:ext>
                </a:extLst>
              </p:cNvPr>
              <p:cNvSpPr/>
              <p:nvPr/>
            </p:nvSpPr>
            <p:spPr>
              <a:xfrm>
                <a:off x="3736950" y="1879975"/>
                <a:ext cx="328075" cy="366650"/>
              </a:xfrm>
              <a:custGeom>
                <a:avLst/>
                <a:gdLst/>
                <a:ahLst/>
                <a:cxnLst/>
                <a:rect l="l" t="t" r="r" b="b"/>
                <a:pathLst>
                  <a:path w="13123" h="14666" extrusionOk="0">
                    <a:moveTo>
                      <a:pt x="3163" y="1"/>
                    </a:moveTo>
                    <a:cubicBezTo>
                      <a:pt x="3133" y="1"/>
                      <a:pt x="3104" y="1"/>
                      <a:pt x="3074" y="2"/>
                    </a:cubicBezTo>
                    <a:cubicBezTo>
                      <a:pt x="2365" y="15"/>
                      <a:pt x="2359" y="1111"/>
                      <a:pt x="3062" y="1111"/>
                    </a:cubicBezTo>
                    <a:cubicBezTo>
                      <a:pt x="3066" y="1111"/>
                      <a:pt x="3070" y="1111"/>
                      <a:pt x="3074" y="1111"/>
                    </a:cubicBezTo>
                    <a:cubicBezTo>
                      <a:pt x="3094" y="1111"/>
                      <a:pt x="3114" y="1110"/>
                      <a:pt x="3134" y="1110"/>
                    </a:cubicBezTo>
                    <a:cubicBezTo>
                      <a:pt x="6574" y="1110"/>
                      <a:pt x="11951" y="6541"/>
                      <a:pt x="6581" y="8125"/>
                    </a:cubicBezTo>
                    <a:cubicBezTo>
                      <a:pt x="6251" y="8221"/>
                      <a:pt x="6049" y="8632"/>
                      <a:pt x="6248" y="8939"/>
                    </a:cubicBezTo>
                    <a:cubicBezTo>
                      <a:pt x="7306" y="10565"/>
                      <a:pt x="8036" y="12684"/>
                      <a:pt x="5560" y="13395"/>
                    </a:cubicBezTo>
                    <a:cubicBezTo>
                      <a:pt x="5188" y="13502"/>
                      <a:pt x="4804" y="13550"/>
                      <a:pt x="4418" y="13550"/>
                    </a:cubicBezTo>
                    <a:cubicBezTo>
                      <a:pt x="3256" y="13550"/>
                      <a:pt x="2069" y="13119"/>
                      <a:pt x="1093" y="12581"/>
                    </a:cubicBezTo>
                    <a:cubicBezTo>
                      <a:pt x="1000" y="12530"/>
                      <a:pt x="908" y="12508"/>
                      <a:pt x="822" y="12508"/>
                    </a:cubicBezTo>
                    <a:cubicBezTo>
                      <a:pt x="327" y="12508"/>
                      <a:pt x="0" y="13245"/>
                      <a:pt x="533" y="13540"/>
                    </a:cubicBezTo>
                    <a:lnTo>
                      <a:pt x="533" y="13538"/>
                    </a:lnTo>
                    <a:cubicBezTo>
                      <a:pt x="1672" y="14166"/>
                      <a:pt x="3136" y="14665"/>
                      <a:pt x="4542" y="14665"/>
                    </a:cubicBezTo>
                    <a:cubicBezTo>
                      <a:pt x="5485" y="14665"/>
                      <a:pt x="6402" y="14441"/>
                      <a:pt x="7176" y="13881"/>
                    </a:cubicBezTo>
                    <a:cubicBezTo>
                      <a:pt x="8951" y="12598"/>
                      <a:pt x="8476" y="10598"/>
                      <a:pt x="7557" y="8958"/>
                    </a:cubicBezTo>
                    <a:lnTo>
                      <a:pt x="7557" y="8958"/>
                    </a:lnTo>
                    <a:cubicBezTo>
                      <a:pt x="13123" y="6712"/>
                      <a:pt x="7806" y="1"/>
                      <a:pt x="31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103;p45">
                <a:extLst>
                  <a:ext uri="{FF2B5EF4-FFF2-40B4-BE49-F238E27FC236}">
                    <a16:creationId xmlns="" xmlns:a16="http://schemas.microsoft.com/office/drawing/2014/main" id="{3F033F73-4422-45CE-8103-0EBD3725BA33}"/>
                  </a:ext>
                </a:extLst>
              </p:cNvPr>
              <p:cNvSpPr/>
              <p:nvPr/>
            </p:nvSpPr>
            <p:spPr>
              <a:xfrm>
                <a:off x="2922025" y="1967425"/>
                <a:ext cx="1709675" cy="1506675"/>
              </a:xfrm>
              <a:custGeom>
                <a:avLst/>
                <a:gdLst/>
                <a:ahLst/>
                <a:cxnLst/>
                <a:rect l="l" t="t" r="r" b="b"/>
                <a:pathLst>
                  <a:path w="68387" h="60267" extrusionOk="0">
                    <a:moveTo>
                      <a:pt x="15677" y="1"/>
                    </a:moveTo>
                    <a:cubicBezTo>
                      <a:pt x="15508" y="1"/>
                      <a:pt x="15337" y="76"/>
                      <a:pt x="15220" y="256"/>
                    </a:cubicBezTo>
                    <a:lnTo>
                      <a:pt x="15221" y="258"/>
                    </a:lnTo>
                    <a:cubicBezTo>
                      <a:pt x="11052" y="6656"/>
                      <a:pt x="7805" y="13766"/>
                      <a:pt x="5064" y="20885"/>
                    </a:cubicBezTo>
                    <a:cubicBezTo>
                      <a:pt x="2324" y="28003"/>
                      <a:pt x="0" y="35787"/>
                      <a:pt x="346" y="43500"/>
                    </a:cubicBezTo>
                    <a:cubicBezTo>
                      <a:pt x="553" y="48110"/>
                      <a:pt x="1757" y="53254"/>
                      <a:pt x="5121" y="56628"/>
                    </a:cubicBezTo>
                    <a:cubicBezTo>
                      <a:pt x="7974" y="59489"/>
                      <a:pt x="12008" y="60266"/>
                      <a:pt x="16008" y="60266"/>
                    </a:cubicBezTo>
                    <a:cubicBezTo>
                      <a:pt x="17822" y="60266"/>
                      <a:pt x="19628" y="60106"/>
                      <a:pt x="21315" y="59909"/>
                    </a:cubicBezTo>
                    <a:cubicBezTo>
                      <a:pt x="29036" y="59003"/>
                      <a:pt x="36181" y="55810"/>
                      <a:pt x="43219" y="52688"/>
                    </a:cubicBezTo>
                    <a:cubicBezTo>
                      <a:pt x="50065" y="49653"/>
                      <a:pt x="57272" y="46356"/>
                      <a:pt x="63429" y="42043"/>
                    </a:cubicBezTo>
                    <a:cubicBezTo>
                      <a:pt x="68386" y="38570"/>
                      <a:pt x="67513" y="35172"/>
                      <a:pt x="65622" y="30032"/>
                    </a:cubicBezTo>
                    <a:cubicBezTo>
                      <a:pt x="64655" y="27406"/>
                      <a:pt x="65116" y="20981"/>
                      <a:pt x="62273" y="19584"/>
                    </a:cubicBezTo>
                    <a:cubicBezTo>
                      <a:pt x="61902" y="19402"/>
                      <a:pt x="61499" y="19320"/>
                      <a:pt x="61072" y="19320"/>
                    </a:cubicBezTo>
                    <a:cubicBezTo>
                      <a:pt x="57827" y="19320"/>
                      <a:pt x="53191" y="24037"/>
                      <a:pt x="50873" y="25254"/>
                    </a:cubicBezTo>
                    <a:cubicBezTo>
                      <a:pt x="45963" y="27835"/>
                      <a:pt x="40843" y="30068"/>
                      <a:pt x="35663" y="32047"/>
                    </a:cubicBezTo>
                    <a:cubicBezTo>
                      <a:pt x="30966" y="33841"/>
                      <a:pt x="25644" y="36279"/>
                      <a:pt x="20556" y="36279"/>
                    </a:cubicBezTo>
                    <a:cubicBezTo>
                      <a:pt x="20506" y="36279"/>
                      <a:pt x="20455" y="36279"/>
                      <a:pt x="20405" y="36278"/>
                    </a:cubicBezTo>
                    <a:cubicBezTo>
                      <a:pt x="20404" y="36278"/>
                      <a:pt x="20402" y="36278"/>
                      <a:pt x="20400" y="36278"/>
                    </a:cubicBezTo>
                    <a:cubicBezTo>
                      <a:pt x="19691" y="36278"/>
                      <a:pt x="19693" y="37382"/>
                      <a:pt x="20405" y="37388"/>
                    </a:cubicBezTo>
                    <a:cubicBezTo>
                      <a:pt x="20462" y="37388"/>
                      <a:pt x="20519" y="37388"/>
                      <a:pt x="20575" y="37388"/>
                    </a:cubicBezTo>
                    <a:cubicBezTo>
                      <a:pt x="26311" y="37388"/>
                      <a:pt x="32191" y="34609"/>
                      <a:pt x="37440" y="32542"/>
                    </a:cubicBezTo>
                    <a:cubicBezTo>
                      <a:pt x="42790" y="30434"/>
                      <a:pt x="48463" y="28233"/>
                      <a:pt x="53340" y="25172"/>
                    </a:cubicBezTo>
                    <a:cubicBezTo>
                      <a:pt x="54829" y="24237"/>
                      <a:pt x="56182" y="23090"/>
                      <a:pt x="57671" y="22147"/>
                    </a:cubicBezTo>
                    <a:cubicBezTo>
                      <a:pt x="58368" y="21707"/>
                      <a:pt x="59766" y="20601"/>
                      <a:pt x="60609" y="20601"/>
                    </a:cubicBezTo>
                    <a:cubicBezTo>
                      <a:pt x="60622" y="20601"/>
                      <a:pt x="60635" y="20601"/>
                      <a:pt x="60648" y="20601"/>
                    </a:cubicBezTo>
                    <a:cubicBezTo>
                      <a:pt x="62477" y="20679"/>
                      <a:pt x="62922" y="22868"/>
                      <a:pt x="63210" y="24212"/>
                    </a:cubicBezTo>
                    <a:cubicBezTo>
                      <a:pt x="63569" y="25889"/>
                      <a:pt x="63685" y="27620"/>
                      <a:pt x="64163" y="29266"/>
                    </a:cubicBezTo>
                    <a:cubicBezTo>
                      <a:pt x="65176" y="32746"/>
                      <a:pt x="67758" y="36550"/>
                      <a:pt x="64518" y="39774"/>
                    </a:cubicBezTo>
                    <a:cubicBezTo>
                      <a:pt x="60587" y="43686"/>
                      <a:pt x="54001" y="46333"/>
                      <a:pt x="49107" y="48732"/>
                    </a:cubicBezTo>
                    <a:cubicBezTo>
                      <a:pt x="42653" y="51897"/>
                      <a:pt x="35949" y="55062"/>
                      <a:pt x="29053" y="57138"/>
                    </a:cubicBezTo>
                    <a:cubicBezTo>
                      <a:pt x="25447" y="58223"/>
                      <a:pt x="20672" y="59359"/>
                      <a:pt x="16186" y="59359"/>
                    </a:cubicBezTo>
                    <a:cubicBezTo>
                      <a:pt x="13283" y="59359"/>
                      <a:pt x="10502" y="58883"/>
                      <a:pt x="8237" y="57609"/>
                    </a:cubicBezTo>
                    <a:cubicBezTo>
                      <a:pt x="3127" y="54732"/>
                      <a:pt x="1563" y="48227"/>
                      <a:pt x="1442" y="42786"/>
                    </a:cubicBezTo>
                    <a:cubicBezTo>
                      <a:pt x="1278" y="35421"/>
                      <a:pt x="3480" y="27982"/>
                      <a:pt x="6134" y="21179"/>
                    </a:cubicBezTo>
                    <a:cubicBezTo>
                      <a:pt x="8874" y="14155"/>
                      <a:pt x="12056" y="7143"/>
                      <a:pt x="16178" y="816"/>
                    </a:cubicBezTo>
                    <a:cubicBezTo>
                      <a:pt x="16451" y="398"/>
                      <a:pt x="16067" y="1"/>
                      <a:pt x="15677"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104;p45">
                <a:extLst>
                  <a:ext uri="{FF2B5EF4-FFF2-40B4-BE49-F238E27FC236}">
                    <a16:creationId xmlns="" xmlns:a16="http://schemas.microsoft.com/office/drawing/2014/main" id="{649B24F0-A0DB-4AE4-B5FF-028D21637642}"/>
                  </a:ext>
                </a:extLst>
              </p:cNvPr>
              <p:cNvSpPr/>
              <p:nvPr/>
            </p:nvSpPr>
            <p:spPr>
              <a:xfrm>
                <a:off x="3150425" y="2081475"/>
                <a:ext cx="549125" cy="766975"/>
              </a:xfrm>
              <a:custGeom>
                <a:avLst/>
                <a:gdLst/>
                <a:ahLst/>
                <a:cxnLst/>
                <a:rect l="l" t="t" r="r" b="b"/>
                <a:pathLst>
                  <a:path w="21965" h="30679" extrusionOk="0">
                    <a:moveTo>
                      <a:pt x="3225" y="0"/>
                    </a:moveTo>
                    <a:cubicBezTo>
                      <a:pt x="1585" y="0"/>
                      <a:pt x="1" y="1481"/>
                      <a:pt x="713" y="3138"/>
                    </a:cubicBezTo>
                    <a:cubicBezTo>
                      <a:pt x="1222" y="4808"/>
                      <a:pt x="4374" y="5720"/>
                      <a:pt x="5448" y="6852"/>
                    </a:cubicBezTo>
                    <a:cubicBezTo>
                      <a:pt x="10419" y="12092"/>
                      <a:pt x="13843" y="18395"/>
                      <a:pt x="16712" y="24821"/>
                    </a:cubicBezTo>
                    <a:cubicBezTo>
                      <a:pt x="17627" y="26778"/>
                      <a:pt x="18548" y="28459"/>
                      <a:pt x="18905" y="30677"/>
                    </a:cubicBezTo>
                    <a:cubicBezTo>
                      <a:pt x="18934" y="30678"/>
                      <a:pt x="18963" y="30678"/>
                      <a:pt x="18992" y="30678"/>
                    </a:cubicBezTo>
                    <a:cubicBezTo>
                      <a:pt x="20060" y="30678"/>
                      <a:pt x="21014" y="30168"/>
                      <a:pt x="21965" y="29791"/>
                    </a:cubicBezTo>
                    <a:cubicBezTo>
                      <a:pt x="20658" y="26995"/>
                      <a:pt x="20604" y="23819"/>
                      <a:pt x="19154" y="21158"/>
                    </a:cubicBezTo>
                    <a:cubicBezTo>
                      <a:pt x="17711" y="18359"/>
                      <a:pt x="15847" y="15686"/>
                      <a:pt x="14260" y="13021"/>
                    </a:cubicBezTo>
                    <a:cubicBezTo>
                      <a:pt x="12405" y="10073"/>
                      <a:pt x="10262" y="7532"/>
                      <a:pt x="7983" y="4986"/>
                    </a:cubicBezTo>
                    <a:cubicBezTo>
                      <a:pt x="6509" y="3291"/>
                      <a:pt x="5586" y="1610"/>
                      <a:pt x="3686" y="318"/>
                    </a:cubicBezTo>
                    <a:lnTo>
                      <a:pt x="3695" y="42"/>
                    </a:lnTo>
                    <a:cubicBezTo>
                      <a:pt x="3539" y="14"/>
                      <a:pt x="3382" y="0"/>
                      <a:pt x="322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105;p45">
                <a:extLst>
                  <a:ext uri="{FF2B5EF4-FFF2-40B4-BE49-F238E27FC236}">
                    <a16:creationId xmlns="" xmlns:a16="http://schemas.microsoft.com/office/drawing/2014/main" id="{9146848E-5444-4ECF-81C2-7FEA5243AB8C}"/>
                  </a:ext>
                </a:extLst>
              </p:cNvPr>
              <p:cNvSpPr/>
              <p:nvPr/>
            </p:nvSpPr>
            <p:spPr>
              <a:xfrm>
                <a:off x="4496100" y="2468450"/>
                <a:ext cx="365925" cy="364975"/>
              </a:xfrm>
              <a:custGeom>
                <a:avLst/>
                <a:gdLst/>
                <a:ahLst/>
                <a:cxnLst/>
                <a:rect l="l" t="t" r="r" b="b"/>
                <a:pathLst>
                  <a:path w="14637" h="14599" extrusionOk="0">
                    <a:moveTo>
                      <a:pt x="6883" y="0"/>
                    </a:moveTo>
                    <a:cubicBezTo>
                      <a:pt x="6834" y="0"/>
                      <a:pt x="6784" y="7"/>
                      <a:pt x="6735" y="23"/>
                    </a:cubicBezTo>
                    <a:cubicBezTo>
                      <a:pt x="4168" y="816"/>
                      <a:pt x="2890" y="3304"/>
                      <a:pt x="550" y="4476"/>
                    </a:cubicBezTo>
                    <a:cubicBezTo>
                      <a:pt x="0" y="4750"/>
                      <a:pt x="340" y="5498"/>
                      <a:pt x="851" y="5498"/>
                    </a:cubicBezTo>
                    <a:cubicBezTo>
                      <a:pt x="934" y="5498"/>
                      <a:pt x="1021" y="5478"/>
                      <a:pt x="1110" y="5434"/>
                    </a:cubicBezTo>
                    <a:lnTo>
                      <a:pt x="1110" y="5433"/>
                    </a:lnTo>
                    <a:cubicBezTo>
                      <a:pt x="3048" y="4462"/>
                      <a:pt x="4282" y="2443"/>
                      <a:pt x="6163" y="1453"/>
                    </a:cubicBezTo>
                    <a:lnTo>
                      <a:pt x="6163" y="1453"/>
                    </a:lnTo>
                    <a:cubicBezTo>
                      <a:pt x="5790" y="2543"/>
                      <a:pt x="4869" y="3532"/>
                      <a:pt x="4360" y="4503"/>
                    </a:cubicBezTo>
                    <a:cubicBezTo>
                      <a:pt x="4169" y="4866"/>
                      <a:pt x="4428" y="5344"/>
                      <a:pt x="4826" y="5344"/>
                    </a:cubicBezTo>
                    <a:cubicBezTo>
                      <a:pt x="4877" y="5344"/>
                      <a:pt x="4931" y="5336"/>
                      <a:pt x="4986" y="5319"/>
                    </a:cubicBezTo>
                    <a:cubicBezTo>
                      <a:pt x="7068" y="4669"/>
                      <a:pt x="8783" y="3264"/>
                      <a:pt x="10782" y="2485"/>
                    </a:cubicBezTo>
                    <a:lnTo>
                      <a:pt x="10782" y="2485"/>
                    </a:lnTo>
                    <a:cubicBezTo>
                      <a:pt x="9629" y="3815"/>
                      <a:pt x="7979" y="4725"/>
                      <a:pt x="6616" y="5829"/>
                    </a:cubicBezTo>
                    <a:cubicBezTo>
                      <a:pt x="6229" y="6144"/>
                      <a:pt x="6565" y="6781"/>
                      <a:pt x="7005" y="6781"/>
                    </a:cubicBezTo>
                    <a:cubicBezTo>
                      <a:pt x="7054" y="6781"/>
                      <a:pt x="7105" y="6773"/>
                      <a:pt x="7156" y="6755"/>
                    </a:cubicBezTo>
                    <a:cubicBezTo>
                      <a:pt x="8054" y="6450"/>
                      <a:pt x="12292" y="4276"/>
                      <a:pt x="12877" y="4276"/>
                    </a:cubicBezTo>
                    <a:cubicBezTo>
                      <a:pt x="12917" y="4276"/>
                      <a:pt x="12940" y="4286"/>
                      <a:pt x="12944" y="4308"/>
                    </a:cubicBezTo>
                    <a:cubicBezTo>
                      <a:pt x="13051" y="5032"/>
                      <a:pt x="8871" y="7219"/>
                      <a:pt x="8197" y="7714"/>
                    </a:cubicBezTo>
                    <a:cubicBezTo>
                      <a:pt x="7755" y="8038"/>
                      <a:pt x="7937" y="8749"/>
                      <a:pt x="8460" y="8749"/>
                    </a:cubicBezTo>
                    <a:cubicBezTo>
                      <a:pt x="8512" y="8749"/>
                      <a:pt x="8567" y="8742"/>
                      <a:pt x="8624" y="8728"/>
                    </a:cubicBezTo>
                    <a:cubicBezTo>
                      <a:pt x="9981" y="8380"/>
                      <a:pt x="11281" y="7944"/>
                      <a:pt x="12657" y="7814"/>
                    </a:cubicBezTo>
                    <a:lnTo>
                      <a:pt x="12657" y="7814"/>
                    </a:lnTo>
                    <a:cubicBezTo>
                      <a:pt x="11634" y="8981"/>
                      <a:pt x="9269" y="9473"/>
                      <a:pt x="8131" y="10197"/>
                    </a:cubicBezTo>
                    <a:cubicBezTo>
                      <a:pt x="7686" y="10480"/>
                      <a:pt x="7838" y="11231"/>
                      <a:pt x="8398" y="11231"/>
                    </a:cubicBezTo>
                    <a:cubicBezTo>
                      <a:pt x="8402" y="11231"/>
                      <a:pt x="8406" y="11231"/>
                      <a:pt x="8411" y="11230"/>
                    </a:cubicBezTo>
                    <a:cubicBezTo>
                      <a:pt x="8577" y="11227"/>
                      <a:pt x="8764" y="11224"/>
                      <a:pt x="8958" y="11224"/>
                    </a:cubicBezTo>
                    <a:cubicBezTo>
                      <a:pt x="10367" y="11224"/>
                      <a:pt x="12157" y="11360"/>
                      <a:pt x="9210" y="12263"/>
                    </a:cubicBezTo>
                    <a:cubicBezTo>
                      <a:pt x="7529" y="12777"/>
                      <a:pt x="5815" y="12805"/>
                      <a:pt x="4171" y="13485"/>
                    </a:cubicBezTo>
                    <a:cubicBezTo>
                      <a:pt x="3593" y="13724"/>
                      <a:pt x="3755" y="14599"/>
                      <a:pt x="4261" y="14599"/>
                    </a:cubicBezTo>
                    <a:cubicBezTo>
                      <a:pt x="4324" y="14599"/>
                      <a:pt x="4393" y="14585"/>
                      <a:pt x="4466" y="14554"/>
                    </a:cubicBezTo>
                    <a:cubicBezTo>
                      <a:pt x="5844" y="13984"/>
                      <a:pt x="12241" y="13719"/>
                      <a:pt x="12375" y="11475"/>
                    </a:cubicBezTo>
                    <a:cubicBezTo>
                      <a:pt x="12424" y="10652"/>
                      <a:pt x="11650" y="10310"/>
                      <a:pt x="10752" y="10176"/>
                    </a:cubicBezTo>
                    <a:lnTo>
                      <a:pt x="10752" y="10176"/>
                    </a:lnTo>
                    <a:cubicBezTo>
                      <a:pt x="12215" y="9560"/>
                      <a:pt x="13706" y="8873"/>
                      <a:pt x="14145" y="7370"/>
                    </a:cubicBezTo>
                    <a:cubicBezTo>
                      <a:pt x="14247" y="7018"/>
                      <a:pt x="13963" y="6675"/>
                      <a:pt x="13609" y="6668"/>
                    </a:cubicBezTo>
                    <a:cubicBezTo>
                      <a:pt x="13549" y="6667"/>
                      <a:pt x="13489" y="6666"/>
                      <a:pt x="13430" y="6666"/>
                    </a:cubicBezTo>
                    <a:cubicBezTo>
                      <a:pt x="12883" y="6666"/>
                      <a:pt x="12358" y="6717"/>
                      <a:pt x="11841" y="6801"/>
                    </a:cubicBezTo>
                    <a:lnTo>
                      <a:pt x="11841" y="6801"/>
                    </a:lnTo>
                    <a:cubicBezTo>
                      <a:pt x="13302" y="5848"/>
                      <a:pt x="14637" y="4726"/>
                      <a:pt x="14349" y="3755"/>
                    </a:cubicBezTo>
                    <a:cubicBezTo>
                      <a:pt x="14190" y="3218"/>
                      <a:pt x="13768" y="3008"/>
                      <a:pt x="13200" y="3008"/>
                    </a:cubicBezTo>
                    <a:cubicBezTo>
                      <a:pt x="12698" y="3008"/>
                      <a:pt x="12080" y="3172"/>
                      <a:pt x="11428" y="3420"/>
                    </a:cubicBezTo>
                    <a:lnTo>
                      <a:pt x="11428" y="3420"/>
                    </a:lnTo>
                    <a:cubicBezTo>
                      <a:pt x="11879" y="2943"/>
                      <a:pt x="12276" y="2414"/>
                      <a:pt x="12581" y="1803"/>
                    </a:cubicBezTo>
                    <a:cubicBezTo>
                      <a:pt x="12787" y="1392"/>
                      <a:pt x="12497" y="976"/>
                      <a:pt x="12078" y="976"/>
                    </a:cubicBezTo>
                    <a:cubicBezTo>
                      <a:pt x="12038" y="976"/>
                      <a:pt x="11997" y="980"/>
                      <a:pt x="11955" y="988"/>
                    </a:cubicBezTo>
                    <a:cubicBezTo>
                      <a:pt x="9798" y="1394"/>
                      <a:pt x="8109" y="2711"/>
                      <a:pt x="6204" y="3638"/>
                    </a:cubicBezTo>
                    <a:lnTo>
                      <a:pt x="6204" y="3638"/>
                    </a:lnTo>
                    <a:cubicBezTo>
                      <a:pt x="6831" y="2693"/>
                      <a:pt x="7423" y="1755"/>
                      <a:pt x="7437" y="557"/>
                    </a:cubicBezTo>
                    <a:cubicBezTo>
                      <a:pt x="7440" y="255"/>
                      <a:pt x="7175" y="0"/>
                      <a:pt x="688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2106;p45">
                <a:extLst>
                  <a:ext uri="{FF2B5EF4-FFF2-40B4-BE49-F238E27FC236}">
                    <a16:creationId xmlns="" xmlns:a16="http://schemas.microsoft.com/office/drawing/2014/main" id="{C11092F4-C327-49DA-9FFC-E9ADE011A46C}"/>
                  </a:ext>
                </a:extLst>
              </p:cNvPr>
              <p:cNvSpPr/>
              <p:nvPr/>
            </p:nvSpPr>
            <p:spPr>
              <a:xfrm>
                <a:off x="4690650" y="2063125"/>
                <a:ext cx="630850" cy="898675"/>
              </a:xfrm>
              <a:custGeom>
                <a:avLst/>
                <a:gdLst/>
                <a:ahLst/>
                <a:cxnLst/>
                <a:rect l="l" t="t" r="r" b="b"/>
                <a:pathLst>
                  <a:path w="25234" h="35947" extrusionOk="0">
                    <a:moveTo>
                      <a:pt x="2577" y="1"/>
                    </a:moveTo>
                    <a:cubicBezTo>
                      <a:pt x="2389" y="1"/>
                      <a:pt x="2200" y="1"/>
                      <a:pt x="2011" y="1"/>
                    </a:cubicBezTo>
                    <a:cubicBezTo>
                      <a:pt x="1697" y="1"/>
                      <a:pt x="1475" y="255"/>
                      <a:pt x="1457" y="555"/>
                    </a:cubicBezTo>
                    <a:cubicBezTo>
                      <a:pt x="1069" y="6771"/>
                      <a:pt x="7" y="12917"/>
                      <a:pt x="0" y="19157"/>
                    </a:cubicBezTo>
                    <a:cubicBezTo>
                      <a:pt x="0" y="19513"/>
                      <a:pt x="278" y="19692"/>
                      <a:pt x="555" y="19692"/>
                    </a:cubicBezTo>
                    <a:cubicBezTo>
                      <a:pt x="832" y="19692"/>
                      <a:pt x="1109" y="19514"/>
                      <a:pt x="1109" y="19157"/>
                    </a:cubicBezTo>
                    <a:lnTo>
                      <a:pt x="1109" y="19155"/>
                    </a:lnTo>
                    <a:cubicBezTo>
                      <a:pt x="1113" y="16018"/>
                      <a:pt x="1351" y="12918"/>
                      <a:pt x="1684" y="9800"/>
                    </a:cubicBezTo>
                    <a:cubicBezTo>
                      <a:pt x="1906" y="7738"/>
                      <a:pt x="1515" y="2131"/>
                      <a:pt x="3720" y="1107"/>
                    </a:cubicBezTo>
                    <a:cubicBezTo>
                      <a:pt x="4291" y="842"/>
                      <a:pt x="5118" y="751"/>
                      <a:pt x="6045" y="751"/>
                    </a:cubicBezTo>
                    <a:cubicBezTo>
                      <a:pt x="7996" y="751"/>
                      <a:pt x="10387" y="1152"/>
                      <a:pt x="11738" y="1168"/>
                    </a:cubicBezTo>
                    <a:cubicBezTo>
                      <a:pt x="13992" y="1195"/>
                      <a:pt x="16245" y="1223"/>
                      <a:pt x="18499" y="1223"/>
                    </a:cubicBezTo>
                    <a:cubicBezTo>
                      <a:pt x="18626" y="1223"/>
                      <a:pt x="18753" y="1223"/>
                      <a:pt x="18879" y="1223"/>
                    </a:cubicBezTo>
                    <a:cubicBezTo>
                      <a:pt x="19493" y="1221"/>
                      <a:pt x="20898" y="1046"/>
                      <a:pt x="21971" y="1046"/>
                    </a:cubicBezTo>
                    <a:cubicBezTo>
                      <a:pt x="22452" y="1046"/>
                      <a:pt x="22866" y="1081"/>
                      <a:pt x="23112" y="1183"/>
                    </a:cubicBezTo>
                    <a:cubicBezTo>
                      <a:pt x="24251" y="1656"/>
                      <a:pt x="23662" y="978"/>
                      <a:pt x="23947" y="2275"/>
                    </a:cubicBezTo>
                    <a:cubicBezTo>
                      <a:pt x="24235" y="3591"/>
                      <a:pt x="23675" y="5618"/>
                      <a:pt x="23574" y="6970"/>
                    </a:cubicBezTo>
                    <a:cubicBezTo>
                      <a:pt x="23284" y="10859"/>
                      <a:pt x="23014" y="14750"/>
                      <a:pt x="22768" y="18642"/>
                    </a:cubicBezTo>
                    <a:cubicBezTo>
                      <a:pt x="22531" y="22284"/>
                      <a:pt x="22307" y="25927"/>
                      <a:pt x="22094" y="29571"/>
                    </a:cubicBezTo>
                    <a:cubicBezTo>
                      <a:pt x="22027" y="30736"/>
                      <a:pt x="21954" y="31902"/>
                      <a:pt x="21900" y="33068"/>
                    </a:cubicBezTo>
                    <a:cubicBezTo>
                      <a:pt x="21828" y="34662"/>
                      <a:pt x="22063" y="34283"/>
                      <a:pt x="21225" y="34583"/>
                    </a:cubicBezTo>
                    <a:cubicBezTo>
                      <a:pt x="20172" y="34960"/>
                      <a:pt x="18852" y="35083"/>
                      <a:pt x="17451" y="35083"/>
                    </a:cubicBezTo>
                    <a:cubicBezTo>
                      <a:pt x="14966" y="35083"/>
                      <a:pt x="12227" y="34696"/>
                      <a:pt x="10267" y="34657"/>
                    </a:cubicBezTo>
                    <a:cubicBezTo>
                      <a:pt x="8086" y="34613"/>
                      <a:pt x="5904" y="34547"/>
                      <a:pt x="3726" y="34423"/>
                    </a:cubicBezTo>
                    <a:cubicBezTo>
                      <a:pt x="561" y="34241"/>
                      <a:pt x="1331" y="32680"/>
                      <a:pt x="1245" y="29791"/>
                    </a:cubicBezTo>
                    <a:cubicBezTo>
                      <a:pt x="1234" y="29435"/>
                      <a:pt x="951" y="29256"/>
                      <a:pt x="673" y="29256"/>
                    </a:cubicBezTo>
                    <a:cubicBezTo>
                      <a:pt x="396" y="29256"/>
                      <a:pt x="125" y="29434"/>
                      <a:pt x="136" y="29791"/>
                    </a:cubicBezTo>
                    <a:cubicBezTo>
                      <a:pt x="185" y="31450"/>
                      <a:pt x="184" y="33101"/>
                      <a:pt x="143" y="34760"/>
                    </a:cubicBezTo>
                    <a:cubicBezTo>
                      <a:pt x="135" y="35079"/>
                      <a:pt x="404" y="35291"/>
                      <a:pt x="697" y="35316"/>
                    </a:cubicBezTo>
                    <a:cubicBezTo>
                      <a:pt x="5093" y="35685"/>
                      <a:pt x="9602" y="35946"/>
                      <a:pt x="14086" y="35946"/>
                    </a:cubicBezTo>
                    <a:cubicBezTo>
                      <a:pt x="16867" y="35946"/>
                      <a:pt x="19638" y="35846"/>
                      <a:pt x="22367" y="35608"/>
                    </a:cubicBezTo>
                    <a:cubicBezTo>
                      <a:pt x="22673" y="35582"/>
                      <a:pt x="22911" y="35376"/>
                      <a:pt x="22921" y="35054"/>
                    </a:cubicBezTo>
                    <a:cubicBezTo>
                      <a:pt x="23289" y="23576"/>
                      <a:pt x="24143" y="12032"/>
                      <a:pt x="25206" y="598"/>
                    </a:cubicBezTo>
                    <a:cubicBezTo>
                      <a:pt x="25233" y="307"/>
                      <a:pt x="24937" y="44"/>
                      <a:pt x="24661" y="44"/>
                    </a:cubicBezTo>
                    <a:cubicBezTo>
                      <a:pt x="24658" y="44"/>
                      <a:pt x="24655" y="44"/>
                      <a:pt x="24652" y="44"/>
                    </a:cubicBezTo>
                    <a:cubicBezTo>
                      <a:pt x="22599" y="85"/>
                      <a:pt x="20546" y="100"/>
                      <a:pt x="18494" y="100"/>
                    </a:cubicBezTo>
                    <a:cubicBezTo>
                      <a:pt x="13189" y="100"/>
                      <a:pt x="7884" y="1"/>
                      <a:pt x="257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2107;p45">
                <a:extLst>
                  <a:ext uri="{FF2B5EF4-FFF2-40B4-BE49-F238E27FC236}">
                    <a16:creationId xmlns="" xmlns:a16="http://schemas.microsoft.com/office/drawing/2014/main" id="{714ECDD0-ED85-47E0-BE77-09825E77BF20}"/>
                  </a:ext>
                </a:extLst>
              </p:cNvPr>
              <p:cNvSpPr/>
              <p:nvPr/>
            </p:nvSpPr>
            <p:spPr>
              <a:xfrm>
                <a:off x="5078325" y="1696350"/>
                <a:ext cx="246400" cy="392225"/>
              </a:xfrm>
              <a:custGeom>
                <a:avLst/>
                <a:gdLst/>
                <a:ahLst/>
                <a:cxnLst/>
                <a:rect l="l" t="t" r="r" b="b"/>
                <a:pathLst>
                  <a:path w="9856" h="15689" extrusionOk="0">
                    <a:moveTo>
                      <a:pt x="1146" y="0"/>
                    </a:moveTo>
                    <a:cubicBezTo>
                      <a:pt x="898" y="0"/>
                      <a:pt x="637" y="173"/>
                      <a:pt x="576" y="413"/>
                    </a:cubicBezTo>
                    <a:cubicBezTo>
                      <a:pt x="1" y="2671"/>
                      <a:pt x="41" y="4856"/>
                      <a:pt x="237" y="7169"/>
                    </a:cubicBezTo>
                    <a:cubicBezTo>
                      <a:pt x="461" y="9821"/>
                      <a:pt x="155" y="12412"/>
                      <a:pt x="313" y="15051"/>
                    </a:cubicBezTo>
                    <a:cubicBezTo>
                      <a:pt x="334" y="15406"/>
                      <a:pt x="623" y="15585"/>
                      <a:pt x="900" y="15585"/>
                    </a:cubicBezTo>
                    <a:cubicBezTo>
                      <a:pt x="1177" y="15585"/>
                      <a:pt x="1443" y="15407"/>
                      <a:pt x="1422" y="15051"/>
                    </a:cubicBezTo>
                    <a:cubicBezTo>
                      <a:pt x="1284" y="12750"/>
                      <a:pt x="1638" y="10491"/>
                      <a:pt x="1437" y="8184"/>
                    </a:cubicBezTo>
                    <a:cubicBezTo>
                      <a:pt x="1250" y="6033"/>
                      <a:pt x="1070" y="3978"/>
                      <a:pt x="1405" y="1873"/>
                    </a:cubicBezTo>
                    <a:lnTo>
                      <a:pt x="1405" y="1873"/>
                    </a:lnTo>
                    <a:cubicBezTo>
                      <a:pt x="4398" y="6037"/>
                      <a:pt x="6316" y="10879"/>
                      <a:pt x="8671" y="15409"/>
                    </a:cubicBezTo>
                    <a:cubicBezTo>
                      <a:pt x="8773" y="15607"/>
                      <a:pt x="8936" y="15688"/>
                      <a:pt x="9102" y="15688"/>
                    </a:cubicBezTo>
                    <a:cubicBezTo>
                      <a:pt x="9471" y="15688"/>
                      <a:pt x="9856" y="15287"/>
                      <a:pt x="9629" y="14850"/>
                    </a:cubicBezTo>
                    <a:lnTo>
                      <a:pt x="9629" y="14850"/>
                    </a:lnTo>
                    <a:lnTo>
                      <a:pt x="9629" y="14851"/>
                    </a:lnTo>
                    <a:cubicBezTo>
                      <a:pt x="7048" y="9886"/>
                      <a:pt x="4965" y="4614"/>
                      <a:pt x="1502" y="169"/>
                    </a:cubicBezTo>
                    <a:cubicBezTo>
                      <a:pt x="1410" y="51"/>
                      <a:pt x="1280" y="0"/>
                      <a:pt x="114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2108;p45">
                <a:extLst>
                  <a:ext uri="{FF2B5EF4-FFF2-40B4-BE49-F238E27FC236}">
                    <a16:creationId xmlns="" xmlns:a16="http://schemas.microsoft.com/office/drawing/2014/main" id="{8D524E3F-3B69-49DB-9532-A0EB831354E3}"/>
                  </a:ext>
                </a:extLst>
              </p:cNvPr>
              <p:cNvSpPr/>
              <p:nvPr/>
            </p:nvSpPr>
            <p:spPr>
              <a:xfrm>
                <a:off x="3991500" y="2379075"/>
                <a:ext cx="115950" cy="295650"/>
              </a:xfrm>
              <a:custGeom>
                <a:avLst/>
                <a:gdLst/>
                <a:ahLst/>
                <a:cxnLst/>
                <a:rect l="l" t="t" r="r" b="b"/>
                <a:pathLst>
                  <a:path w="4638" h="11826" extrusionOk="0">
                    <a:moveTo>
                      <a:pt x="675" y="0"/>
                    </a:moveTo>
                    <a:cubicBezTo>
                      <a:pt x="342" y="0"/>
                      <a:pt x="1" y="271"/>
                      <a:pt x="118" y="686"/>
                    </a:cubicBezTo>
                    <a:cubicBezTo>
                      <a:pt x="717" y="2811"/>
                      <a:pt x="1780" y="4804"/>
                      <a:pt x="2301" y="6944"/>
                    </a:cubicBezTo>
                    <a:cubicBezTo>
                      <a:pt x="2677" y="8485"/>
                      <a:pt x="2829" y="10074"/>
                      <a:pt x="3481" y="11536"/>
                    </a:cubicBezTo>
                    <a:cubicBezTo>
                      <a:pt x="3572" y="11740"/>
                      <a:pt x="3729" y="11825"/>
                      <a:pt x="3892" y="11825"/>
                    </a:cubicBezTo>
                    <a:cubicBezTo>
                      <a:pt x="4249" y="11825"/>
                      <a:pt x="4638" y="11420"/>
                      <a:pt x="4439" y="10976"/>
                    </a:cubicBezTo>
                    <a:cubicBezTo>
                      <a:pt x="3753" y="9437"/>
                      <a:pt x="3711" y="7709"/>
                      <a:pt x="3246" y="6106"/>
                    </a:cubicBezTo>
                    <a:cubicBezTo>
                      <a:pt x="2684" y="4163"/>
                      <a:pt x="1739" y="2346"/>
                      <a:pt x="1187" y="391"/>
                    </a:cubicBezTo>
                    <a:cubicBezTo>
                      <a:pt x="1110" y="118"/>
                      <a:pt x="894" y="0"/>
                      <a:pt x="67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2109;p45">
                <a:extLst>
                  <a:ext uri="{FF2B5EF4-FFF2-40B4-BE49-F238E27FC236}">
                    <a16:creationId xmlns="" xmlns:a16="http://schemas.microsoft.com/office/drawing/2014/main" id="{4556B5EB-79FF-420A-B01A-385C031132F1}"/>
                  </a:ext>
                </a:extLst>
              </p:cNvPr>
              <p:cNvSpPr/>
              <p:nvPr/>
            </p:nvSpPr>
            <p:spPr>
              <a:xfrm>
                <a:off x="3950225" y="1987575"/>
                <a:ext cx="464750" cy="507475"/>
              </a:xfrm>
              <a:custGeom>
                <a:avLst/>
                <a:gdLst/>
                <a:ahLst/>
                <a:cxnLst/>
                <a:rect l="l" t="t" r="r" b="b"/>
                <a:pathLst>
                  <a:path w="18590" h="20299" extrusionOk="0">
                    <a:moveTo>
                      <a:pt x="804" y="1"/>
                    </a:moveTo>
                    <a:cubicBezTo>
                      <a:pt x="380" y="1"/>
                      <a:pt x="1" y="557"/>
                      <a:pt x="390" y="950"/>
                    </a:cubicBezTo>
                    <a:lnTo>
                      <a:pt x="389" y="950"/>
                    </a:lnTo>
                    <a:cubicBezTo>
                      <a:pt x="6391" y="7010"/>
                      <a:pt x="12230" y="13212"/>
                      <a:pt x="17332" y="20061"/>
                    </a:cubicBezTo>
                    <a:cubicBezTo>
                      <a:pt x="17456" y="20229"/>
                      <a:pt x="17628" y="20299"/>
                      <a:pt x="17798" y="20299"/>
                    </a:cubicBezTo>
                    <a:cubicBezTo>
                      <a:pt x="18201" y="20299"/>
                      <a:pt x="18590" y="19905"/>
                      <a:pt x="18290" y="19501"/>
                    </a:cubicBezTo>
                    <a:cubicBezTo>
                      <a:pt x="13130" y="12576"/>
                      <a:pt x="7243" y="6295"/>
                      <a:pt x="1174" y="166"/>
                    </a:cubicBezTo>
                    <a:cubicBezTo>
                      <a:pt x="1059" y="50"/>
                      <a:pt x="929" y="1"/>
                      <a:pt x="80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2110;p45">
                <a:extLst>
                  <a:ext uri="{FF2B5EF4-FFF2-40B4-BE49-F238E27FC236}">
                    <a16:creationId xmlns="" xmlns:a16="http://schemas.microsoft.com/office/drawing/2014/main" id="{726071D6-E5C4-4500-BCEE-AA381900049B}"/>
                  </a:ext>
                </a:extLst>
              </p:cNvPr>
              <p:cNvSpPr/>
              <p:nvPr/>
            </p:nvSpPr>
            <p:spPr>
              <a:xfrm>
                <a:off x="4376225" y="2207650"/>
                <a:ext cx="367400" cy="281550"/>
              </a:xfrm>
              <a:custGeom>
                <a:avLst/>
                <a:gdLst/>
                <a:ahLst/>
                <a:cxnLst/>
                <a:rect l="l" t="t" r="r" b="b"/>
                <a:pathLst>
                  <a:path w="14696" h="11262" extrusionOk="0">
                    <a:moveTo>
                      <a:pt x="13876" y="0"/>
                    </a:moveTo>
                    <a:cubicBezTo>
                      <a:pt x="13789" y="0"/>
                      <a:pt x="13697" y="23"/>
                      <a:pt x="13604" y="75"/>
                    </a:cubicBezTo>
                    <a:cubicBezTo>
                      <a:pt x="11156" y="1437"/>
                      <a:pt x="9185" y="3507"/>
                      <a:pt x="6885" y="5093"/>
                    </a:cubicBezTo>
                    <a:cubicBezTo>
                      <a:pt x="4577" y="6687"/>
                      <a:pt x="2350" y="8297"/>
                      <a:pt x="385" y="10311"/>
                    </a:cubicBezTo>
                    <a:cubicBezTo>
                      <a:pt x="1" y="10704"/>
                      <a:pt x="378" y="11261"/>
                      <a:pt x="800" y="11261"/>
                    </a:cubicBezTo>
                    <a:cubicBezTo>
                      <a:pt x="925" y="11261"/>
                      <a:pt x="1054" y="11212"/>
                      <a:pt x="1169" y="11095"/>
                    </a:cubicBezTo>
                    <a:lnTo>
                      <a:pt x="1170" y="11095"/>
                    </a:lnTo>
                    <a:cubicBezTo>
                      <a:pt x="3273" y="8938"/>
                      <a:pt x="5709" y="7273"/>
                      <a:pt x="8167" y="5553"/>
                    </a:cubicBezTo>
                    <a:cubicBezTo>
                      <a:pt x="10221" y="4117"/>
                      <a:pt x="11968" y="2255"/>
                      <a:pt x="14164" y="1033"/>
                    </a:cubicBezTo>
                    <a:cubicBezTo>
                      <a:pt x="14695" y="738"/>
                      <a:pt x="14370" y="0"/>
                      <a:pt x="1387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2111;p45">
                <a:extLst>
                  <a:ext uri="{FF2B5EF4-FFF2-40B4-BE49-F238E27FC236}">
                    <a16:creationId xmlns="" xmlns:a16="http://schemas.microsoft.com/office/drawing/2014/main" id="{D989BD2E-0203-4FDD-B880-99F172A55CA0}"/>
                  </a:ext>
                </a:extLst>
              </p:cNvPr>
              <p:cNvSpPr/>
              <p:nvPr/>
            </p:nvSpPr>
            <p:spPr>
              <a:xfrm>
                <a:off x="3170225" y="3431375"/>
                <a:ext cx="1449150" cy="775250"/>
              </a:xfrm>
              <a:custGeom>
                <a:avLst/>
                <a:gdLst/>
                <a:ahLst/>
                <a:cxnLst/>
                <a:rect l="l" t="t" r="r" b="b"/>
                <a:pathLst>
                  <a:path w="57966" h="31010" extrusionOk="0">
                    <a:moveTo>
                      <a:pt x="1209" y="0"/>
                    </a:moveTo>
                    <a:cubicBezTo>
                      <a:pt x="932" y="0"/>
                      <a:pt x="649" y="179"/>
                      <a:pt x="640" y="536"/>
                    </a:cubicBezTo>
                    <a:lnTo>
                      <a:pt x="640" y="537"/>
                    </a:lnTo>
                    <a:cubicBezTo>
                      <a:pt x="467" y="7327"/>
                      <a:pt x="0" y="15260"/>
                      <a:pt x="3660" y="21320"/>
                    </a:cubicBezTo>
                    <a:cubicBezTo>
                      <a:pt x="6813" y="26538"/>
                      <a:pt x="12806" y="29423"/>
                      <a:pt x="18624" y="30498"/>
                    </a:cubicBezTo>
                    <a:cubicBezTo>
                      <a:pt x="20508" y="30847"/>
                      <a:pt x="22369" y="31010"/>
                      <a:pt x="24204" y="31010"/>
                    </a:cubicBezTo>
                    <a:cubicBezTo>
                      <a:pt x="36818" y="31010"/>
                      <a:pt x="48213" y="23316"/>
                      <a:pt x="57541" y="15237"/>
                    </a:cubicBezTo>
                    <a:cubicBezTo>
                      <a:pt x="57965" y="14870"/>
                      <a:pt x="57573" y="14310"/>
                      <a:pt x="57124" y="14310"/>
                    </a:cubicBezTo>
                    <a:cubicBezTo>
                      <a:pt x="57001" y="14310"/>
                      <a:pt x="56873" y="14353"/>
                      <a:pt x="56757" y="14453"/>
                    </a:cubicBezTo>
                    <a:cubicBezTo>
                      <a:pt x="47672" y="22323"/>
                      <a:pt x="36648" y="29895"/>
                      <a:pt x="24271" y="29895"/>
                    </a:cubicBezTo>
                    <a:cubicBezTo>
                      <a:pt x="23061" y="29895"/>
                      <a:pt x="21838" y="29823"/>
                      <a:pt x="20603" y="29671"/>
                    </a:cubicBezTo>
                    <a:cubicBezTo>
                      <a:pt x="14474" y="28920"/>
                      <a:pt x="7956" y="26237"/>
                      <a:pt x="4618" y="20760"/>
                    </a:cubicBezTo>
                    <a:cubicBezTo>
                      <a:pt x="1040" y="14886"/>
                      <a:pt x="1581" y="7144"/>
                      <a:pt x="1749" y="536"/>
                    </a:cubicBezTo>
                    <a:cubicBezTo>
                      <a:pt x="1758" y="179"/>
                      <a:pt x="1486" y="0"/>
                      <a:pt x="1209"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2112;p45">
                <a:extLst>
                  <a:ext uri="{FF2B5EF4-FFF2-40B4-BE49-F238E27FC236}">
                    <a16:creationId xmlns="" xmlns:a16="http://schemas.microsoft.com/office/drawing/2014/main" id="{627E6DBA-822D-49E1-91A5-E07C2FECD0A2}"/>
                  </a:ext>
                </a:extLst>
              </p:cNvPr>
              <p:cNvSpPr/>
              <p:nvPr/>
            </p:nvSpPr>
            <p:spPr>
              <a:xfrm>
                <a:off x="3695250" y="3119825"/>
                <a:ext cx="1493150" cy="1798600"/>
              </a:xfrm>
              <a:custGeom>
                <a:avLst/>
                <a:gdLst/>
                <a:ahLst/>
                <a:cxnLst/>
                <a:rect l="l" t="t" r="r" b="b"/>
                <a:pathLst>
                  <a:path w="59726" h="71944" extrusionOk="0">
                    <a:moveTo>
                      <a:pt x="34536" y="1"/>
                    </a:moveTo>
                    <a:cubicBezTo>
                      <a:pt x="30300" y="1"/>
                      <a:pt x="26151" y="381"/>
                      <a:pt x="22612" y="717"/>
                    </a:cubicBezTo>
                    <a:cubicBezTo>
                      <a:pt x="21928" y="782"/>
                      <a:pt x="21901" y="1829"/>
                      <a:pt x="22551" y="1829"/>
                    </a:cubicBezTo>
                    <a:cubicBezTo>
                      <a:pt x="22571" y="1829"/>
                      <a:pt x="22591" y="1828"/>
                      <a:pt x="22612" y="1826"/>
                    </a:cubicBezTo>
                    <a:cubicBezTo>
                      <a:pt x="25277" y="1573"/>
                      <a:pt x="29038" y="1278"/>
                      <a:pt x="33119" y="1278"/>
                    </a:cubicBezTo>
                    <a:cubicBezTo>
                      <a:pt x="44681" y="1278"/>
                      <a:pt x="58814" y="3649"/>
                      <a:pt x="57889" y="16080"/>
                    </a:cubicBezTo>
                    <a:cubicBezTo>
                      <a:pt x="57767" y="17724"/>
                      <a:pt x="57332" y="19315"/>
                      <a:pt x="56665" y="20816"/>
                    </a:cubicBezTo>
                    <a:cubicBezTo>
                      <a:pt x="54050" y="26714"/>
                      <a:pt x="50019" y="32376"/>
                      <a:pt x="46162" y="37519"/>
                    </a:cubicBezTo>
                    <a:cubicBezTo>
                      <a:pt x="37771" y="48706"/>
                      <a:pt x="27649" y="57912"/>
                      <a:pt x="17688" y="67601"/>
                    </a:cubicBezTo>
                    <a:cubicBezTo>
                      <a:pt x="16456" y="68798"/>
                      <a:pt x="15750" y="70164"/>
                      <a:pt x="13963" y="70260"/>
                    </a:cubicBezTo>
                    <a:cubicBezTo>
                      <a:pt x="13894" y="70264"/>
                      <a:pt x="13826" y="70265"/>
                      <a:pt x="13761" y="70265"/>
                    </a:cubicBezTo>
                    <a:cubicBezTo>
                      <a:pt x="12028" y="70265"/>
                      <a:pt x="11580" y="69000"/>
                      <a:pt x="10571" y="67617"/>
                    </a:cubicBezTo>
                    <a:cubicBezTo>
                      <a:pt x="8882" y="65297"/>
                      <a:pt x="7209" y="63013"/>
                      <a:pt x="5335" y="60835"/>
                    </a:cubicBezTo>
                    <a:cubicBezTo>
                      <a:pt x="4156" y="59467"/>
                      <a:pt x="2419" y="57970"/>
                      <a:pt x="1894" y="56167"/>
                    </a:cubicBezTo>
                    <a:cubicBezTo>
                      <a:pt x="1099" y="53433"/>
                      <a:pt x="3076" y="51917"/>
                      <a:pt x="4970" y="50165"/>
                    </a:cubicBezTo>
                    <a:cubicBezTo>
                      <a:pt x="8342" y="47048"/>
                      <a:pt x="11697" y="43946"/>
                      <a:pt x="15367" y="41176"/>
                    </a:cubicBezTo>
                    <a:cubicBezTo>
                      <a:pt x="15830" y="40826"/>
                      <a:pt x="15537" y="40110"/>
                      <a:pt x="15100" y="40110"/>
                    </a:cubicBezTo>
                    <a:cubicBezTo>
                      <a:pt x="15007" y="40110"/>
                      <a:pt x="14907" y="40143"/>
                      <a:pt x="14807" y="40218"/>
                    </a:cubicBezTo>
                    <a:lnTo>
                      <a:pt x="14807" y="40219"/>
                    </a:lnTo>
                    <a:cubicBezTo>
                      <a:pt x="11717" y="42553"/>
                      <a:pt x="8826" y="45095"/>
                      <a:pt x="5979" y="47719"/>
                    </a:cubicBezTo>
                    <a:cubicBezTo>
                      <a:pt x="4251" y="49312"/>
                      <a:pt x="425" y="51552"/>
                      <a:pt x="177" y="54196"/>
                    </a:cubicBezTo>
                    <a:cubicBezTo>
                      <a:pt x="0" y="56078"/>
                      <a:pt x="1721" y="58290"/>
                      <a:pt x="2785" y="59640"/>
                    </a:cubicBezTo>
                    <a:cubicBezTo>
                      <a:pt x="5189" y="62691"/>
                      <a:pt x="7735" y="65569"/>
                      <a:pt x="10019" y="68732"/>
                    </a:cubicBezTo>
                    <a:cubicBezTo>
                      <a:pt x="11511" y="70799"/>
                      <a:pt x="12521" y="71944"/>
                      <a:pt x="13710" y="71944"/>
                    </a:cubicBezTo>
                    <a:cubicBezTo>
                      <a:pt x="14621" y="71944"/>
                      <a:pt x="15636" y="71273"/>
                      <a:pt x="17053" y="69830"/>
                    </a:cubicBezTo>
                    <a:cubicBezTo>
                      <a:pt x="22974" y="63805"/>
                      <a:pt x="29404" y="58367"/>
                      <a:pt x="35175" y="52162"/>
                    </a:cubicBezTo>
                    <a:cubicBezTo>
                      <a:pt x="40775" y="46144"/>
                      <a:pt x="46191" y="39838"/>
                      <a:pt x="50762" y="32989"/>
                    </a:cubicBezTo>
                    <a:cubicBezTo>
                      <a:pt x="53597" y="28741"/>
                      <a:pt x="57095" y="24048"/>
                      <a:pt x="58488" y="19046"/>
                    </a:cubicBezTo>
                    <a:cubicBezTo>
                      <a:pt x="59726" y="14597"/>
                      <a:pt x="58806" y="9806"/>
                      <a:pt x="55511" y="6470"/>
                    </a:cubicBezTo>
                    <a:cubicBezTo>
                      <a:pt x="50384" y="1282"/>
                      <a:pt x="42314" y="1"/>
                      <a:pt x="34536"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2113;p45">
                <a:extLst>
                  <a:ext uri="{FF2B5EF4-FFF2-40B4-BE49-F238E27FC236}">
                    <a16:creationId xmlns="" xmlns:a16="http://schemas.microsoft.com/office/drawing/2014/main" id="{74A46F28-E3B5-4426-87EB-41F05A5F4334}"/>
                  </a:ext>
                </a:extLst>
              </p:cNvPr>
              <p:cNvSpPr/>
              <p:nvPr/>
            </p:nvSpPr>
            <p:spPr>
              <a:xfrm>
                <a:off x="4252700" y="3824275"/>
                <a:ext cx="786050" cy="1027525"/>
              </a:xfrm>
              <a:custGeom>
                <a:avLst/>
                <a:gdLst/>
                <a:ahLst/>
                <a:cxnLst/>
                <a:rect l="l" t="t" r="r" b="b"/>
                <a:pathLst>
                  <a:path w="31442" h="41101" extrusionOk="0">
                    <a:moveTo>
                      <a:pt x="30767" y="0"/>
                    </a:moveTo>
                    <a:cubicBezTo>
                      <a:pt x="30548" y="0"/>
                      <a:pt x="30334" y="119"/>
                      <a:pt x="30259" y="393"/>
                    </a:cubicBezTo>
                    <a:cubicBezTo>
                      <a:pt x="28886" y="5465"/>
                      <a:pt x="28260" y="10669"/>
                      <a:pt x="27224" y="15811"/>
                    </a:cubicBezTo>
                    <a:cubicBezTo>
                      <a:pt x="26250" y="20657"/>
                      <a:pt x="24698" y="25346"/>
                      <a:pt x="23273" y="30072"/>
                    </a:cubicBezTo>
                    <a:cubicBezTo>
                      <a:pt x="22680" y="32040"/>
                      <a:pt x="22169" y="34038"/>
                      <a:pt x="21552" y="35998"/>
                    </a:cubicBezTo>
                    <a:cubicBezTo>
                      <a:pt x="20718" y="38645"/>
                      <a:pt x="20032" y="39767"/>
                      <a:pt x="18010" y="39767"/>
                    </a:cubicBezTo>
                    <a:cubicBezTo>
                      <a:pt x="17525" y="39767"/>
                      <a:pt x="16964" y="39702"/>
                      <a:pt x="16306" y="39579"/>
                    </a:cubicBezTo>
                    <a:cubicBezTo>
                      <a:pt x="11013" y="38590"/>
                      <a:pt x="5916" y="37020"/>
                      <a:pt x="888" y="35106"/>
                    </a:cubicBezTo>
                    <a:cubicBezTo>
                      <a:pt x="818" y="35080"/>
                      <a:pt x="752" y="35068"/>
                      <a:pt x="691" y="35068"/>
                    </a:cubicBezTo>
                    <a:cubicBezTo>
                      <a:pt x="170" y="35068"/>
                      <a:pt x="0" y="35950"/>
                      <a:pt x="593" y="36176"/>
                    </a:cubicBezTo>
                    <a:lnTo>
                      <a:pt x="593" y="36177"/>
                    </a:lnTo>
                    <a:cubicBezTo>
                      <a:pt x="5685" y="38114"/>
                      <a:pt x="12419" y="41101"/>
                      <a:pt x="18035" y="41101"/>
                    </a:cubicBezTo>
                    <a:cubicBezTo>
                      <a:pt x="18207" y="41101"/>
                      <a:pt x="18378" y="41098"/>
                      <a:pt x="18549" y="41092"/>
                    </a:cubicBezTo>
                    <a:cubicBezTo>
                      <a:pt x="21118" y="41005"/>
                      <a:pt x="21646" y="39464"/>
                      <a:pt x="22450" y="36878"/>
                    </a:cubicBezTo>
                    <a:cubicBezTo>
                      <a:pt x="24187" y="31289"/>
                      <a:pt x="25956" y="25641"/>
                      <a:pt x="27413" y="19973"/>
                    </a:cubicBezTo>
                    <a:cubicBezTo>
                      <a:pt x="29047" y="13609"/>
                      <a:pt x="29611" y="7034"/>
                      <a:pt x="31329" y="687"/>
                    </a:cubicBezTo>
                    <a:cubicBezTo>
                      <a:pt x="31441" y="272"/>
                      <a:pt x="31099" y="0"/>
                      <a:pt x="30767"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2114;p45">
                <a:extLst>
                  <a:ext uri="{FF2B5EF4-FFF2-40B4-BE49-F238E27FC236}">
                    <a16:creationId xmlns="" xmlns:a16="http://schemas.microsoft.com/office/drawing/2014/main" id="{9BCFD1D8-8991-45C6-91FB-0BBB72429907}"/>
                  </a:ext>
                </a:extLst>
              </p:cNvPr>
              <p:cNvSpPr/>
              <p:nvPr/>
            </p:nvSpPr>
            <p:spPr>
              <a:xfrm>
                <a:off x="3335575" y="4563175"/>
                <a:ext cx="590550" cy="714675"/>
              </a:xfrm>
              <a:custGeom>
                <a:avLst/>
                <a:gdLst/>
                <a:ahLst/>
                <a:cxnLst/>
                <a:rect l="l" t="t" r="r" b="b"/>
                <a:pathLst>
                  <a:path w="23622" h="28587" extrusionOk="0">
                    <a:moveTo>
                      <a:pt x="16310" y="0"/>
                    </a:moveTo>
                    <a:cubicBezTo>
                      <a:pt x="16221" y="0"/>
                      <a:pt x="16126" y="26"/>
                      <a:pt x="16029" y="85"/>
                    </a:cubicBezTo>
                    <a:cubicBezTo>
                      <a:pt x="13302" y="1751"/>
                      <a:pt x="11010" y="4432"/>
                      <a:pt x="8567" y="6509"/>
                    </a:cubicBezTo>
                    <a:cubicBezTo>
                      <a:pt x="6229" y="8495"/>
                      <a:pt x="3022" y="10699"/>
                      <a:pt x="1837" y="13660"/>
                    </a:cubicBezTo>
                    <a:cubicBezTo>
                      <a:pt x="0" y="18241"/>
                      <a:pt x="3020" y="23409"/>
                      <a:pt x="6595" y="26210"/>
                    </a:cubicBezTo>
                    <a:cubicBezTo>
                      <a:pt x="7568" y="26973"/>
                      <a:pt x="10238" y="28587"/>
                      <a:pt x="12063" y="28587"/>
                    </a:cubicBezTo>
                    <a:cubicBezTo>
                      <a:pt x="13057" y="28587"/>
                      <a:pt x="13800" y="28109"/>
                      <a:pt x="13884" y="26757"/>
                    </a:cubicBezTo>
                    <a:cubicBezTo>
                      <a:pt x="14036" y="24318"/>
                      <a:pt x="10934" y="22939"/>
                      <a:pt x="10514" y="20930"/>
                    </a:cubicBezTo>
                    <a:cubicBezTo>
                      <a:pt x="10081" y="18855"/>
                      <a:pt x="13991" y="16301"/>
                      <a:pt x="15309" y="15193"/>
                    </a:cubicBezTo>
                    <a:cubicBezTo>
                      <a:pt x="17826" y="13078"/>
                      <a:pt x="20445" y="11101"/>
                      <a:pt x="23140" y="9219"/>
                    </a:cubicBezTo>
                    <a:cubicBezTo>
                      <a:pt x="23622" y="8882"/>
                      <a:pt x="23323" y="8162"/>
                      <a:pt x="22871" y="8162"/>
                    </a:cubicBezTo>
                    <a:cubicBezTo>
                      <a:pt x="22778" y="8162"/>
                      <a:pt x="22680" y="8192"/>
                      <a:pt x="22580" y="8261"/>
                    </a:cubicBezTo>
                    <a:cubicBezTo>
                      <a:pt x="20264" y="9878"/>
                      <a:pt x="18004" y="11556"/>
                      <a:pt x="15815" y="13341"/>
                    </a:cubicBezTo>
                    <a:cubicBezTo>
                      <a:pt x="13945" y="14864"/>
                      <a:pt x="10935" y="16698"/>
                      <a:pt x="9739" y="18829"/>
                    </a:cubicBezTo>
                    <a:cubicBezTo>
                      <a:pt x="9317" y="19581"/>
                      <a:pt x="9173" y="19943"/>
                      <a:pt x="9238" y="20791"/>
                    </a:cubicBezTo>
                    <a:cubicBezTo>
                      <a:pt x="9369" y="22519"/>
                      <a:pt x="12486" y="23764"/>
                      <a:pt x="12321" y="25525"/>
                    </a:cubicBezTo>
                    <a:cubicBezTo>
                      <a:pt x="13069" y="26511"/>
                      <a:pt x="12552" y="27073"/>
                      <a:pt x="10772" y="27212"/>
                    </a:cubicBezTo>
                    <a:lnTo>
                      <a:pt x="8981" y="26464"/>
                    </a:lnTo>
                    <a:cubicBezTo>
                      <a:pt x="7712" y="25793"/>
                      <a:pt x="6582" y="24852"/>
                      <a:pt x="5612" y="23798"/>
                    </a:cubicBezTo>
                    <a:cubicBezTo>
                      <a:pt x="3412" y="21401"/>
                      <a:pt x="1611" y="17728"/>
                      <a:pt x="2707" y="14433"/>
                    </a:cubicBezTo>
                    <a:cubicBezTo>
                      <a:pt x="3718" y="11390"/>
                      <a:pt x="7581" y="8775"/>
                      <a:pt x="9934" y="6797"/>
                    </a:cubicBezTo>
                    <a:cubicBezTo>
                      <a:pt x="12110" y="4969"/>
                      <a:pt x="14182" y="2514"/>
                      <a:pt x="16589" y="1043"/>
                    </a:cubicBezTo>
                    <a:cubicBezTo>
                      <a:pt x="17102" y="730"/>
                      <a:pt x="16787" y="0"/>
                      <a:pt x="16310"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2115;p45">
                <a:extLst>
                  <a:ext uri="{FF2B5EF4-FFF2-40B4-BE49-F238E27FC236}">
                    <a16:creationId xmlns="" xmlns:a16="http://schemas.microsoft.com/office/drawing/2014/main" id="{63E0C995-745B-4C24-97AB-9FCB0D97DB67}"/>
                  </a:ext>
                </a:extLst>
              </p:cNvPr>
              <p:cNvSpPr/>
              <p:nvPr/>
            </p:nvSpPr>
            <p:spPr>
              <a:xfrm>
                <a:off x="3223550" y="4671875"/>
                <a:ext cx="623750" cy="724550"/>
              </a:xfrm>
              <a:custGeom>
                <a:avLst/>
                <a:gdLst/>
                <a:ahLst/>
                <a:cxnLst/>
                <a:rect l="l" t="t" r="r" b="b"/>
                <a:pathLst>
                  <a:path w="24950" h="28982" extrusionOk="0">
                    <a:moveTo>
                      <a:pt x="12545" y="0"/>
                    </a:moveTo>
                    <a:cubicBezTo>
                      <a:pt x="7745" y="4015"/>
                      <a:pt x="1" y="9748"/>
                      <a:pt x="3684" y="16748"/>
                    </a:cubicBezTo>
                    <a:cubicBezTo>
                      <a:pt x="5701" y="20537"/>
                      <a:pt x="13777" y="28982"/>
                      <a:pt x="19436" y="28982"/>
                    </a:cubicBezTo>
                    <a:cubicBezTo>
                      <a:pt x="20049" y="28982"/>
                      <a:pt x="20635" y="28882"/>
                      <a:pt x="21181" y="28667"/>
                    </a:cubicBezTo>
                    <a:cubicBezTo>
                      <a:pt x="24949" y="27109"/>
                      <a:pt x="24625" y="23650"/>
                      <a:pt x="19368" y="18817"/>
                    </a:cubicBezTo>
                    <a:cubicBezTo>
                      <a:pt x="17701" y="17285"/>
                      <a:pt x="17211" y="16827"/>
                      <a:pt x="18640" y="14933"/>
                    </a:cubicBezTo>
                    <a:cubicBezTo>
                      <a:pt x="19499" y="13849"/>
                      <a:pt x="22435" y="12408"/>
                      <a:pt x="22330" y="11163"/>
                    </a:cubicBezTo>
                    <a:cubicBezTo>
                      <a:pt x="22207" y="10608"/>
                      <a:pt x="17523" y="4962"/>
                      <a:pt x="16176" y="3684"/>
                    </a:cubicBezTo>
                    <a:cubicBezTo>
                      <a:pt x="15232" y="2832"/>
                      <a:pt x="13348" y="986"/>
                      <a:pt x="12545"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2116;p45">
                <a:extLst>
                  <a:ext uri="{FF2B5EF4-FFF2-40B4-BE49-F238E27FC236}">
                    <a16:creationId xmlns="" xmlns:a16="http://schemas.microsoft.com/office/drawing/2014/main" id="{378100CA-9289-480B-B03F-B8F276996B29}"/>
                  </a:ext>
                </a:extLst>
              </p:cNvPr>
              <p:cNvSpPr/>
              <p:nvPr/>
            </p:nvSpPr>
            <p:spPr>
              <a:xfrm>
                <a:off x="4211650" y="4730125"/>
                <a:ext cx="498975" cy="678975"/>
              </a:xfrm>
              <a:custGeom>
                <a:avLst/>
                <a:gdLst/>
                <a:ahLst/>
                <a:cxnLst/>
                <a:rect l="l" t="t" r="r" b="b"/>
                <a:pathLst>
                  <a:path w="19959" h="27159" extrusionOk="0">
                    <a:moveTo>
                      <a:pt x="5008" y="1"/>
                    </a:moveTo>
                    <a:cubicBezTo>
                      <a:pt x="4845" y="1"/>
                      <a:pt x="4689" y="86"/>
                      <a:pt x="4599" y="291"/>
                    </a:cubicBezTo>
                    <a:cubicBezTo>
                      <a:pt x="3222" y="3452"/>
                      <a:pt x="2815" y="7222"/>
                      <a:pt x="1964" y="10573"/>
                    </a:cubicBezTo>
                    <a:cubicBezTo>
                      <a:pt x="1253" y="13372"/>
                      <a:pt x="0" y="16853"/>
                      <a:pt x="755" y="19788"/>
                    </a:cubicBezTo>
                    <a:cubicBezTo>
                      <a:pt x="1950" y="24434"/>
                      <a:pt x="7304" y="26879"/>
                      <a:pt x="11705" y="27142"/>
                    </a:cubicBezTo>
                    <a:cubicBezTo>
                      <a:pt x="11882" y="27152"/>
                      <a:pt x="12087" y="27158"/>
                      <a:pt x="12313" y="27158"/>
                    </a:cubicBezTo>
                    <a:cubicBezTo>
                      <a:pt x="14838" y="27158"/>
                      <a:pt x="19958" y="26428"/>
                      <a:pt x="17994" y="23320"/>
                    </a:cubicBezTo>
                    <a:cubicBezTo>
                      <a:pt x="16509" y="20969"/>
                      <a:pt x="12985" y="21997"/>
                      <a:pt x="11951" y="19383"/>
                    </a:cubicBezTo>
                    <a:cubicBezTo>
                      <a:pt x="11016" y="17025"/>
                      <a:pt x="12408" y="13948"/>
                      <a:pt x="13084" y="11569"/>
                    </a:cubicBezTo>
                    <a:cubicBezTo>
                      <a:pt x="13843" y="8899"/>
                      <a:pt x="14717" y="6270"/>
                      <a:pt x="15669" y="3662"/>
                    </a:cubicBezTo>
                    <a:cubicBezTo>
                      <a:pt x="15818" y="3257"/>
                      <a:pt x="15485" y="2990"/>
                      <a:pt x="15145" y="2990"/>
                    </a:cubicBezTo>
                    <a:cubicBezTo>
                      <a:pt x="14923" y="2990"/>
                      <a:pt x="14697" y="3105"/>
                      <a:pt x="14601" y="3368"/>
                    </a:cubicBezTo>
                    <a:cubicBezTo>
                      <a:pt x="13359" y="6763"/>
                      <a:pt x="12271" y="10196"/>
                      <a:pt x="11360" y="13697"/>
                    </a:cubicBezTo>
                    <a:cubicBezTo>
                      <a:pt x="10928" y="15354"/>
                      <a:pt x="9698" y="18073"/>
                      <a:pt x="10202" y="19887"/>
                    </a:cubicBezTo>
                    <a:cubicBezTo>
                      <a:pt x="11023" y="22846"/>
                      <a:pt x="15093" y="21158"/>
                      <a:pt x="16380" y="23408"/>
                    </a:cubicBezTo>
                    <a:cubicBezTo>
                      <a:pt x="17575" y="25497"/>
                      <a:pt x="15173" y="25991"/>
                      <a:pt x="12828" y="25991"/>
                    </a:cubicBezTo>
                    <a:cubicBezTo>
                      <a:pt x="11298" y="25991"/>
                      <a:pt x="9791" y="25781"/>
                      <a:pt x="9325" y="25666"/>
                    </a:cubicBezTo>
                    <a:cubicBezTo>
                      <a:pt x="6692" y="25015"/>
                      <a:pt x="3817" y="23536"/>
                      <a:pt x="2469" y="21070"/>
                    </a:cubicBezTo>
                    <a:cubicBezTo>
                      <a:pt x="776" y="17969"/>
                      <a:pt x="2228" y="14051"/>
                      <a:pt x="3034" y="10868"/>
                    </a:cubicBezTo>
                    <a:cubicBezTo>
                      <a:pt x="3828" y="7728"/>
                      <a:pt x="4270" y="3805"/>
                      <a:pt x="5558" y="850"/>
                    </a:cubicBezTo>
                    <a:cubicBezTo>
                      <a:pt x="5751" y="406"/>
                      <a:pt x="5363" y="1"/>
                      <a:pt x="5008"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2117;p45">
                <a:extLst>
                  <a:ext uri="{FF2B5EF4-FFF2-40B4-BE49-F238E27FC236}">
                    <a16:creationId xmlns="" xmlns:a16="http://schemas.microsoft.com/office/drawing/2014/main" id="{A9BA4656-DF83-4534-A040-A9F086242504}"/>
                  </a:ext>
                </a:extLst>
              </p:cNvPr>
              <p:cNvSpPr/>
              <p:nvPr/>
            </p:nvSpPr>
            <p:spPr>
              <a:xfrm>
                <a:off x="4106900" y="4940200"/>
                <a:ext cx="759875" cy="535475"/>
              </a:xfrm>
              <a:custGeom>
                <a:avLst/>
                <a:gdLst/>
                <a:ahLst/>
                <a:cxnLst/>
                <a:rect l="l" t="t" r="r" b="b"/>
                <a:pathLst>
                  <a:path w="30395" h="21419" extrusionOk="0">
                    <a:moveTo>
                      <a:pt x="4686" y="0"/>
                    </a:moveTo>
                    <a:cubicBezTo>
                      <a:pt x="3057" y="6043"/>
                      <a:pt x="1" y="15180"/>
                      <a:pt x="7032" y="18803"/>
                    </a:cubicBezTo>
                    <a:cubicBezTo>
                      <a:pt x="9468" y="20042"/>
                      <a:pt x="14996" y="21418"/>
                      <a:pt x="19888" y="21418"/>
                    </a:cubicBezTo>
                    <a:cubicBezTo>
                      <a:pt x="23515" y="21418"/>
                      <a:pt x="26793" y="20662"/>
                      <a:pt x="28202" y="18532"/>
                    </a:cubicBezTo>
                    <a:cubicBezTo>
                      <a:pt x="30394" y="15094"/>
                      <a:pt x="28145" y="12445"/>
                      <a:pt x="21067" y="11502"/>
                    </a:cubicBezTo>
                    <a:cubicBezTo>
                      <a:pt x="18823" y="11202"/>
                      <a:pt x="18159" y="11109"/>
                      <a:pt x="18245" y="8736"/>
                    </a:cubicBezTo>
                    <a:cubicBezTo>
                      <a:pt x="18326" y="7358"/>
                      <a:pt x="19906" y="4493"/>
                      <a:pt x="19104" y="3533"/>
                    </a:cubicBezTo>
                    <a:cubicBezTo>
                      <a:pt x="18685" y="3149"/>
                      <a:pt x="11609" y="1210"/>
                      <a:pt x="9774" y="936"/>
                    </a:cubicBezTo>
                    <a:cubicBezTo>
                      <a:pt x="8512" y="778"/>
                      <a:pt x="5909" y="349"/>
                      <a:pt x="4686"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2118;p45">
                <a:extLst>
                  <a:ext uri="{FF2B5EF4-FFF2-40B4-BE49-F238E27FC236}">
                    <a16:creationId xmlns="" xmlns:a16="http://schemas.microsoft.com/office/drawing/2014/main" id="{AC1CD3C3-6BA9-4931-B3E1-94272C48EAEC}"/>
                  </a:ext>
                </a:extLst>
              </p:cNvPr>
              <p:cNvSpPr/>
              <p:nvPr/>
            </p:nvSpPr>
            <p:spPr>
              <a:xfrm>
                <a:off x="4330725" y="2511950"/>
                <a:ext cx="178950" cy="511325"/>
              </a:xfrm>
              <a:custGeom>
                <a:avLst/>
                <a:gdLst/>
                <a:ahLst/>
                <a:cxnLst/>
                <a:rect l="l" t="t" r="r" b="b"/>
                <a:pathLst>
                  <a:path w="7158" h="20453" extrusionOk="0">
                    <a:moveTo>
                      <a:pt x="681" y="0"/>
                    </a:moveTo>
                    <a:cubicBezTo>
                      <a:pt x="357" y="0"/>
                      <a:pt x="1" y="276"/>
                      <a:pt x="77" y="696"/>
                    </a:cubicBezTo>
                    <a:cubicBezTo>
                      <a:pt x="764" y="4508"/>
                      <a:pt x="2158" y="8067"/>
                      <a:pt x="3298" y="11753"/>
                    </a:cubicBezTo>
                    <a:cubicBezTo>
                      <a:pt x="4172" y="14576"/>
                      <a:pt x="4612" y="17526"/>
                      <a:pt x="5975" y="20173"/>
                    </a:cubicBezTo>
                    <a:cubicBezTo>
                      <a:pt x="6076" y="20370"/>
                      <a:pt x="6239" y="20452"/>
                      <a:pt x="6405" y="20452"/>
                    </a:cubicBezTo>
                    <a:cubicBezTo>
                      <a:pt x="6773" y="20452"/>
                      <a:pt x="7158" y="20051"/>
                      <a:pt x="6933" y="19614"/>
                    </a:cubicBezTo>
                    <a:cubicBezTo>
                      <a:pt x="5425" y="16686"/>
                      <a:pt x="4980" y="13296"/>
                      <a:pt x="3955" y="10185"/>
                    </a:cubicBezTo>
                    <a:cubicBezTo>
                      <a:pt x="2888" y="6945"/>
                      <a:pt x="1754" y="3768"/>
                      <a:pt x="1147" y="401"/>
                    </a:cubicBezTo>
                    <a:cubicBezTo>
                      <a:pt x="1096" y="121"/>
                      <a:pt x="896" y="0"/>
                      <a:pt x="68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2119;p45">
                <a:extLst>
                  <a:ext uri="{FF2B5EF4-FFF2-40B4-BE49-F238E27FC236}">
                    <a16:creationId xmlns="" xmlns:a16="http://schemas.microsoft.com/office/drawing/2014/main" id="{5E716363-B751-47B7-98E0-37EA494FB05F}"/>
                  </a:ext>
                </a:extLst>
              </p:cNvPr>
              <p:cNvSpPr/>
              <p:nvPr/>
            </p:nvSpPr>
            <p:spPr>
              <a:xfrm>
                <a:off x="2774000" y="1882625"/>
                <a:ext cx="619750" cy="1803300"/>
              </a:xfrm>
              <a:custGeom>
                <a:avLst/>
                <a:gdLst/>
                <a:ahLst/>
                <a:cxnLst/>
                <a:rect l="l" t="t" r="r" b="b"/>
                <a:pathLst>
                  <a:path w="24790" h="72132" extrusionOk="0">
                    <a:moveTo>
                      <a:pt x="21424" y="1"/>
                    </a:moveTo>
                    <a:cubicBezTo>
                      <a:pt x="17451" y="1"/>
                      <a:pt x="12681" y="3877"/>
                      <a:pt x="10404" y="6170"/>
                    </a:cubicBezTo>
                    <a:cubicBezTo>
                      <a:pt x="4179" y="12440"/>
                      <a:pt x="2850" y="23488"/>
                      <a:pt x="1503" y="31753"/>
                    </a:cubicBezTo>
                    <a:cubicBezTo>
                      <a:pt x="653" y="36974"/>
                      <a:pt x="612" y="42193"/>
                      <a:pt x="444" y="47469"/>
                    </a:cubicBezTo>
                    <a:cubicBezTo>
                      <a:pt x="287" y="52350"/>
                      <a:pt x="0" y="57313"/>
                      <a:pt x="2004" y="61893"/>
                    </a:cubicBezTo>
                    <a:cubicBezTo>
                      <a:pt x="4648" y="67943"/>
                      <a:pt x="10207" y="71052"/>
                      <a:pt x="16519" y="72122"/>
                    </a:cubicBezTo>
                    <a:cubicBezTo>
                      <a:pt x="16556" y="72128"/>
                      <a:pt x="16591" y="72131"/>
                      <a:pt x="16626" y="72131"/>
                    </a:cubicBezTo>
                    <a:cubicBezTo>
                      <a:pt x="17246" y="72131"/>
                      <a:pt x="17480" y="71166"/>
                      <a:pt x="16814" y="71052"/>
                    </a:cubicBezTo>
                    <a:cubicBezTo>
                      <a:pt x="9994" y="69896"/>
                      <a:pt x="4332" y="66303"/>
                      <a:pt x="2270" y="59395"/>
                    </a:cubicBezTo>
                    <a:cubicBezTo>
                      <a:pt x="1115" y="55531"/>
                      <a:pt x="1429" y="51442"/>
                      <a:pt x="1553" y="47469"/>
                    </a:cubicBezTo>
                    <a:cubicBezTo>
                      <a:pt x="1699" y="42807"/>
                      <a:pt x="1660" y="38142"/>
                      <a:pt x="2328" y="33515"/>
                    </a:cubicBezTo>
                    <a:cubicBezTo>
                      <a:pt x="3431" y="25874"/>
                      <a:pt x="4829" y="17784"/>
                      <a:pt x="8474" y="10890"/>
                    </a:cubicBezTo>
                    <a:cubicBezTo>
                      <a:pt x="10176" y="7668"/>
                      <a:pt x="16304" y="1025"/>
                      <a:pt x="21132" y="1025"/>
                    </a:cubicBezTo>
                    <a:cubicBezTo>
                      <a:pt x="22069" y="1025"/>
                      <a:pt x="22957" y="1275"/>
                      <a:pt x="23754" y="1848"/>
                    </a:cubicBezTo>
                    <a:cubicBezTo>
                      <a:pt x="23854" y="1920"/>
                      <a:pt x="23953" y="1951"/>
                      <a:pt x="24045" y="1951"/>
                    </a:cubicBezTo>
                    <a:cubicBezTo>
                      <a:pt x="24492" y="1951"/>
                      <a:pt x="24790" y="1232"/>
                      <a:pt x="24314" y="890"/>
                    </a:cubicBezTo>
                    <a:cubicBezTo>
                      <a:pt x="23444" y="265"/>
                      <a:pt x="22461" y="1"/>
                      <a:pt x="21424"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2120;p45">
                <a:extLst>
                  <a:ext uri="{FF2B5EF4-FFF2-40B4-BE49-F238E27FC236}">
                    <a16:creationId xmlns="" xmlns:a16="http://schemas.microsoft.com/office/drawing/2014/main" id="{91A55F10-55B3-436D-BF9B-4380D0BECF2A}"/>
                  </a:ext>
                </a:extLst>
              </p:cNvPr>
              <p:cNvSpPr/>
              <p:nvPr/>
            </p:nvSpPr>
            <p:spPr>
              <a:xfrm>
                <a:off x="3139050" y="1704525"/>
                <a:ext cx="271150" cy="257850"/>
              </a:xfrm>
              <a:custGeom>
                <a:avLst/>
                <a:gdLst/>
                <a:ahLst/>
                <a:cxnLst/>
                <a:rect l="l" t="t" r="r" b="b"/>
                <a:pathLst>
                  <a:path w="10846" h="10314" extrusionOk="0">
                    <a:moveTo>
                      <a:pt x="8051" y="1"/>
                    </a:moveTo>
                    <a:cubicBezTo>
                      <a:pt x="6095" y="1"/>
                      <a:pt x="4155" y="608"/>
                      <a:pt x="2641" y="1916"/>
                    </a:cubicBezTo>
                    <a:cubicBezTo>
                      <a:pt x="203" y="4020"/>
                      <a:pt x="62" y="6784"/>
                      <a:pt x="8" y="9778"/>
                    </a:cubicBezTo>
                    <a:cubicBezTo>
                      <a:pt x="1" y="10135"/>
                      <a:pt x="275" y="10314"/>
                      <a:pt x="552" y="10314"/>
                    </a:cubicBezTo>
                    <a:cubicBezTo>
                      <a:pt x="829" y="10314"/>
                      <a:pt x="1110" y="10135"/>
                      <a:pt x="1117" y="9778"/>
                    </a:cubicBezTo>
                    <a:cubicBezTo>
                      <a:pt x="1162" y="7289"/>
                      <a:pt x="1161" y="4958"/>
                      <a:pt x="3039" y="3056"/>
                    </a:cubicBezTo>
                    <a:cubicBezTo>
                      <a:pt x="4359" y="1719"/>
                      <a:pt x="6206" y="1105"/>
                      <a:pt x="8048" y="1105"/>
                    </a:cubicBezTo>
                    <a:cubicBezTo>
                      <a:pt x="8673" y="1105"/>
                      <a:pt x="9298" y="1175"/>
                      <a:pt x="9901" y="1312"/>
                    </a:cubicBezTo>
                    <a:cubicBezTo>
                      <a:pt x="9949" y="1323"/>
                      <a:pt x="9994" y="1328"/>
                      <a:pt x="10038" y="1328"/>
                    </a:cubicBezTo>
                    <a:cubicBezTo>
                      <a:pt x="10633" y="1328"/>
                      <a:pt x="10845" y="391"/>
                      <a:pt x="10196" y="243"/>
                    </a:cubicBezTo>
                    <a:cubicBezTo>
                      <a:pt x="9492" y="83"/>
                      <a:pt x="8770" y="1"/>
                      <a:pt x="8051"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2121;p45">
                <a:extLst>
                  <a:ext uri="{FF2B5EF4-FFF2-40B4-BE49-F238E27FC236}">
                    <a16:creationId xmlns="" xmlns:a16="http://schemas.microsoft.com/office/drawing/2014/main" id="{698E361A-F8AB-4051-82A2-3A2EB172C05D}"/>
                  </a:ext>
                </a:extLst>
              </p:cNvPr>
              <p:cNvSpPr/>
              <p:nvPr/>
            </p:nvSpPr>
            <p:spPr>
              <a:xfrm>
                <a:off x="2261400" y="366500"/>
                <a:ext cx="2120475" cy="2814575"/>
              </a:xfrm>
              <a:custGeom>
                <a:avLst/>
                <a:gdLst/>
                <a:ahLst/>
                <a:cxnLst/>
                <a:rect l="l" t="t" r="r" b="b"/>
                <a:pathLst>
                  <a:path w="84819" h="112583" extrusionOk="0">
                    <a:moveTo>
                      <a:pt x="54097" y="1"/>
                    </a:moveTo>
                    <a:cubicBezTo>
                      <a:pt x="49266" y="1"/>
                      <a:pt x="44417" y="988"/>
                      <a:pt x="40053" y="2939"/>
                    </a:cubicBezTo>
                    <a:cubicBezTo>
                      <a:pt x="32890" y="6143"/>
                      <a:pt x="27920" y="11491"/>
                      <a:pt x="26060" y="19210"/>
                    </a:cubicBezTo>
                    <a:cubicBezTo>
                      <a:pt x="24031" y="27627"/>
                      <a:pt x="25511" y="36565"/>
                      <a:pt x="23495" y="45032"/>
                    </a:cubicBezTo>
                    <a:cubicBezTo>
                      <a:pt x="22441" y="49457"/>
                      <a:pt x="20270" y="53396"/>
                      <a:pt x="16768" y="56351"/>
                    </a:cubicBezTo>
                    <a:cubicBezTo>
                      <a:pt x="13676" y="58959"/>
                      <a:pt x="9653" y="60879"/>
                      <a:pt x="8087" y="64886"/>
                    </a:cubicBezTo>
                    <a:cubicBezTo>
                      <a:pt x="6953" y="67789"/>
                      <a:pt x="7802" y="70449"/>
                      <a:pt x="8802" y="73259"/>
                    </a:cubicBezTo>
                    <a:cubicBezTo>
                      <a:pt x="9418" y="74988"/>
                      <a:pt x="10099" y="76382"/>
                      <a:pt x="9346" y="78206"/>
                    </a:cubicBezTo>
                    <a:cubicBezTo>
                      <a:pt x="8410" y="80476"/>
                      <a:pt x="5593" y="82061"/>
                      <a:pt x="4020" y="83924"/>
                    </a:cubicBezTo>
                    <a:cubicBezTo>
                      <a:pt x="2036" y="86276"/>
                      <a:pt x="756" y="89240"/>
                      <a:pt x="1983" y="92282"/>
                    </a:cubicBezTo>
                    <a:cubicBezTo>
                      <a:pt x="3447" y="95916"/>
                      <a:pt x="7282" y="96569"/>
                      <a:pt x="9976" y="98901"/>
                    </a:cubicBezTo>
                    <a:cubicBezTo>
                      <a:pt x="13901" y="102300"/>
                      <a:pt x="10780" y="107276"/>
                      <a:pt x="14417" y="110474"/>
                    </a:cubicBezTo>
                    <a:cubicBezTo>
                      <a:pt x="15628" y="111540"/>
                      <a:pt x="17557" y="112582"/>
                      <a:pt x="19328" y="112582"/>
                    </a:cubicBezTo>
                    <a:cubicBezTo>
                      <a:pt x="20051" y="112582"/>
                      <a:pt x="20747" y="112409"/>
                      <a:pt x="21358" y="111994"/>
                    </a:cubicBezTo>
                    <a:cubicBezTo>
                      <a:pt x="21846" y="111661"/>
                      <a:pt x="21544" y="110939"/>
                      <a:pt x="21087" y="110939"/>
                    </a:cubicBezTo>
                    <a:cubicBezTo>
                      <a:pt x="20995" y="110939"/>
                      <a:pt x="20897" y="110968"/>
                      <a:pt x="20798" y="111035"/>
                    </a:cubicBezTo>
                    <a:cubicBezTo>
                      <a:pt x="20251" y="111408"/>
                      <a:pt x="19681" y="111567"/>
                      <a:pt x="19112" y="111567"/>
                    </a:cubicBezTo>
                    <a:cubicBezTo>
                      <a:pt x="16701" y="111567"/>
                      <a:pt x="14316" y="108701"/>
                      <a:pt x="13810" y="107009"/>
                    </a:cubicBezTo>
                    <a:cubicBezTo>
                      <a:pt x="13303" y="105319"/>
                      <a:pt x="13707" y="103760"/>
                      <a:pt x="13371" y="102081"/>
                    </a:cubicBezTo>
                    <a:cubicBezTo>
                      <a:pt x="12881" y="99645"/>
                      <a:pt x="11242" y="98373"/>
                      <a:pt x="9234" y="97116"/>
                    </a:cubicBezTo>
                    <a:cubicBezTo>
                      <a:pt x="4516" y="94157"/>
                      <a:pt x="0" y="90483"/>
                      <a:pt x="4804" y="84708"/>
                    </a:cubicBezTo>
                    <a:cubicBezTo>
                      <a:pt x="6584" y="82569"/>
                      <a:pt x="9653" y="80851"/>
                      <a:pt x="10606" y="78119"/>
                    </a:cubicBezTo>
                    <a:cubicBezTo>
                      <a:pt x="11099" y="76710"/>
                      <a:pt x="10776" y="75544"/>
                      <a:pt x="10324" y="74161"/>
                    </a:cubicBezTo>
                    <a:cubicBezTo>
                      <a:pt x="8732" y="69278"/>
                      <a:pt x="7766" y="65364"/>
                      <a:pt x="12042" y="61374"/>
                    </a:cubicBezTo>
                    <a:cubicBezTo>
                      <a:pt x="16925" y="56815"/>
                      <a:pt x="21783" y="54223"/>
                      <a:pt x="23973" y="47472"/>
                    </a:cubicBezTo>
                    <a:cubicBezTo>
                      <a:pt x="28634" y="33108"/>
                      <a:pt x="21840" y="14693"/>
                      <a:pt x="37383" y="5549"/>
                    </a:cubicBezTo>
                    <a:cubicBezTo>
                      <a:pt x="42389" y="2603"/>
                      <a:pt x="48258" y="1117"/>
                      <a:pt x="54076" y="1117"/>
                    </a:cubicBezTo>
                    <a:cubicBezTo>
                      <a:pt x="65167" y="1117"/>
                      <a:pt x="76070" y="6518"/>
                      <a:pt x="80446" y="17505"/>
                    </a:cubicBezTo>
                    <a:cubicBezTo>
                      <a:pt x="84269" y="27104"/>
                      <a:pt x="82815" y="38615"/>
                      <a:pt x="82369" y="48701"/>
                    </a:cubicBezTo>
                    <a:cubicBezTo>
                      <a:pt x="81914" y="58988"/>
                      <a:pt x="79478" y="69653"/>
                      <a:pt x="81021" y="79909"/>
                    </a:cubicBezTo>
                    <a:cubicBezTo>
                      <a:pt x="81063" y="80189"/>
                      <a:pt x="81259" y="80310"/>
                      <a:pt x="81471" y="80310"/>
                    </a:cubicBezTo>
                    <a:cubicBezTo>
                      <a:pt x="81793" y="80310"/>
                      <a:pt x="82154" y="80034"/>
                      <a:pt x="82090" y="79614"/>
                    </a:cubicBezTo>
                    <a:lnTo>
                      <a:pt x="82091" y="79614"/>
                    </a:lnTo>
                    <a:cubicBezTo>
                      <a:pt x="81169" y="73490"/>
                      <a:pt x="81969" y="67426"/>
                      <a:pt x="82598" y="61318"/>
                    </a:cubicBezTo>
                    <a:cubicBezTo>
                      <a:pt x="83231" y="55166"/>
                      <a:pt x="83503" y="48983"/>
                      <a:pt x="83693" y="42803"/>
                    </a:cubicBezTo>
                    <a:cubicBezTo>
                      <a:pt x="83980" y="33551"/>
                      <a:pt x="84818" y="23613"/>
                      <a:pt x="80589" y="15045"/>
                    </a:cubicBezTo>
                    <a:cubicBezTo>
                      <a:pt x="75595" y="4930"/>
                      <a:pt x="64892" y="1"/>
                      <a:pt x="54097"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2122;p45">
              <a:extLst>
                <a:ext uri="{FF2B5EF4-FFF2-40B4-BE49-F238E27FC236}">
                  <a16:creationId xmlns="" xmlns:a16="http://schemas.microsoft.com/office/drawing/2014/main" id="{31FE3872-4D52-415C-A820-A9335BA1397F}"/>
                </a:ext>
              </a:extLst>
            </p:cNvPr>
            <p:cNvGrpSpPr/>
            <p:nvPr/>
          </p:nvGrpSpPr>
          <p:grpSpPr>
            <a:xfrm rot="1091468">
              <a:off x="4201303" y="2118692"/>
              <a:ext cx="305412" cy="275214"/>
              <a:chOff x="1788350" y="1117875"/>
              <a:chExt cx="304425" cy="274325"/>
            </a:xfrm>
          </p:grpSpPr>
          <p:sp>
            <p:nvSpPr>
              <p:cNvPr id="31" name="Google Shape;2123;p45">
                <a:extLst>
                  <a:ext uri="{FF2B5EF4-FFF2-40B4-BE49-F238E27FC236}">
                    <a16:creationId xmlns="" xmlns:a16="http://schemas.microsoft.com/office/drawing/2014/main" id="{EC05326B-2C91-4F3F-A7B6-2DC8E2158B17}"/>
                  </a:ext>
                </a:extLst>
              </p:cNvPr>
              <p:cNvSpPr/>
              <p:nvPr/>
            </p:nvSpPr>
            <p:spPr>
              <a:xfrm>
                <a:off x="1917675" y="1282700"/>
                <a:ext cx="175100" cy="109500"/>
              </a:xfrm>
              <a:custGeom>
                <a:avLst/>
                <a:gdLst/>
                <a:ahLst/>
                <a:cxnLst/>
                <a:rect l="l" t="t" r="r" b="b"/>
                <a:pathLst>
                  <a:path w="7004" h="4380" extrusionOk="0">
                    <a:moveTo>
                      <a:pt x="5618" y="820"/>
                    </a:moveTo>
                    <a:cubicBezTo>
                      <a:pt x="5743" y="820"/>
                      <a:pt x="5864" y="841"/>
                      <a:pt x="5951" y="896"/>
                    </a:cubicBezTo>
                    <a:cubicBezTo>
                      <a:pt x="6042" y="957"/>
                      <a:pt x="6010" y="1305"/>
                      <a:pt x="5951" y="1497"/>
                    </a:cubicBezTo>
                    <a:cubicBezTo>
                      <a:pt x="5575" y="2707"/>
                      <a:pt x="4388" y="3458"/>
                      <a:pt x="2870" y="3523"/>
                    </a:cubicBezTo>
                    <a:cubicBezTo>
                      <a:pt x="2472" y="3418"/>
                      <a:pt x="2045" y="3358"/>
                      <a:pt x="1674" y="3184"/>
                    </a:cubicBezTo>
                    <a:cubicBezTo>
                      <a:pt x="1435" y="3073"/>
                      <a:pt x="1124" y="2808"/>
                      <a:pt x="1115" y="2597"/>
                    </a:cubicBezTo>
                    <a:cubicBezTo>
                      <a:pt x="1106" y="2396"/>
                      <a:pt x="1408" y="2125"/>
                      <a:pt x="1637" y="1988"/>
                    </a:cubicBezTo>
                    <a:cubicBezTo>
                      <a:pt x="1927" y="1809"/>
                      <a:pt x="2274" y="1708"/>
                      <a:pt x="2605" y="1611"/>
                    </a:cubicBezTo>
                    <a:cubicBezTo>
                      <a:pt x="3500" y="1350"/>
                      <a:pt x="4392" y="1094"/>
                      <a:pt x="5295" y="860"/>
                    </a:cubicBezTo>
                    <a:cubicBezTo>
                      <a:pt x="5392" y="836"/>
                      <a:pt x="5507" y="820"/>
                      <a:pt x="5618" y="820"/>
                    </a:cubicBezTo>
                    <a:close/>
                    <a:moveTo>
                      <a:pt x="5778" y="0"/>
                    </a:moveTo>
                    <a:cubicBezTo>
                      <a:pt x="5705" y="0"/>
                      <a:pt x="5630" y="6"/>
                      <a:pt x="5552" y="17"/>
                    </a:cubicBezTo>
                    <a:cubicBezTo>
                      <a:pt x="5392" y="40"/>
                      <a:pt x="5231" y="90"/>
                      <a:pt x="5070" y="131"/>
                    </a:cubicBezTo>
                    <a:cubicBezTo>
                      <a:pt x="4227" y="351"/>
                      <a:pt x="3370" y="539"/>
                      <a:pt x="2535" y="805"/>
                    </a:cubicBezTo>
                    <a:cubicBezTo>
                      <a:pt x="1949" y="993"/>
                      <a:pt x="1344" y="1203"/>
                      <a:pt x="840" y="1542"/>
                    </a:cubicBezTo>
                    <a:cubicBezTo>
                      <a:pt x="1" y="2106"/>
                      <a:pt x="19" y="3156"/>
                      <a:pt x="890" y="3665"/>
                    </a:cubicBezTo>
                    <a:cubicBezTo>
                      <a:pt x="1486" y="4018"/>
                      <a:pt x="2192" y="4182"/>
                      <a:pt x="2710" y="4380"/>
                    </a:cubicBezTo>
                    <a:cubicBezTo>
                      <a:pt x="3429" y="4233"/>
                      <a:pt x="3961" y="4178"/>
                      <a:pt x="4461" y="4013"/>
                    </a:cubicBezTo>
                    <a:cubicBezTo>
                      <a:pt x="5749" y="3591"/>
                      <a:pt x="6555" y="2703"/>
                      <a:pt x="6835" y="1369"/>
                    </a:cubicBezTo>
                    <a:cubicBezTo>
                      <a:pt x="7003" y="570"/>
                      <a:pt x="6533" y="0"/>
                      <a:pt x="577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124;p45">
                <a:extLst>
                  <a:ext uri="{FF2B5EF4-FFF2-40B4-BE49-F238E27FC236}">
                    <a16:creationId xmlns="" xmlns:a16="http://schemas.microsoft.com/office/drawing/2014/main" id="{0B657667-003B-4633-811A-A958672D78B0}"/>
                  </a:ext>
                </a:extLst>
              </p:cNvPr>
              <p:cNvSpPr/>
              <p:nvPr/>
            </p:nvSpPr>
            <p:spPr>
              <a:xfrm>
                <a:off x="2016475" y="1117875"/>
                <a:ext cx="48575" cy="57900"/>
              </a:xfrm>
              <a:custGeom>
                <a:avLst/>
                <a:gdLst/>
                <a:ahLst/>
                <a:cxnLst/>
                <a:rect l="l" t="t" r="r" b="b"/>
                <a:pathLst>
                  <a:path w="1943" h="2316" extrusionOk="0">
                    <a:moveTo>
                      <a:pt x="655" y="0"/>
                    </a:moveTo>
                    <a:cubicBezTo>
                      <a:pt x="274" y="0"/>
                      <a:pt x="0" y="292"/>
                      <a:pt x="69" y="743"/>
                    </a:cubicBezTo>
                    <a:cubicBezTo>
                      <a:pt x="123" y="1095"/>
                      <a:pt x="280" y="1439"/>
                      <a:pt x="435" y="1765"/>
                    </a:cubicBezTo>
                    <a:cubicBezTo>
                      <a:pt x="562" y="2026"/>
                      <a:pt x="746" y="2315"/>
                      <a:pt x="1018" y="2315"/>
                    </a:cubicBezTo>
                    <a:cubicBezTo>
                      <a:pt x="1082" y="2315"/>
                      <a:pt x="1150" y="2300"/>
                      <a:pt x="1223" y="2264"/>
                    </a:cubicBezTo>
                    <a:cubicBezTo>
                      <a:pt x="1517" y="2123"/>
                      <a:pt x="1710" y="1755"/>
                      <a:pt x="1943" y="1490"/>
                    </a:cubicBezTo>
                    <a:cubicBezTo>
                      <a:pt x="1838" y="861"/>
                      <a:pt x="1458" y="260"/>
                      <a:pt x="985" y="68"/>
                    </a:cubicBezTo>
                    <a:cubicBezTo>
                      <a:pt x="871" y="22"/>
                      <a:pt x="759" y="0"/>
                      <a:pt x="65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125;p45">
                <a:extLst>
                  <a:ext uri="{FF2B5EF4-FFF2-40B4-BE49-F238E27FC236}">
                    <a16:creationId xmlns="" xmlns:a16="http://schemas.microsoft.com/office/drawing/2014/main" id="{055F5789-21BC-4AA6-A4DE-390AB3F54253}"/>
                  </a:ext>
                </a:extLst>
              </p:cNvPr>
              <p:cNvSpPr/>
              <p:nvPr/>
            </p:nvSpPr>
            <p:spPr>
              <a:xfrm>
                <a:off x="1981625" y="1215525"/>
                <a:ext cx="60875" cy="48925"/>
              </a:xfrm>
              <a:custGeom>
                <a:avLst/>
                <a:gdLst/>
                <a:ahLst/>
                <a:cxnLst/>
                <a:rect l="l" t="t" r="r" b="b"/>
                <a:pathLst>
                  <a:path w="2435" h="1957" extrusionOk="0">
                    <a:moveTo>
                      <a:pt x="1140" y="1"/>
                    </a:moveTo>
                    <a:cubicBezTo>
                      <a:pt x="885" y="1"/>
                      <a:pt x="630" y="13"/>
                      <a:pt x="377" y="31"/>
                    </a:cubicBezTo>
                    <a:cubicBezTo>
                      <a:pt x="248" y="41"/>
                      <a:pt x="124" y="192"/>
                      <a:pt x="0" y="279"/>
                    </a:cubicBezTo>
                    <a:cubicBezTo>
                      <a:pt x="120" y="366"/>
                      <a:pt x="234" y="503"/>
                      <a:pt x="362" y="522"/>
                    </a:cubicBezTo>
                    <a:cubicBezTo>
                      <a:pt x="702" y="573"/>
                      <a:pt x="1046" y="567"/>
                      <a:pt x="1481" y="586"/>
                    </a:cubicBezTo>
                    <a:cubicBezTo>
                      <a:pt x="1243" y="920"/>
                      <a:pt x="1031" y="1154"/>
                      <a:pt x="903" y="1429"/>
                    </a:cubicBezTo>
                    <a:cubicBezTo>
                      <a:pt x="845" y="1566"/>
                      <a:pt x="945" y="1778"/>
                      <a:pt x="968" y="1957"/>
                    </a:cubicBezTo>
                    <a:cubicBezTo>
                      <a:pt x="1132" y="1919"/>
                      <a:pt x="1357" y="1942"/>
                      <a:pt x="1454" y="1842"/>
                    </a:cubicBezTo>
                    <a:cubicBezTo>
                      <a:pt x="1722" y="1547"/>
                      <a:pt x="1962" y="1225"/>
                      <a:pt x="2169" y="884"/>
                    </a:cubicBezTo>
                    <a:cubicBezTo>
                      <a:pt x="2434" y="439"/>
                      <a:pt x="2256" y="77"/>
                      <a:pt x="1742" y="26"/>
                    </a:cubicBezTo>
                    <a:cubicBezTo>
                      <a:pt x="1542" y="8"/>
                      <a:pt x="1341" y="1"/>
                      <a:pt x="114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126;p45">
                <a:extLst>
                  <a:ext uri="{FF2B5EF4-FFF2-40B4-BE49-F238E27FC236}">
                    <a16:creationId xmlns="" xmlns:a16="http://schemas.microsoft.com/office/drawing/2014/main" id="{9FFD4A14-4FE7-4D11-B78E-50B7FDB63F22}"/>
                  </a:ext>
                </a:extLst>
              </p:cNvPr>
              <p:cNvSpPr/>
              <p:nvPr/>
            </p:nvSpPr>
            <p:spPr>
              <a:xfrm>
                <a:off x="1842525" y="1184300"/>
                <a:ext cx="45300" cy="61975"/>
              </a:xfrm>
              <a:custGeom>
                <a:avLst/>
                <a:gdLst/>
                <a:ahLst/>
                <a:cxnLst/>
                <a:rect l="l" t="t" r="r" b="b"/>
                <a:pathLst>
                  <a:path w="1812" h="2479" extrusionOk="0">
                    <a:moveTo>
                      <a:pt x="630" y="0"/>
                    </a:moveTo>
                    <a:cubicBezTo>
                      <a:pt x="505" y="0"/>
                      <a:pt x="388" y="23"/>
                      <a:pt x="307" y="74"/>
                    </a:cubicBezTo>
                    <a:cubicBezTo>
                      <a:pt x="133" y="189"/>
                      <a:pt x="0" y="551"/>
                      <a:pt x="37" y="771"/>
                    </a:cubicBezTo>
                    <a:cubicBezTo>
                      <a:pt x="101" y="1170"/>
                      <a:pt x="276" y="1564"/>
                      <a:pt x="468" y="1931"/>
                    </a:cubicBezTo>
                    <a:cubicBezTo>
                      <a:pt x="603" y="2190"/>
                      <a:pt x="808" y="2479"/>
                      <a:pt x="1087" y="2479"/>
                    </a:cubicBezTo>
                    <a:cubicBezTo>
                      <a:pt x="1159" y="2479"/>
                      <a:pt x="1235" y="2460"/>
                      <a:pt x="1315" y="2417"/>
                    </a:cubicBezTo>
                    <a:cubicBezTo>
                      <a:pt x="1582" y="2275"/>
                      <a:pt x="1715" y="1881"/>
                      <a:pt x="1811" y="1738"/>
                    </a:cubicBezTo>
                    <a:cubicBezTo>
                      <a:pt x="1765" y="936"/>
                      <a:pt x="1618" y="381"/>
                      <a:pt x="1059" y="93"/>
                    </a:cubicBezTo>
                    <a:cubicBezTo>
                      <a:pt x="945" y="35"/>
                      <a:pt x="782" y="0"/>
                      <a:pt x="63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127;p45">
                <a:extLst>
                  <a:ext uri="{FF2B5EF4-FFF2-40B4-BE49-F238E27FC236}">
                    <a16:creationId xmlns="" xmlns:a16="http://schemas.microsoft.com/office/drawing/2014/main" id="{6D0BADA8-9EA4-43C2-97C6-167C6AC30B27}"/>
                  </a:ext>
                </a:extLst>
              </p:cNvPr>
              <p:cNvSpPr/>
              <p:nvPr/>
            </p:nvSpPr>
            <p:spPr>
              <a:xfrm>
                <a:off x="1788350" y="1298350"/>
                <a:ext cx="82025" cy="80100"/>
              </a:xfrm>
              <a:custGeom>
                <a:avLst/>
                <a:gdLst/>
                <a:ahLst/>
                <a:cxnLst/>
                <a:rect l="l" t="t" r="r" b="b"/>
                <a:pathLst>
                  <a:path w="3281" h="3204" extrusionOk="0">
                    <a:moveTo>
                      <a:pt x="1551" y="0"/>
                    </a:moveTo>
                    <a:cubicBezTo>
                      <a:pt x="1542" y="0"/>
                      <a:pt x="1534" y="0"/>
                      <a:pt x="1526" y="0"/>
                    </a:cubicBezTo>
                    <a:cubicBezTo>
                      <a:pt x="646" y="5"/>
                      <a:pt x="22" y="756"/>
                      <a:pt x="9" y="1819"/>
                    </a:cubicBezTo>
                    <a:cubicBezTo>
                      <a:pt x="0" y="2616"/>
                      <a:pt x="646" y="3203"/>
                      <a:pt x="1536" y="3203"/>
                    </a:cubicBezTo>
                    <a:cubicBezTo>
                      <a:pt x="2548" y="3199"/>
                      <a:pt x="3272" y="2512"/>
                      <a:pt x="3276" y="1545"/>
                    </a:cubicBezTo>
                    <a:cubicBezTo>
                      <a:pt x="3281" y="612"/>
                      <a:pt x="2595" y="0"/>
                      <a:pt x="1551"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97" name="Picture 3">
            <a:extLst>
              <a:ext uri="{FF2B5EF4-FFF2-40B4-BE49-F238E27FC236}">
                <a16:creationId xmlns="" xmlns:a16="http://schemas.microsoft.com/office/drawing/2014/main" id="{96E85870-286D-4CCC-AA6B-47C2AF4CDE6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9342411">
            <a:off x="15946911" y="1068750"/>
            <a:ext cx="1199234" cy="1763580"/>
          </a:xfrm>
          <a:prstGeom prst="rect">
            <a:avLst/>
          </a:prstGeom>
        </p:spPr>
      </p:pic>
      <p:pic>
        <p:nvPicPr>
          <p:cNvPr id="98" name="Picture 3"/>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3215950">
            <a:off x="13661719" y="-1103595"/>
            <a:ext cx="4456085" cy="4318351"/>
          </a:xfrm>
          <a:prstGeom prst="rect">
            <a:avLst/>
          </a:prstGeom>
        </p:spPr>
      </p:pic>
      <p:sp>
        <p:nvSpPr>
          <p:cNvPr id="4" name="TextBox 3"/>
          <p:cNvSpPr txBox="1"/>
          <p:nvPr/>
        </p:nvSpPr>
        <p:spPr>
          <a:xfrm>
            <a:off x="6629400" y="9056757"/>
            <a:ext cx="5638800" cy="707886"/>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US" sz="4000" dirty="0" smtClean="0">
                <a:latin typeface="Arial" panose="020B0604020202020204" pitchFamily="34" charset="0"/>
                <a:cs typeface="Arial" panose="020B0604020202020204" pitchFamily="34" charset="0"/>
              </a:rPr>
              <a:t>THẢO LUẬN NHÓM</a:t>
            </a:r>
            <a:endParaRPr lang="en-US"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6947543"/>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down)">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AutoShape 3"/>
          <p:cNvSpPr/>
          <p:nvPr/>
        </p:nvSpPr>
        <p:spPr>
          <a:xfrm>
            <a:off x="1904999" y="1587492"/>
            <a:ext cx="14173201" cy="6858000"/>
          </a:xfrm>
          <a:prstGeom prst="rect">
            <a:avLst/>
          </a:prstGeom>
          <a:solidFill>
            <a:srgbClr val="E0D2EF"/>
          </a:solidFill>
        </p:spPr>
      </p:sp>
      <p:sp>
        <p:nvSpPr>
          <p:cNvPr id="13" name="Rectangle 12"/>
          <p:cNvSpPr/>
          <p:nvPr/>
        </p:nvSpPr>
        <p:spPr>
          <a:xfrm>
            <a:off x="7957839" y="1258136"/>
            <a:ext cx="1915122" cy="707886"/>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lvl="0" algn="ctr">
              <a:spcBef>
                <a:spcPts val="600"/>
              </a:spcBef>
              <a:spcAft>
                <a:spcPts val="800"/>
              </a:spcAft>
            </a:pPr>
            <a:r>
              <a:rPr lang="en-US" sz="4000" dirty="0" err="1">
                <a:solidFill>
                  <a:schemeClr val="bg1"/>
                </a:solidFill>
                <a:latin typeface="Arial" panose="020B0604020202020204" pitchFamily="34" charset="0"/>
                <a:ea typeface="Times New Roman" panose="02020603050405020304" pitchFamily="18" charset="0"/>
                <a:cs typeface="Arial" panose="020B0604020202020204" pitchFamily="34" charset="0"/>
              </a:rPr>
              <a:t>Giải</a:t>
            </a: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a:t>
            </a:r>
            <a:endParaRPr lang="en-US" sz="4000"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2" name="Rectangle 1"/>
          <p:cNvSpPr/>
          <p:nvPr/>
        </p:nvSpPr>
        <p:spPr>
          <a:xfrm>
            <a:off x="2667000" y="2389235"/>
            <a:ext cx="13411200" cy="1938992"/>
          </a:xfrm>
          <a:prstGeom prst="rect">
            <a:avLst/>
          </a:prstGeom>
        </p:spPr>
        <p:txBody>
          <a:bodyPr wrap="square">
            <a:spAutoFit/>
          </a:bodyPr>
          <a:lstStyle/>
          <a:p>
            <a:pPr marL="742950" indent="-742950" algn="just">
              <a:lnSpc>
                <a:spcPct val="150000"/>
              </a:lnSpc>
              <a:spcAft>
                <a:spcPts val="800"/>
              </a:spcAft>
              <a:buAutoNum type="alphaLcParenR"/>
            </a:pPr>
            <a:r>
              <a:rPr lang="en-US" sz="4000" dirty="0" err="1" smtClean="0">
                <a:latin typeface="Arial" panose="020B0604020202020204" pitchFamily="34" charset="0"/>
                <a:ea typeface="Calibri" panose="020F0502020204030204" pitchFamily="34" charset="0"/>
                <a:cs typeface="Arial" panose="020B0604020202020204" pitchFamily="34" charset="0"/>
              </a:rPr>
              <a:t>Một</a:t>
            </a:r>
            <a:r>
              <a:rPr lang="en-US" sz="4000" dirty="0" smtClean="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người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cao</a:t>
            </a:r>
            <a:r>
              <a:rPr lang="en-US" sz="4000" dirty="0">
                <a:latin typeface="Arial" panose="020B0604020202020204" pitchFamily="34" charset="0"/>
                <a:ea typeface="Calibri" panose="020F0502020204030204" pitchFamily="34" charset="0"/>
                <a:cs typeface="Arial" panose="020B0604020202020204" pitchFamily="34" charset="0"/>
              </a:rPr>
              <a:t> 170 cm </a:t>
            </a:r>
            <a:r>
              <a:rPr lang="en-US" sz="4000" dirty="0" err="1">
                <a:latin typeface="Arial" panose="020B0604020202020204" pitchFamily="34" charset="0"/>
                <a:ea typeface="Calibri" panose="020F0502020204030204" pitchFamily="34" charset="0"/>
                <a:cs typeface="Arial" panose="020B0604020202020204" pitchFamily="34" charset="0"/>
              </a:rPr>
              <a:t>sẽ</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chiều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cao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xấp</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xỉ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bằng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smtClean="0">
                <a:latin typeface="Arial" panose="020B0604020202020204" pitchFamily="34" charset="0"/>
                <a:ea typeface="Calibri" panose="020F0502020204030204" pitchFamily="34" charset="0"/>
                <a:cs typeface="Arial" panose="020B0604020202020204" pitchFamily="34" charset="0"/>
              </a:rPr>
              <a:t>       </a:t>
            </a:r>
          </a:p>
          <a:p>
            <a:pPr algn="just">
              <a:lnSpc>
                <a:spcPct val="150000"/>
              </a:lnSpc>
              <a:spcAft>
                <a:spcPts val="800"/>
              </a:spcAft>
            </a:pPr>
            <a:r>
              <a:rPr lang="en-US" sz="4000" dirty="0" smtClean="0">
                <a:latin typeface="Arial" panose="020B0604020202020204" pitchFamily="34" charset="0"/>
                <a:ea typeface="Times New Roman" panose="02020603050405020304" pitchFamily="18" charset="0"/>
                <a:cs typeface="Arial" panose="020B0604020202020204" pitchFamily="34" charset="0"/>
              </a:rPr>
              <a:t>                      </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Rectangle 6"/>
              <p:cNvSpPr/>
              <p:nvPr/>
            </p:nvSpPr>
            <p:spPr>
              <a:xfrm>
                <a:off x="7810929" y="3579245"/>
                <a:ext cx="2486193" cy="131394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latin typeface="Cambria Math" panose="02040503050406030204" pitchFamily="18" charset="0"/>
                            </a:rPr>
                          </m:ctrlPr>
                        </m:fPr>
                        <m:num>
                          <m:r>
                            <a:rPr lang="en-US" sz="4000">
                              <a:latin typeface="Cambria Math" panose="02040503050406030204" pitchFamily="18" charset="0"/>
                            </a:rPr>
                            <m:t>170</m:t>
                          </m:r>
                        </m:num>
                        <m:den>
                          <m:r>
                            <a:rPr lang="en-US" sz="4000" i="0">
                              <a:latin typeface="Cambria Math" panose="02040503050406030204" pitchFamily="18" charset="0"/>
                            </a:rPr>
                            <m:t>2,54</m:t>
                          </m:r>
                        </m:den>
                      </m:f>
                      <m:r>
                        <a:rPr lang="en-US" sz="4000" i="0">
                          <a:latin typeface="Cambria Math" panose="02040503050406030204" pitchFamily="18" charset="0"/>
                        </a:rPr>
                        <m:t>≈67</m:t>
                      </m:r>
                    </m:oMath>
                  </m:oMathPara>
                </a14:m>
                <a:endParaRPr lang="en-US" sz="4000" dirty="0"/>
              </a:p>
            </p:txBody>
          </p:sp>
        </mc:Choice>
        <mc:Fallback xmlns="">
          <p:sp>
            <p:nvSpPr>
              <p:cNvPr id="7" name="Rectangle 6"/>
              <p:cNvSpPr>
                <a:spLocks noRot="1" noChangeAspect="1" noMove="1" noResize="1" noEditPoints="1" noAdjustHandles="1" noChangeArrowheads="1" noChangeShapeType="1" noTextEdit="1"/>
              </p:cNvSpPr>
              <p:nvPr/>
            </p:nvSpPr>
            <p:spPr>
              <a:xfrm>
                <a:off x="7810929" y="3579245"/>
                <a:ext cx="2486193" cy="1313949"/>
              </a:xfrm>
              <a:prstGeom prst="rect">
                <a:avLst/>
              </a:prstGeom>
              <a:blipFill>
                <a:blip r:embed="rId2"/>
                <a:stretch>
                  <a:fillRect/>
                </a:stretch>
              </a:blipFill>
            </p:spPr>
            <p:txBody>
              <a:bodyPr/>
              <a:lstStyle/>
              <a:p>
                <a:r>
                  <a:rPr lang="en-US">
                    <a:noFill/>
                  </a:rPr>
                  <a:t> </a:t>
                </a:r>
              </a:p>
            </p:txBody>
          </p:sp>
        </mc:Fallback>
      </mc:AlternateContent>
      <p:sp>
        <p:nvSpPr>
          <p:cNvPr id="8" name="Rectangle 7"/>
          <p:cNvSpPr/>
          <p:nvPr/>
        </p:nvSpPr>
        <p:spPr>
          <a:xfrm>
            <a:off x="2667000" y="5123500"/>
            <a:ext cx="12496800" cy="2862322"/>
          </a:xfrm>
          <a:prstGeom prst="rect">
            <a:avLst/>
          </a:prstGeom>
        </p:spPr>
        <p:txBody>
          <a:bodyPr wrap="square">
            <a:spAutoFit/>
          </a:bodyPr>
          <a:lstStyle/>
          <a:p>
            <a:pPr lvl="0" algn="just">
              <a:lnSpc>
                <a:spcPct val="150000"/>
              </a:lnSpc>
              <a:spcAft>
                <a:spcPts val="800"/>
              </a:spcAft>
            </a:pP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b)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Chiều</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cao</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của</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một</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người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tính</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theo</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xentimet</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lệ</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thuận</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với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chiều</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cao</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của</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người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đó</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tính</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theo</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inch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và</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smtClean="0">
                <a:solidFill>
                  <a:prstClr val="black"/>
                </a:solidFill>
                <a:latin typeface="Arial" panose="020B0604020202020204" pitchFamily="34" charset="0"/>
                <a:ea typeface="Calibri" panose="020F0502020204030204" pitchFamily="34" charset="0"/>
                <a:cs typeface="Arial" panose="020B0604020202020204" pitchFamily="34" charset="0"/>
              </a:rPr>
              <a:t>hệ</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lệ</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bằng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2,54.</a:t>
            </a:r>
            <a:endPar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p:txBody>
      </p:sp>
      <p:sp>
        <p:nvSpPr>
          <p:cNvPr id="9" name="Rectangle 8"/>
          <p:cNvSpPr/>
          <p:nvPr/>
        </p:nvSpPr>
        <p:spPr>
          <a:xfrm>
            <a:off x="10219632" y="3642631"/>
            <a:ext cx="1069524" cy="1117229"/>
          </a:xfrm>
          <a:prstGeom prst="rect">
            <a:avLst/>
          </a:prstGeom>
        </p:spPr>
        <p:txBody>
          <a:bodyPr wrap="none">
            <a:spAutoFit/>
          </a:bodyPr>
          <a:lstStyle/>
          <a:p>
            <a:pPr lvl="0" algn="just">
              <a:lnSpc>
                <a:spcPct val="150000"/>
              </a:lnSpc>
              <a:spcAft>
                <a:spcPts val="800"/>
              </a:spcAft>
            </a:pP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(in).</a:t>
            </a:r>
            <a:endPar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p:txBody>
      </p:sp>
      <p:pic>
        <p:nvPicPr>
          <p:cNvPr id="20"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3215950">
            <a:off x="14776634" y="-677410"/>
            <a:ext cx="4456085" cy="4318351"/>
          </a:xfrm>
          <a:prstGeom prst="rect">
            <a:avLst/>
          </a:prstGeom>
        </p:spPr>
      </p:pic>
      <p:pic>
        <p:nvPicPr>
          <p:cNvPr id="21"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3215950">
            <a:off x="-488812" y="7605885"/>
            <a:ext cx="4456085" cy="4318351"/>
          </a:xfrm>
          <a:prstGeom prst="rect">
            <a:avLst/>
          </a:prstGeom>
        </p:spPr>
      </p:pic>
      <p:grpSp>
        <p:nvGrpSpPr>
          <p:cNvPr id="22" name="Google Shape;728;p28">
            <a:extLst>
              <a:ext uri="{FF2B5EF4-FFF2-40B4-BE49-F238E27FC236}">
                <a16:creationId xmlns="" xmlns:a16="http://schemas.microsoft.com/office/drawing/2014/main" id="{075DB17A-7353-4D2F-A650-B4CE0C7E9E57}"/>
              </a:ext>
            </a:extLst>
          </p:cNvPr>
          <p:cNvGrpSpPr/>
          <p:nvPr/>
        </p:nvGrpSpPr>
        <p:grpSpPr>
          <a:xfrm>
            <a:off x="16218440" y="7429500"/>
            <a:ext cx="1819110" cy="2485557"/>
            <a:chOff x="797124" y="1924250"/>
            <a:chExt cx="1819110" cy="2485557"/>
          </a:xfrm>
        </p:grpSpPr>
        <p:sp>
          <p:nvSpPr>
            <p:cNvPr id="23" name="Google Shape;729;p28">
              <a:extLst>
                <a:ext uri="{FF2B5EF4-FFF2-40B4-BE49-F238E27FC236}">
                  <a16:creationId xmlns="" xmlns:a16="http://schemas.microsoft.com/office/drawing/2014/main" id="{36A1874A-21A9-453A-9A84-EEAF27D8C4F1}"/>
                </a:ext>
              </a:extLst>
            </p:cNvPr>
            <p:cNvSpPr/>
            <p:nvPr/>
          </p:nvSpPr>
          <p:spPr>
            <a:xfrm>
              <a:off x="811371" y="2195228"/>
              <a:ext cx="266810" cy="112091"/>
            </a:xfrm>
            <a:custGeom>
              <a:avLst/>
              <a:gdLst/>
              <a:ahLst/>
              <a:cxnLst/>
              <a:rect l="l" t="t" r="r" b="b"/>
              <a:pathLst>
                <a:path w="9495" h="3989" extrusionOk="0">
                  <a:moveTo>
                    <a:pt x="6791" y="0"/>
                  </a:moveTo>
                  <a:cubicBezTo>
                    <a:pt x="4540" y="0"/>
                    <a:pt x="1474" y="668"/>
                    <a:pt x="1" y="3950"/>
                  </a:cubicBezTo>
                  <a:cubicBezTo>
                    <a:pt x="1" y="3950"/>
                    <a:pt x="375" y="3988"/>
                    <a:pt x="983" y="3988"/>
                  </a:cubicBezTo>
                  <a:cubicBezTo>
                    <a:pt x="2940" y="3988"/>
                    <a:pt x="7324" y="3599"/>
                    <a:pt x="9495" y="315"/>
                  </a:cubicBezTo>
                  <a:cubicBezTo>
                    <a:pt x="9495" y="315"/>
                    <a:pt x="8335" y="0"/>
                    <a:pt x="6791"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730;p28">
              <a:extLst>
                <a:ext uri="{FF2B5EF4-FFF2-40B4-BE49-F238E27FC236}">
                  <a16:creationId xmlns="" xmlns:a16="http://schemas.microsoft.com/office/drawing/2014/main" id="{40D21A4C-6854-4D36-873F-1F40F1D8F594}"/>
                </a:ext>
              </a:extLst>
            </p:cNvPr>
            <p:cNvSpPr/>
            <p:nvPr/>
          </p:nvSpPr>
          <p:spPr>
            <a:xfrm>
              <a:off x="1138131" y="2589626"/>
              <a:ext cx="201533" cy="587178"/>
            </a:xfrm>
            <a:custGeom>
              <a:avLst/>
              <a:gdLst/>
              <a:ahLst/>
              <a:cxnLst/>
              <a:rect l="l" t="t" r="r" b="b"/>
              <a:pathLst>
                <a:path w="7172" h="20896" extrusionOk="0">
                  <a:moveTo>
                    <a:pt x="2250" y="1"/>
                  </a:moveTo>
                  <a:cubicBezTo>
                    <a:pt x="1406" y="311"/>
                    <a:pt x="665" y="589"/>
                    <a:pt x="0" y="831"/>
                  </a:cubicBezTo>
                  <a:cubicBezTo>
                    <a:pt x="293" y="1862"/>
                    <a:pt x="573" y="2803"/>
                    <a:pt x="823" y="3753"/>
                  </a:cubicBezTo>
                  <a:cubicBezTo>
                    <a:pt x="1051" y="4606"/>
                    <a:pt x="1212" y="5479"/>
                    <a:pt x="1462" y="6330"/>
                  </a:cubicBezTo>
                  <a:cubicBezTo>
                    <a:pt x="2001" y="8176"/>
                    <a:pt x="2674" y="9986"/>
                    <a:pt x="3111" y="11856"/>
                  </a:cubicBezTo>
                  <a:cubicBezTo>
                    <a:pt x="3695" y="14353"/>
                    <a:pt x="4098" y="16895"/>
                    <a:pt x="4586" y="19418"/>
                  </a:cubicBezTo>
                  <a:cubicBezTo>
                    <a:pt x="4671" y="19877"/>
                    <a:pt x="4768" y="20338"/>
                    <a:pt x="4882" y="20895"/>
                  </a:cubicBezTo>
                  <a:lnTo>
                    <a:pt x="6870" y="20171"/>
                  </a:lnTo>
                  <a:cubicBezTo>
                    <a:pt x="7133" y="20078"/>
                    <a:pt x="7171" y="19916"/>
                    <a:pt x="7099" y="19656"/>
                  </a:cubicBezTo>
                  <a:cubicBezTo>
                    <a:pt x="6353" y="16878"/>
                    <a:pt x="5684" y="14079"/>
                    <a:pt x="4852" y="11328"/>
                  </a:cubicBezTo>
                  <a:cubicBezTo>
                    <a:pt x="4110" y="8865"/>
                    <a:pt x="3394" y="6403"/>
                    <a:pt x="2970" y="3860"/>
                  </a:cubicBezTo>
                  <a:cubicBezTo>
                    <a:pt x="2754" y="2590"/>
                    <a:pt x="2496" y="1326"/>
                    <a:pt x="2250"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731;p28">
              <a:extLst>
                <a:ext uri="{FF2B5EF4-FFF2-40B4-BE49-F238E27FC236}">
                  <a16:creationId xmlns="" xmlns:a16="http://schemas.microsoft.com/office/drawing/2014/main" id="{4997687E-20EF-4BB6-8627-2AECDF099511}"/>
                </a:ext>
              </a:extLst>
            </p:cNvPr>
            <p:cNvSpPr/>
            <p:nvPr/>
          </p:nvSpPr>
          <p:spPr>
            <a:xfrm>
              <a:off x="1322475" y="3304376"/>
              <a:ext cx="116137" cy="180795"/>
            </a:xfrm>
            <a:custGeom>
              <a:avLst/>
              <a:gdLst/>
              <a:ahLst/>
              <a:cxnLst/>
              <a:rect l="l" t="t" r="r" b="b"/>
              <a:pathLst>
                <a:path w="4133" h="6434" extrusionOk="0">
                  <a:moveTo>
                    <a:pt x="2349" y="1"/>
                  </a:moveTo>
                  <a:cubicBezTo>
                    <a:pt x="1721" y="116"/>
                    <a:pt x="1158" y="202"/>
                    <a:pt x="598" y="329"/>
                  </a:cubicBezTo>
                  <a:cubicBezTo>
                    <a:pt x="166" y="428"/>
                    <a:pt x="0" y="760"/>
                    <a:pt x="107" y="1211"/>
                  </a:cubicBezTo>
                  <a:cubicBezTo>
                    <a:pt x="339" y="2169"/>
                    <a:pt x="577" y="3128"/>
                    <a:pt x="805" y="4086"/>
                  </a:cubicBezTo>
                  <a:cubicBezTo>
                    <a:pt x="878" y="4376"/>
                    <a:pt x="940" y="4666"/>
                    <a:pt x="1009" y="4960"/>
                  </a:cubicBezTo>
                  <a:cubicBezTo>
                    <a:pt x="1316" y="4860"/>
                    <a:pt x="1594" y="4814"/>
                    <a:pt x="1848" y="4814"/>
                  </a:cubicBezTo>
                  <a:cubicBezTo>
                    <a:pt x="2881" y="4814"/>
                    <a:pt x="3520" y="5565"/>
                    <a:pt x="4132" y="6434"/>
                  </a:cubicBezTo>
                  <a:cubicBezTo>
                    <a:pt x="3539" y="4299"/>
                    <a:pt x="2950" y="2165"/>
                    <a:pt x="2349"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732;p28">
              <a:extLst>
                <a:ext uri="{FF2B5EF4-FFF2-40B4-BE49-F238E27FC236}">
                  <a16:creationId xmlns="" xmlns:a16="http://schemas.microsoft.com/office/drawing/2014/main" id="{EF9A6498-A013-4235-B507-2C0500903740}"/>
                </a:ext>
              </a:extLst>
            </p:cNvPr>
            <p:cNvSpPr/>
            <p:nvPr/>
          </p:nvSpPr>
          <p:spPr>
            <a:xfrm>
              <a:off x="1189472" y="3329048"/>
              <a:ext cx="144827" cy="169303"/>
            </a:xfrm>
            <a:custGeom>
              <a:avLst/>
              <a:gdLst/>
              <a:ahLst/>
              <a:cxnLst/>
              <a:rect l="l" t="t" r="r" b="b"/>
              <a:pathLst>
                <a:path w="5154" h="6025" extrusionOk="0">
                  <a:moveTo>
                    <a:pt x="3958" y="0"/>
                  </a:moveTo>
                  <a:cubicBezTo>
                    <a:pt x="2607" y="265"/>
                    <a:pt x="1318" y="511"/>
                    <a:pt x="1" y="768"/>
                  </a:cubicBezTo>
                  <a:cubicBezTo>
                    <a:pt x="636" y="2509"/>
                    <a:pt x="1276" y="4260"/>
                    <a:pt x="1920" y="6024"/>
                  </a:cubicBezTo>
                  <a:cubicBezTo>
                    <a:pt x="2218" y="5385"/>
                    <a:pt x="2661" y="5010"/>
                    <a:pt x="3233" y="5010"/>
                  </a:cubicBezTo>
                  <a:cubicBezTo>
                    <a:pt x="3736" y="5010"/>
                    <a:pt x="4339" y="5300"/>
                    <a:pt x="5031" y="5956"/>
                  </a:cubicBezTo>
                  <a:cubicBezTo>
                    <a:pt x="5153" y="3808"/>
                    <a:pt x="4408" y="1947"/>
                    <a:pt x="3958" y="0"/>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733;p28">
              <a:extLst>
                <a:ext uri="{FF2B5EF4-FFF2-40B4-BE49-F238E27FC236}">
                  <a16:creationId xmlns="" xmlns:a16="http://schemas.microsoft.com/office/drawing/2014/main" id="{51DF8906-4E13-4879-A9E4-7711C295390D}"/>
                </a:ext>
              </a:extLst>
            </p:cNvPr>
            <p:cNvSpPr/>
            <p:nvPr/>
          </p:nvSpPr>
          <p:spPr>
            <a:xfrm>
              <a:off x="1073611" y="3315644"/>
              <a:ext cx="156489" cy="231179"/>
            </a:xfrm>
            <a:custGeom>
              <a:avLst/>
              <a:gdLst/>
              <a:ahLst/>
              <a:cxnLst/>
              <a:rect l="l" t="t" r="r" b="b"/>
              <a:pathLst>
                <a:path w="5569" h="8227" extrusionOk="0">
                  <a:moveTo>
                    <a:pt x="128" y="0"/>
                  </a:moveTo>
                  <a:lnTo>
                    <a:pt x="1" y="77"/>
                  </a:lnTo>
                  <a:cubicBezTo>
                    <a:pt x="619" y="2761"/>
                    <a:pt x="1242" y="5448"/>
                    <a:pt x="1883" y="8226"/>
                  </a:cubicBezTo>
                  <a:cubicBezTo>
                    <a:pt x="1979" y="8046"/>
                    <a:pt x="2027" y="7958"/>
                    <a:pt x="2073" y="7872"/>
                  </a:cubicBezTo>
                  <a:cubicBezTo>
                    <a:pt x="2446" y="7127"/>
                    <a:pt x="2847" y="6767"/>
                    <a:pt x="3371" y="6767"/>
                  </a:cubicBezTo>
                  <a:cubicBezTo>
                    <a:pt x="3691" y="6767"/>
                    <a:pt x="4056" y="6901"/>
                    <a:pt x="4489" y="7165"/>
                  </a:cubicBezTo>
                  <a:cubicBezTo>
                    <a:pt x="4717" y="7306"/>
                    <a:pt x="4924" y="7485"/>
                    <a:pt x="5124" y="7672"/>
                  </a:cubicBezTo>
                  <a:cubicBezTo>
                    <a:pt x="5259" y="7795"/>
                    <a:pt x="5358" y="7962"/>
                    <a:pt x="5467" y="8111"/>
                  </a:cubicBezTo>
                  <a:cubicBezTo>
                    <a:pt x="5564" y="7975"/>
                    <a:pt x="5568" y="7941"/>
                    <a:pt x="5560" y="7910"/>
                  </a:cubicBezTo>
                  <a:cubicBezTo>
                    <a:pt x="4822" y="5743"/>
                    <a:pt x="4094" y="3570"/>
                    <a:pt x="3336" y="1406"/>
                  </a:cubicBezTo>
                  <a:cubicBezTo>
                    <a:pt x="3289" y="1274"/>
                    <a:pt x="3048" y="1158"/>
                    <a:pt x="2878" y="1129"/>
                  </a:cubicBezTo>
                  <a:cubicBezTo>
                    <a:pt x="1883" y="959"/>
                    <a:pt x="844" y="903"/>
                    <a:pt x="128" y="0"/>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734;p28">
              <a:extLst>
                <a:ext uri="{FF2B5EF4-FFF2-40B4-BE49-F238E27FC236}">
                  <a16:creationId xmlns="" xmlns:a16="http://schemas.microsoft.com/office/drawing/2014/main" id="{AF523664-908D-4D5E-AF15-518152441800}"/>
                </a:ext>
              </a:extLst>
            </p:cNvPr>
            <p:cNvSpPr/>
            <p:nvPr/>
          </p:nvSpPr>
          <p:spPr>
            <a:xfrm>
              <a:off x="929873" y="2675250"/>
              <a:ext cx="211172" cy="606314"/>
            </a:xfrm>
            <a:custGeom>
              <a:avLst/>
              <a:gdLst/>
              <a:ahLst/>
              <a:cxnLst/>
              <a:rect l="l" t="t" r="r" b="b"/>
              <a:pathLst>
                <a:path w="7515" h="21577" extrusionOk="0">
                  <a:moveTo>
                    <a:pt x="2420" y="1"/>
                  </a:moveTo>
                  <a:cubicBezTo>
                    <a:pt x="1591" y="123"/>
                    <a:pt x="805" y="243"/>
                    <a:pt x="13" y="358"/>
                  </a:cubicBezTo>
                  <a:cubicBezTo>
                    <a:pt x="13" y="375"/>
                    <a:pt x="0" y="431"/>
                    <a:pt x="13" y="478"/>
                  </a:cubicBezTo>
                  <a:cubicBezTo>
                    <a:pt x="802" y="3820"/>
                    <a:pt x="1585" y="7165"/>
                    <a:pt x="2365" y="10514"/>
                  </a:cubicBezTo>
                  <a:cubicBezTo>
                    <a:pt x="2408" y="10704"/>
                    <a:pt x="2374" y="10917"/>
                    <a:pt x="2416" y="11109"/>
                  </a:cubicBezTo>
                  <a:cubicBezTo>
                    <a:pt x="2483" y="11425"/>
                    <a:pt x="2535" y="11757"/>
                    <a:pt x="2696" y="12021"/>
                  </a:cubicBezTo>
                  <a:cubicBezTo>
                    <a:pt x="2776" y="12153"/>
                    <a:pt x="3077" y="12162"/>
                    <a:pt x="3281" y="12201"/>
                  </a:cubicBezTo>
                  <a:cubicBezTo>
                    <a:pt x="4485" y="12434"/>
                    <a:pt x="5108" y="13440"/>
                    <a:pt x="4747" y="14650"/>
                  </a:cubicBezTo>
                  <a:cubicBezTo>
                    <a:pt x="4654" y="14960"/>
                    <a:pt x="4705" y="15177"/>
                    <a:pt x="4854" y="15446"/>
                  </a:cubicBezTo>
                  <a:cubicBezTo>
                    <a:pt x="5201" y="16068"/>
                    <a:pt x="5543" y="16699"/>
                    <a:pt x="5820" y="17359"/>
                  </a:cubicBezTo>
                  <a:cubicBezTo>
                    <a:pt x="6150" y="18164"/>
                    <a:pt x="5887" y="19062"/>
                    <a:pt x="5218" y="19612"/>
                  </a:cubicBezTo>
                  <a:cubicBezTo>
                    <a:pt x="5027" y="19765"/>
                    <a:pt x="4794" y="19872"/>
                    <a:pt x="4569" y="20008"/>
                  </a:cubicBezTo>
                  <a:cubicBezTo>
                    <a:pt x="4671" y="20502"/>
                    <a:pt x="4772" y="20984"/>
                    <a:pt x="4895" y="21576"/>
                  </a:cubicBezTo>
                  <a:cubicBezTo>
                    <a:pt x="5514" y="20362"/>
                    <a:pt x="6594" y="20170"/>
                    <a:pt x="7514" y="19928"/>
                  </a:cubicBezTo>
                  <a:cubicBezTo>
                    <a:pt x="7319" y="19424"/>
                    <a:pt x="7112" y="18973"/>
                    <a:pt x="6980" y="18504"/>
                  </a:cubicBezTo>
                  <a:cubicBezTo>
                    <a:pt x="6883" y="18168"/>
                    <a:pt x="6929" y="17793"/>
                    <a:pt x="6840" y="17452"/>
                  </a:cubicBezTo>
                  <a:cubicBezTo>
                    <a:pt x="6323" y="15496"/>
                    <a:pt x="5734" y="13554"/>
                    <a:pt x="5273" y="11586"/>
                  </a:cubicBezTo>
                  <a:cubicBezTo>
                    <a:pt x="4738" y="9299"/>
                    <a:pt x="4302" y="6991"/>
                    <a:pt x="3831" y="4690"/>
                  </a:cubicBezTo>
                  <a:cubicBezTo>
                    <a:pt x="3501" y="3076"/>
                    <a:pt x="3085" y="1491"/>
                    <a:pt x="2420"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735;p28">
              <a:extLst>
                <a:ext uri="{FF2B5EF4-FFF2-40B4-BE49-F238E27FC236}">
                  <a16:creationId xmlns="" xmlns:a16="http://schemas.microsoft.com/office/drawing/2014/main" id="{8C394B14-1708-4F20-9E1A-3555373902CC}"/>
                </a:ext>
              </a:extLst>
            </p:cNvPr>
            <p:cNvSpPr/>
            <p:nvPr/>
          </p:nvSpPr>
          <p:spPr>
            <a:xfrm>
              <a:off x="1010608" y="2619469"/>
              <a:ext cx="241997" cy="556605"/>
            </a:xfrm>
            <a:custGeom>
              <a:avLst/>
              <a:gdLst/>
              <a:ahLst/>
              <a:cxnLst/>
              <a:rect l="l" t="t" r="r" b="b"/>
              <a:pathLst>
                <a:path w="8612" h="19808" extrusionOk="0">
                  <a:moveTo>
                    <a:pt x="4005" y="0"/>
                  </a:moveTo>
                  <a:cubicBezTo>
                    <a:pt x="2623" y="627"/>
                    <a:pt x="1306" y="1228"/>
                    <a:pt x="1" y="1819"/>
                  </a:cubicBezTo>
                  <a:cubicBezTo>
                    <a:pt x="183" y="2122"/>
                    <a:pt x="412" y="2390"/>
                    <a:pt x="513" y="2696"/>
                  </a:cubicBezTo>
                  <a:cubicBezTo>
                    <a:pt x="878" y="3775"/>
                    <a:pt x="1276" y="4848"/>
                    <a:pt x="1526" y="5955"/>
                  </a:cubicBezTo>
                  <a:cubicBezTo>
                    <a:pt x="1959" y="7847"/>
                    <a:pt x="2217" y="9776"/>
                    <a:pt x="2670" y="11658"/>
                  </a:cubicBezTo>
                  <a:cubicBezTo>
                    <a:pt x="3268" y="14125"/>
                    <a:pt x="3996" y="16557"/>
                    <a:pt x="4624" y="19012"/>
                  </a:cubicBezTo>
                  <a:cubicBezTo>
                    <a:pt x="4747" y="19499"/>
                    <a:pt x="4903" y="19768"/>
                    <a:pt x="5351" y="19768"/>
                  </a:cubicBezTo>
                  <a:cubicBezTo>
                    <a:pt x="5413" y="19768"/>
                    <a:pt x="5479" y="19763"/>
                    <a:pt x="5552" y="19753"/>
                  </a:cubicBezTo>
                  <a:cubicBezTo>
                    <a:pt x="5623" y="19743"/>
                    <a:pt x="5695" y="19739"/>
                    <a:pt x="5768" y="19739"/>
                  </a:cubicBezTo>
                  <a:cubicBezTo>
                    <a:pt x="6046" y="19739"/>
                    <a:pt x="6333" y="19796"/>
                    <a:pt x="6616" y="19803"/>
                  </a:cubicBezTo>
                  <a:cubicBezTo>
                    <a:pt x="6833" y="19806"/>
                    <a:pt x="7051" y="19807"/>
                    <a:pt x="7271" y="19807"/>
                  </a:cubicBezTo>
                  <a:cubicBezTo>
                    <a:pt x="7710" y="19807"/>
                    <a:pt x="8154" y="19803"/>
                    <a:pt x="8612" y="19803"/>
                  </a:cubicBezTo>
                  <a:cubicBezTo>
                    <a:pt x="8536" y="19394"/>
                    <a:pt x="8458" y="18978"/>
                    <a:pt x="8383" y="18560"/>
                  </a:cubicBezTo>
                  <a:cubicBezTo>
                    <a:pt x="7908" y="16038"/>
                    <a:pt x="7564" y="13478"/>
                    <a:pt x="6925" y="10999"/>
                  </a:cubicBezTo>
                  <a:cubicBezTo>
                    <a:pt x="6086" y="7736"/>
                    <a:pt x="4988" y="4546"/>
                    <a:pt x="4356" y="1228"/>
                  </a:cubicBezTo>
                  <a:cubicBezTo>
                    <a:pt x="4285" y="831"/>
                    <a:pt x="4137" y="452"/>
                    <a:pt x="4005" y="0"/>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736;p28">
              <a:extLst>
                <a:ext uri="{FF2B5EF4-FFF2-40B4-BE49-F238E27FC236}">
                  <a16:creationId xmlns="" xmlns:a16="http://schemas.microsoft.com/office/drawing/2014/main" id="{1B621FF4-44DC-4FCC-A5EF-AADD8DD5A8A0}"/>
                </a:ext>
              </a:extLst>
            </p:cNvPr>
            <p:cNvSpPr/>
            <p:nvPr/>
          </p:nvSpPr>
          <p:spPr>
            <a:xfrm>
              <a:off x="797124" y="1924250"/>
              <a:ext cx="1819110" cy="2485557"/>
            </a:xfrm>
            <a:custGeom>
              <a:avLst/>
              <a:gdLst/>
              <a:ahLst/>
              <a:cxnLst/>
              <a:rect l="l" t="t" r="r" b="b"/>
              <a:pathLst>
                <a:path w="64737" h="88454" extrusionOk="0">
                  <a:moveTo>
                    <a:pt x="7332" y="9914"/>
                  </a:moveTo>
                  <a:cubicBezTo>
                    <a:pt x="8073" y="9914"/>
                    <a:pt x="8790" y="10033"/>
                    <a:pt x="9437" y="10279"/>
                  </a:cubicBezTo>
                  <a:cubicBezTo>
                    <a:pt x="6984" y="12417"/>
                    <a:pt x="4059" y="13264"/>
                    <a:pt x="827" y="13470"/>
                  </a:cubicBezTo>
                  <a:cubicBezTo>
                    <a:pt x="2154" y="11212"/>
                    <a:pt x="4877" y="9914"/>
                    <a:pt x="7332" y="9914"/>
                  </a:cubicBezTo>
                  <a:close/>
                  <a:moveTo>
                    <a:pt x="24310" y="1290"/>
                  </a:moveTo>
                  <a:cubicBezTo>
                    <a:pt x="25559" y="1290"/>
                    <a:pt x="26803" y="1506"/>
                    <a:pt x="28036" y="1720"/>
                  </a:cubicBezTo>
                  <a:cubicBezTo>
                    <a:pt x="31040" y="2249"/>
                    <a:pt x="34616" y="4763"/>
                    <a:pt x="35290" y="8712"/>
                  </a:cubicBezTo>
                  <a:cubicBezTo>
                    <a:pt x="35633" y="10709"/>
                    <a:pt x="35493" y="12609"/>
                    <a:pt x="34917" y="14504"/>
                  </a:cubicBezTo>
                  <a:cubicBezTo>
                    <a:pt x="34604" y="15535"/>
                    <a:pt x="33879" y="16319"/>
                    <a:pt x="33089" y="17127"/>
                  </a:cubicBezTo>
                  <a:cubicBezTo>
                    <a:pt x="33323" y="16374"/>
                    <a:pt x="33555" y="15722"/>
                    <a:pt x="33716" y="15049"/>
                  </a:cubicBezTo>
                  <a:cubicBezTo>
                    <a:pt x="33796" y="14712"/>
                    <a:pt x="33796" y="14334"/>
                    <a:pt x="33741" y="13988"/>
                  </a:cubicBezTo>
                  <a:cubicBezTo>
                    <a:pt x="33626" y="13255"/>
                    <a:pt x="33208" y="12844"/>
                    <a:pt x="32638" y="12844"/>
                  </a:cubicBezTo>
                  <a:cubicBezTo>
                    <a:pt x="32417" y="12844"/>
                    <a:pt x="32173" y="12906"/>
                    <a:pt x="31915" y="13034"/>
                  </a:cubicBezTo>
                  <a:cubicBezTo>
                    <a:pt x="31471" y="13256"/>
                    <a:pt x="31094" y="13613"/>
                    <a:pt x="30580" y="13988"/>
                  </a:cubicBezTo>
                  <a:cubicBezTo>
                    <a:pt x="30301" y="13405"/>
                    <a:pt x="29932" y="12813"/>
                    <a:pt x="29741" y="12170"/>
                  </a:cubicBezTo>
                  <a:cubicBezTo>
                    <a:pt x="29491" y="11343"/>
                    <a:pt x="29368" y="10479"/>
                    <a:pt x="29220" y="9622"/>
                  </a:cubicBezTo>
                  <a:cubicBezTo>
                    <a:pt x="29120" y="9049"/>
                    <a:pt x="28976" y="8779"/>
                    <a:pt x="28675" y="8779"/>
                  </a:cubicBezTo>
                  <a:cubicBezTo>
                    <a:pt x="28504" y="8779"/>
                    <a:pt x="28284" y="8866"/>
                    <a:pt x="27992" y="9034"/>
                  </a:cubicBezTo>
                  <a:cubicBezTo>
                    <a:pt x="26962" y="9631"/>
                    <a:pt x="25882" y="9892"/>
                    <a:pt x="24768" y="9892"/>
                  </a:cubicBezTo>
                  <a:cubicBezTo>
                    <a:pt x="24292" y="9892"/>
                    <a:pt x="23809" y="9844"/>
                    <a:pt x="23322" y="9755"/>
                  </a:cubicBezTo>
                  <a:cubicBezTo>
                    <a:pt x="22043" y="9524"/>
                    <a:pt x="21488" y="8889"/>
                    <a:pt x="21293" y="7611"/>
                  </a:cubicBezTo>
                  <a:cubicBezTo>
                    <a:pt x="21204" y="7037"/>
                    <a:pt x="21052" y="6765"/>
                    <a:pt x="20747" y="6765"/>
                  </a:cubicBezTo>
                  <a:cubicBezTo>
                    <a:pt x="20575" y="6765"/>
                    <a:pt x="20354" y="6852"/>
                    <a:pt x="20069" y="7019"/>
                  </a:cubicBezTo>
                  <a:cubicBezTo>
                    <a:pt x="19001" y="7649"/>
                    <a:pt x="17881" y="7929"/>
                    <a:pt x="16722" y="7929"/>
                  </a:cubicBezTo>
                  <a:cubicBezTo>
                    <a:pt x="16242" y="7929"/>
                    <a:pt x="15755" y="7881"/>
                    <a:pt x="15262" y="7790"/>
                  </a:cubicBezTo>
                  <a:cubicBezTo>
                    <a:pt x="13619" y="7484"/>
                    <a:pt x="12551" y="6032"/>
                    <a:pt x="12767" y="4472"/>
                  </a:cubicBezTo>
                  <a:cubicBezTo>
                    <a:pt x="12894" y="3549"/>
                    <a:pt x="13382" y="2918"/>
                    <a:pt x="14263" y="2586"/>
                  </a:cubicBezTo>
                  <a:cubicBezTo>
                    <a:pt x="15508" y="2115"/>
                    <a:pt x="16794" y="2073"/>
                    <a:pt x="18091" y="2073"/>
                  </a:cubicBezTo>
                  <a:cubicBezTo>
                    <a:pt x="18287" y="2073"/>
                    <a:pt x="18483" y="2074"/>
                    <a:pt x="18679" y="2075"/>
                  </a:cubicBezTo>
                  <a:cubicBezTo>
                    <a:pt x="18909" y="2075"/>
                    <a:pt x="19145" y="2079"/>
                    <a:pt x="19381" y="2079"/>
                  </a:cubicBezTo>
                  <a:cubicBezTo>
                    <a:pt x="20041" y="2079"/>
                    <a:pt x="20708" y="2049"/>
                    <a:pt x="21285" y="1824"/>
                  </a:cubicBezTo>
                  <a:cubicBezTo>
                    <a:pt x="22294" y="1430"/>
                    <a:pt x="23304" y="1290"/>
                    <a:pt x="24310" y="1290"/>
                  </a:cubicBezTo>
                  <a:close/>
                  <a:moveTo>
                    <a:pt x="38025" y="669"/>
                  </a:moveTo>
                  <a:cubicBezTo>
                    <a:pt x="38423" y="669"/>
                    <a:pt x="38836" y="710"/>
                    <a:pt x="39261" y="793"/>
                  </a:cubicBezTo>
                  <a:cubicBezTo>
                    <a:pt x="40184" y="971"/>
                    <a:pt x="41078" y="1274"/>
                    <a:pt x="41803" y="1892"/>
                  </a:cubicBezTo>
                  <a:cubicBezTo>
                    <a:pt x="43147" y="3033"/>
                    <a:pt x="44727" y="3488"/>
                    <a:pt x="46435" y="3629"/>
                  </a:cubicBezTo>
                  <a:cubicBezTo>
                    <a:pt x="46837" y="3659"/>
                    <a:pt x="47240" y="3744"/>
                    <a:pt x="47638" y="3808"/>
                  </a:cubicBezTo>
                  <a:cubicBezTo>
                    <a:pt x="48931" y="4025"/>
                    <a:pt x="50231" y="5427"/>
                    <a:pt x="49685" y="7139"/>
                  </a:cubicBezTo>
                  <a:cubicBezTo>
                    <a:pt x="49299" y="8362"/>
                    <a:pt x="48719" y="9461"/>
                    <a:pt x="48015" y="10509"/>
                  </a:cubicBezTo>
                  <a:cubicBezTo>
                    <a:pt x="47130" y="11834"/>
                    <a:pt x="46642" y="13266"/>
                    <a:pt x="46701" y="14876"/>
                  </a:cubicBezTo>
                  <a:cubicBezTo>
                    <a:pt x="46720" y="15366"/>
                    <a:pt x="46669" y="15864"/>
                    <a:pt x="46596" y="16350"/>
                  </a:cubicBezTo>
                  <a:cubicBezTo>
                    <a:pt x="46339" y="18109"/>
                    <a:pt x="45021" y="19247"/>
                    <a:pt x="43475" y="19247"/>
                  </a:cubicBezTo>
                  <a:cubicBezTo>
                    <a:pt x="42986" y="19247"/>
                    <a:pt x="42473" y="19133"/>
                    <a:pt x="41964" y="18888"/>
                  </a:cubicBezTo>
                  <a:cubicBezTo>
                    <a:pt x="40024" y="17956"/>
                    <a:pt x="38362" y="16682"/>
                    <a:pt x="37557" y="14526"/>
                  </a:cubicBezTo>
                  <a:cubicBezTo>
                    <a:pt x="37218" y="13623"/>
                    <a:pt x="36689" y="12797"/>
                    <a:pt x="36295" y="11915"/>
                  </a:cubicBezTo>
                  <a:cubicBezTo>
                    <a:pt x="36171" y="11638"/>
                    <a:pt x="36209" y="11293"/>
                    <a:pt x="36171" y="10978"/>
                  </a:cubicBezTo>
                  <a:cubicBezTo>
                    <a:pt x="36027" y="8767"/>
                    <a:pt x="35727" y="6599"/>
                    <a:pt x="34277" y="4793"/>
                  </a:cubicBezTo>
                  <a:cubicBezTo>
                    <a:pt x="34171" y="4660"/>
                    <a:pt x="34061" y="4533"/>
                    <a:pt x="33947" y="4409"/>
                  </a:cubicBezTo>
                  <a:cubicBezTo>
                    <a:pt x="33340" y="3766"/>
                    <a:pt x="33315" y="3336"/>
                    <a:pt x="33921" y="2637"/>
                  </a:cubicBezTo>
                  <a:cubicBezTo>
                    <a:pt x="35059" y="1322"/>
                    <a:pt x="36436" y="669"/>
                    <a:pt x="38025" y="669"/>
                  </a:cubicBezTo>
                  <a:close/>
                  <a:moveTo>
                    <a:pt x="11305" y="10131"/>
                  </a:moveTo>
                  <a:cubicBezTo>
                    <a:pt x="11961" y="12349"/>
                    <a:pt x="12054" y="14543"/>
                    <a:pt x="12652" y="16587"/>
                  </a:cubicBezTo>
                  <a:lnTo>
                    <a:pt x="12652" y="16587"/>
                  </a:lnTo>
                  <a:cubicBezTo>
                    <a:pt x="10885" y="17418"/>
                    <a:pt x="9221" y="18253"/>
                    <a:pt x="7511" y="18995"/>
                  </a:cubicBezTo>
                  <a:cubicBezTo>
                    <a:pt x="6003" y="19647"/>
                    <a:pt x="4418" y="20073"/>
                    <a:pt x="2774" y="20201"/>
                  </a:cubicBezTo>
                  <a:cubicBezTo>
                    <a:pt x="2181" y="18178"/>
                    <a:pt x="1592" y="16180"/>
                    <a:pt x="1007" y="14182"/>
                  </a:cubicBezTo>
                  <a:cubicBezTo>
                    <a:pt x="1859" y="14067"/>
                    <a:pt x="2698" y="13977"/>
                    <a:pt x="3524" y="13837"/>
                  </a:cubicBezTo>
                  <a:cubicBezTo>
                    <a:pt x="5630" y="13478"/>
                    <a:pt x="7550" y="12695"/>
                    <a:pt x="9262" y="11383"/>
                  </a:cubicBezTo>
                  <a:cubicBezTo>
                    <a:pt x="9855" y="10931"/>
                    <a:pt x="10537" y="10595"/>
                    <a:pt x="11305" y="10131"/>
                  </a:cubicBezTo>
                  <a:close/>
                  <a:moveTo>
                    <a:pt x="12801" y="17372"/>
                  </a:moveTo>
                  <a:cubicBezTo>
                    <a:pt x="13000" y="18215"/>
                    <a:pt x="13186" y="19003"/>
                    <a:pt x="13377" y="19808"/>
                  </a:cubicBezTo>
                  <a:lnTo>
                    <a:pt x="13378" y="19808"/>
                  </a:lnTo>
                  <a:cubicBezTo>
                    <a:pt x="12551" y="20139"/>
                    <a:pt x="11768" y="20451"/>
                    <a:pt x="10987" y="20767"/>
                  </a:cubicBezTo>
                  <a:cubicBezTo>
                    <a:pt x="9433" y="21393"/>
                    <a:pt x="7894" y="22066"/>
                    <a:pt x="6318" y="22632"/>
                  </a:cubicBezTo>
                  <a:cubicBezTo>
                    <a:pt x="5440" y="22952"/>
                    <a:pt x="4499" y="23096"/>
                    <a:pt x="3530" y="23335"/>
                  </a:cubicBezTo>
                  <a:cubicBezTo>
                    <a:pt x="3292" y="22437"/>
                    <a:pt x="3089" y="21653"/>
                    <a:pt x="2868" y="20814"/>
                  </a:cubicBezTo>
                  <a:cubicBezTo>
                    <a:pt x="3178" y="20783"/>
                    <a:pt x="3441" y="20753"/>
                    <a:pt x="3703" y="20728"/>
                  </a:cubicBezTo>
                  <a:cubicBezTo>
                    <a:pt x="5881" y="20511"/>
                    <a:pt x="7851" y="19676"/>
                    <a:pt x="9784" y="18693"/>
                  </a:cubicBezTo>
                  <a:cubicBezTo>
                    <a:pt x="10746" y="18202"/>
                    <a:pt x="11762" y="17824"/>
                    <a:pt x="12801" y="17372"/>
                  </a:cubicBezTo>
                  <a:close/>
                  <a:moveTo>
                    <a:pt x="13563" y="20554"/>
                  </a:moveTo>
                  <a:cubicBezTo>
                    <a:pt x="13791" y="21435"/>
                    <a:pt x="14008" y="22261"/>
                    <a:pt x="14224" y="23083"/>
                  </a:cubicBezTo>
                  <a:lnTo>
                    <a:pt x="14224" y="23083"/>
                  </a:lnTo>
                  <a:cubicBezTo>
                    <a:pt x="12195" y="23556"/>
                    <a:pt x="10386" y="24481"/>
                    <a:pt x="8563" y="25358"/>
                  </a:cubicBezTo>
                  <a:cubicBezTo>
                    <a:pt x="7279" y="25977"/>
                    <a:pt x="5944" y="26330"/>
                    <a:pt x="4495" y="26432"/>
                  </a:cubicBezTo>
                  <a:cubicBezTo>
                    <a:pt x="4228" y="25584"/>
                    <a:pt x="3970" y="24762"/>
                    <a:pt x="3690" y="23872"/>
                  </a:cubicBezTo>
                  <a:cubicBezTo>
                    <a:pt x="4106" y="23833"/>
                    <a:pt x="4483" y="23851"/>
                    <a:pt x="4825" y="23752"/>
                  </a:cubicBezTo>
                  <a:cubicBezTo>
                    <a:pt x="5877" y="23446"/>
                    <a:pt x="6928" y="23126"/>
                    <a:pt x="7956" y="22756"/>
                  </a:cubicBezTo>
                  <a:cubicBezTo>
                    <a:pt x="8881" y="22420"/>
                    <a:pt x="9762" y="21990"/>
                    <a:pt x="10678" y="21632"/>
                  </a:cubicBezTo>
                  <a:cubicBezTo>
                    <a:pt x="11601" y="21266"/>
                    <a:pt x="12542" y="20933"/>
                    <a:pt x="13563" y="20554"/>
                  </a:cubicBezTo>
                  <a:close/>
                  <a:moveTo>
                    <a:pt x="20462" y="7834"/>
                  </a:moveTo>
                  <a:cubicBezTo>
                    <a:pt x="20492" y="7915"/>
                    <a:pt x="20530" y="7992"/>
                    <a:pt x="20544" y="8073"/>
                  </a:cubicBezTo>
                  <a:cubicBezTo>
                    <a:pt x="20789" y="9534"/>
                    <a:pt x="21759" y="10279"/>
                    <a:pt x="23107" y="10556"/>
                  </a:cubicBezTo>
                  <a:cubicBezTo>
                    <a:pt x="23662" y="10670"/>
                    <a:pt x="24212" y="10729"/>
                    <a:pt x="24758" y="10729"/>
                  </a:cubicBezTo>
                  <a:cubicBezTo>
                    <a:pt x="25994" y="10729"/>
                    <a:pt x="27205" y="10425"/>
                    <a:pt x="28396" y="9763"/>
                  </a:cubicBezTo>
                  <a:cubicBezTo>
                    <a:pt x="28785" y="11655"/>
                    <a:pt x="28955" y="13614"/>
                    <a:pt x="30679" y="14957"/>
                  </a:cubicBezTo>
                  <a:cubicBezTo>
                    <a:pt x="30857" y="14794"/>
                    <a:pt x="31086" y="14577"/>
                    <a:pt x="31327" y="14381"/>
                  </a:cubicBezTo>
                  <a:cubicBezTo>
                    <a:pt x="31625" y="14133"/>
                    <a:pt x="31908" y="13852"/>
                    <a:pt x="32248" y="13682"/>
                  </a:cubicBezTo>
                  <a:cubicBezTo>
                    <a:pt x="32381" y="13614"/>
                    <a:pt x="32502" y="13581"/>
                    <a:pt x="32605" y="13581"/>
                  </a:cubicBezTo>
                  <a:cubicBezTo>
                    <a:pt x="32852" y="13581"/>
                    <a:pt x="33003" y="13769"/>
                    <a:pt x="33019" y="14121"/>
                  </a:cubicBezTo>
                  <a:cubicBezTo>
                    <a:pt x="33040" y="14589"/>
                    <a:pt x="33014" y="15087"/>
                    <a:pt x="32874" y="15526"/>
                  </a:cubicBezTo>
                  <a:lnTo>
                    <a:pt x="32875" y="15526"/>
                  </a:lnTo>
                  <a:cubicBezTo>
                    <a:pt x="32553" y="16514"/>
                    <a:pt x="32107" y="17439"/>
                    <a:pt x="31356" y="18211"/>
                  </a:cubicBezTo>
                  <a:cubicBezTo>
                    <a:pt x="30839" y="18749"/>
                    <a:pt x="30412" y="19378"/>
                    <a:pt x="29991" y="20000"/>
                  </a:cubicBezTo>
                  <a:cubicBezTo>
                    <a:pt x="29873" y="20175"/>
                    <a:pt x="29873" y="20486"/>
                    <a:pt x="29925" y="20707"/>
                  </a:cubicBezTo>
                  <a:cubicBezTo>
                    <a:pt x="30141" y="21636"/>
                    <a:pt x="30407" y="22552"/>
                    <a:pt x="30623" y="23480"/>
                  </a:cubicBezTo>
                  <a:cubicBezTo>
                    <a:pt x="30662" y="23638"/>
                    <a:pt x="30623" y="23916"/>
                    <a:pt x="30514" y="24000"/>
                  </a:cubicBezTo>
                  <a:cubicBezTo>
                    <a:pt x="29060" y="25159"/>
                    <a:pt x="27814" y="26594"/>
                    <a:pt x="26086" y="27391"/>
                  </a:cubicBezTo>
                  <a:cubicBezTo>
                    <a:pt x="25922" y="27466"/>
                    <a:pt x="25781" y="27505"/>
                    <a:pt x="25651" y="27505"/>
                  </a:cubicBezTo>
                  <a:cubicBezTo>
                    <a:pt x="25455" y="27505"/>
                    <a:pt x="25285" y="27416"/>
                    <a:pt x="25099" y="27229"/>
                  </a:cubicBezTo>
                  <a:cubicBezTo>
                    <a:pt x="24319" y="26442"/>
                    <a:pt x="23904" y="25461"/>
                    <a:pt x="23823" y="24400"/>
                  </a:cubicBezTo>
                  <a:cubicBezTo>
                    <a:pt x="23746" y="23442"/>
                    <a:pt x="23899" y="22474"/>
                    <a:pt x="23933" y="21508"/>
                  </a:cubicBezTo>
                  <a:cubicBezTo>
                    <a:pt x="23963" y="20554"/>
                    <a:pt x="23692" y="20082"/>
                    <a:pt x="23008" y="20082"/>
                  </a:cubicBezTo>
                  <a:cubicBezTo>
                    <a:pt x="22821" y="20082"/>
                    <a:pt x="22603" y="20117"/>
                    <a:pt x="22352" y="20188"/>
                  </a:cubicBezTo>
                  <a:cubicBezTo>
                    <a:pt x="21970" y="20296"/>
                    <a:pt x="21607" y="20346"/>
                    <a:pt x="21260" y="20346"/>
                  </a:cubicBezTo>
                  <a:cubicBezTo>
                    <a:pt x="20116" y="20346"/>
                    <a:pt x="19148" y="19801"/>
                    <a:pt x="18281" y="18991"/>
                  </a:cubicBezTo>
                  <a:cubicBezTo>
                    <a:pt x="17183" y="17964"/>
                    <a:pt x="16623" y="16609"/>
                    <a:pt x="16403" y="15114"/>
                  </a:cubicBezTo>
                  <a:cubicBezTo>
                    <a:pt x="16119" y="13146"/>
                    <a:pt x="16103" y="11183"/>
                    <a:pt x="16407" y="9214"/>
                  </a:cubicBezTo>
                  <a:cubicBezTo>
                    <a:pt x="16446" y="8951"/>
                    <a:pt x="16480" y="8746"/>
                    <a:pt x="16844" y="8725"/>
                  </a:cubicBezTo>
                  <a:cubicBezTo>
                    <a:pt x="17467" y="8691"/>
                    <a:pt x="18098" y="8644"/>
                    <a:pt x="18704" y="8494"/>
                  </a:cubicBezTo>
                  <a:cubicBezTo>
                    <a:pt x="19289" y="8350"/>
                    <a:pt x="19839" y="8073"/>
                    <a:pt x="20462" y="7834"/>
                  </a:cubicBezTo>
                  <a:close/>
                  <a:moveTo>
                    <a:pt x="20568" y="25005"/>
                  </a:moveTo>
                  <a:cubicBezTo>
                    <a:pt x="19853" y="29090"/>
                    <a:pt x="19144" y="33139"/>
                    <a:pt x="18441" y="37151"/>
                  </a:cubicBezTo>
                  <a:lnTo>
                    <a:pt x="18441" y="37151"/>
                  </a:lnTo>
                  <a:cubicBezTo>
                    <a:pt x="17555" y="33962"/>
                    <a:pt x="16255" y="30809"/>
                    <a:pt x="15881" y="27437"/>
                  </a:cubicBezTo>
                  <a:cubicBezTo>
                    <a:pt x="17386" y="26526"/>
                    <a:pt x="18669" y="25226"/>
                    <a:pt x="20568" y="25005"/>
                  </a:cubicBezTo>
                  <a:close/>
                  <a:moveTo>
                    <a:pt x="11601" y="24742"/>
                  </a:moveTo>
                  <a:cubicBezTo>
                    <a:pt x="11733" y="25192"/>
                    <a:pt x="11881" y="25572"/>
                    <a:pt x="11953" y="25968"/>
                  </a:cubicBezTo>
                  <a:cubicBezTo>
                    <a:pt x="12584" y="29287"/>
                    <a:pt x="13682" y="32476"/>
                    <a:pt x="14521" y="35739"/>
                  </a:cubicBezTo>
                  <a:cubicBezTo>
                    <a:pt x="15160" y="38219"/>
                    <a:pt x="15504" y="40779"/>
                    <a:pt x="15979" y="43301"/>
                  </a:cubicBezTo>
                  <a:cubicBezTo>
                    <a:pt x="16055" y="43718"/>
                    <a:pt x="16131" y="44135"/>
                    <a:pt x="16208" y="44545"/>
                  </a:cubicBezTo>
                  <a:cubicBezTo>
                    <a:pt x="15750" y="44545"/>
                    <a:pt x="15305" y="44548"/>
                    <a:pt x="14867" y="44548"/>
                  </a:cubicBezTo>
                  <a:cubicBezTo>
                    <a:pt x="14647" y="44548"/>
                    <a:pt x="14429" y="44547"/>
                    <a:pt x="14212" y="44545"/>
                  </a:cubicBezTo>
                  <a:lnTo>
                    <a:pt x="14213" y="44543"/>
                  </a:lnTo>
                  <a:cubicBezTo>
                    <a:pt x="13931" y="44536"/>
                    <a:pt x="13643" y="44479"/>
                    <a:pt x="13365" y="44479"/>
                  </a:cubicBezTo>
                  <a:cubicBezTo>
                    <a:pt x="13292" y="44479"/>
                    <a:pt x="13219" y="44483"/>
                    <a:pt x="13148" y="44493"/>
                  </a:cubicBezTo>
                  <a:cubicBezTo>
                    <a:pt x="13075" y="44503"/>
                    <a:pt x="13008" y="44508"/>
                    <a:pt x="12946" y="44508"/>
                  </a:cubicBezTo>
                  <a:cubicBezTo>
                    <a:pt x="12499" y="44508"/>
                    <a:pt x="12343" y="44238"/>
                    <a:pt x="12220" y="43752"/>
                  </a:cubicBezTo>
                  <a:cubicBezTo>
                    <a:pt x="11592" y="41298"/>
                    <a:pt x="10864" y="38866"/>
                    <a:pt x="10266" y="36400"/>
                  </a:cubicBezTo>
                  <a:cubicBezTo>
                    <a:pt x="9813" y="34517"/>
                    <a:pt x="9555" y="32588"/>
                    <a:pt x="9122" y="30696"/>
                  </a:cubicBezTo>
                  <a:cubicBezTo>
                    <a:pt x="8872" y="29588"/>
                    <a:pt x="8474" y="28516"/>
                    <a:pt x="8110" y="27437"/>
                  </a:cubicBezTo>
                  <a:cubicBezTo>
                    <a:pt x="8008" y="27130"/>
                    <a:pt x="7779" y="26863"/>
                    <a:pt x="7597" y="26560"/>
                  </a:cubicBezTo>
                  <a:cubicBezTo>
                    <a:pt x="8902" y="25968"/>
                    <a:pt x="10220" y="25368"/>
                    <a:pt x="11601" y="24742"/>
                  </a:cubicBezTo>
                  <a:close/>
                  <a:moveTo>
                    <a:pt x="14386" y="23681"/>
                  </a:moveTo>
                  <a:cubicBezTo>
                    <a:pt x="14632" y="25005"/>
                    <a:pt x="14891" y="26270"/>
                    <a:pt x="15107" y="27539"/>
                  </a:cubicBezTo>
                  <a:cubicBezTo>
                    <a:pt x="15530" y="30083"/>
                    <a:pt x="16246" y="32545"/>
                    <a:pt x="16988" y="35007"/>
                  </a:cubicBezTo>
                  <a:cubicBezTo>
                    <a:pt x="17819" y="37759"/>
                    <a:pt x="18488" y="40558"/>
                    <a:pt x="19234" y="43335"/>
                  </a:cubicBezTo>
                  <a:cubicBezTo>
                    <a:pt x="19306" y="43595"/>
                    <a:pt x="19268" y="43756"/>
                    <a:pt x="19005" y="43850"/>
                  </a:cubicBezTo>
                  <a:lnTo>
                    <a:pt x="17018" y="44575"/>
                  </a:lnTo>
                  <a:cubicBezTo>
                    <a:pt x="16904" y="44017"/>
                    <a:pt x="16807" y="43557"/>
                    <a:pt x="16722" y="43097"/>
                  </a:cubicBezTo>
                  <a:cubicBezTo>
                    <a:pt x="16234" y="40575"/>
                    <a:pt x="15832" y="38032"/>
                    <a:pt x="15247" y="35536"/>
                  </a:cubicBezTo>
                  <a:cubicBezTo>
                    <a:pt x="14810" y="33665"/>
                    <a:pt x="14137" y="31855"/>
                    <a:pt x="13598" y="30011"/>
                  </a:cubicBezTo>
                  <a:cubicBezTo>
                    <a:pt x="13348" y="29158"/>
                    <a:pt x="13187" y="28285"/>
                    <a:pt x="12959" y="27433"/>
                  </a:cubicBezTo>
                  <a:cubicBezTo>
                    <a:pt x="12708" y="26483"/>
                    <a:pt x="12428" y="25542"/>
                    <a:pt x="12136" y="24511"/>
                  </a:cubicBezTo>
                  <a:cubicBezTo>
                    <a:pt x="12801" y="24269"/>
                    <a:pt x="13543" y="23991"/>
                    <a:pt x="14386" y="23681"/>
                  </a:cubicBezTo>
                  <a:close/>
                  <a:moveTo>
                    <a:pt x="7450" y="39646"/>
                  </a:moveTo>
                  <a:cubicBezTo>
                    <a:pt x="7543" y="39646"/>
                    <a:pt x="7636" y="39653"/>
                    <a:pt x="7725" y="39661"/>
                  </a:cubicBezTo>
                  <a:cubicBezTo>
                    <a:pt x="8305" y="39713"/>
                    <a:pt x="8725" y="40003"/>
                    <a:pt x="8771" y="40454"/>
                  </a:cubicBezTo>
                  <a:cubicBezTo>
                    <a:pt x="8801" y="40761"/>
                    <a:pt x="8767" y="41106"/>
                    <a:pt x="8653" y="41391"/>
                  </a:cubicBezTo>
                  <a:cubicBezTo>
                    <a:pt x="8526" y="41719"/>
                    <a:pt x="8568" y="41954"/>
                    <a:pt x="8737" y="42243"/>
                  </a:cubicBezTo>
                  <a:cubicBezTo>
                    <a:pt x="9131" y="42933"/>
                    <a:pt x="9530" y="43628"/>
                    <a:pt x="9856" y="44351"/>
                  </a:cubicBezTo>
                  <a:cubicBezTo>
                    <a:pt x="10140" y="44995"/>
                    <a:pt x="9881" y="45570"/>
                    <a:pt x="9196" y="45958"/>
                  </a:cubicBezTo>
                  <a:cubicBezTo>
                    <a:pt x="9136" y="45800"/>
                    <a:pt x="9089" y="45676"/>
                    <a:pt x="9047" y="45557"/>
                  </a:cubicBezTo>
                  <a:cubicBezTo>
                    <a:pt x="9014" y="45551"/>
                    <a:pt x="8981" y="45536"/>
                    <a:pt x="8960" y="45536"/>
                  </a:cubicBezTo>
                  <a:cubicBezTo>
                    <a:pt x="8954" y="45536"/>
                    <a:pt x="8949" y="45538"/>
                    <a:pt x="8946" y="45540"/>
                  </a:cubicBezTo>
                  <a:cubicBezTo>
                    <a:pt x="8799" y="45655"/>
                    <a:pt x="8664" y="45704"/>
                    <a:pt x="8536" y="45704"/>
                  </a:cubicBezTo>
                  <a:cubicBezTo>
                    <a:pt x="8335" y="45704"/>
                    <a:pt x="8151" y="45582"/>
                    <a:pt x="7966" y="45400"/>
                  </a:cubicBezTo>
                  <a:cubicBezTo>
                    <a:pt x="7318" y="44761"/>
                    <a:pt x="6657" y="44053"/>
                    <a:pt x="6568" y="43150"/>
                  </a:cubicBezTo>
                  <a:cubicBezTo>
                    <a:pt x="6470" y="42145"/>
                    <a:pt x="6618" y="41102"/>
                    <a:pt x="6763" y="40093"/>
                  </a:cubicBezTo>
                  <a:cubicBezTo>
                    <a:pt x="6813" y="39727"/>
                    <a:pt x="7126" y="39646"/>
                    <a:pt x="7450" y="39646"/>
                  </a:cubicBezTo>
                  <a:close/>
                  <a:moveTo>
                    <a:pt x="7144" y="26727"/>
                  </a:moveTo>
                  <a:cubicBezTo>
                    <a:pt x="7808" y="28217"/>
                    <a:pt x="8224" y="29802"/>
                    <a:pt x="8554" y="31417"/>
                  </a:cubicBezTo>
                  <a:cubicBezTo>
                    <a:pt x="9025" y="33717"/>
                    <a:pt x="9461" y="36026"/>
                    <a:pt x="9995" y="38312"/>
                  </a:cubicBezTo>
                  <a:cubicBezTo>
                    <a:pt x="10457" y="40280"/>
                    <a:pt x="11046" y="42223"/>
                    <a:pt x="11563" y="44178"/>
                  </a:cubicBezTo>
                  <a:cubicBezTo>
                    <a:pt x="11652" y="44519"/>
                    <a:pt x="11606" y="44893"/>
                    <a:pt x="11703" y="45230"/>
                  </a:cubicBezTo>
                  <a:cubicBezTo>
                    <a:pt x="11835" y="45698"/>
                    <a:pt x="12042" y="46150"/>
                    <a:pt x="12237" y="46653"/>
                  </a:cubicBezTo>
                  <a:cubicBezTo>
                    <a:pt x="11318" y="46895"/>
                    <a:pt x="10238" y="47087"/>
                    <a:pt x="9618" y="48302"/>
                  </a:cubicBezTo>
                  <a:cubicBezTo>
                    <a:pt x="9495" y="47710"/>
                    <a:pt x="9394" y="47227"/>
                    <a:pt x="9292" y="46734"/>
                  </a:cubicBezTo>
                  <a:cubicBezTo>
                    <a:pt x="9517" y="46598"/>
                    <a:pt x="9750" y="46491"/>
                    <a:pt x="9941" y="46338"/>
                  </a:cubicBezTo>
                  <a:cubicBezTo>
                    <a:pt x="10611" y="45788"/>
                    <a:pt x="10873" y="44890"/>
                    <a:pt x="10543" y="44085"/>
                  </a:cubicBezTo>
                  <a:cubicBezTo>
                    <a:pt x="10267" y="43425"/>
                    <a:pt x="9924" y="42794"/>
                    <a:pt x="9576" y="42172"/>
                  </a:cubicBezTo>
                  <a:cubicBezTo>
                    <a:pt x="9428" y="41903"/>
                    <a:pt x="9377" y="41686"/>
                    <a:pt x="9470" y="41376"/>
                  </a:cubicBezTo>
                  <a:cubicBezTo>
                    <a:pt x="9830" y="40166"/>
                    <a:pt x="9207" y="39160"/>
                    <a:pt x="8004" y="38927"/>
                  </a:cubicBezTo>
                  <a:cubicBezTo>
                    <a:pt x="7800" y="38888"/>
                    <a:pt x="7499" y="38879"/>
                    <a:pt x="7419" y="38748"/>
                  </a:cubicBezTo>
                  <a:cubicBezTo>
                    <a:pt x="7258" y="38484"/>
                    <a:pt x="7207" y="38151"/>
                    <a:pt x="7139" y="37835"/>
                  </a:cubicBezTo>
                  <a:cubicBezTo>
                    <a:pt x="7097" y="37644"/>
                    <a:pt x="7131" y="37432"/>
                    <a:pt x="7088" y="37240"/>
                  </a:cubicBezTo>
                  <a:cubicBezTo>
                    <a:pt x="6305" y="33892"/>
                    <a:pt x="5520" y="30547"/>
                    <a:pt x="4736" y="27204"/>
                  </a:cubicBezTo>
                  <a:cubicBezTo>
                    <a:pt x="4724" y="27157"/>
                    <a:pt x="4736" y="27101"/>
                    <a:pt x="4736" y="27084"/>
                  </a:cubicBezTo>
                  <a:cubicBezTo>
                    <a:pt x="5529" y="26969"/>
                    <a:pt x="6312" y="26850"/>
                    <a:pt x="7144" y="26727"/>
                  </a:cubicBezTo>
                  <a:close/>
                  <a:moveTo>
                    <a:pt x="35642" y="40691"/>
                  </a:moveTo>
                  <a:cubicBezTo>
                    <a:pt x="35999" y="41743"/>
                    <a:pt x="36333" y="42740"/>
                    <a:pt x="36677" y="43759"/>
                  </a:cubicBezTo>
                  <a:lnTo>
                    <a:pt x="36675" y="43760"/>
                  </a:lnTo>
                  <a:cubicBezTo>
                    <a:pt x="34758" y="46094"/>
                    <a:pt x="28304" y="48724"/>
                    <a:pt x="24139" y="48724"/>
                  </a:cubicBezTo>
                  <a:cubicBezTo>
                    <a:pt x="23775" y="48724"/>
                    <a:pt x="23428" y="48704"/>
                    <a:pt x="23103" y="48662"/>
                  </a:cubicBezTo>
                  <a:cubicBezTo>
                    <a:pt x="28188" y="47448"/>
                    <a:pt x="32515" y="45019"/>
                    <a:pt x="35642" y="40691"/>
                  </a:cubicBezTo>
                  <a:close/>
                  <a:moveTo>
                    <a:pt x="23154" y="24317"/>
                  </a:moveTo>
                  <a:cubicBezTo>
                    <a:pt x="23243" y="24760"/>
                    <a:pt x="23315" y="25160"/>
                    <a:pt x="23404" y="25556"/>
                  </a:cubicBezTo>
                  <a:cubicBezTo>
                    <a:pt x="23624" y="26498"/>
                    <a:pt x="24137" y="27269"/>
                    <a:pt x="24819" y="27933"/>
                  </a:cubicBezTo>
                  <a:cubicBezTo>
                    <a:pt x="25077" y="28180"/>
                    <a:pt x="25362" y="28313"/>
                    <a:pt x="25658" y="28313"/>
                  </a:cubicBezTo>
                  <a:cubicBezTo>
                    <a:pt x="25857" y="28313"/>
                    <a:pt x="26061" y="28252"/>
                    <a:pt x="26264" y="28125"/>
                  </a:cubicBezTo>
                  <a:cubicBezTo>
                    <a:pt x="27154" y="27576"/>
                    <a:pt x="28036" y="27010"/>
                    <a:pt x="28879" y="26391"/>
                  </a:cubicBezTo>
                  <a:cubicBezTo>
                    <a:pt x="29592" y="25872"/>
                    <a:pt x="30235" y="25264"/>
                    <a:pt x="30922" y="24705"/>
                  </a:cubicBezTo>
                  <a:cubicBezTo>
                    <a:pt x="31015" y="24629"/>
                    <a:pt x="31180" y="24620"/>
                    <a:pt x="31315" y="24615"/>
                  </a:cubicBezTo>
                  <a:cubicBezTo>
                    <a:pt x="31409" y="24615"/>
                    <a:pt x="31506" y="24680"/>
                    <a:pt x="31608" y="24697"/>
                  </a:cubicBezTo>
                  <a:cubicBezTo>
                    <a:pt x="34753" y="25259"/>
                    <a:pt x="36316" y="27423"/>
                    <a:pt x="37155" y="30282"/>
                  </a:cubicBezTo>
                  <a:cubicBezTo>
                    <a:pt x="37923" y="32896"/>
                    <a:pt x="37579" y="35427"/>
                    <a:pt x="36465" y="37889"/>
                  </a:cubicBezTo>
                  <a:lnTo>
                    <a:pt x="36464" y="37890"/>
                  </a:lnTo>
                  <a:cubicBezTo>
                    <a:pt x="35447" y="40139"/>
                    <a:pt x="33901" y="41954"/>
                    <a:pt x="32061" y="43557"/>
                  </a:cubicBezTo>
                  <a:cubicBezTo>
                    <a:pt x="29269" y="45995"/>
                    <a:pt x="25939" y="47255"/>
                    <a:pt x="22404" y="48082"/>
                  </a:cubicBezTo>
                  <a:cubicBezTo>
                    <a:pt x="21403" y="48315"/>
                    <a:pt x="20409" y="48550"/>
                    <a:pt x="19374" y="48789"/>
                  </a:cubicBezTo>
                  <a:cubicBezTo>
                    <a:pt x="19230" y="47421"/>
                    <a:pt x="19099" y="46144"/>
                    <a:pt x="18967" y="44891"/>
                  </a:cubicBezTo>
                  <a:cubicBezTo>
                    <a:pt x="19582" y="44542"/>
                    <a:pt x="20261" y="44252"/>
                    <a:pt x="20832" y="43817"/>
                  </a:cubicBezTo>
                  <a:cubicBezTo>
                    <a:pt x="23722" y="41637"/>
                    <a:pt x="26159" y="39017"/>
                    <a:pt x="27981" y="35869"/>
                  </a:cubicBezTo>
                  <a:cubicBezTo>
                    <a:pt x="29032" y="34050"/>
                    <a:pt x="29460" y="32040"/>
                    <a:pt x="29366" y="29935"/>
                  </a:cubicBezTo>
                  <a:cubicBezTo>
                    <a:pt x="29359" y="29686"/>
                    <a:pt x="29116" y="29228"/>
                    <a:pt x="29005" y="29228"/>
                  </a:cubicBezTo>
                  <a:cubicBezTo>
                    <a:pt x="29004" y="29228"/>
                    <a:pt x="29003" y="29228"/>
                    <a:pt x="29002" y="29229"/>
                  </a:cubicBezTo>
                  <a:cubicBezTo>
                    <a:pt x="28574" y="29258"/>
                    <a:pt x="28688" y="29667"/>
                    <a:pt x="28693" y="29952"/>
                  </a:cubicBezTo>
                  <a:cubicBezTo>
                    <a:pt x="28739" y="32760"/>
                    <a:pt x="27811" y="35205"/>
                    <a:pt x="26128" y="37424"/>
                  </a:cubicBezTo>
                  <a:cubicBezTo>
                    <a:pt x="25048" y="38851"/>
                    <a:pt x="23861" y="40176"/>
                    <a:pt x="22629" y="41462"/>
                  </a:cubicBezTo>
                  <a:cubicBezTo>
                    <a:pt x="22501" y="41594"/>
                    <a:pt x="22365" y="41734"/>
                    <a:pt x="22213" y="41833"/>
                  </a:cubicBezTo>
                  <a:cubicBezTo>
                    <a:pt x="21502" y="42284"/>
                    <a:pt x="20782" y="42723"/>
                    <a:pt x="19980" y="43222"/>
                  </a:cubicBezTo>
                  <a:cubicBezTo>
                    <a:pt x="19684" y="41978"/>
                    <a:pt x="19277" y="40802"/>
                    <a:pt x="19154" y="39597"/>
                  </a:cubicBezTo>
                  <a:cubicBezTo>
                    <a:pt x="19052" y="38600"/>
                    <a:pt x="19238" y="37560"/>
                    <a:pt x="19391" y="36555"/>
                  </a:cubicBezTo>
                  <a:cubicBezTo>
                    <a:pt x="19845" y="33561"/>
                    <a:pt x="20348" y="30574"/>
                    <a:pt x="20814" y="27580"/>
                  </a:cubicBezTo>
                  <a:cubicBezTo>
                    <a:pt x="20955" y="26677"/>
                    <a:pt x="21044" y="25765"/>
                    <a:pt x="21162" y="24807"/>
                  </a:cubicBezTo>
                  <a:cubicBezTo>
                    <a:pt x="21794" y="24649"/>
                    <a:pt x="22463" y="24487"/>
                    <a:pt x="23154" y="24317"/>
                  </a:cubicBezTo>
                  <a:close/>
                  <a:moveTo>
                    <a:pt x="12830" y="45162"/>
                  </a:moveTo>
                  <a:cubicBezTo>
                    <a:pt x="12833" y="45162"/>
                    <a:pt x="12836" y="45162"/>
                    <a:pt x="12838" y="45162"/>
                  </a:cubicBezTo>
                  <a:cubicBezTo>
                    <a:pt x="13313" y="45226"/>
                    <a:pt x="13784" y="45341"/>
                    <a:pt x="14259" y="45391"/>
                  </a:cubicBezTo>
                  <a:cubicBezTo>
                    <a:pt x="14662" y="45431"/>
                    <a:pt x="15067" y="45458"/>
                    <a:pt x="15473" y="45458"/>
                  </a:cubicBezTo>
                  <a:cubicBezTo>
                    <a:pt x="15588" y="45458"/>
                    <a:pt x="15703" y="45456"/>
                    <a:pt x="15817" y="45452"/>
                  </a:cubicBezTo>
                  <a:cubicBezTo>
                    <a:pt x="16652" y="45413"/>
                    <a:pt x="17487" y="45319"/>
                    <a:pt x="18369" y="45246"/>
                  </a:cubicBezTo>
                  <a:cubicBezTo>
                    <a:pt x="18449" y="46499"/>
                    <a:pt x="18525" y="47666"/>
                    <a:pt x="18602" y="48846"/>
                  </a:cubicBezTo>
                  <a:cubicBezTo>
                    <a:pt x="18573" y="48864"/>
                    <a:pt x="18534" y="48902"/>
                    <a:pt x="18487" y="48915"/>
                  </a:cubicBezTo>
                  <a:lnTo>
                    <a:pt x="18488" y="48914"/>
                  </a:lnTo>
                  <a:lnTo>
                    <a:pt x="18488" y="48914"/>
                  </a:lnTo>
                  <a:cubicBezTo>
                    <a:pt x="17369" y="49315"/>
                    <a:pt x="16175" y="49485"/>
                    <a:pt x="15064" y="49834"/>
                  </a:cubicBezTo>
                  <a:cubicBezTo>
                    <a:pt x="14675" y="49955"/>
                    <a:pt x="14303" y="49999"/>
                    <a:pt x="13942" y="49999"/>
                  </a:cubicBezTo>
                  <a:cubicBezTo>
                    <a:pt x="13204" y="49999"/>
                    <a:pt x="12506" y="49817"/>
                    <a:pt x="11783" y="49737"/>
                  </a:cubicBezTo>
                  <a:cubicBezTo>
                    <a:pt x="11381" y="49694"/>
                    <a:pt x="10969" y="49421"/>
                    <a:pt x="10630" y="49162"/>
                  </a:cubicBezTo>
                  <a:cubicBezTo>
                    <a:pt x="10178" y="48808"/>
                    <a:pt x="10186" y="48306"/>
                    <a:pt x="10712" y="48050"/>
                  </a:cubicBezTo>
                  <a:cubicBezTo>
                    <a:pt x="11432" y="47700"/>
                    <a:pt x="12229" y="47521"/>
                    <a:pt x="12991" y="47261"/>
                  </a:cubicBezTo>
                  <a:cubicBezTo>
                    <a:pt x="13288" y="47164"/>
                    <a:pt x="13766" y="47100"/>
                    <a:pt x="13830" y="46908"/>
                  </a:cubicBezTo>
                  <a:cubicBezTo>
                    <a:pt x="13978" y="46449"/>
                    <a:pt x="13436" y="46427"/>
                    <a:pt x="13173" y="46227"/>
                  </a:cubicBezTo>
                  <a:cubicBezTo>
                    <a:pt x="12877" y="46005"/>
                    <a:pt x="12343" y="45929"/>
                    <a:pt x="12606" y="45350"/>
                  </a:cubicBezTo>
                  <a:cubicBezTo>
                    <a:pt x="12643" y="45267"/>
                    <a:pt x="12758" y="45162"/>
                    <a:pt x="12830" y="45162"/>
                  </a:cubicBezTo>
                  <a:close/>
                  <a:moveTo>
                    <a:pt x="21044" y="49115"/>
                  </a:moveTo>
                  <a:cubicBezTo>
                    <a:pt x="21645" y="51279"/>
                    <a:pt x="22234" y="53413"/>
                    <a:pt x="22827" y="55547"/>
                  </a:cubicBezTo>
                  <a:cubicBezTo>
                    <a:pt x="22215" y="54678"/>
                    <a:pt x="21576" y="53928"/>
                    <a:pt x="20544" y="53928"/>
                  </a:cubicBezTo>
                  <a:cubicBezTo>
                    <a:pt x="20290" y="53928"/>
                    <a:pt x="20012" y="53973"/>
                    <a:pt x="19704" y="54074"/>
                  </a:cubicBezTo>
                  <a:cubicBezTo>
                    <a:pt x="19636" y="53780"/>
                    <a:pt x="19573" y="53490"/>
                    <a:pt x="19502" y="53201"/>
                  </a:cubicBezTo>
                  <a:cubicBezTo>
                    <a:pt x="19272" y="52242"/>
                    <a:pt x="19035" y="51283"/>
                    <a:pt x="18802" y="50325"/>
                  </a:cubicBezTo>
                  <a:cubicBezTo>
                    <a:pt x="18695" y="49873"/>
                    <a:pt x="18861" y="49541"/>
                    <a:pt x="19293" y="49443"/>
                  </a:cubicBezTo>
                  <a:cubicBezTo>
                    <a:pt x="19853" y="49316"/>
                    <a:pt x="20416" y="49230"/>
                    <a:pt x="21044" y="49115"/>
                  </a:cubicBezTo>
                  <a:close/>
                  <a:moveTo>
                    <a:pt x="37053" y="44445"/>
                  </a:moveTo>
                  <a:cubicBezTo>
                    <a:pt x="37498" y="45535"/>
                    <a:pt x="37909" y="46532"/>
                    <a:pt x="38367" y="47653"/>
                  </a:cubicBezTo>
                  <a:cubicBezTo>
                    <a:pt x="37180" y="48112"/>
                    <a:pt x="36079" y="48641"/>
                    <a:pt x="34922" y="48969"/>
                  </a:cubicBezTo>
                  <a:cubicBezTo>
                    <a:pt x="31824" y="49838"/>
                    <a:pt x="28735" y="50732"/>
                    <a:pt x="25726" y="51882"/>
                  </a:cubicBezTo>
                  <a:cubicBezTo>
                    <a:pt x="25036" y="52147"/>
                    <a:pt x="24286" y="52249"/>
                    <a:pt x="23578" y="52479"/>
                  </a:cubicBezTo>
                  <a:cubicBezTo>
                    <a:pt x="23383" y="52538"/>
                    <a:pt x="23247" y="52782"/>
                    <a:pt x="23086" y="52938"/>
                  </a:cubicBezTo>
                  <a:cubicBezTo>
                    <a:pt x="23271" y="53047"/>
                    <a:pt x="23477" y="53273"/>
                    <a:pt x="23646" y="53273"/>
                  </a:cubicBezTo>
                  <a:cubicBezTo>
                    <a:pt x="23656" y="53273"/>
                    <a:pt x="23666" y="53272"/>
                    <a:pt x="23676" y="53271"/>
                  </a:cubicBezTo>
                  <a:cubicBezTo>
                    <a:pt x="24524" y="53117"/>
                    <a:pt x="25388" y="52977"/>
                    <a:pt x="26189" y="52679"/>
                  </a:cubicBezTo>
                  <a:cubicBezTo>
                    <a:pt x="29061" y="51606"/>
                    <a:pt x="31999" y="50749"/>
                    <a:pt x="34944" y="49906"/>
                  </a:cubicBezTo>
                  <a:cubicBezTo>
                    <a:pt x="36218" y="49544"/>
                    <a:pt x="37443" y="48986"/>
                    <a:pt x="38782" y="48483"/>
                  </a:cubicBezTo>
                  <a:cubicBezTo>
                    <a:pt x="39151" y="48999"/>
                    <a:pt x="39608" y="49637"/>
                    <a:pt x="40088" y="50310"/>
                  </a:cubicBezTo>
                  <a:lnTo>
                    <a:pt x="40087" y="50310"/>
                  </a:lnTo>
                  <a:cubicBezTo>
                    <a:pt x="38710" y="51338"/>
                    <a:pt x="37332" y="52194"/>
                    <a:pt x="35761" y="52666"/>
                  </a:cubicBezTo>
                  <a:cubicBezTo>
                    <a:pt x="34384" y="53076"/>
                    <a:pt x="32977" y="53399"/>
                    <a:pt x="31599" y="53808"/>
                  </a:cubicBezTo>
                  <a:cubicBezTo>
                    <a:pt x="30155" y="54238"/>
                    <a:pt x="28739" y="54757"/>
                    <a:pt x="27286" y="55163"/>
                  </a:cubicBezTo>
                  <a:cubicBezTo>
                    <a:pt x="26430" y="55396"/>
                    <a:pt x="25532" y="55482"/>
                    <a:pt x="24654" y="55643"/>
                  </a:cubicBezTo>
                  <a:cubicBezTo>
                    <a:pt x="24370" y="55695"/>
                    <a:pt x="24091" y="55763"/>
                    <a:pt x="23722" y="55844"/>
                  </a:cubicBezTo>
                  <a:cubicBezTo>
                    <a:pt x="23459" y="54903"/>
                    <a:pt x="23192" y="53944"/>
                    <a:pt x="22926" y="52986"/>
                  </a:cubicBezTo>
                  <a:cubicBezTo>
                    <a:pt x="22582" y="51751"/>
                    <a:pt x="22239" y="50511"/>
                    <a:pt x="21900" y="49293"/>
                  </a:cubicBezTo>
                  <a:lnTo>
                    <a:pt x="21900" y="49293"/>
                  </a:lnTo>
                  <a:cubicBezTo>
                    <a:pt x="22497" y="49320"/>
                    <a:pt x="23096" y="49404"/>
                    <a:pt x="23687" y="49404"/>
                  </a:cubicBezTo>
                  <a:cubicBezTo>
                    <a:pt x="23835" y="49404"/>
                    <a:pt x="23982" y="49399"/>
                    <a:pt x="24129" y="49386"/>
                  </a:cubicBezTo>
                  <a:cubicBezTo>
                    <a:pt x="25760" y="49241"/>
                    <a:pt x="27392" y="49049"/>
                    <a:pt x="29007" y="48777"/>
                  </a:cubicBezTo>
                  <a:cubicBezTo>
                    <a:pt x="29693" y="48662"/>
                    <a:pt x="30349" y="48325"/>
                    <a:pt x="30998" y="48044"/>
                  </a:cubicBezTo>
                  <a:cubicBezTo>
                    <a:pt x="31964" y="47622"/>
                    <a:pt x="32896" y="47142"/>
                    <a:pt x="33862" y="46724"/>
                  </a:cubicBezTo>
                  <a:cubicBezTo>
                    <a:pt x="35058" y="46213"/>
                    <a:pt x="36181" y="45612"/>
                    <a:pt x="37053" y="44445"/>
                  </a:cubicBezTo>
                  <a:close/>
                  <a:moveTo>
                    <a:pt x="17920" y="49992"/>
                  </a:moveTo>
                  <a:cubicBezTo>
                    <a:pt x="18368" y="51939"/>
                    <a:pt x="19114" y="53800"/>
                    <a:pt x="18992" y="55946"/>
                  </a:cubicBezTo>
                  <a:lnTo>
                    <a:pt x="18992" y="55946"/>
                  </a:lnTo>
                  <a:cubicBezTo>
                    <a:pt x="18300" y="55291"/>
                    <a:pt x="17698" y="55001"/>
                    <a:pt x="17195" y="55001"/>
                  </a:cubicBezTo>
                  <a:cubicBezTo>
                    <a:pt x="16622" y="55001"/>
                    <a:pt x="16179" y="55376"/>
                    <a:pt x="15881" y="56016"/>
                  </a:cubicBezTo>
                  <a:cubicBezTo>
                    <a:pt x="15237" y="54254"/>
                    <a:pt x="14598" y="52502"/>
                    <a:pt x="13962" y="50759"/>
                  </a:cubicBezTo>
                  <a:cubicBezTo>
                    <a:pt x="15280" y="50504"/>
                    <a:pt x="16568" y="50257"/>
                    <a:pt x="17920" y="49992"/>
                  </a:cubicBezTo>
                  <a:close/>
                  <a:moveTo>
                    <a:pt x="9966" y="49515"/>
                  </a:moveTo>
                  <a:cubicBezTo>
                    <a:pt x="10682" y="50418"/>
                    <a:pt x="11720" y="50474"/>
                    <a:pt x="12716" y="50644"/>
                  </a:cubicBezTo>
                  <a:cubicBezTo>
                    <a:pt x="12886" y="50675"/>
                    <a:pt x="13127" y="50789"/>
                    <a:pt x="13173" y="50921"/>
                  </a:cubicBezTo>
                  <a:cubicBezTo>
                    <a:pt x="13932" y="53085"/>
                    <a:pt x="14661" y="55257"/>
                    <a:pt x="15398" y="57426"/>
                  </a:cubicBezTo>
                  <a:cubicBezTo>
                    <a:pt x="15406" y="57455"/>
                    <a:pt x="15403" y="57489"/>
                    <a:pt x="15306" y="57625"/>
                  </a:cubicBezTo>
                  <a:lnTo>
                    <a:pt x="15306" y="57625"/>
                  </a:lnTo>
                  <a:cubicBezTo>
                    <a:pt x="15195" y="57476"/>
                    <a:pt x="15098" y="57310"/>
                    <a:pt x="14962" y="57188"/>
                  </a:cubicBezTo>
                  <a:cubicBezTo>
                    <a:pt x="14762" y="57000"/>
                    <a:pt x="14555" y="56821"/>
                    <a:pt x="14326" y="56680"/>
                  </a:cubicBezTo>
                  <a:cubicBezTo>
                    <a:pt x="13893" y="56416"/>
                    <a:pt x="13528" y="56282"/>
                    <a:pt x="13208" y="56282"/>
                  </a:cubicBezTo>
                  <a:cubicBezTo>
                    <a:pt x="12685" y="56282"/>
                    <a:pt x="12284" y="56642"/>
                    <a:pt x="11910" y="57387"/>
                  </a:cubicBezTo>
                  <a:cubicBezTo>
                    <a:pt x="11864" y="57473"/>
                    <a:pt x="11817" y="57562"/>
                    <a:pt x="11720" y="57741"/>
                  </a:cubicBezTo>
                  <a:cubicBezTo>
                    <a:pt x="11080" y="54963"/>
                    <a:pt x="10457" y="52276"/>
                    <a:pt x="9839" y="49592"/>
                  </a:cubicBezTo>
                  <a:lnTo>
                    <a:pt x="9966" y="49515"/>
                  </a:lnTo>
                  <a:close/>
                  <a:moveTo>
                    <a:pt x="40483" y="51146"/>
                  </a:moveTo>
                  <a:cubicBezTo>
                    <a:pt x="40922" y="51811"/>
                    <a:pt x="41359" y="52476"/>
                    <a:pt x="41757" y="53080"/>
                  </a:cubicBezTo>
                  <a:cubicBezTo>
                    <a:pt x="36464" y="56653"/>
                    <a:pt x="30481" y="57984"/>
                    <a:pt x="24133" y="58579"/>
                  </a:cubicBezTo>
                  <a:cubicBezTo>
                    <a:pt x="24302" y="58039"/>
                    <a:pt x="24518" y="57680"/>
                    <a:pt x="24498" y="57336"/>
                  </a:cubicBezTo>
                  <a:cubicBezTo>
                    <a:pt x="24477" y="57020"/>
                    <a:pt x="24201" y="56722"/>
                    <a:pt x="24015" y="56364"/>
                  </a:cubicBezTo>
                  <a:lnTo>
                    <a:pt x="24015" y="56364"/>
                  </a:lnTo>
                  <a:cubicBezTo>
                    <a:pt x="24362" y="56427"/>
                    <a:pt x="24701" y="56455"/>
                    <a:pt x="25035" y="56455"/>
                  </a:cubicBezTo>
                  <a:cubicBezTo>
                    <a:pt x="26280" y="56455"/>
                    <a:pt x="27445" y="56070"/>
                    <a:pt x="28622" y="55704"/>
                  </a:cubicBezTo>
                  <a:cubicBezTo>
                    <a:pt x="30528" y="55117"/>
                    <a:pt x="32452" y="54584"/>
                    <a:pt x="34375" y="54047"/>
                  </a:cubicBezTo>
                  <a:cubicBezTo>
                    <a:pt x="37193" y="53259"/>
                    <a:pt x="38105" y="52838"/>
                    <a:pt x="40483" y="51146"/>
                  </a:cubicBezTo>
                  <a:close/>
                  <a:moveTo>
                    <a:pt x="20436" y="54629"/>
                  </a:moveTo>
                  <a:cubicBezTo>
                    <a:pt x="20553" y="54629"/>
                    <a:pt x="20685" y="54657"/>
                    <a:pt x="20832" y="54716"/>
                  </a:cubicBezTo>
                  <a:cubicBezTo>
                    <a:pt x="21158" y="54848"/>
                    <a:pt x="21497" y="55096"/>
                    <a:pt x="21692" y="55381"/>
                  </a:cubicBezTo>
                  <a:cubicBezTo>
                    <a:pt x="22276" y="56232"/>
                    <a:pt x="22793" y="57132"/>
                    <a:pt x="23332" y="58018"/>
                  </a:cubicBezTo>
                  <a:cubicBezTo>
                    <a:pt x="23374" y="58090"/>
                    <a:pt x="23382" y="58217"/>
                    <a:pt x="23357" y="58299"/>
                  </a:cubicBezTo>
                  <a:cubicBezTo>
                    <a:pt x="23048" y="59231"/>
                    <a:pt x="22726" y="60160"/>
                    <a:pt x="22395" y="61136"/>
                  </a:cubicBezTo>
                  <a:cubicBezTo>
                    <a:pt x="21991" y="61032"/>
                    <a:pt x="21606" y="60984"/>
                    <a:pt x="21238" y="60984"/>
                  </a:cubicBezTo>
                  <a:cubicBezTo>
                    <a:pt x="19639" y="60984"/>
                    <a:pt x="18355" y="61889"/>
                    <a:pt x="17153" y="63036"/>
                  </a:cubicBezTo>
                  <a:cubicBezTo>
                    <a:pt x="16069" y="62333"/>
                    <a:pt x="15009" y="61630"/>
                    <a:pt x="13937" y="60949"/>
                  </a:cubicBezTo>
                  <a:cubicBezTo>
                    <a:pt x="13467" y="60650"/>
                    <a:pt x="12962" y="60399"/>
                    <a:pt x="12487" y="60109"/>
                  </a:cubicBezTo>
                  <a:cubicBezTo>
                    <a:pt x="12357" y="60028"/>
                    <a:pt x="12170" y="59896"/>
                    <a:pt x="12162" y="59777"/>
                  </a:cubicBezTo>
                  <a:cubicBezTo>
                    <a:pt x="12111" y="58920"/>
                    <a:pt x="12175" y="58080"/>
                    <a:pt x="12666" y="57322"/>
                  </a:cubicBezTo>
                  <a:cubicBezTo>
                    <a:pt x="12825" y="57077"/>
                    <a:pt x="13019" y="56936"/>
                    <a:pt x="13234" y="56936"/>
                  </a:cubicBezTo>
                  <a:cubicBezTo>
                    <a:pt x="13339" y="56936"/>
                    <a:pt x="13450" y="56970"/>
                    <a:pt x="13564" y="57042"/>
                  </a:cubicBezTo>
                  <a:cubicBezTo>
                    <a:pt x="14005" y="57310"/>
                    <a:pt x="14438" y="57625"/>
                    <a:pt x="14789" y="58000"/>
                  </a:cubicBezTo>
                  <a:cubicBezTo>
                    <a:pt x="15132" y="58367"/>
                    <a:pt x="15348" y="58848"/>
                    <a:pt x="15657" y="59252"/>
                  </a:cubicBezTo>
                  <a:cubicBezTo>
                    <a:pt x="15789" y="59427"/>
                    <a:pt x="16018" y="59529"/>
                    <a:pt x="16200" y="59665"/>
                  </a:cubicBezTo>
                  <a:cubicBezTo>
                    <a:pt x="16285" y="59432"/>
                    <a:pt x="16428" y="59206"/>
                    <a:pt x="16446" y="58967"/>
                  </a:cubicBezTo>
                  <a:cubicBezTo>
                    <a:pt x="16496" y="58175"/>
                    <a:pt x="16412" y="57361"/>
                    <a:pt x="16551" y="56590"/>
                  </a:cubicBezTo>
                  <a:cubicBezTo>
                    <a:pt x="16656" y="56002"/>
                    <a:pt x="16915" y="55704"/>
                    <a:pt x="17258" y="55704"/>
                  </a:cubicBezTo>
                  <a:cubicBezTo>
                    <a:pt x="17500" y="55704"/>
                    <a:pt x="17785" y="55853"/>
                    <a:pt x="18086" y="56155"/>
                  </a:cubicBezTo>
                  <a:cubicBezTo>
                    <a:pt x="18416" y="56488"/>
                    <a:pt x="18628" y="56931"/>
                    <a:pt x="18920" y="57302"/>
                  </a:cubicBezTo>
                  <a:cubicBezTo>
                    <a:pt x="19035" y="57446"/>
                    <a:pt x="19209" y="57596"/>
                    <a:pt x="19378" y="57621"/>
                  </a:cubicBezTo>
                  <a:cubicBezTo>
                    <a:pt x="19380" y="57621"/>
                    <a:pt x="19383" y="57622"/>
                    <a:pt x="19385" y="57622"/>
                  </a:cubicBezTo>
                  <a:cubicBezTo>
                    <a:pt x="19470" y="57622"/>
                    <a:pt x="19577" y="57358"/>
                    <a:pt x="19700" y="57254"/>
                  </a:cubicBezTo>
                  <a:cubicBezTo>
                    <a:pt x="20310" y="56735"/>
                    <a:pt x="19959" y="56113"/>
                    <a:pt x="19887" y="55525"/>
                  </a:cubicBezTo>
                  <a:cubicBezTo>
                    <a:pt x="19817" y="54969"/>
                    <a:pt x="20030" y="54629"/>
                    <a:pt x="20436" y="54629"/>
                  </a:cubicBezTo>
                  <a:close/>
                  <a:moveTo>
                    <a:pt x="19114" y="62358"/>
                  </a:moveTo>
                  <a:lnTo>
                    <a:pt x="19114" y="64614"/>
                  </a:lnTo>
                  <a:lnTo>
                    <a:pt x="19114" y="64614"/>
                  </a:lnTo>
                  <a:cubicBezTo>
                    <a:pt x="18598" y="64185"/>
                    <a:pt x="18178" y="63835"/>
                    <a:pt x="17670" y="63405"/>
                  </a:cubicBezTo>
                  <a:cubicBezTo>
                    <a:pt x="18174" y="63043"/>
                    <a:pt x="18614" y="62724"/>
                    <a:pt x="19114" y="62358"/>
                  </a:cubicBezTo>
                  <a:close/>
                  <a:moveTo>
                    <a:pt x="21713" y="61774"/>
                  </a:moveTo>
                  <a:cubicBezTo>
                    <a:pt x="21849" y="61801"/>
                    <a:pt x="22017" y="61835"/>
                    <a:pt x="22221" y="61877"/>
                  </a:cubicBezTo>
                  <a:lnTo>
                    <a:pt x="22221" y="61877"/>
                  </a:lnTo>
                  <a:cubicBezTo>
                    <a:pt x="22010" y="62823"/>
                    <a:pt x="21806" y="63720"/>
                    <a:pt x="21599" y="64616"/>
                  </a:cubicBezTo>
                  <a:cubicBezTo>
                    <a:pt x="21569" y="64612"/>
                    <a:pt x="21539" y="64603"/>
                    <a:pt x="21505" y="64594"/>
                  </a:cubicBezTo>
                  <a:cubicBezTo>
                    <a:pt x="21573" y="63674"/>
                    <a:pt x="21641" y="62751"/>
                    <a:pt x="21713" y="61774"/>
                  </a:cubicBezTo>
                  <a:close/>
                  <a:moveTo>
                    <a:pt x="21022" y="61686"/>
                  </a:moveTo>
                  <a:cubicBezTo>
                    <a:pt x="20908" y="63099"/>
                    <a:pt x="20802" y="64403"/>
                    <a:pt x="20696" y="65681"/>
                  </a:cubicBezTo>
                  <a:lnTo>
                    <a:pt x="20696" y="65680"/>
                  </a:lnTo>
                  <a:cubicBezTo>
                    <a:pt x="20132" y="65425"/>
                    <a:pt x="19645" y="65105"/>
                    <a:pt x="19793" y="64220"/>
                  </a:cubicBezTo>
                  <a:cubicBezTo>
                    <a:pt x="19907" y="63556"/>
                    <a:pt x="19768" y="62848"/>
                    <a:pt x="19738" y="62014"/>
                  </a:cubicBezTo>
                  <a:cubicBezTo>
                    <a:pt x="20052" y="61937"/>
                    <a:pt x="20480" y="61826"/>
                    <a:pt x="21022" y="61686"/>
                  </a:cubicBezTo>
                  <a:close/>
                  <a:moveTo>
                    <a:pt x="43578" y="56875"/>
                  </a:moveTo>
                  <a:cubicBezTo>
                    <a:pt x="44196" y="57293"/>
                    <a:pt x="44883" y="57634"/>
                    <a:pt x="45417" y="58136"/>
                  </a:cubicBezTo>
                  <a:cubicBezTo>
                    <a:pt x="47040" y="59656"/>
                    <a:pt x="48976" y="60662"/>
                    <a:pt x="50909" y="61689"/>
                  </a:cubicBezTo>
                  <a:cubicBezTo>
                    <a:pt x="51884" y="62209"/>
                    <a:pt x="52820" y="62788"/>
                    <a:pt x="53795" y="63308"/>
                  </a:cubicBezTo>
                  <a:cubicBezTo>
                    <a:pt x="55655" y="64296"/>
                    <a:pt x="57701" y="64726"/>
                    <a:pt x="59718" y="65237"/>
                  </a:cubicBezTo>
                  <a:cubicBezTo>
                    <a:pt x="60227" y="65365"/>
                    <a:pt x="60735" y="65488"/>
                    <a:pt x="61385" y="65646"/>
                  </a:cubicBezTo>
                  <a:cubicBezTo>
                    <a:pt x="61198" y="66933"/>
                    <a:pt x="61003" y="68253"/>
                    <a:pt x="60809" y="69586"/>
                  </a:cubicBezTo>
                  <a:cubicBezTo>
                    <a:pt x="59439" y="69635"/>
                    <a:pt x="58100" y="69786"/>
                    <a:pt x="56788" y="69786"/>
                  </a:cubicBezTo>
                  <a:cubicBezTo>
                    <a:pt x="56366" y="69786"/>
                    <a:pt x="55947" y="69770"/>
                    <a:pt x="55531" y="69731"/>
                  </a:cubicBezTo>
                  <a:cubicBezTo>
                    <a:pt x="52299" y="69433"/>
                    <a:pt x="49086" y="68914"/>
                    <a:pt x="45870" y="68462"/>
                  </a:cubicBezTo>
                  <a:cubicBezTo>
                    <a:pt x="43934" y="68189"/>
                    <a:pt x="42031" y="67754"/>
                    <a:pt x="40289" y="66831"/>
                  </a:cubicBezTo>
                  <a:cubicBezTo>
                    <a:pt x="39578" y="66451"/>
                    <a:pt x="38929" y="65949"/>
                    <a:pt x="38268" y="65479"/>
                  </a:cubicBezTo>
                  <a:cubicBezTo>
                    <a:pt x="37963" y="65267"/>
                    <a:pt x="37709" y="64981"/>
                    <a:pt x="37408" y="64764"/>
                  </a:cubicBezTo>
                  <a:cubicBezTo>
                    <a:pt x="36289" y="63964"/>
                    <a:pt x="35344" y="63009"/>
                    <a:pt x="34654" y="61808"/>
                  </a:cubicBezTo>
                  <a:cubicBezTo>
                    <a:pt x="34484" y="61519"/>
                    <a:pt x="34222" y="61289"/>
                    <a:pt x="34043" y="61080"/>
                  </a:cubicBezTo>
                  <a:cubicBezTo>
                    <a:pt x="36281" y="60274"/>
                    <a:pt x="38561" y="59507"/>
                    <a:pt x="40794" y="58625"/>
                  </a:cubicBezTo>
                  <a:cubicBezTo>
                    <a:pt x="41629" y="58293"/>
                    <a:pt x="42358" y="57696"/>
                    <a:pt x="43134" y="57216"/>
                  </a:cubicBezTo>
                  <a:cubicBezTo>
                    <a:pt x="43277" y="57126"/>
                    <a:pt x="43400" y="57011"/>
                    <a:pt x="43578" y="56875"/>
                  </a:cubicBezTo>
                  <a:close/>
                  <a:moveTo>
                    <a:pt x="62130" y="65587"/>
                  </a:moveTo>
                  <a:cubicBezTo>
                    <a:pt x="62194" y="65603"/>
                    <a:pt x="62274" y="65629"/>
                    <a:pt x="62355" y="65651"/>
                  </a:cubicBezTo>
                  <a:cubicBezTo>
                    <a:pt x="63749" y="66051"/>
                    <a:pt x="63754" y="66051"/>
                    <a:pt x="63575" y="67482"/>
                  </a:cubicBezTo>
                  <a:cubicBezTo>
                    <a:pt x="63535" y="67801"/>
                    <a:pt x="63476" y="68119"/>
                    <a:pt x="63397" y="68432"/>
                  </a:cubicBezTo>
                  <a:cubicBezTo>
                    <a:pt x="62941" y="70279"/>
                    <a:pt x="62482" y="72125"/>
                    <a:pt x="62021" y="73970"/>
                  </a:cubicBezTo>
                  <a:cubicBezTo>
                    <a:pt x="61999" y="74050"/>
                    <a:pt x="61961" y="74122"/>
                    <a:pt x="61902" y="74280"/>
                  </a:cubicBezTo>
                  <a:cubicBezTo>
                    <a:pt x="61343" y="71299"/>
                    <a:pt x="61846" y="68457"/>
                    <a:pt x="62130" y="65587"/>
                  </a:cubicBezTo>
                  <a:close/>
                  <a:moveTo>
                    <a:pt x="42312" y="53949"/>
                  </a:moveTo>
                  <a:cubicBezTo>
                    <a:pt x="42638" y="54588"/>
                    <a:pt x="42981" y="55226"/>
                    <a:pt x="43277" y="55882"/>
                  </a:cubicBezTo>
                  <a:cubicBezTo>
                    <a:pt x="43324" y="55985"/>
                    <a:pt x="43202" y="56228"/>
                    <a:pt x="43087" y="56321"/>
                  </a:cubicBezTo>
                  <a:cubicBezTo>
                    <a:pt x="42078" y="57135"/>
                    <a:pt x="41032" y="57872"/>
                    <a:pt x="39773" y="58263"/>
                  </a:cubicBezTo>
                  <a:cubicBezTo>
                    <a:pt x="37710" y="58911"/>
                    <a:pt x="35688" y="59758"/>
                    <a:pt x="33587" y="60236"/>
                  </a:cubicBezTo>
                  <a:cubicBezTo>
                    <a:pt x="30713" y="60893"/>
                    <a:pt x="27773" y="61194"/>
                    <a:pt x="24819" y="61262"/>
                  </a:cubicBezTo>
                  <a:cubicBezTo>
                    <a:pt x="24616" y="61271"/>
                    <a:pt x="24412" y="61283"/>
                    <a:pt x="24209" y="61292"/>
                  </a:cubicBezTo>
                  <a:cubicBezTo>
                    <a:pt x="23925" y="61309"/>
                    <a:pt x="23811" y="61454"/>
                    <a:pt x="23785" y="61650"/>
                  </a:cubicBezTo>
                  <a:cubicBezTo>
                    <a:pt x="23779" y="61692"/>
                    <a:pt x="23778" y="61735"/>
                    <a:pt x="23780" y="61778"/>
                  </a:cubicBezTo>
                  <a:cubicBezTo>
                    <a:pt x="24473" y="61892"/>
                    <a:pt x="25160" y="61938"/>
                    <a:pt x="25843" y="61938"/>
                  </a:cubicBezTo>
                  <a:cubicBezTo>
                    <a:pt x="28025" y="61938"/>
                    <a:pt x="30168" y="61471"/>
                    <a:pt x="32353" y="61292"/>
                  </a:cubicBezTo>
                  <a:lnTo>
                    <a:pt x="32353" y="61292"/>
                  </a:lnTo>
                  <a:cubicBezTo>
                    <a:pt x="32298" y="62114"/>
                    <a:pt x="32192" y="62924"/>
                    <a:pt x="32188" y="63732"/>
                  </a:cubicBezTo>
                  <a:cubicBezTo>
                    <a:pt x="32180" y="67102"/>
                    <a:pt x="32226" y="70475"/>
                    <a:pt x="32200" y="73845"/>
                  </a:cubicBezTo>
                  <a:cubicBezTo>
                    <a:pt x="32175" y="77402"/>
                    <a:pt x="32094" y="80959"/>
                    <a:pt x="32039" y="84520"/>
                  </a:cubicBezTo>
                  <a:cubicBezTo>
                    <a:pt x="32035" y="84928"/>
                    <a:pt x="32027" y="85342"/>
                    <a:pt x="32061" y="85751"/>
                  </a:cubicBezTo>
                  <a:lnTo>
                    <a:pt x="32180" y="85751"/>
                  </a:lnTo>
                  <a:cubicBezTo>
                    <a:pt x="32336" y="85751"/>
                    <a:pt x="32493" y="85888"/>
                    <a:pt x="32650" y="85964"/>
                  </a:cubicBezTo>
                  <a:cubicBezTo>
                    <a:pt x="32599" y="86040"/>
                    <a:pt x="32548" y="86126"/>
                    <a:pt x="32502" y="86210"/>
                  </a:cubicBezTo>
                  <a:cubicBezTo>
                    <a:pt x="32534" y="86203"/>
                    <a:pt x="32564" y="86199"/>
                    <a:pt x="32591" y="86199"/>
                  </a:cubicBezTo>
                  <a:cubicBezTo>
                    <a:pt x="32821" y="86199"/>
                    <a:pt x="32935" y="86443"/>
                    <a:pt x="33087" y="86599"/>
                  </a:cubicBezTo>
                  <a:cubicBezTo>
                    <a:pt x="33251" y="86760"/>
                    <a:pt x="33396" y="86943"/>
                    <a:pt x="33590" y="87165"/>
                  </a:cubicBezTo>
                  <a:cubicBezTo>
                    <a:pt x="32160" y="87589"/>
                    <a:pt x="30733" y="87693"/>
                    <a:pt x="29310" y="87693"/>
                  </a:cubicBezTo>
                  <a:cubicBezTo>
                    <a:pt x="27963" y="87693"/>
                    <a:pt x="26620" y="87600"/>
                    <a:pt x="25283" y="87600"/>
                  </a:cubicBezTo>
                  <a:cubicBezTo>
                    <a:pt x="24860" y="87600"/>
                    <a:pt x="24436" y="87610"/>
                    <a:pt x="24014" y="87634"/>
                  </a:cubicBezTo>
                  <a:cubicBezTo>
                    <a:pt x="23996" y="87548"/>
                    <a:pt x="23980" y="87467"/>
                    <a:pt x="23967" y="87382"/>
                  </a:cubicBezTo>
                  <a:cubicBezTo>
                    <a:pt x="24789" y="87131"/>
                    <a:pt x="25608" y="86871"/>
                    <a:pt x="26438" y="86633"/>
                  </a:cubicBezTo>
                  <a:cubicBezTo>
                    <a:pt x="26601" y="86587"/>
                    <a:pt x="26770" y="86539"/>
                    <a:pt x="26935" y="86539"/>
                  </a:cubicBezTo>
                  <a:cubicBezTo>
                    <a:pt x="27108" y="86539"/>
                    <a:pt x="27276" y="86591"/>
                    <a:pt x="27429" y="86752"/>
                  </a:cubicBezTo>
                  <a:cubicBezTo>
                    <a:pt x="27468" y="86795"/>
                    <a:pt x="27557" y="86811"/>
                    <a:pt x="27620" y="86811"/>
                  </a:cubicBezTo>
                  <a:cubicBezTo>
                    <a:pt x="28785" y="86791"/>
                    <a:pt x="30786" y="86594"/>
                    <a:pt x="31950" y="86560"/>
                  </a:cubicBezTo>
                  <a:cubicBezTo>
                    <a:pt x="32078" y="86556"/>
                    <a:pt x="32239" y="86522"/>
                    <a:pt x="32328" y="86436"/>
                  </a:cubicBezTo>
                  <a:cubicBezTo>
                    <a:pt x="32396" y="86373"/>
                    <a:pt x="32451" y="86292"/>
                    <a:pt x="32502" y="86211"/>
                  </a:cubicBezTo>
                  <a:lnTo>
                    <a:pt x="32502" y="86211"/>
                  </a:lnTo>
                  <a:cubicBezTo>
                    <a:pt x="32452" y="86224"/>
                    <a:pt x="32403" y="86241"/>
                    <a:pt x="32357" y="86266"/>
                  </a:cubicBezTo>
                  <a:cubicBezTo>
                    <a:pt x="32357" y="86267"/>
                    <a:pt x="32356" y="86267"/>
                    <a:pt x="32355" y="86267"/>
                  </a:cubicBezTo>
                  <a:cubicBezTo>
                    <a:pt x="32315" y="86267"/>
                    <a:pt x="32082" y="86028"/>
                    <a:pt x="32070" y="85896"/>
                  </a:cubicBezTo>
                  <a:cubicBezTo>
                    <a:pt x="32066" y="85848"/>
                    <a:pt x="32061" y="85798"/>
                    <a:pt x="32061" y="85751"/>
                  </a:cubicBezTo>
                  <a:cubicBezTo>
                    <a:pt x="31044" y="85755"/>
                    <a:pt x="29310" y="85925"/>
                    <a:pt x="28353" y="85955"/>
                  </a:cubicBezTo>
                  <a:cubicBezTo>
                    <a:pt x="28343" y="85955"/>
                    <a:pt x="28333" y="85955"/>
                    <a:pt x="28324" y="85955"/>
                  </a:cubicBezTo>
                  <a:cubicBezTo>
                    <a:pt x="28003" y="85955"/>
                    <a:pt x="27898" y="85810"/>
                    <a:pt x="27836" y="85500"/>
                  </a:cubicBezTo>
                  <a:cubicBezTo>
                    <a:pt x="27286" y="82782"/>
                    <a:pt x="26751" y="80065"/>
                    <a:pt x="26154" y="77356"/>
                  </a:cubicBezTo>
                  <a:cubicBezTo>
                    <a:pt x="25769" y="75596"/>
                    <a:pt x="25230" y="73871"/>
                    <a:pt x="24857" y="72108"/>
                  </a:cubicBezTo>
                  <a:cubicBezTo>
                    <a:pt x="24480" y="70310"/>
                    <a:pt x="24230" y="68490"/>
                    <a:pt x="23921" y="66680"/>
                  </a:cubicBezTo>
                  <a:cubicBezTo>
                    <a:pt x="23662" y="65190"/>
                    <a:pt x="23395" y="63704"/>
                    <a:pt x="23141" y="62216"/>
                  </a:cubicBezTo>
                  <a:cubicBezTo>
                    <a:pt x="23124" y="62119"/>
                    <a:pt x="23163" y="62012"/>
                    <a:pt x="23192" y="61914"/>
                  </a:cubicBezTo>
                  <a:cubicBezTo>
                    <a:pt x="23213" y="61829"/>
                    <a:pt x="23306" y="61736"/>
                    <a:pt x="23306" y="61667"/>
                  </a:cubicBezTo>
                  <a:cubicBezTo>
                    <a:pt x="23306" y="61659"/>
                    <a:pt x="23302" y="61655"/>
                    <a:pt x="23302" y="61646"/>
                  </a:cubicBezTo>
                  <a:cubicBezTo>
                    <a:pt x="23056" y="60721"/>
                    <a:pt x="23734" y="60015"/>
                    <a:pt x="23807" y="59154"/>
                  </a:cubicBezTo>
                  <a:cubicBezTo>
                    <a:pt x="24323" y="59280"/>
                    <a:pt x="24828" y="59329"/>
                    <a:pt x="25324" y="59329"/>
                  </a:cubicBezTo>
                  <a:cubicBezTo>
                    <a:pt x="26175" y="59329"/>
                    <a:pt x="27004" y="59184"/>
                    <a:pt x="27836" y="59031"/>
                  </a:cubicBezTo>
                  <a:cubicBezTo>
                    <a:pt x="30565" y="58519"/>
                    <a:pt x="33324" y="58093"/>
                    <a:pt x="35921" y="57076"/>
                  </a:cubicBezTo>
                  <a:cubicBezTo>
                    <a:pt x="37349" y="56517"/>
                    <a:pt x="38697" y="55755"/>
                    <a:pt x="40082" y="55077"/>
                  </a:cubicBezTo>
                  <a:cubicBezTo>
                    <a:pt x="40812" y="54720"/>
                    <a:pt x="41532" y="54341"/>
                    <a:pt x="42312" y="53949"/>
                  </a:cubicBezTo>
                  <a:close/>
                  <a:moveTo>
                    <a:pt x="38365" y="0"/>
                  </a:moveTo>
                  <a:cubicBezTo>
                    <a:pt x="37841" y="0"/>
                    <a:pt x="37309" y="70"/>
                    <a:pt x="36777" y="209"/>
                  </a:cubicBezTo>
                  <a:cubicBezTo>
                    <a:pt x="35048" y="665"/>
                    <a:pt x="33578" y="1500"/>
                    <a:pt x="32878" y="3332"/>
                  </a:cubicBezTo>
                  <a:cubicBezTo>
                    <a:pt x="32717" y="3212"/>
                    <a:pt x="32590" y="3110"/>
                    <a:pt x="32455" y="3016"/>
                  </a:cubicBezTo>
                  <a:cubicBezTo>
                    <a:pt x="32302" y="2905"/>
                    <a:pt x="32146" y="2807"/>
                    <a:pt x="31993" y="2697"/>
                  </a:cubicBezTo>
                  <a:cubicBezTo>
                    <a:pt x="29777" y="1116"/>
                    <a:pt x="27230" y="725"/>
                    <a:pt x="24607" y="686"/>
                  </a:cubicBezTo>
                  <a:cubicBezTo>
                    <a:pt x="24320" y="683"/>
                    <a:pt x="24033" y="678"/>
                    <a:pt x="23747" y="678"/>
                  </a:cubicBezTo>
                  <a:cubicBezTo>
                    <a:pt x="22820" y="678"/>
                    <a:pt x="21898" y="732"/>
                    <a:pt x="20976" y="1086"/>
                  </a:cubicBezTo>
                  <a:cubicBezTo>
                    <a:pt x="20608" y="1227"/>
                    <a:pt x="20198" y="1258"/>
                    <a:pt x="19776" y="1258"/>
                  </a:cubicBezTo>
                  <a:cubicBezTo>
                    <a:pt x="19447" y="1258"/>
                    <a:pt x="19110" y="1239"/>
                    <a:pt x="18781" y="1239"/>
                  </a:cubicBezTo>
                  <a:cubicBezTo>
                    <a:pt x="18690" y="1239"/>
                    <a:pt x="18599" y="1241"/>
                    <a:pt x="18509" y="1244"/>
                  </a:cubicBezTo>
                  <a:cubicBezTo>
                    <a:pt x="17497" y="1283"/>
                    <a:pt x="16475" y="1249"/>
                    <a:pt x="15475" y="1380"/>
                  </a:cubicBezTo>
                  <a:cubicBezTo>
                    <a:pt x="14436" y="1516"/>
                    <a:pt x="13386" y="1772"/>
                    <a:pt x="12665" y="2649"/>
                  </a:cubicBezTo>
                  <a:cubicBezTo>
                    <a:pt x="11225" y="4388"/>
                    <a:pt x="11869" y="7152"/>
                    <a:pt x="13975" y="8192"/>
                  </a:cubicBezTo>
                  <a:cubicBezTo>
                    <a:pt x="14543" y="8474"/>
                    <a:pt x="15178" y="8610"/>
                    <a:pt x="15805" y="8822"/>
                  </a:cubicBezTo>
                  <a:cubicBezTo>
                    <a:pt x="15798" y="8883"/>
                    <a:pt x="15789" y="8985"/>
                    <a:pt x="15768" y="9083"/>
                  </a:cubicBezTo>
                  <a:cubicBezTo>
                    <a:pt x="15209" y="11447"/>
                    <a:pt x="15216" y="13837"/>
                    <a:pt x="15810" y="16167"/>
                  </a:cubicBezTo>
                  <a:cubicBezTo>
                    <a:pt x="16475" y="18765"/>
                    <a:pt x="17997" y="20651"/>
                    <a:pt x="20810" y="21117"/>
                  </a:cubicBezTo>
                  <a:cubicBezTo>
                    <a:pt x="21585" y="21248"/>
                    <a:pt x="22378" y="21291"/>
                    <a:pt x="23191" y="21381"/>
                  </a:cubicBezTo>
                  <a:cubicBezTo>
                    <a:pt x="23191" y="22044"/>
                    <a:pt x="23209" y="22722"/>
                    <a:pt x="23179" y="23399"/>
                  </a:cubicBezTo>
                  <a:cubicBezTo>
                    <a:pt x="23175" y="23523"/>
                    <a:pt x="22993" y="23706"/>
                    <a:pt x="22865" y="23740"/>
                  </a:cubicBezTo>
                  <a:cubicBezTo>
                    <a:pt x="22340" y="23872"/>
                    <a:pt x="21806" y="23966"/>
                    <a:pt x="21272" y="24059"/>
                  </a:cubicBezTo>
                  <a:cubicBezTo>
                    <a:pt x="19492" y="24383"/>
                    <a:pt x="17840" y="24984"/>
                    <a:pt x="16441" y="26185"/>
                  </a:cubicBezTo>
                  <a:cubicBezTo>
                    <a:pt x="16233" y="26368"/>
                    <a:pt x="15984" y="26504"/>
                    <a:pt x="15750" y="26666"/>
                  </a:cubicBezTo>
                  <a:cubicBezTo>
                    <a:pt x="15395" y="25099"/>
                    <a:pt x="15055" y="23591"/>
                    <a:pt x="14713" y="22083"/>
                  </a:cubicBezTo>
                  <a:cubicBezTo>
                    <a:pt x="14000" y="18960"/>
                    <a:pt x="12928" y="15923"/>
                    <a:pt x="12635" y="12703"/>
                  </a:cubicBezTo>
                  <a:cubicBezTo>
                    <a:pt x="12572" y="12004"/>
                    <a:pt x="12263" y="11327"/>
                    <a:pt x="12026" y="10654"/>
                  </a:cubicBezTo>
                  <a:cubicBezTo>
                    <a:pt x="11953" y="10441"/>
                    <a:pt x="11796" y="10181"/>
                    <a:pt x="11610" y="10104"/>
                  </a:cubicBezTo>
                  <a:cubicBezTo>
                    <a:pt x="11055" y="9874"/>
                    <a:pt x="10466" y="9713"/>
                    <a:pt x="9886" y="9542"/>
                  </a:cubicBezTo>
                  <a:cubicBezTo>
                    <a:pt x="9049" y="9295"/>
                    <a:pt x="8225" y="9176"/>
                    <a:pt x="7415" y="9176"/>
                  </a:cubicBezTo>
                  <a:cubicBezTo>
                    <a:pt x="5947" y="9176"/>
                    <a:pt x="4522" y="9566"/>
                    <a:pt x="3144" y="10296"/>
                  </a:cubicBezTo>
                  <a:cubicBezTo>
                    <a:pt x="2643" y="10561"/>
                    <a:pt x="2190" y="10939"/>
                    <a:pt x="1770" y="11323"/>
                  </a:cubicBezTo>
                  <a:cubicBezTo>
                    <a:pt x="1334" y="11723"/>
                    <a:pt x="1038" y="12324"/>
                    <a:pt x="546" y="12601"/>
                  </a:cubicBezTo>
                  <a:cubicBezTo>
                    <a:pt x="63" y="12877"/>
                    <a:pt x="119" y="13261"/>
                    <a:pt x="30" y="13632"/>
                  </a:cubicBezTo>
                  <a:cubicBezTo>
                    <a:pt x="0" y="13747"/>
                    <a:pt x="89" y="13905"/>
                    <a:pt x="153" y="14028"/>
                  </a:cubicBezTo>
                  <a:cubicBezTo>
                    <a:pt x="241" y="14193"/>
                    <a:pt x="398" y="14335"/>
                    <a:pt x="445" y="14509"/>
                  </a:cubicBezTo>
                  <a:cubicBezTo>
                    <a:pt x="1208" y="17304"/>
                    <a:pt x="1856" y="20128"/>
                    <a:pt x="2725" y="22883"/>
                  </a:cubicBezTo>
                  <a:cubicBezTo>
                    <a:pt x="4386" y="28166"/>
                    <a:pt x="5636" y="33550"/>
                    <a:pt x="6713" y="38947"/>
                  </a:cubicBezTo>
                  <a:cubicBezTo>
                    <a:pt x="6501" y="39228"/>
                    <a:pt x="6145" y="39505"/>
                    <a:pt x="6064" y="39846"/>
                  </a:cubicBezTo>
                  <a:cubicBezTo>
                    <a:pt x="5869" y="40648"/>
                    <a:pt x="5658" y="41495"/>
                    <a:pt x="5721" y="42300"/>
                  </a:cubicBezTo>
                  <a:cubicBezTo>
                    <a:pt x="5869" y="44076"/>
                    <a:pt x="6755" y="45474"/>
                    <a:pt x="8264" y="46457"/>
                  </a:cubicBezTo>
                  <a:cubicBezTo>
                    <a:pt x="8426" y="46559"/>
                    <a:pt x="8578" y="46768"/>
                    <a:pt x="8620" y="46951"/>
                  </a:cubicBezTo>
                  <a:cubicBezTo>
                    <a:pt x="9120" y="49247"/>
                    <a:pt x="9586" y="51548"/>
                    <a:pt x="10095" y="53843"/>
                  </a:cubicBezTo>
                  <a:cubicBezTo>
                    <a:pt x="10561" y="55951"/>
                    <a:pt x="11062" y="58052"/>
                    <a:pt x="11557" y="60152"/>
                  </a:cubicBezTo>
                  <a:cubicBezTo>
                    <a:pt x="11595" y="60313"/>
                    <a:pt x="11710" y="60510"/>
                    <a:pt x="11849" y="60587"/>
                  </a:cubicBezTo>
                  <a:cubicBezTo>
                    <a:pt x="14002" y="61779"/>
                    <a:pt x="16032" y="63155"/>
                    <a:pt x="17968" y="64675"/>
                  </a:cubicBezTo>
                  <a:cubicBezTo>
                    <a:pt x="18900" y="65408"/>
                    <a:pt x="19880" y="66089"/>
                    <a:pt x="20858" y="66758"/>
                  </a:cubicBezTo>
                  <a:cubicBezTo>
                    <a:pt x="21003" y="66860"/>
                    <a:pt x="21214" y="66881"/>
                    <a:pt x="21413" y="66881"/>
                  </a:cubicBezTo>
                  <a:cubicBezTo>
                    <a:pt x="21465" y="66881"/>
                    <a:pt x="21517" y="66880"/>
                    <a:pt x="21566" y="66878"/>
                  </a:cubicBezTo>
                  <a:cubicBezTo>
                    <a:pt x="21609" y="66878"/>
                    <a:pt x="21638" y="66541"/>
                    <a:pt x="21672" y="66358"/>
                  </a:cubicBezTo>
                  <a:cubicBezTo>
                    <a:pt x="21685" y="66309"/>
                    <a:pt x="21701" y="66260"/>
                    <a:pt x="21718" y="66213"/>
                  </a:cubicBezTo>
                  <a:cubicBezTo>
                    <a:pt x="22048" y="65306"/>
                    <a:pt x="22380" y="64395"/>
                    <a:pt x="22705" y="63491"/>
                  </a:cubicBezTo>
                  <a:cubicBezTo>
                    <a:pt x="22735" y="63636"/>
                    <a:pt x="22782" y="63816"/>
                    <a:pt x="22807" y="63994"/>
                  </a:cubicBezTo>
                  <a:cubicBezTo>
                    <a:pt x="23133" y="66405"/>
                    <a:pt x="23341" y="68837"/>
                    <a:pt x="23812" y="71218"/>
                  </a:cubicBezTo>
                  <a:cubicBezTo>
                    <a:pt x="24629" y="75376"/>
                    <a:pt x="25609" y="79499"/>
                    <a:pt x="26519" y="83631"/>
                  </a:cubicBezTo>
                  <a:cubicBezTo>
                    <a:pt x="26676" y="84338"/>
                    <a:pt x="26833" y="85046"/>
                    <a:pt x="26994" y="85774"/>
                  </a:cubicBezTo>
                  <a:cubicBezTo>
                    <a:pt x="26782" y="85821"/>
                    <a:pt x="26639" y="85863"/>
                    <a:pt x="26489" y="85885"/>
                  </a:cubicBezTo>
                  <a:cubicBezTo>
                    <a:pt x="25070" y="86072"/>
                    <a:pt x="23799" y="86690"/>
                    <a:pt x="22523" y="87278"/>
                  </a:cubicBezTo>
                  <a:cubicBezTo>
                    <a:pt x="22366" y="87350"/>
                    <a:pt x="22210" y="87606"/>
                    <a:pt x="22210" y="87780"/>
                  </a:cubicBezTo>
                  <a:cubicBezTo>
                    <a:pt x="22210" y="87904"/>
                    <a:pt x="22442" y="88074"/>
                    <a:pt x="22608" y="88151"/>
                  </a:cubicBezTo>
                  <a:cubicBezTo>
                    <a:pt x="22785" y="88231"/>
                    <a:pt x="23006" y="88248"/>
                    <a:pt x="23205" y="88257"/>
                  </a:cubicBezTo>
                  <a:cubicBezTo>
                    <a:pt x="24777" y="88303"/>
                    <a:pt x="26358" y="88295"/>
                    <a:pt x="27925" y="88402"/>
                  </a:cubicBezTo>
                  <a:cubicBezTo>
                    <a:pt x="28421" y="88436"/>
                    <a:pt x="28916" y="88454"/>
                    <a:pt x="29408" y="88454"/>
                  </a:cubicBezTo>
                  <a:cubicBezTo>
                    <a:pt x="30862" y="88454"/>
                    <a:pt x="32299" y="88299"/>
                    <a:pt x="33727" y="87959"/>
                  </a:cubicBezTo>
                  <a:cubicBezTo>
                    <a:pt x="34409" y="87796"/>
                    <a:pt x="34655" y="87349"/>
                    <a:pt x="34239" y="86774"/>
                  </a:cubicBezTo>
                  <a:cubicBezTo>
                    <a:pt x="33950" y="86378"/>
                    <a:pt x="33596" y="86033"/>
                    <a:pt x="33193" y="85752"/>
                  </a:cubicBezTo>
                  <a:cubicBezTo>
                    <a:pt x="32866" y="85526"/>
                    <a:pt x="32773" y="85305"/>
                    <a:pt x="32803" y="84922"/>
                  </a:cubicBezTo>
                  <a:cubicBezTo>
                    <a:pt x="32900" y="83477"/>
                    <a:pt x="32993" y="82033"/>
                    <a:pt x="33027" y="80589"/>
                  </a:cubicBezTo>
                  <a:cubicBezTo>
                    <a:pt x="33082" y="78323"/>
                    <a:pt x="33103" y="76057"/>
                    <a:pt x="33103" y="73790"/>
                  </a:cubicBezTo>
                  <a:cubicBezTo>
                    <a:pt x="33103" y="71341"/>
                    <a:pt x="33048" y="68887"/>
                    <a:pt x="33053" y="66438"/>
                  </a:cubicBezTo>
                  <a:cubicBezTo>
                    <a:pt x="33057" y="64756"/>
                    <a:pt x="33124" y="63077"/>
                    <a:pt x="33162" y="61399"/>
                  </a:cubicBezTo>
                  <a:cubicBezTo>
                    <a:pt x="33210" y="61377"/>
                    <a:pt x="33260" y="61357"/>
                    <a:pt x="33307" y="61336"/>
                  </a:cubicBezTo>
                  <a:cubicBezTo>
                    <a:pt x="33553" y="61625"/>
                    <a:pt x="33840" y="61885"/>
                    <a:pt x="34027" y="62209"/>
                  </a:cubicBezTo>
                  <a:cubicBezTo>
                    <a:pt x="34713" y="63405"/>
                    <a:pt x="35573" y="64441"/>
                    <a:pt x="36709" y="65233"/>
                  </a:cubicBezTo>
                  <a:cubicBezTo>
                    <a:pt x="36933" y="65387"/>
                    <a:pt x="37142" y="65563"/>
                    <a:pt x="37332" y="65757"/>
                  </a:cubicBezTo>
                  <a:cubicBezTo>
                    <a:pt x="38913" y="67333"/>
                    <a:pt x="40866" y="68219"/>
                    <a:pt x="42981" y="68730"/>
                  </a:cubicBezTo>
                  <a:cubicBezTo>
                    <a:pt x="46523" y="69590"/>
                    <a:pt x="50130" y="70097"/>
                    <a:pt x="53749" y="70497"/>
                  </a:cubicBezTo>
                  <a:cubicBezTo>
                    <a:pt x="54632" y="70595"/>
                    <a:pt x="55510" y="70643"/>
                    <a:pt x="56386" y="70643"/>
                  </a:cubicBezTo>
                  <a:cubicBezTo>
                    <a:pt x="57891" y="70643"/>
                    <a:pt x="59388" y="70499"/>
                    <a:pt x="60893" y="70208"/>
                  </a:cubicBezTo>
                  <a:lnTo>
                    <a:pt x="60893" y="70208"/>
                  </a:lnTo>
                  <a:cubicBezTo>
                    <a:pt x="60893" y="70345"/>
                    <a:pt x="60884" y="70477"/>
                    <a:pt x="60893" y="70608"/>
                  </a:cubicBezTo>
                  <a:cubicBezTo>
                    <a:pt x="60995" y="72189"/>
                    <a:pt x="61084" y="73765"/>
                    <a:pt x="61219" y="75337"/>
                  </a:cubicBezTo>
                  <a:cubicBezTo>
                    <a:pt x="61240" y="75554"/>
                    <a:pt x="61491" y="75904"/>
                    <a:pt x="61651" y="75912"/>
                  </a:cubicBezTo>
                  <a:cubicBezTo>
                    <a:pt x="61657" y="75913"/>
                    <a:pt x="61664" y="75913"/>
                    <a:pt x="61670" y="75913"/>
                  </a:cubicBezTo>
                  <a:cubicBezTo>
                    <a:pt x="61892" y="75913"/>
                    <a:pt x="62169" y="75715"/>
                    <a:pt x="62330" y="75524"/>
                  </a:cubicBezTo>
                  <a:cubicBezTo>
                    <a:pt x="62499" y="75328"/>
                    <a:pt x="62580" y="75044"/>
                    <a:pt x="62647" y="74783"/>
                  </a:cubicBezTo>
                  <a:cubicBezTo>
                    <a:pt x="62893" y="73864"/>
                    <a:pt x="63131" y="72939"/>
                    <a:pt x="63347" y="72010"/>
                  </a:cubicBezTo>
                  <a:cubicBezTo>
                    <a:pt x="63736" y="70357"/>
                    <a:pt x="64147" y="68704"/>
                    <a:pt x="64474" y="67039"/>
                  </a:cubicBezTo>
                  <a:cubicBezTo>
                    <a:pt x="64736" y="65693"/>
                    <a:pt x="64580" y="65289"/>
                    <a:pt x="62860" y="64961"/>
                  </a:cubicBezTo>
                  <a:cubicBezTo>
                    <a:pt x="62783" y="64947"/>
                    <a:pt x="62704" y="64942"/>
                    <a:pt x="62624" y="64942"/>
                  </a:cubicBezTo>
                  <a:cubicBezTo>
                    <a:pt x="62483" y="64942"/>
                    <a:pt x="62339" y="64956"/>
                    <a:pt x="62197" y="64956"/>
                  </a:cubicBezTo>
                  <a:cubicBezTo>
                    <a:pt x="62138" y="64956"/>
                    <a:pt x="62075" y="64961"/>
                    <a:pt x="62013" y="64961"/>
                  </a:cubicBezTo>
                  <a:cubicBezTo>
                    <a:pt x="61961" y="64961"/>
                    <a:pt x="61909" y="64958"/>
                    <a:pt x="61858" y="64944"/>
                  </a:cubicBezTo>
                  <a:cubicBezTo>
                    <a:pt x="61126" y="64748"/>
                    <a:pt x="60396" y="64518"/>
                    <a:pt x="59659" y="64339"/>
                  </a:cubicBezTo>
                  <a:cubicBezTo>
                    <a:pt x="57363" y="63794"/>
                    <a:pt x="55109" y="63167"/>
                    <a:pt x="53053" y="61928"/>
                  </a:cubicBezTo>
                  <a:cubicBezTo>
                    <a:pt x="51239" y="60838"/>
                    <a:pt x="49333" y="59896"/>
                    <a:pt x="47532" y="58784"/>
                  </a:cubicBezTo>
                  <a:cubicBezTo>
                    <a:pt x="46357" y="58061"/>
                    <a:pt x="45299" y="57148"/>
                    <a:pt x="44150" y="56293"/>
                  </a:cubicBezTo>
                  <a:cubicBezTo>
                    <a:pt x="44091" y="56109"/>
                    <a:pt x="44053" y="55802"/>
                    <a:pt x="43908" y="55551"/>
                  </a:cubicBezTo>
                  <a:cubicBezTo>
                    <a:pt x="42959" y="53923"/>
                    <a:pt x="41972" y="52318"/>
                    <a:pt x="41027" y="50687"/>
                  </a:cubicBezTo>
                  <a:cubicBezTo>
                    <a:pt x="40747" y="50196"/>
                    <a:pt x="40603" y="49629"/>
                    <a:pt x="40323" y="49136"/>
                  </a:cubicBezTo>
                  <a:cubicBezTo>
                    <a:pt x="39853" y="48288"/>
                    <a:pt x="39294" y="47492"/>
                    <a:pt x="38832" y="46644"/>
                  </a:cubicBezTo>
                  <a:cubicBezTo>
                    <a:pt x="38336" y="45728"/>
                    <a:pt x="37802" y="44821"/>
                    <a:pt x="37726" y="43739"/>
                  </a:cubicBezTo>
                  <a:cubicBezTo>
                    <a:pt x="37722" y="43670"/>
                    <a:pt x="37633" y="43607"/>
                    <a:pt x="37581" y="43543"/>
                  </a:cubicBezTo>
                  <a:cubicBezTo>
                    <a:pt x="37454" y="43373"/>
                    <a:pt x="37281" y="43224"/>
                    <a:pt x="37209" y="43032"/>
                  </a:cubicBezTo>
                  <a:cubicBezTo>
                    <a:pt x="36887" y="42209"/>
                    <a:pt x="36603" y="41371"/>
                    <a:pt x="36285" y="40549"/>
                  </a:cubicBezTo>
                  <a:cubicBezTo>
                    <a:pt x="36146" y="40187"/>
                    <a:pt x="36179" y="39893"/>
                    <a:pt x="36387" y="39556"/>
                  </a:cubicBezTo>
                  <a:cubicBezTo>
                    <a:pt x="36662" y="39109"/>
                    <a:pt x="36883" y="38627"/>
                    <a:pt x="37099" y="38146"/>
                  </a:cubicBezTo>
                  <a:cubicBezTo>
                    <a:pt x="38709" y="34521"/>
                    <a:pt x="38722" y="30934"/>
                    <a:pt x="36671" y="27476"/>
                  </a:cubicBezTo>
                  <a:cubicBezTo>
                    <a:pt x="35557" y="25597"/>
                    <a:pt x="33972" y="24290"/>
                    <a:pt x="31671" y="24149"/>
                  </a:cubicBezTo>
                  <a:cubicBezTo>
                    <a:pt x="31336" y="24127"/>
                    <a:pt x="31305" y="23919"/>
                    <a:pt x="31264" y="23675"/>
                  </a:cubicBezTo>
                  <a:cubicBezTo>
                    <a:pt x="31128" y="22892"/>
                    <a:pt x="31001" y="22108"/>
                    <a:pt x="30839" y="21333"/>
                  </a:cubicBezTo>
                  <a:cubicBezTo>
                    <a:pt x="30755" y="20920"/>
                    <a:pt x="30607" y="20520"/>
                    <a:pt x="30509" y="20188"/>
                  </a:cubicBezTo>
                  <a:cubicBezTo>
                    <a:pt x="31157" y="19310"/>
                    <a:pt x="32078" y="18841"/>
                    <a:pt x="32874" y="18215"/>
                  </a:cubicBezTo>
                  <a:cubicBezTo>
                    <a:pt x="34425" y="16997"/>
                    <a:pt x="35607" y="15471"/>
                    <a:pt x="35887" y="13410"/>
                  </a:cubicBezTo>
                  <a:cubicBezTo>
                    <a:pt x="35930" y="13099"/>
                    <a:pt x="36005" y="12793"/>
                    <a:pt x="36069" y="12490"/>
                  </a:cubicBezTo>
                  <a:cubicBezTo>
                    <a:pt x="36119" y="12494"/>
                    <a:pt x="36146" y="12490"/>
                    <a:pt x="36149" y="12499"/>
                  </a:cubicBezTo>
                  <a:cubicBezTo>
                    <a:pt x="36319" y="12997"/>
                    <a:pt x="36514" y="13486"/>
                    <a:pt x="36645" y="13994"/>
                  </a:cubicBezTo>
                  <a:cubicBezTo>
                    <a:pt x="37358" y="16699"/>
                    <a:pt x="39205" y="18385"/>
                    <a:pt x="41603" y="19536"/>
                  </a:cubicBezTo>
                  <a:cubicBezTo>
                    <a:pt x="42174" y="19808"/>
                    <a:pt x="42816" y="19952"/>
                    <a:pt x="43460" y="19952"/>
                  </a:cubicBezTo>
                  <a:cubicBezTo>
                    <a:pt x="45233" y="19952"/>
                    <a:pt x="47016" y="18866"/>
                    <a:pt x="47324" y="16400"/>
                  </a:cubicBezTo>
                  <a:cubicBezTo>
                    <a:pt x="47383" y="15910"/>
                    <a:pt x="47447" y="15412"/>
                    <a:pt x="47421" y="14922"/>
                  </a:cubicBezTo>
                  <a:cubicBezTo>
                    <a:pt x="47337" y="13422"/>
                    <a:pt x="47845" y="12133"/>
                    <a:pt x="48621" y="10889"/>
                  </a:cubicBezTo>
                  <a:cubicBezTo>
                    <a:pt x="49210" y="9939"/>
                    <a:pt x="49740" y="8942"/>
                    <a:pt x="50176" y="7911"/>
                  </a:cubicBezTo>
                  <a:cubicBezTo>
                    <a:pt x="50790" y="6459"/>
                    <a:pt x="50676" y="5082"/>
                    <a:pt x="49422" y="3954"/>
                  </a:cubicBezTo>
                  <a:cubicBezTo>
                    <a:pt x="48867" y="3456"/>
                    <a:pt x="48218" y="3165"/>
                    <a:pt x="47498" y="3106"/>
                  </a:cubicBezTo>
                  <a:cubicBezTo>
                    <a:pt x="45333" y="2931"/>
                    <a:pt x="43370" y="2330"/>
                    <a:pt x="41553" y="1014"/>
                  </a:cubicBezTo>
                  <a:cubicBezTo>
                    <a:pt x="40613" y="336"/>
                    <a:pt x="39511" y="0"/>
                    <a:pt x="3836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737;p28">
              <a:extLst>
                <a:ext uri="{FF2B5EF4-FFF2-40B4-BE49-F238E27FC236}">
                  <a16:creationId xmlns="" xmlns:a16="http://schemas.microsoft.com/office/drawing/2014/main" id="{C4A3F5E4-0B0D-4336-B761-6E8FD21AEFBD}"/>
                </a:ext>
              </a:extLst>
            </p:cNvPr>
            <p:cNvSpPr/>
            <p:nvPr/>
          </p:nvSpPr>
          <p:spPr>
            <a:xfrm>
              <a:off x="2520876" y="3767284"/>
              <a:ext cx="67805" cy="244329"/>
            </a:xfrm>
            <a:custGeom>
              <a:avLst/>
              <a:gdLst/>
              <a:ahLst/>
              <a:cxnLst/>
              <a:rect l="l" t="t" r="r" b="b"/>
              <a:pathLst>
                <a:path w="2413" h="8695" extrusionOk="0">
                  <a:moveTo>
                    <a:pt x="789" y="1"/>
                  </a:moveTo>
                  <a:cubicBezTo>
                    <a:pt x="505" y="2871"/>
                    <a:pt x="1" y="5713"/>
                    <a:pt x="560" y="8694"/>
                  </a:cubicBezTo>
                  <a:cubicBezTo>
                    <a:pt x="619" y="8536"/>
                    <a:pt x="658" y="8464"/>
                    <a:pt x="679" y="8384"/>
                  </a:cubicBezTo>
                  <a:cubicBezTo>
                    <a:pt x="1144" y="6540"/>
                    <a:pt x="1602" y="4694"/>
                    <a:pt x="2056" y="2846"/>
                  </a:cubicBezTo>
                  <a:cubicBezTo>
                    <a:pt x="2134" y="2533"/>
                    <a:pt x="2194" y="2215"/>
                    <a:pt x="2234" y="1896"/>
                  </a:cubicBezTo>
                  <a:cubicBezTo>
                    <a:pt x="2413" y="465"/>
                    <a:pt x="2408" y="465"/>
                    <a:pt x="1014" y="65"/>
                  </a:cubicBezTo>
                  <a:cubicBezTo>
                    <a:pt x="933" y="43"/>
                    <a:pt x="853" y="17"/>
                    <a:pt x="789"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738;p28">
              <a:extLst>
                <a:ext uri="{FF2B5EF4-FFF2-40B4-BE49-F238E27FC236}">
                  <a16:creationId xmlns="" xmlns:a16="http://schemas.microsoft.com/office/drawing/2014/main" id="{FC6F369E-61FE-4891-9798-9A58A1EE821A}"/>
                </a:ext>
              </a:extLst>
            </p:cNvPr>
            <p:cNvSpPr/>
            <p:nvPr/>
          </p:nvSpPr>
          <p:spPr>
            <a:xfrm>
              <a:off x="1733313" y="1943049"/>
              <a:ext cx="475396" cy="522042"/>
            </a:xfrm>
            <a:custGeom>
              <a:avLst/>
              <a:gdLst/>
              <a:ahLst/>
              <a:cxnLst/>
              <a:rect l="l" t="t" r="r" b="b"/>
              <a:pathLst>
                <a:path w="16918" h="18578" extrusionOk="0">
                  <a:moveTo>
                    <a:pt x="4710" y="0"/>
                  </a:moveTo>
                  <a:cubicBezTo>
                    <a:pt x="3121" y="0"/>
                    <a:pt x="1744" y="653"/>
                    <a:pt x="606" y="1967"/>
                  </a:cubicBezTo>
                  <a:cubicBezTo>
                    <a:pt x="1" y="2666"/>
                    <a:pt x="26" y="3097"/>
                    <a:pt x="632" y="3740"/>
                  </a:cubicBezTo>
                  <a:cubicBezTo>
                    <a:pt x="746" y="3864"/>
                    <a:pt x="856" y="3992"/>
                    <a:pt x="963" y="4124"/>
                  </a:cubicBezTo>
                  <a:cubicBezTo>
                    <a:pt x="2412" y="5930"/>
                    <a:pt x="2712" y="8098"/>
                    <a:pt x="2857" y="10309"/>
                  </a:cubicBezTo>
                  <a:cubicBezTo>
                    <a:pt x="2895" y="10624"/>
                    <a:pt x="2857" y="10969"/>
                    <a:pt x="2980" y="11246"/>
                  </a:cubicBezTo>
                  <a:cubicBezTo>
                    <a:pt x="3374" y="12128"/>
                    <a:pt x="3903" y="12954"/>
                    <a:pt x="4242" y="13857"/>
                  </a:cubicBezTo>
                  <a:cubicBezTo>
                    <a:pt x="5047" y="16012"/>
                    <a:pt x="6709" y="17287"/>
                    <a:pt x="8649" y="18219"/>
                  </a:cubicBezTo>
                  <a:cubicBezTo>
                    <a:pt x="9158" y="18464"/>
                    <a:pt x="9671" y="18578"/>
                    <a:pt x="10160" y="18578"/>
                  </a:cubicBezTo>
                  <a:cubicBezTo>
                    <a:pt x="11706" y="18578"/>
                    <a:pt x="13024" y="17440"/>
                    <a:pt x="13281" y="15681"/>
                  </a:cubicBezTo>
                  <a:cubicBezTo>
                    <a:pt x="13354" y="15195"/>
                    <a:pt x="13404" y="14696"/>
                    <a:pt x="13388" y="14207"/>
                  </a:cubicBezTo>
                  <a:cubicBezTo>
                    <a:pt x="13328" y="12595"/>
                    <a:pt x="13815" y="11165"/>
                    <a:pt x="14700" y="9840"/>
                  </a:cubicBezTo>
                  <a:cubicBezTo>
                    <a:pt x="15405" y="8793"/>
                    <a:pt x="15985" y="7694"/>
                    <a:pt x="16371" y="6471"/>
                  </a:cubicBezTo>
                  <a:cubicBezTo>
                    <a:pt x="16917" y="4758"/>
                    <a:pt x="15616" y="3356"/>
                    <a:pt x="14324" y="3139"/>
                  </a:cubicBezTo>
                  <a:cubicBezTo>
                    <a:pt x="13925" y="3075"/>
                    <a:pt x="13522" y="2991"/>
                    <a:pt x="13120" y="2960"/>
                  </a:cubicBezTo>
                  <a:cubicBezTo>
                    <a:pt x="11412" y="2819"/>
                    <a:pt x="9832" y="2364"/>
                    <a:pt x="8488" y="1223"/>
                  </a:cubicBezTo>
                  <a:cubicBezTo>
                    <a:pt x="7763" y="605"/>
                    <a:pt x="6869" y="302"/>
                    <a:pt x="5946" y="124"/>
                  </a:cubicBezTo>
                  <a:cubicBezTo>
                    <a:pt x="5521" y="41"/>
                    <a:pt x="5108" y="0"/>
                    <a:pt x="4710"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739;p28">
              <a:extLst>
                <a:ext uri="{FF2B5EF4-FFF2-40B4-BE49-F238E27FC236}">
                  <a16:creationId xmlns="" xmlns:a16="http://schemas.microsoft.com/office/drawing/2014/main" id="{F69EA74A-2B50-43B0-B039-1735C3F2F330}"/>
                </a:ext>
              </a:extLst>
            </p:cNvPr>
            <p:cNvSpPr/>
            <p:nvPr/>
          </p:nvSpPr>
          <p:spPr>
            <a:xfrm>
              <a:off x="1471917" y="3361505"/>
              <a:ext cx="498578" cy="208895"/>
            </a:xfrm>
            <a:custGeom>
              <a:avLst/>
              <a:gdLst/>
              <a:ahLst/>
              <a:cxnLst/>
              <a:rect l="l" t="t" r="r" b="b"/>
              <a:pathLst>
                <a:path w="17743" h="7434" extrusionOk="0">
                  <a:moveTo>
                    <a:pt x="16468" y="0"/>
                  </a:moveTo>
                  <a:cubicBezTo>
                    <a:pt x="14091" y="1692"/>
                    <a:pt x="13179" y="2113"/>
                    <a:pt x="10361" y="2901"/>
                  </a:cubicBezTo>
                  <a:cubicBezTo>
                    <a:pt x="8438" y="3438"/>
                    <a:pt x="6514" y="3970"/>
                    <a:pt x="4607" y="4558"/>
                  </a:cubicBezTo>
                  <a:cubicBezTo>
                    <a:pt x="3430" y="4924"/>
                    <a:pt x="2265" y="5309"/>
                    <a:pt x="1021" y="5309"/>
                  </a:cubicBezTo>
                  <a:cubicBezTo>
                    <a:pt x="687" y="5309"/>
                    <a:pt x="348" y="5281"/>
                    <a:pt x="1" y="5218"/>
                  </a:cubicBezTo>
                  <a:lnTo>
                    <a:pt x="1" y="5218"/>
                  </a:lnTo>
                  <a:cubicBezTo>
                    <a:pt x="187" y="5576"/>
                    <a:pt x="463" y="5874"/>
                    <a:pt x="483" y="6190"/>
                  </a:cubicBezTo>
                  <a:cubicBezTo>
                    <a:pt x="504" y="6534"/>
                    <a:pt x="288" y="6893"/>
                    <a:pt x="119" y="7433"/>
                  </a:cubicBezTo>
                  <a:cubicBezTo>
                    <a:pt x="6467" y="6837"/>
                    <a:pt x="12451" y="5507"/>
                    <a:pt x="17743" y="1934"/>
                  </a:cubicBezTo>
                  <a:cubicBezTo>
                    <a:pt x="17346" y="1330"/>
                    <a:pt x="16908" y="665"/>
                    <a:pt x="16468"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740;p28">
              <a:extLst>
                <a:ext uri="{FF2B5EF4-FFF2-40B4-BE49-F238E27FC236}">
                  <a16:creationId xmlns="" xmlns:a16="http://schemas.microsoft.com/office/drawing/2014/main" id="{292B7225-F698-4F91-8D33-893EB4276D38}"/>
                </a:ext>
              </a:extLst>
            </p:cNvPr>
            <p:cNvSpPr/>
            <p:nvPr/>
          </p:nvSpPr>
          <p:spPr>
            <a:xfrm>
              <a:off x="1330118" y="2607639"/>
              <a:ext cx="532636" cy="687691"/>
            </a:xfrm>
            <a:custGeom>
              <a:avLst/>
              <a:gdLst/>
              <a:ahLst/>
              <a:cxnLst/>
              <a:rect l="l" t="t" r="r" b="b"/>
              <a:pathLst>
                <a:path w="18955" h="24473" extrusionOk="0">
                  <a:moveTo>
                    <a:pt x="4187" y="0"/>
                  </a:moveTo>
                  <a:cubicBezTo>
                    <a:pt x="3496" y="170"/>
                    <a:pt x="2826" y="333"/>
                    <a:pt x="2195" y="491"/>
                  </a:cubicBezTo>
                  <a:cubicBezTo>
                    <a:pt x="2077" y="1448"/>
                    <a:pt x="1988" y="2361"/>
                    <a:pt x="1847" y="3263"/>
                  </a:cubicBezTo>
                  <a:cubicBezTo>
                    <a:pt x="1381" y="6258"/>
                    <a:pt x="877" y="9244"/>
                    <a:pt x="424" y="12239"/>
                  </a:cubicBezTo>
                  <a:cubicBezTo>
                    <a:pt x="271" y="13243"/>
                    <a:pt x="85" y="14283"/>
                    <a:pt x="187" y="15280"/>
                  </a:cubicBezTo>
                  <a:cubicBezTo>
                    <a:pt x="310" y="16485"/>
                    <a:pt x="716" y="17661"/>
                    <a:pt x="1013" y="18905"/>
                  </a:cubicBezTo>
                  <a:cubicBezTo>
                    <a:pt x="1813" y="18406"/>
                    <a:pt x="2534" y="17967"/>
                    <a:pt x="3246" y="17516"/>
                  </a:cubicBezTo>
                  <a:cubicBezTo>
                    <a:pt x="3398" y="17419"/>
                    <a:pt x="3534" y="17278"/>
                    <a:pt x="3662" y="17146"/>
                  </a:cubicBezTo>
                  <a:cubicBezTo>
                    <a:pt x="4894" y="15859"/>
                    <a:pt x="6081" y="14534"/>
                    <a:pt x="7161" y="13107"/>
                  </a:cubicBezTo>
                  <a:cubicBezTo>
                    <a:pt x="8844" y="10887"/>
                    <a:pt x="9772" y="8442"/>
                    <a:pt x="9725" y="5636"/>
                  </a:cubicBezTo>
                  <a:cubicBezTo>
                    <a:pt x="9720" y="5350"/>
                    <a:pt x="9606" y="4941"/>
                    <a:pt x="10034" y="4912"/>
                  </a:cubicBezTo>
                  <a:cubicBezTo>
                    <a:pt x="10035" y="4912"/>
                    <a:pt x="10036" y="4912"/>
                    <a:pt x="10037" y="4912"/>
                  </a:cubicBezTo>
                  <a:cubicBezTo>
                    <a:pt x="10149" y="4912"/>
                    <a:pt x="10391" y="5369"/>
                    <a:pt x="10399" y="5618"/>
                  </a:cubicBezTo>
                  <a:cubicBezTo>
                    <a:pt x="10493" y="7723"/>
                    <a:pt x="10064" y="9733"/>
                    <a:pt x="9013" y="11552"/>
                  </a:cubicBezTo>
                  <a:cubicBezTo>
                    <a:pt x="7191" y="14700"/>
                    <a:pt x="4755" y="17320"/>
                    <a:pt x="1865" y="19501"/>
                  </a:cubicBezTo>
                  <a:cubicBezTo>
                    <a:pt x="1292" y="19935"/>
                    <a:pt x="615" y="20226"/>
                    <a:pt x="0" y="20574"/>
                  </a:cubicBezTo>
                  <a:cubicBezTo>
                    <a:pt x="131" y="21827"/>
                    <a:pt x="263" y="23105"/>
                    <a:pt x="406" y="24472"/>
                  </a:cubicBezTo>
                  <a:cubicBezTo>
                    <a:pt x="1441" y="24233"/>
                    <a:pt x="2436" y="24000"/>
                    <a:pt x="3437" y="23765"/>
                  </a:cubicBezTo>
                  <a:cubicBezTo>
                    <a:pt x="6971" y="22938"/>
                    <a:pt x="10302" y="21677"/>
                    <a:pt x="13094" y="19241"/>
                  </a:cubicBezTo>
                  <a:cubicBezTo>
                    <a:pt x="14932" y="17635"/>
                    <a:pt x="16480" y="15820"/>
                    <a:pt x="17497" y="13571"/>
                  </a:cubicBezTo>
                  <a:cubicBezTo>
                    <a:pt x="18611" y="11109"/>
                    <a:pt x="18954" y="8578"/>
                    <a:pt x="18188" y="5964"/>
                  </a:cubicBezTo>
                  <a:cubicBezTo>
                    <a:pt x="17349" y="3104"/>
                    <a:pt x="15785" y="941"/>
                    <a:pt x="12641" y="380"/>
                  </a:cubicBezTo>
                  <a:cubicBezTo>
                    <a:pt x="12539" y="363"/>
                    <a:pt x="12442" y="299"/>
                    <a:pt x="12348" y="299"/>
                  </a:cubicBezTo>
                  <a:cubicBezTo>
                    <a:pt x="12212" y="303"/>
                    <a:pt x="12048" y="312"/>
                    <a:pt x="11955" y="389"/>
                  </a:cubicBezTo>
                  <a:cubicBezTo>
                    <a:pt x="11268" y="946"/>
                    <a:pt x="10623" y="1556"/>
                    <a:pt x="9911" y="2074"/>
                  </a:cubicBezTo>
                  <a:cubicBezTo>
                    <a:pt x="9068" y="2693"/>
                    <a:pt x="8187" y="3259"/>
                    <a:pt x="7296" y="3808"/>
                  </a:cubicBezTo>
                  <a:cubicBezTo>
                    <a:pt x="7093" y="3936"/>
                    <a:pt x="6890" y="3996"/>
                    <a:pt x="6690" y="3996"/>
                  </a:cubicBezTo>
                  <a:cubicBezTo>
                    <a:pt x="6395" y="3996"/>
                    <a:pt x="6110" y="3863"/>
                    <a:pt x="5852" y="3616"/>
                  </a:cubicBezTo>
                  <a:cubicBezTo>
                    <a:pt x="5170" y="2952"/>
                    <a:pt x="4657" y="2181"/>
                    <a:pt x="4437" y="1240"/>
                  </a:cubicBezTo>
                  <a:cubicBezTo>
                    <a:pt x="4347" y="844"/>
                    <a:pt x="4276" y="443"/>
                    <a:pt x="4187"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741;p28">
              <a:extLst>
                <a:ext uri="{FF2B5EF4-FFF2-40B4-BE49-F238E27FC236}">
                  <a16:creationId xmlns="" xmlns:a16="http://schemas.microsoft.com/office/drawing/2014/main" id="{542F4166-844C-45FC-9233-01104AD33492}"/>
                </a:ext>
              </a:extLst>
            </p:cNvPr>
            <p:cNvSpPr/>
            <p:nvPr/>
          </p:nvSpPr>
          <p:spPr>
            <a:xfrm>
              <a:off x="1412511" y="3173200"/>
              <a:ext cx="462751" cy="240030"/>
            </a:xfrm>
            <a:custGeom>
              <a:avLst/>
              <a:gdLst/>
              <a:ahLst/>
              <a:cxnLst/>
              <a:rect l="l" t="t" r="r" b="b"/>
              <a:pathLst>
                <a:path w="16468" h="8542" extrusionOk="0">
                  <a:moveTo>
                    <a:pt x="15154" y="1"/>
                  </a:moveTo>
                  <a:cubicBezTo>
                    <a:pt x="14281" y="1168"/>
                    <a:pt x="13158" y="1769"/>
                    <a:pt x="11963" y="2280"/>
                  </a:cubicBezTo>
                  <a:cubicBezTo>
                    <a:pt x="10997" y="2697"/>
                    <a:pt x="10065" y="3178"/>
                    <a:pt x="9098" y="3601"/>
                  </a:cubicBezTo>
                  <a:cubicBezTo>
                    <a:pt x="8450" y="3881"/>
                    <a:pt x="7793" y="4218"/>
                    <a:pt x="7106" y="4333"/>
                  </a:cubicBezTo>
                  <a:cubicBezTo>
                    <a:pt x="5492" y="4605"/>
                    <a:pt x="3861" y="4797"/>
                    <a:pt x="2229" y="4942"/>
                  </a:cubicBezTo>
                  <a:cubicBezTo>
                    <a:pt x="2083" y="4955"/>
                    <a:pt x="1937" y="4960"/>
                    <a:pt x="1790" y="4960"/>
                  </a:cubicBezTo>
                  <a:cubicBezTo>
                    <a:pt x="1198" y="4960"/>
                    <a:pt x="598" y="4875"/>
                    <a:pt x="0" y="4848"/>
                  </a:cubicBezTo>
                  <a:lnTo>
                    <a:pt x="0" y="4848"/>
                  </a:lnTo>
                  <a:cubicBezTo>
                    <a:pt x="339" y="6066"/>
                    <a:pt x="683" y="7306"/>
                    <a:pt x="1026" y="8542"/>
                  </a:cubicBezTo>
                  <a:lnTo>
                    <a:pt x="1187" y="8495"/>
                  </a:lnTo>
                  <a:cubicBezTo>
                    <a:pt x="1348" y="8337"/>
                    <a:pt x="1483" y="8094"/>
                    <a:pt x="1678" y="8034"/>
                  </a:cubicBezTo>
                  <a:cubicBezTo>
                    <a:pt x="2386" y="7805"/>
                    <a:pt x="3136" y="7702"/>
                    <a:pt x="3827" y="7438"/>
                  </a:cubicBezTo>
                  <a:cubicBezTo>
                    <a:pt x="6836" y="6288"/>
                    <a:pt x="9924" y="5394"/>
                    <a:pt x="13023" y="4524"/>
                  </a:cubicBezTo>
                  <a:cubicBezTo>
                    <a:pt x="14179" y="4196"/>
                    <a:pt x="15281" y="3669"/>
                    <a:pt x="16468" y="3208"/>
                  </a:cubicBezTo>
                  <a:cubicBezTo>
                    <a:pt x="16009" y="2088"/>
                    <a:pt x="15599" y="1091"/>
                    <a:pt x="15154" y="1"/>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742;p28">
              <a:extLst>
                <a:ext uri="{FF2B5EF4-FFF2-40B4-BE49-F238E27FC236}">
                  <a16:creationId xmlns="" xmlns:a16="http://schemas.microsoft.com/office/drawing/2014/main" id="{FF24C426-0FFB-4647-8961-2BDFA537EE05}"/>
                </a:ext>
              </a:extLst>
            </p:cNvPr>
            <p:cNvSpPr/>
            <p:nvPr/>
          </p:nvSpPr>
          <p:spPr>
            <a:xfrm>
              <a:off x="1149849" y="1960500"/>
              <a:ext cx="648576" cy="445076"/>
            </a:xfrm>
            <a:custGeom>
              <a:avLst/>
              <a:gdLst/>
              <a:ahLst/>
              <a:cxnLst/>
              <a:rect l="l" t="t" r="r" b="b"/>
              <a:pathLst>
                <a:path w="23081" h="15839" extrusionOk="0">
                  <a:moveTo>
                    <a:pt x="11758" y="0"/>
                  </a:moveTo>
                  <a:cubicBezTo>
                    <a:pt x="10752" y="0"/>
                    <a:pt x="9743" y="140"/>
                    <a:pt x="8734" y="534"/>
                  </a:cubicBezTo>
                  <a:cubicBezTo>
                    <a:pt x="8158" y="759"/>
                    <a:pt x="7491" y="789"/>
                    <a:pt x="6831" y="789"/>
                  </a:cubicBezTo>
                  <a:cubicBezTo>
                    <a:pt x="6594" y="789"/>
                    <a:pt x="6358" y="785"/>
                    <a:pt x="6128" y="785"/>
                  </a:cubicBezTo>
                  <a:cubicBezTo>
                    <a:pt x="5935" y="784"/>
                    <a:pt x="5742" y="783"/>
                    <a:pt x="5550" y="783"/>
                  </a:cubicBezTo>
                  <a:cubicBezTo>
                    <a:pt x="4250" y="783"/>
                    <a:pt x="2960" y="825"/>
                    <a:pt x="1712" y="1296"/>
                  </a:cubicBezTo>
                  <a:cubicBezTo>
                    <a:pt x="831" y="1628"/>
                    <a:pt x="345" y="2259"/>
                    <a:pt x="217" y="3183"/>
                  </a:cubicBezTo>
                  <a:cubicBezTo>
                    <a:pt x="0" y="4742"/>
                    <a:pt x="1068" y="6194"/>
                    <a:pt x="2713" y="6501"/>
                  </a:cubicBezTo>
                  <a:cubicBezTo>
                    <a:pt x="3204" y="6592"/>
                    <a:pt x="3690" y="6640"/>
                    <a:pt x="4169" y="6640"/>
                  </a:cubicBezTo>
                  <a:cubicBezTo>
                    <a:pt x="5329" y="6640"/>
                    <a:pt x="6450" y="6360"/>
                    <a:pt x="7518" y="5730"/>
                  </a:cubicBezTo>
                  <a:cubicBezTo>
                    <a:pt x="7803" y="5563"/>
                    <a:pt x="8024" y="5476"/>
                    <a:pt x="8196" y="5476"/>
                  </a:cubicBezTo>
                  <a:cubicBezTo>
                    <a:pt x="8501" y="5476"/>
                    <a:pt x="8653" y="5748"/>
                    <a:pt x="8742" y="6323"/>
                  </a:cubicBezTo>
                  <a:cubicBezTo>
                    <a:pt x="8937" y="7600"/>
                    <a:pt x="9492" y="8234"/>
                    <a:pt x="10771" y="8465"/>
                  </a:cubicBezTo>
                  <a:cubicBezTo>
                    <a:pt x="11258" y="8554"/>
                    <a:pt x="11741" y="8602"/>
                    <a:pt x="12217" y="8602"/>
                  </a:cubicBezTo>
                  <a:cubicBezTo>
                    <a:pt x="13331" y="8602"/>
                    <a:pt x="14411" y="8341"/>
                    <a:pt x="15441" y="7745"/>
                  </a:cubicBezTo>
                  <a:cubicBezTo>
                    <a:pt x="15733" y="7577"/>
                    <a:pt x="15954" y="7489"/>
                    <a:pt x="16125" y="7489"/>
                  </a:cubicBezTo>
                  <a:cubicBezTo>
                    <a:pt x="16425" y="7489"/>
                    <a:pt x="16570" y="7760"/>
                    <a:pt x="16670" y="8333"/>
                  </a:cubicBezTo>
                  <a:cubicBezTo>
                    <a:pt x="16818" y="9189"/>
                    <a:pt x="16942" y="10054"/>
                    <a:pt x="17191" y="10880"/>
                  </a:cubicBezTo>
                  <a:cubicBezTo>
                    <a:pt x="17381" y="11524"/>
                    <a:pt x="17750" y="12115"/>
                    <a:pt x="18030" y="12698"/>
                  </a:cubicBezTo>
                  <a:cubicBezTo>
                    <a:pt x="18542" y="12324"/>
                    <a:pt x="18920" y="11966"/>
                    <a:pt x="19364" y="11744"/>
                  </a:cubicBezTo>
                  <a:cubicBezTo>
                    <a:pt x="19623" y="11616"/>
                    <a:pt x="19866" y="11554"/>
                    <a:pt x="20087" y="11554"/>
                  </a:cubicBezTo>
                  <a:cubicBezTo>
                    <a:pt x="20658" y="11554"/>
                    <a:pt x="21075" y="11965"/>
                    <a:pt x="21192" y="12698"/>
                  </a:cubicBezTo>
                  <a:cubicBezTo>
                    <a:pt x="21247" y="13044"/>
                    <a:pt x="21247" y="13423"/>
                    <a:pt x="21165" y="13759"/>
                  </a:cubicBezTo>
                  <a:cubicBezTo>
                    <a:pt x="21005" y="14432"/>
                    <a:pt x="20772" y="15084"/>
                    <a:pt x="20539" y="15839"/>
                  </a:cubicBezTo>
                  <a:cubicBezTo>
                    <a:pt x="21327" y="15029"/>
                    <a:pt x="22052" y="14245"/>
                    <a:pt x="22365" y="13214"/>
                  </a:cubicBezTo>
                  <a:cubicBezTo>
                    <a:pt x="22941" y="11319"/>
                    <a:pt x="23080" y="9419"/>
                    <a:pt x="22738" y="7422"/>
                  </a:cubicBezTo>
                  <a:cubicBezTo>
                    <a:pt x="22064" y="3472"/>
                    <a:pt x="18488" y="959"/>
                    <a:pt x="15485" y="432"/>
                  </a:cubicBezTo>
                  <a:cubicBezTo>
                    <a:pt x="14252" y="216"/>
                    <a:pt x="13007" y="0"/>
                    <a:pt x="11758"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743;p28">
              <a:extLst>
                <a:ext uri="{FF2B5EF4-FFF2-40B4-BE49-F238E27FC236}">
                  <a16:creationId xmlns="" xmlns:a16="http://schemas.microsoft.com/office/drawing/2014/main" id="{DA42564A-CF48-411D-B733-E738F19B77DC}"/>
                </a:ext>
              </a:extLst>
            </p:cNvPr>
            <p:cNvSpPr/>
            <p:nvPr/>
          </p:nvSpPr>
          <p:spPr>
            <a:xfrm>
              <a:off x="1532756" y="2328680"/>
              <a:ext cx="94585" cy="96664"/>
            </a:xfrm>
            <a:custGeom>
              <a:avLst/>
              <a:gdLst/>
              <a:ahLst/>
              <a:cxnLst/>
              <a:rect l="l" t="t" r="r" b="b"/>
              <a:pathLst>
                <a:path w="3366" h="3440" extrusionOk="0">
                  <a:moveTo>
                    <a:pt x="1382" y="0"/>
                  </a:moveTo>
                  <a:cubicBezTo>
                    <a:pt x="604" y="0"/>
                    <a:pt x="18" y="730"/>
                    <a:pt x="10" y="1719"/>
                  </a:cubicBezTo>
                  <a:cubicBezTo>
                    <a:pt x="1" y="2750"/>
                    <a:pt x="628" y="3422"/>
                    <a:pt x="1608" y="3440"/>
                  </a:cubicBezTo>
                  <a:cubicBezTo>
                    <a:pt x="1616" y="3440"/>
                    <a:pt x="1624" y="3440"/>
                    <a:pt x="1632" y="3440"/>
                  </a:cubicBezTo>
                  <a:cubicBezTo>
                    <a:pt x="2578" y="3440"/>
                    <a:pt x="3337" y="2673"/>
                    <a:pt x="3353" y="1701"/>
                  </a:cubicBezTo>
                  <a:cubicBezTo>
                    <a:pt x="3366" y="683"/>
                    <a:pt x="2629" y="35"/>
                    <a:pt x="1421" y="1"/>
                  </a:cubicBezTo>
                  <a:cubicBezTo>
                    <a:pt x="1408" y="1"/>
                    <a:pt x="1395" y="0"/>
                    <a:pt x="1382"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744;p28">
              <a:extLst>
                <a:ext uri="{FF2B5EF4-FFF2-40B4-BE49-F238E27FC236}">
                  <a16:creationId xmlns="" xmlns:a16="http://schemas.microsoft.com/office/drawing/2014/main" id="{61B4E47A-D45B-41A4-88B6-28BCFFF27632}"/>
                </a:ext>
              </a:extLst>
            </p:cNvPr>
            <p:cNvSpPr/>
            <p:nvPr/>
          </p:nvSpPr>
          <p:spPr>
            <a:xfrm>
              <a:off x="1455505" y="2245163"/>
              <a:ext cx="56565" cy="73060"/>
            </a:xfrm>
            <a:custGeom>
              <a:avLst/>
              <a:gdLst/>
              <a:ahLst/>
              <a:cxnLst/>
              <a:rect l="l" t="t" r="r" b="b"/>
              <a:pathLst>
                <a:path w="2013" h="2600" extrusionOk="0">
                  <a:moveTo>
                    <a:pt x="992" y="1"/>
                  </a:moveTo>
                  <a:cubicBezTo>
                    <a:pt x="386" y="1"/>
                    <a:pt x="25" y="481"/>
                    <a:pt x="12" y="1299"/>
                  </a:cubicBezTo>
                  <a:cubicBezTo>
                    <a:pt x="0" y="2057"/>
                    <a:pt x="412" y="2590"/>
                    <a:pt x="1008" y="2599"/>
                  </a:cubicBezTo>
                  <a:cubicBezTo>
                    <a:pt x="1010" y="2599"/>
                    <a:pt x="1012" y="2599"/>
                    <a:pt x="1013" y="2599"/>
                  </a:cubicBezTo>
                  <a:cubicBezTo>
                    <a:pt x="1588" y="2599"/>
                    <a:pt x="1992" y="2043"/>
                    <a:pt x="2004" y="1231"/>
                  </a:cubicBezTo>
                  <a:cubicBezTo>
                    <a:pt x="2013" y="528"/>
                    <a:pt x="1576" y="1"/>
                    <a:pt x="99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745;p28">
              <a:extLst>
                <a:ext uri="{FF2B5EF4-FFF2-40B4-BE49-F238E27FC236}">
                  <a16:creationId xmlns="" xmlns:a16="http://schemas.microsoft.com/office/drawing/2014/main" id="{A3A6E061-7610-4D09-B9B5-6343368EF5D3}"/>
                </a:ext>
              </a:extLst>
            </p:cNvPr>
            <p:cNvSpPr/>
            <p:nvPr/>
          </p:nvSpPr>
          <p:spPr>
            <a:xfrm>
              <a:off x="1335345" y="2401490"/>
              <a:ext cx="127911" cy="76572"/>
            </a:xfrm>
            <a:custGeom>
              <a:avLst/>
              <a:gdLst/>
              <a:ahLst/>
              <a:cxnLst/>
              <a:rect l="l" t="t" r="r" b="b"/>
              <a:pathLst>
                <a:path w="4552" h="2725" extrusionOk="0">
                  <a:moveTo>
                    <a:pt x="911" y="831"/>
                  </a:moveTo>
                  <a:lnTo>
                    <a:pt x="911" y="831"/>
                  </a:lnTo>
                  <a:cubicBezTo>
                    <a:pt x="1352" y="856"/>
                    <a:pt x="1780" y="890"/>
                    <a:pt x="2204" y="903"/>
                  </a:cubicBezTo>
                  <a:cubicBezTo>
                    <a:pt x="2350" y="906"/>
                    <a:pt x="2496" y="907"/>
                    <a:pt x="2644" y="907"/>
                  </a:cubicBezTo>
                  <a:cubicBezTo>
                    <a:pt x="2939" y="907"/>
                    <a:pt x="3243" y="903"/>
                    <a:pt x="3569" y="903"/>
                  </a:cubicBezTo>
                  <a:cubicBezTo>
                    <a:pt x="3412" y="1678"/>
                    <a:pt x="3141" y="1898"/>
                    <a:pt x="2370" y="1898"/>
                  </a:cubicBezTo>
                  <a:cubicBezTo>
                    <a:pt x="2326" y="1898"/>
                    <a:pt x="2281" y="1897"/>
                    <a:pt x="2234" y="1896"/>
                  </a:cubicBezTo>
                  <a:cubicBezTo>
                    <a:pt x="1475" y="1871"/>
                    <a:pt x="1030" y="1538"/>
                    <a:pt x="911" y="831"/>
                  </a:cubicBezTo>
                  <a:close/>
                  <a:moveTo>
                    <a:pt x="1293" y="1"/>
                  </a:moveTo>
                  <a:cubicBezTo>
                    <a:pt x="941" y="141"/>
                    <a:pt x="420" y="183"/>
                    <a:pt x="276" y="443"/>
                  </a:cubicBezTo>
                  <a:cubicBezTo>
                    <a:pt x="1" y="929"/>
                    <a:pt x="179" y="1496"/>
                    <a:pt x="543" y="1951"/>
                  </a:cubicBezTo>
                  <a:cubicBezTo>
                    <a:pt x="593" y="2020"/>
                    <a:pt x="658" y="2075"/>
                    <a:pt x="717" y="2134"/>
                  </a:cubicBezTo>
                  <a:cubicBezTo>
                    <a:pt x="1148" y="2519"/>
                    <a:pt x="1811" y="2724"/>
                    <a:pt x="2454" y="2724"/>
                  </a:cubicBezTo>
                  <a:cubicBezTo>
                    <a:pt x="2879" y="2724"/>
                    <a:pt x="3295" y="2634"/>
                    <a:pt x="3628" y="2446"/>
                  </a:cubicBezTo>
                  <a:cubicBezTo>
                    <a:pt x="4099" y="2186"/>
                    <a:pt x="4552" y="1398"/>
                    <a:pt x="4327" y="993"/>
                  </a:cubicBezTo>
                  <a:cubicBezTo>
                    <a:pt x="4137" y="661"/>
                    <a:pt x="3721" y="316"/>
                    <a:pt x="3357" y="252"/>
                  </a:cubicBezTo>
                  <a:cubicBezTo>
                    <a:pt x="3089" y="203"/>
                    <a:pt x="2814" y="188"/>
                    <a:pt x="2536" y="188"/>
                  </a:cubicBezTo>
                  <a:cubicBezTo>
                    <a:pt x="2139" y="188"/>
                    <a:pt x="1736" y="218"/>
                    <a:pt x="1340" y="218"/>
                  </a:cubicBezTo>
                  <a:cubicBezTo>
                    <a:pt x="1323" y="146"/>
                    <a:pt x="1306" y="73"/>
                    <a:pt x="129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746;p28">
              <a:extLst>
                <a:ext uri="{FF2B5EF4-FFF2-40B4-BE49-F238E27FC236}">
                  <a16:creationId xmlns="" xmlns:a16="http://schemas.microsoft.com/office/drawing/2014/main" id="{613D8116-CAB8-494A-9F73-E3D84931053E}"/>
                </a:ext>
              </a:extLst>
            </p:cNvPr>
            <p:cNvSpPr/>
            <p:nvPr/>
          </p:nvSpPr>
          <p:spPr>
            <a:xfrm>
              <a:off x="1401439" y="3660163"/>
              <a:ext cx="20148" cy="79860"/>
            </a:xfrm>
            <a:custGeom>
              <a:avLst/>
              <a:gdLst/>
              <a:ahLst/>
              <a:cxnLst/>
              <a:rect l="l" t="t" r="r" b="b"/>
              <a:pathLst>
                <a:path w="717" h="2842" extrusionOk="0">
                  <a:moveTo>
                    <a:pt x="208" y="0"/>
                  </a:moveTo>
                  <a:cubicBezTo>
                    <a:pt x="136" y="975"/>
                    <a:pt x="68" y="1900"/>
                    <a:pt x="0" y="2820"/>
                  </a:cubicBezTo>
                  <a:cubicBezTo>
                    <a:pt x="34" y="2828"/>
                    <a:pt x="64" y="2837"/>
                    <a:pt x="94" y="2841"/>
                  </a:cubicBezTo>
                  <a:cubicBezTo>
                    <a:pt x="301" y="1946"/>
                    <a:pt x="505" y="1048"/>
                    <a:pt x="717" y="102"/>
                  </a:cubicBezTo>
                  <a:cubicBezTo>
                    <a:pt x="513" y="60"/>
                    <a:pt x="344" y="26"/>
                    <a:pt x="208"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747;p28">
              <a:extLst>
                <a:ext uri="{FF2B5EF4-FFF2-40B4-BE49-F238E27FC236}">
                  <a16:creationId xmlns="" xmlns:a16="http://schemas.microsoft.com/office/drawing/2014/main" id="{9CB2CC2B-AFC2-4E44-824B-943342CD1D74}"/>
                </a:ext>
              </a:extLst>
            </p:cNvPr>
            <p:cNvSpPr/>
            <p:nvPr/>
          </p:nvSpPr>
          <p:spPr>
            <a:xfrm>
              <a:off x="1349171" y="3657662"/>
              <a:ext cx="38694" cy="112288"/>
            </a:xfrm>
            <a:custGeom>
              <a:avLst/>
              <a:gdLst/>
              <a:ahLst/>
              <a:cxnLst/>
              <a:rect l="l" t="t" r="r" b="b"/>
              <a:pathLst>
                <a:path w="1377" h="3996" extrusionOk="0">
                  <a:moveTo>
                    <a:pt x="1377" y="1"/>
                  </a:moveTo>
                  <a:lnTo>
                    <a:pt x="1377" y="1"/>
                  </a:lnTo>
                  <a:cubicBezTo>
                    <a:pt x="835" y="140"/>
                    <a:pt x="407" y="251"/>
                    <a:pt x="93" y="329"/>
                  </a:cubicBezTo>
                  <a:cubicBezTo>
                    <a:pt x="123" y="1163"/>
                    <a:pt x="262" y="1871"/>
                    <a:pt x="148" y="2534"/>
                  </a:cubicBezTo>
                  <a:cubicBezTo>
                    <a:pt x="0" y="3420"/>
                    <a:pt x="487" y="3740"/>
                    <a:pt x="1051" y="3995"/>
                  </a:cubicBezTo>
                  <a:cubicBezTo>
                    <a:pt x="1157" y="2717"/>
                    <a:pt x="1263" y="1414"/>
                    <a:pt x="1377" y="1"/>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748;p28">
              <a:extLst>
                <a:ext uri="{FF2B5EF4-FFF2-40B4-BE49-F238E27FC236}">
                  <a16:creationId xmlns="" xmlns:a16="http://schemas.microsoft.com/office/drawing/2014/main" id="{7B5F1C41-3343-43E6-8798-690599F5C376}"/>
                </a:ext>
              </a:extLst>
            </p:cNvPr>
            <p:cNvSpPr/>
            <p:nvPr/>
          </p:nvSpPr>
          <p:spPr>
            <a:xfrm>
              <a:off x="1329387" y="2316512"/>
              <a:ext cx="53980" cy="67918"/>
            </a:xfrm>
            <a:custGeom>
              <a:avLst/>
              <a:gdLst/>
              <a:ahLst/>
              <a:cxnLst/>
              <a:rect l="l" t="t" r="r" b="b"/>
              <a:pathLst>
                <a:path w="1921" h="2417" extrusionOk="0">
                  <a:moveTo>
                    <a:pt x="1530" y="1"/>
                  </a:moveTo>
                  <a:cubicBezTo>
                    <a:pt x="1378" y="30"/>
                    <a:pt x="1182" y="13"/>
                    <a:pt x="1082" y="103"/>
                  </a:cubicBezTo>
                  <a:cubicBezTo>
                    <a:pt x="805" y="352"/>
                    <a:pt x="551" y="622"/>
                    <a:pt x="318" y="911"/>
                  </a:cubicBezTo>
                  <a:cubicBezTo>
                    <a:pt x="68" y="1218"/>
                    <a:pt x="0" y="1605"/>
                    <a:pt x="327" y="1865"/>
                  </a:cubicBezTo>
                  <a:cubicBezTo>
                    <a:pt x="645" y="2117"/>
                    <a:pt x="1048" y="2279"/>
                    <a:pt x="1433" y="2411"/>
                  </a:cubicBezTo>
                  <a:cubicBezTo>
                    <a:pt x="1445" y="2415"/>
                    <a:pt x="1457" y="2417"/>
                    <a:pt x="1471" y="2417"/>
                  </a:cubicBezTo>
                  <a:cubicBezTo>
                    <a:pt x="1594" y="2417"/>
                    <a:pt x="1771" y="2253"/>
                    <a:pt x="1921" y="2177"/>
                  </a:cubicBezTo>
                  <a:cubicBezTo>
                    <a:pt x="1810" y="2023"/>
                    <a:pt x="1734" y="1831"/>
                    <a:pt x="1589" y="1729"/>
                  </a:cubicBezTo>
                  <a:cubicBezTo>
                    <a:pt x="1407" y="1598"/>
                    <a:pt x="1175" y="1537"/>
                    <a:pt x="925" y="1432"/>
                  </a:cubicBezTo>
                  <a:cubicBezTo>
                    <a:pt x="1187" y="1073"/>
                    <a:pt x="1425" y="801"/>
                    <a:pt x="1589" y="494"/>
                  </a:cubicBezTo>
                  <a:cubicBezTo>
                    <a:pt x="1654" y="375"/>
                    <a:pt x="1555" y="166"/>
                    <a:pt x="153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749;p28">
              <a:extLst>
                <a:ext uri="{FF2B5EF4-FFF2-40B4-BE49-F238E27FC236}">
                  <a16:creationId xmlns="" xmlns:a16="http://schemas.microsoft.com/office/drawing/2014/main" id="{9B358D98-7BE8-4770-B8E7-2CC7EA3F82EE}"/>
                </a:ext>
              </a:extLst>
            </p:cNvPr>
            <p:cNvSpPr/>
            <p:nvPr/>
          </p:nvSpPr>
          <p:spPr>
            <a:xfrm>
              <a:off x="1285325" y="2237436"/>
              <a:ext cx="55301" cy="68789"/>
            </a:xfrm>
            <a:custGeom>
              <a:avLst/>
              <a:gdLst/>
              <a:ahLst/>
              <a:cxnLst/>
              <a:rect l="l" t="t" r="r" b="b"/>
              <a:pathLst>
                <a:path w="1968" h="2448" extrusionOk="0">
                  <a:moveTo>
                    <a:pt x="755" y="0"/>
                  </a:moveTo>
                  <a:cubicBezTo>
                    <a:pt x="709" y="0"/>
                    <a:pt x="665" y="5"/>
                    <a:pt x="624" y="15"/>
                  </a:cubicBezTo>
                  <a:cubicBezTo>
                    <a:pt x="399" y="71"/>
                    <a:pt x="196" y="441"/>
                    <a:pt x="90" y="713"/>
                  </a:cubicBezTo>
                  <a:cubicBezTo>
                    <a:pt x="1" y="952"/>
                    <a:pt x="30" y="1251"/>
                    <a:pt x="60" y="1518"/>
                  </a:cubicBezTo>
                  <a:cubicBezTo>
                    <a:pt x="103" y="1936"/>
                    <a:pt x="217" y="2354"/>
                    <a:pt x="713" y="2434"/>
                  </a:cubicBezTo>
                  <a:cubicBezTo>
                    <a:pt x="768" y="2443"/>
                    <a:pt x="821" y="2448"/>
                    <a:pt x="873" y="2448"/>
                  </a:cubicBezTo>
                  <a:cubicBezTo>
                    <a:pt x="1271" y="2448"/>
                    <a:pt x="1537" y="2180"/>
                    <a:pt x="1722" y="1821"/>
                  </a:cubicBezTo>
                  <a:cubicBezTo>
                    <a:pt x="1823" y="1613"/>
                    <a:pt x="1865" y="1375"/>
                    <a:pt x="1967" y="1059"/>
                  </a:cubicBezTo>
                  <a:cubicBezTo>
                    <a:pt x="1836" y="821"/>
                    <a:pt x="1742" y="475"/>
                    <a:pt x="1518" y="295"/>
                  </a:cubicBezTo>
                  <a:cubicBezTo>
                    <a:pt x="1317" y="137"/>
                    <a:pt x="1007" y="0"/>
                    <a:pt x="75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750;p28">
              <a:extLst>
                <a:ext uri="{FF2B5EF4-FFF2-40B4-BE49-F238E27FC236}">
                  <a16:creationId xmlns="" xmlns:a16="http://schemas.microsoft.com/office/drawing/2014/main" id="{E7D9EE71-8511-46F6-A158-59E6D42A6B0C}"/>
                </a:ext>
              </a:extLst>
            </p:cNvPr>
            <p:cNvSpPr/>
            <p:nvPr/>
          </p:nvSpPr>
          <p:spPr>
            <a:xfrm>
              <a:off x="1293643" y="3676546"/>
              <a:ext cx="40661" cy="63478"/>
            </a:xfrm>
            <a:custGeom>
              <a:avLst/>
              <a:gdLst/>
              <a:ahLst/>
              <a:cxnLst/>
              <a:rect l="l" t="t" r="r" b="b"/>
              <a:pathLst>
                <a:path w="1447" h="2259" extrusionOk="0">
                  <a:moveTo>
                    <a:pt x="1446" y="1"/>
                  </a:moveTo>
                  <a:cubicBezTo>
                    <a:pt x="946" y="367"/>
                    <a:pt x="505" y="686"/>
                    <a:pt x="1" y="1048"/>
                  </a:cubicBezTo>
                  <a:cubicBezTo>
                    <a:pt x="510" y="1478"/>
                    <a:pt x="930" y="1828"/>
                    <a:pt x="1446" y="2258"/>
                  </a:cubicBezTo>
                  <a:lnTo>
                    <a:pt x="1446" y="1"/>
                  </a:ln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751;p28">
              <a:extLst>
                <a:ext uri="{FF2B5EF4-FFF2-40B4-BE49-F238E27FC236}">
                  <a16:creationId xmlns="" xmlns:a16="http://schemas.microsoft.com/office/drawing/2014/main" id="{CE069518-723A-44C0-9786-9869C44DE24A}"/>
                </a:ext>
              </a:extLst>
            </p:cNvPr>
            <p:cNvSpPr/>
            <p:nvPr/>
          </p:nvSpPr>
          <p:spPr>
            <a:xfrm>
              <a:off x="1243426" y="2626888"/>
              <a:ext cx="131705" cy="341415"/>
            </a:xfrm>
            <a:custGeom>
              <a:avLst/>
              <a:gdLst/>
              <a:ahLst/>
              <a:cxnLst/>
              <a:rect l="l" t="t" r="r" b="b"/>
              <a:pathLst>
                <a:path w="4687" h="12150" extrusionOk="0">
                  <a:moveTo>
                    <a:pt x="4687" y="1"/>
                  </a:moveTo>
                  <a:cubicBezTo>
                    <a:pt x="2788" y="222"/>
                    <a:pt x="1505" y="1521"/>
                    <a:pt x="0" y="2432"/>
                  </a:cubicBezTo>
                  <a:cubicBezTo>
                    <a:pt x="373" y="5806"/>
                    <a:pt x="1674" y="8958"/>
                    <a:pt x="2560" y="12149"/>
                  </a:cubicBezTo>
                  <a:cubicBezTo>
                    <a:pt x="3262" y="8130"/>
                    <a:pt x="3971" y="4081"/>
                    <a:pt x="4687"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 name="Google Shape;1358;p43">
            <a:extLst>
              <a:ext uri="{FF2B5EF4-FFF2-40B4-BE49-F238E27FC236}">
                <a16:creationId xmlns="" xmlns:a16="http://schemas.microsoft.com/office/drawing/2014/main" id="{FC3B8DB1-8058-424F-AEFA-D438D934CE77}"/>
              </a:ext>
            </a:extLst>
          </p:cNvPr>
          <p:cNvGrpSpPr/>
          <p:nvPr/>
        </p:nvGrpSpPr>
        <p:grpSpPr>
          <a:xfrm>
            <a:off x="457200" y="975422"/>
            <a:ext cx="2028501" cy="2144037"/>
            <a:chOff x="4752300" y="853075"/>
            <a:chExt cx="3477736" cy="3727292"/>
          </a:xfrm>
        </p:grpSpPr>
        <p:sp>
          <p:nvSpPr>
            <p:cNvPr id="55" name="Google Shape;1359;p43">
              <a:extLst>
                <a:ext uri="{FF2B5EF4-FFF2-40B4-BE49-F238E27FC236}">
                  <a16:creationId xmlns="" xmlns:a16="http://schemas.microsoft.com/office/drawing/2014/main" id="{D872DF1A-C493-49E6-AB35-6AB72FF441FE}"/>
                </a:ext>
              </a:extLst>
            </p:cNvPr>
            <p:cNvSpPr/>
            <p:nvPr/>
          </p:nvSpPr>
          <p:spPr>
            <a:xfrm>
              <a:off x="6060460" y="2524656"/>
              <a:ext cx="660081" cy="425397"/>
            </a:xfrm>
            <a:custGeom>
              <a:avLst/>
              <a:gdLst/>
              <a:ahLst/>
              <a:cxnLst/>
              <a:rect l="l" t="t" r="r" b="b"/>
              <a:pathLst>
                <a:path w="16423" h="10584" extrusionOk="0">
                  <a:moveTo>
                    <a:pt x="4108" y="1879"/>
                  </a:moveTo>
                  <a:cubicBezTo>
                    <a:pt x="4258" y="2095"/>
                    <a:pt x="4409" y="2306"/>
                    <a:pt x="4552" y="2503"/>
                  </a:cubicBezTo>
                  <a:cubicBezTo>
                    <a:pt x="4354" y="3227"/>
                    <a:pt x="4217" y="3850"/>
                    <a:pt x="4001" y="4451"/>
                  </a:cubicBezTo>
                  <a:cubicBezTo>
                    <a:pt x="3946" y="4611"/>
                    <a:pt x="3658" y="4689"/>
                    <a:pt x="3475" y="4809"/>
                  </a:cubicBezTo>
                  <a:cubicBezTo>
                    <a:pt x="3383" y="4611"/>
                    <a:pt x="3191" y="4395"/>
                    <a:pt x="3218" y="4218"/>
                  </a:cubicBezTo>
                  <a:cubicBezTo>
                    <a:pt x="3309" y="3621"/>
                    <a:pt x="3447" y="3032"/>
                    <a:pt x="3631" y="2457"/>
                  </a:cubicBezTo>
                  <a:cubicBezTo>
                    <a:pt x="3699" y="2237"/>
                    <a:pt x="3943" y="2071"/>
                    <a:pt x="4108" y="1879"/>
                  </a:cubicBezTo>
                  <a:close/>
                  <a:moveTo>
                    <a:pt x="8083" y="2960"/>
                  </a:moveTo>
                  <a:cubicBezTo>
                    <a:pt x="8090" y="2960"/>
                    <a:pt x="8098" y="2961"/>
                    <a:pt x="8104" y="2962"/>
                  </a:cubicBezTo>
                  <a:cubicBezTo>
                    <a:pt x="8250" y="2984"/>
                    <a:pt x="8448" y="3126"/>
                    <a:pt x="8494" y="3263"/>
                  </a:cubicBezTo>
                  <a:cubicBezTo>
                    <a:pt x="8576" y="3516"/>
                    <a:pt x="8567" y="3800"/>
                    <a:pt x="8599" y="4121"/>
                  </a:cubicBezTo>
                  <a:cubicBezTo>
                    <a:pt x="8530" y="4474"/>
                    <a:pt x="8480" y="4872"/>
                    <a:pt x="8360" y="5252"/>
                  </a:cubicBezTo>
                  <a:cubicBezTo>
                    <a:pt x="8321" y="5384"/>
                    <a:pt x="8118" y="5566"/>
                    <a:pt x="8000" y="5566"/>
                  </a:cubicBezTo>
                  <a:cubicBezTo>
                    <a:pt x="7995" y="5566"/>
                    <a:pt x="7990" y="5565"/>
                    <a:pt x="7985" y="5564"/>
                  </a:cubicBezTo>
                  <a:cubicBezTo>
                    <a:pt x="7829" y="5546"/>
                    <a:pt x="7568" y="5348"/>
                    <a:pt x="7568" y="5234"/>
                  </a:cubicBezTo>
                  <a:cubicBezTo>
                    <a:pt x="7581" y="4552"/>
                    <a:pt x="7641" y="3868"/>
                    <a:pt x="7728" y="3194"/>
                  </a:cubicBezTo>
                  <a:cubicBezTo>
                    <a:pt x="7741" y="3100"/>
                    <a:pt x="7958" y="2960"/>
                    <a:pt x="8083" y="2960"/>
                  </a:cubicBezTo>
                  <a:close/>
                  <a:moveTo>
                    <a:pt x="13027" y="4001"/>
                  </a:moveTo>
                  <a:cubicBezTo>
                    <a:pt x="13174" y="4006"/>
                    <a:pt x="13376" y="4199"/>
                    <a:pt x="13439" y="4355"/>
                  </a:cubicBezTo>
                  <a:cubicBezTo>
                    <a:pt x="13536" y="4580"/>
                    <a:pt x="13526" y="4849"/>
                    <a:pt x="13563" y="5088"/>
                  </a:cubicBezTo>
                  <a:cubicBezTo>
                    <a:pt x="13472" y="5466"/>
                    <a:pt x="13613" y="6027"/>
                    <a:pt x="13048" y="6027"/>
                  </a:cubicBezTo>
                  <a:cubicBezTo>
                    <a:pt x="13046" y="6027"/>
                    <a:pt x="13043" y="6027"/>
                    <a:pt x="13041" y="6027"/>
                  </a:cubicBezTo>
                  <a:cubicBezTo>
                    <a:pt x="12505" y="6023"/>
                    <a:pt x="12532" y="5495"/>
                    <a:pt x="12518" y="5106"/>
                  </a:cubicBezTo>
                  <a:cubicBezTo>
                    <a:pt x="12514" y="4854"/>
                    <a:pt x="12532" y="4584"/>
                    <a:pt x="12623" y="4355"/>
                  </a:cubicBezTo>
                  <a:cubicBezTo>
                    <a:pt x="12684" y="4199"/>
                    <a:pt x="12890" y="4001"/>
                    <a:pt x="13027" y="4001"/>
                  </a:cubicBezTo>
                  <a:close/>
                  <a:moveTo>
                    <a:pt x="2345" y="6705"/>
                  </a:moveTo>
                  <a:cubicBezTo>
                    <a:pt x="2390" y="6705"/>
                    <a:pt x="2428" y="6712"/>
                    <a:pt x="2443" y="6729"/>
                  </a:cubicBezTo>
                  <a:cubicBezTo>
                    <a:pt x="2545" y="6835"/>
                    <a:pt x="2581" y="7003"/>
                    <a:pt x="2695" y="7270"/>
                  </a:cubicBezTo>
                  <a:cubicBezTo>
                    <a:pt x="2438" y="7668"/>
                    <a:pt x="2173" y="8113"/>
                    <a:pt x="1870" y="8530"/>
                  </a:cubicBezTo>
                  <a:cubicBezTo>
                    <a:pt x="1831" y="8582"/>
                    <a:pt x="1712" y="8614"/>
                    <a:pt x="1610" y="8614"/>
                  </a:cubicBezTo>
                  <a:cubicBezTo>
                    <a:pt x="1559" y="8614"/>
                    <a:pt x="1512" y="8606"/>
                    <a:pt x="1481" y="8589"/>
                  </a:cubicBezTo>
                  <a:cubicBezTo>
                    <a:pt x="1384" y="8539"/>
                    <a:pt x="1270" y="8315"/>
                    <a:pt x="1306" y="8242"/>
                  </a:cubicBezTo>
                  <a:cubicBezTo>
                    <a:pt x="1550" y="7742"/>
                    <a:pt x="1824" y="7251"/>
                    <a:pt x="2114" y="6780"/>
                  </a:cubicBezTo>
                  <a:cubicBezTo>
                    <a:pt x="2141" y="6734"/>
                    <a:pt x="2256" y="6705"/>
                    <a:pt x="2345" y="6705"/>
                  </a:cubicBezTo>
                  <a:close/>
                  <a:moveTo>
                    <a:pt x="5391" y="6500"/>
                  </a:moveTo>
                  <a:cubicBezTo>
                    <a:pt x="5524" y="6673"/>
                    <a:pt x="5694" y="6835"/>
                    <a:pt x="5776" y="7031"/>
                  </a:cubicBezTo>
                  <a:cubicBezTo>
                    <a:pt x="5844" y="7188"/>
                    <a:pt x="5808" y="7388"/>
                    <a:pt x="5817" y="7664"/>
                  </a:cubicBezTo>
                  <a:cubicBezTo>
                    <a:pt x="5780" y="7884"/>
                    <a:pt x="5780" y="8209"/>
                    <a:pt x="5656" y="8485"/>
                  </a:cubicBezTo>
                  <a:cubicBezTo>
                    <a:pt x="5570" y="8673"/>
                    <a:pt x="5317" y="8787"/>
                    <a:pt x="5134" y="8934"/>
                  </a:cubicBezTo>
                  <a:cubicBezTo>
                    <a:pt x="5019" y="8751"/>
                    <a:pt x="4813" y="8568"/>
                    <a:pt x="4809" y="8379"/>
                  </a:cubicBezTo>
                  <a:cubicBezTo>
                    <a:pt x="4799" y="7905"/>
                    <a:pt x="4846" y="7430"/>
                    <a:pt x="4950" y="6967"/>
                  </a:cubicBezTo>
                  <a:cubicBezTo>
                    <a:pt x="4987" y="6789"/>
                    <a:pt x="5235" y="6656"/>
                    <a:pt x="5391" y="6500"/>
                  </a:cubicBezTo>
                  <a:close/>
                  <a:moveTo>
                    <a:pt x="10611" y="6238"/>
                  </a:moveTo>
                  <a:cubicBezTo>
                    <a:pt x="10753" y="6238"/>
                    <a:pt x="10980" y="6371"/>
                    <a:pt x="11024" y="6490"/>
                  </a:cubicBezTo>
                  <a:cubicBezTo>
                    <a:pt x="11134" y="6812"/>
                    <a:pt x="11161" y="7159"/>
                    <a:pt x="11221" y="7499"/>
                  </a:cubicBezTo>
                  <a:cubicBezTo>
                    <a:pt x="11147" y="7925"/>
                    <a:pt x="11116" y="8351"/>
                    <a:pt x="10987" y="8745"/>
                  </a:cubicBezTo>
                  <a:cubicBezTo>
                    <a:pt x="10936" y="8901"/>
                    <a:pt x="10694" y="9075"/>
                    <a:pt x="10520" y="9090"/>
                  </a:cubicBezTo>
                  <a:cubicBezTo>
                    <a:pt x="10518" y="9090"/>
                    <a:pt x="10516" y="9090"/>
                    <a:pt x="10514" y="9090"/>
                  </a:cubicBezTo>
                  <a:cubicBezTo>
                    <a:pt x="10407" y="9090"/>
                    <a:pt x="10181" y="8831"/>
                    <a:pt x="10175" y="8690"/>
                  </a:cubicBezTo>
                  <a:cubicBezTo>
                    <a:pt x="10158" y="7980"/>
                    <a:pt x="10185" y="7270"/>
                    <a:pt x="10236" y="6564"/>
                  </a:cubicBezTo>
                  <a:cubicBezTo>
                    <a:pt x="10249" y="6440"/>
                    <a:pt x="10465" y="6252"/>
                    <a:pt x="10598" y="6238"/>
                  </a:cubicBezTo>
                  <a:cubicBezTo>
                    <a:pt x="10602" y="6238"/>
                    <a:pt x="10606" y="6238"/>
                    <a:pt x="10611" y="6238"/>
                  </a:cubicBezTo>
                  <a:close/>
                  <a:moveTo>
                    <a:pt x="2109" y="0"/>
                  </a:moveTo>
                  <a:cubicBezTo>
                    <a:pt x="2086" y="101"/>
                    <a:pt x="2068" y="188"/>
                    <a:pt x="2050" y="276"/>
                  </a:cubicBezTo>
                  <a:cubicBezTo>
                    <a:pt x="1600" y="2196"/>
                    <a:pt x="1156" y="4121"/>
                    <a:pt x="698" y="6042"/>
                  </a:cubicBezTo>
                  <a:cubicBezTo>
                    <a:pt x="491" y="6894"/>
                    <a:pt x="230" y="7733"/>
                    <a:pt x="33" y="8585"/>
                  </a:cubicBezTo>
                  <a:cubicBezTo>
                    <a:pt x="0" y="8728"/>
                    <a:pt x="143" y="9035"/>
                    <a:pt x="266" y="9071"/>
                  </a:cubicBezTo>
                  <a:cubicBezTo>
                    <a:pt x="1898" y="9566"/>
                    <a:pt x="3521" y="10152"/>
                    <a:pt x="5194" y="10464"/>
                  </a:cubicBezTo>
                  <a:cubicBezTo>
                    <a:pt x="5673" y="10552"/>
                    <a:pt x="6168" y="10584"/>
                    <a:pt x="6667" y="10584"/>
                  </a:cubicBezTo>
                  <a:cubicBezTo>
                    <a:pt x="7341" y="10584"/>
                    <a:pt x="8024" y="10525"/>
                    <a:pt x="8690" y="10464"/>
                  </a:cubicBezTo>
                  <a:cubicBezTo>
                    <a:pt x="11454" y="10213"/>
                    <a:pt x="13852" y="8787"/>
                    <a:pt x="16423" y="7958"/>
                  </a:cubicBezTo>
                  <a:cubicBezTo>
                    <a:pt x="16299" y="6349"/>
                    <a:pt x="16176" y="4786"/>
                    <a:pt x="16056" y="3236"/>
                  </a:cubicBezTo>
                  <a:cubicBezTo>
                    <a:pt x="11235" y="2962"/>
                    <a:pt x="6468" y="2411"/>
                    <a:pt x="2109" y="0"/>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360;p43">
              <a:extLst>
                <a:ext uri="{FF2B5EF4-FFF2-40B4-BE49-F238E27FC236}">
                  <a16:creationId xmlns="" xmlns:a16="http://schemas.microsoft.com/office/drawing/2014/main" id="{D7BFC9BA-FF1B-42B2-95E6-78194D5C9790}"/>
                </a:ext>
              </a:extLst>
            </p:cNvPr>
            <p:cNvSpPr/>
            <p:nvPr/>
          </p:nvSpPr>
          <p:spPr>
            <a:xfrm>
              <a:off x="6358330" y="2087679"/>
              <a:ext cx="353171" cy="382874"/>
            </a:xfrm>
            <a:custGeom>
              <a:avLst/>
              <a:gdLst/>
              <a:ahLst/>
              <a:cxnLst/>
              <a:rect l="l" t="t" r="r" b="b"/>
              <a:pathLst>
                <a:path w="8787" h="9526" extrusionOk="0">
                  <a:moveTo>
                    <a:pt x="4299" y="1966"/>
                  </a:moveTo>
                  <a:cubicBezTo>
                    <a:pt x="4301" y="1966"/>
                    <a:pt x="4303" y="1966"/>
                    <a:pt x="4305" y="1966"/>
                  </a:cubicBezTo>
                  <a:cubicBezTo>
                    <a:pt x="4465" y="1986"/>
                    <a:pt x="4695" y="2076"/>
                    <a:pt x="4749" y="2205"/>
                  </a:cubicBezTo>
                  <a:cubicBezTo>
                    <a:pt x="4937" y="2618"/>
                    <a:pt x="5062" y="3057"/>
                    <a:pt x="5227" y="3529"/>
                  </a:cubicBezTo>
                  <a:cubicBezTo>
                    <a:pt x="5126" y="3677"/>
                    <a:pt x="5052" y="3901"/>
                    <a:pt x="4928" y="3937"/>
                  </a:cubicBezTo>
                  <a:cubicBezTo>
                    <a:pt x="4893" y="3947"/>
                    <a:pt x="4850" y="3952"/>
                    <a:pt x="4803" y="3952"/>
                  </a:cubicBezTo>
                  <a:cubicBezTo>
                    <a:pt x="4638" y="3952"/>
                    <a:pt x="4431" y="3894"/>
                    <a:pt x="4406" y="3823"/>
                  </a:cubicBezTo>
                  <a:cubicBezTo>
                    <a:pt x="4231" y="3300"/>
                    <a:pt x="4112" y="2755"/>
                    <a:pt x="4011" y="2214"/>
                  </a:cubicBezTo>
                  <a:cubicBezTo>
                    <a:pt x="3998" y="2147"/>
                    <a:pt x="4203" y="1966"/>
                    <a:pt x="4299" y="1966"/>
                  </a:cubicBezTo>
                  <a:close/>
                  <a:moveTo>
                    <a:pt x="1780" y="2235"/>
                  </a:moveTo>
                  <a:cubicBezTo>
                    <a:pt x="2175" y="2235"/>
                    <a:pt x="2197" y="2618"/>
                    <a:pt x="2224" y="2934"/>
                  </a:cubicBezTo>
                  <a:cubicBezTo>
                    <a:pt x="2247" y="3186"/>
                    <a:pt x="2278" y="3451"/>
                    <a:pt x="2219" y="3689"/>
                  </a:cubicBezTo>
                  <a:lnTo>
                    <a:pt x="2219" y="3690"/>
                  </a:lnTo>
                  <a:cubicBezTo>
                    <a:pt x="2173" y="3869"/>
                    <a:pt x="1990" y="4011"/>
                    <a:pt x="1866" y="4166"/>
                  </a:cubicBezTo>
                  <a:cubicBezTo>
                    <a:pt x="1706" y="4024"/>
                    <a:pt x="1499" y="3905"/>
                    <a:pt x="1403" y="3731"/>
                  </a:cubicBezTo>
                  <a:cubicBezTo>
                    <a:pt x="1321" y="3565"/>
                    <a:pt x="1361" y="3336"/>
                    <a:pt x="1348" y="3140"/>
                  </a:cubicBezTo>
                  <a:lnTo>
                    <a:pt x="1361" y="3140"/>
                  </a:lnTo>
                  <a:cubicBezTo>
                    <a:pt x="1361" y="3085"/>
                    <a:pt x="1357" y="3030"/>
                    <a:pt x="1361" y="2975"/>
                  </a:cubicBezTo>
                  <a:cubicBezTo>
                    <a:pt x="1380" y="2677"/>
                    <a:pt x="1302" y="2269"/>
                    <a:pt x="1724" y="2237"/>
                  </a:cubicBezTo>
                  <a:cubicBezTo>
                    <a:pt x="1744" y="2235"/>
                    <a:pt x="1763" y="2235"/>
                    <a:pt x="1780" y="2235"/>
                  </a:cubicBezTo>
                  <a:close/>
                  <a:moveTo>
                    <a:pt x="6838" y="4973"/>
                  </a:moveTo>
                  <a:cubicBezTo>
                    <a:pt x="6956" y="4973"/>
                    <a:pt x="7158" y="5219"/>
                    <a:pt x="7229" y="5390"/>
                  </a:cubicBezTo>
                  <a:cubicBezTo>
                    <a:pt x="7307" y="5583"/>
                    <a:pt x="7271" y="5821"/>
                    <a:pt x="7280" y="5968"/>
                  </a:cubicBezTo>
                  <a:cubicBezTo>
                    <a:pt x="7280" y="6092"/>
                    <a:pt x="7284" y="6147"/>
                    <a:pt x="7280" y="6202"/>
                  </a:cubicBezTo>
                  <a:cubicBezTo>
                    <a:pt x="7275" y="6531"/>
                    <a:pt x="7339" y="6945"/>
                    <a:pt x="6886" y="6976"/>
                  </a:cubicBezTo>
                  <a:cubicBezTo>
                    <a:pt x="6867" y="6978"/>
                    <a:pt x="6849" y="6979"/>
                    <a:pt x="6831" y="6979"/>
                  </a:cubicBezTo>
                  <a:cubicBezTo>
                    <a:pt x="6425" y="6979"/>
                    <a:pt x="6347" y="6590"/>
                    <a:pt x="6317" y="6253"/>
                  </a:cubicBezTo>
                  <a:cubicBezTo>
                    <a:pt x="6294" y="5964"/>
                    <a:pt x="6272" y="5653"/>
                    <a:pt x="6359" y="5386"/>
                  </a:cubicBezTo>
                  <a:cubicBezTo>
                    <a:pt x="6418" y="5207"/>
                    <a:pt x="6648" y="5005"/>
                    <a:pt x="6826" y="4974"/>
                  </a:cubicBezTo>
                  <a:cubicBezTo>
                    <a:pt x="6830" y="4973"/>
                    <a:pt x="6834" y="4973"/>
                    <a:pt x="6838" y="4973"/>
                  </a:cubicBezTo>
                  <a:close/>
                  <a:moveTo>
                    <a:pt x="3475" y="4876"/>
                  </a:moveTo>
                  <a:cubicBezTo>
                    <a:pt x="3480" y="4876"/>
                    <a:pt x="3485" y="4876"/>
                    <a:pt x="3489" y="4877"/>
                  </a:cubicBezTo>
                  <a:cubicBezTo>
                    <a:pt x="3659" y="4895"/>
                    <a:pt x="3874" y="5079"/>
                    <a:pt x="3943" y="5243"/>
                  </a:cubicBezTo>
                  <a:cubicBezTo>
                    <a:pt x="4039" y="5487"/>
                    <a:pt x="4021" y="5780"/>
                    <a:pt x="4053" y="6064"/>
                  </a:cubicBezTo>
                  <a:cubicBezTo>
                    <a:pt x="3994" y="6421"/>
                    <a:pt x="4158" y="6976"/>
                    <a:pt x="3576" y="6985"/>
                  </a:cubicBezTo>
                  <a:cubicBezTo>
                    <a:pt x="3574" y="6985"/>
                    <a:pt x="3571" y="6985"/>
                    <a:pt x="3569" y="6985"/>
                  </a:cubicBezTo>
                  <a:cubicBezTo>
                    <a:pt x="3008" y="6985"/>
                    <a:pt x="3017" y="6457"/>
                    <a:pt x="3013" y="6041"/>
                  </a:cubicBezTo>
                  <a:cubicBezTo>
                    <a:pt x="3004" y="5771"/>
                    <a:pt x="3013" y="5486"/>
                    <a:pt x="3100" y="5239"/>
                  </a:cubicBezTo>
                  <a:cubicBezTo>
                    <a:pt x="3148" y="5085"/>
                    <a:pt x="3353" y="4876"/>
                    <a:pt x="3475" y="4876"/>
                  </a:cubicBezTo>
                  <a:close/>
                  <a:moveTo>
                    <a:pt x="5324" y="7081"/>
                  </a:moveTo>
                  <a:cubicBezTo>
                    <a:pt x="5735" y="7081"/>
                    <a:pt x="5718" y="7556"/>
                    <a:pt x="5749" y="7879"/>
                  </a:cubicBezTo>
                  <a:cubicBezTo>
                    <a:pt x="5786" y="8268"/>
                    <a:pt x="5909" y="8809"/>
                    <a:pt x="5323" y="8819"/>
                  </a:cubicBezTo>
                  <a:cubicBezTo>
                    <a:pt x="5319" y="8819"/>
                    <a:pt x="5314" y="8819"/>
                    <a:pt x="5310" y="8819"/>
                  </a:cubicBezTo>
                  <a:cubicBezTo>
                    <a:pt x="4787" y="8819"/>
                    <a:pt x="4881" y="8298"/>
                    <a:pt x="4736" y="7837"/>
                  </a:cubicBezTo>
                  <a:cubicBezTo>
                    <a:pt x="4919" y="7572"/>
                    <a:pt x="5098" y="7090"/>
                    <a:pt x="5295" y="7082"/>
                  </a:cubicBezTo>
                  <a:cubicBezTo>
                    <a:pt x="5305" y="7081"/>
                    <a:pt x="5314" y="7081"/>
                    <a:pt x="5324" y="7081"/>
                  </a:cubicBezTo>
                  <a:close/>
                  <a:moveTo>
                    <a:pt x="6174" y="1"/>
                  </a:moveTo>
                  <a:cubicBezTo>
                    <a:pt x="5159" y="666"/>
                    <a:pt x="4144" y="956"/>
                    <a:pt x="3112" y="956"/>
                  </a:cubicBezTo>
                  <a:cubicBezTo>
                    <a:pt x="2099" y="956"/>
                    <a:pt x="1070" y="677"/>
                    <a:pt x="10" y="202"/>
                  </a:cubicBezTo>
                  <a:cubicBezTo>
                    <a:pt x="10" y="1861"/>
                    <a:pt x="0" y="3451"/>
                    <a:pt x="10" y="5042"/>
                  </a:cubicBezTo>
                  <a:cubicBezTo>
                    <a:pt x="19" y="6160"/>
                    <a:pt x="624" y="7027"/>
                    <a:pt x="1403" y="7687"/>
                  </a:cubicBezTo>
                  <a:cubicBezTo>
                    <a:pt x="2839" y="8906"/>
                    <a:pt x="4535" y="9526"/>
                    <a:pt x="6415" y="9526"/>
                  </a:cubicBezTo>
                  <a:cubicBezTo>
                    <a:pt x="6521" y="9526"/>
                    <a:pt x="6627" y="9524"/>
                    <a:pt x="6734" y="9520"/>
                  </a:cubicBezTo>
                  <a:cubicBezTo>
                    <a:pt x="6881" y="9514"/>
                    <a:pt x="7064" y="9410"/>
                    <a:pt x="7169" y="9295"/>
                  </a:cubicBezTo>
                  <a:cubicBezTo>
                    <a:pt x="7545" y="8870"/>
                    <a:pt x="7898" y="8424"/>
                    <a:pt x="8246" y="7980"/>
                  </a:cubicBezTo>
                  <a:cubicBezTo>
                    <a:pt x="8357" y="7843"/>
                    <a:pt x="8494" y="7677"/>
                    <a:pt x="8503" y="7517"/>
                  </a:cubicBezTo>
                  <a:cubicBezTo>
                    <a:pt x="8572" y="6293"/>
                    <a:pt x="8787" y="5079"/>
                    <a:pt x="8096" y="3897"/>
                  </a:cubicBezTo>
                  <a:cubicBezTo>
                    <a:pt x="7371" y="2655"/>
                    <a:pt x="6812" y="1316"/>
                    <a:pt x="6174"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361;p43">
              <a:extLst>
                <a:ext uri="{FF2B5EF4-FFF2-40B4-BE49-F238E27FC236}">
                  <a16:creationId xmlns="" xmlns:a16="http://schemas.microsoft.com/office/drawing/2014/main" id="{8646CEC2-7D76-44FC-9522-6415E59EDBE5}"/>
                </a:ext>
              </a:extLst>
            </p:cNvPr>
            <p:cNvSpPr/>
            <p:nvPr/>
          </p:nvSpPr>
          <p:spPr>
            <a:xfrm>
              <a:off x="6623081" y="2036634"/>
              <a:ext cx="216517" cy="180866"/>
            </a:xfrm>
            <a:custGeom>
              <a:avLst/>
              <a:gdLst/>
              <a:ahLst/>
              <a:cxnLst/>
              <a:rect l="l" t="t" r="r" b="b"/>
              <a:pathLst>
                <a:path w="5387" h="4500" extrusionOk="0">
                  <a:moveTo>
                    <a:pt x="1" y="1"/>
                  </a:moveTo>
                  <a:cubicBezTo>
                    <a:pt x="110" y="377"/>
                    <a:pt x="157" y="707"/>
                    <a:pt x="298" y="991"/>
                  </a:cubicBezTo>
                  <a:cubicBezTo>
                    <a:pt x="844" y="2086"/>
                    <a:pt x="1421" y="3163"/>
                    <a:pt x="2004" y="4240"/>
                  </a:cubicBezTo>
                  <a:cubicBezTo>
                    <a:pt x="2063" y="4353"/>
                    <a:pt x="2228" y="4500"/>
                    <a:pt x="2320" y="4500"/>
                  </a:cubicBezTo>
                  <a:cubicBezTo>
                    <a:pt x="2327" y="4500"/>
                    <a:pt x="2333" y="4499"/>
                    <a:pt x="2338" y="4498"/>
                  </a:cubicBezTo>
                  <a:cubicBezTo>
                    <a:pt x="3337" y="4258"/>
                    <a:pt x="4332" y="3983"/>
                    <a:pt x="5386" y="3705"/>
                  </a:cubicBezTo>
                  <a:cubicBezTo>
                    <a:pt x="4019" y="1751"/>
                    <a:pt x="2288" y="495"/>
                    <a:pt x="1"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362;p43">
              <a:extLst>
                <a:ext uri="{FF2B5EF4-FFF2-40B4-BE49-F238E27FC236}">
                  <a16:creationId xmlns="" xmlns:a16="http://schemas.microsoft.com/office/drawing/2014/main" id="{5B1AD8B0-1EAC-49B9-B685-4A7A85BB8098}"/>
                </a:ext>
              </a:extLst>
            </p:cNvPr>
            <p:cNvSpPr/>
            <p:nvPr/>
          </p:nvSpPr>
          <p:spPr>
            <a:xfrm>
              <a:off x="6109978" y="2033660"/>
              <a:ext cx="218366" cy="276967"/>
            </a:xfrm>
            <a:custGeom>
              <a:avLst/>
              <a:gdLst/>
              <a:ahLst/>
              <a:cxnLst/>
              <a:rect l="l" t="t" r="r" b="b"/>
              <a:pathLst>
                <a:path w="5433" h="6891" extrusionOk="0">
                  <a:moveTo>
                    <a:pt x="3671" y="1"/>
                  </a:moveTo>
                  <a:cubicBezTo>
                    <a:pt x="3356" y="1"/>
                    <a:pt x="2952" y="255"/>
                    <a:pt x="2678" y="478"/>
                  </a:cubicBezTo>
                  <a:cubicBezTo>
                    <a:pt x="1385" y="1537"/>
                    <a:pt x="836" y="3049"/>
                    <a:pt x="382" y="4580"/>
                  </a:cubicBezTo>
                  <a:cubicBezTo>
                    <a:pt x="162" y="5318"/>
                    <a:pt x="120" y="6111"/>
                    <a:pt x="1" y="6890"/>
                  </a:cubicBezTo>
                  <a:cubicBezTo>
                    <a:pt x="1826" y="6688"/>
                    <a:pt x="3545" y="6500"/>
                    <a:pt x="5424" y="6295"/>
                  </a:cubicBezTo>
                  <a:cubicBezTo>
                    <a:pt x="5424" y="4924"/>
                    <a:pt x="5432" y="3572"/>
                    <a:pt x="5419" y="2216"/>
                  </a:cubicBezTo>
                  <a:cubicBezTo>
                    <a:pt x="5415" y="1890"/>
                    <a:pt x="5350" y="1564"/>
                    <a:pt x="5300" y="1238"/>
                  </a:cubicBezTo>
                  <a:cubicBezTo>
                    <a:pt x="5158" y="377"/>
                    <a:pt x="4433" y="144"/>
                    <a:pt x="3768" y="10"/>
                  </a:cubicBezTo>
                  <a:cubicBezTo>
                    <a:pt x="3737" y="4"/>
                    <a:pt x="3705" y="1"/>
                    <a:pt x="3671"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363;p43">
              <a:extLst>
                <a:ext uri="{FF2B5EF4-FFF2-40B4-BE49-F238E27FC236}">
                  <a16:creationId xmlns="" xmlns:a16="http://schemas.microsoft.com/office/drawing/2014/main" id="{876B5D89-4CAD-4067-9AE4-926F99F5C079}"/>
                </a:ext>
              </a:extLst>
            </p:cNvPr>
            <p:cNvSpPr/>
            <p:nvPr/>
          </p:nvSpPr>
          <p:spPr>
            <a:xfrm>
              <a:off x="4880114" y="2466175"/>
              <a:ext cx="291476" cy="125561"/>
            </a:xfrm>
            <a:custGeom>
              <a:avLst/>
              <a:gdLst/>
              <a:ahLst/>
              <a:cxnLst/>
              <a:rect l="l" t="t" r="r" b="b"/>
              <a:pathLst>
                <a:path w="7252" h="3124" extrusionOk="0">
                  <a:moveTo>
                    <a:pt x="4849" y="1"/>
                  </a:moveTo>
                  <a:cubicBezTo>
                    <a:pt x="4766" y="1"/>
                    <a:pt x="4675" y="16"/>
                    <a:pt x="4575" y="44"/>
                  </a:cubicBezTo>
                  <a:cubicBezTo>
                    <a:pt x="3430" y="351"/>
                    <a:pt x="2274" y="644"/>
                    <a:pt x="1128" y="951"/>
                  </a:cubicBezTo>
                  <a:cubicBezTo>
                    <a:pt x="767" y="1047"/>
                    <a:pt x="413" y="1176"/>
                    <a:pt x="1" y="1304"/>
                  </a:cubicBezTo>
                  <a:cubicBezTo>
                    <a:pt x="2485" y="1927"/>
                    <a:pt x="4869" y="2528"/>
                    <a:pt x="7252" y="3124"/>
                  </a:cubicBezTo>
                  <a:cubicBezTo>
                    <a:pt x="6688" y="2147"/>
                    <a:pt x="6001" y="1272"/>
                    <a:pt x="5386" y="351"/>
                  </a:cubicBezTo>
                  <a:cubicBezTo>
                    <a:pt x="5219" y="98"/>
                    <a:pt x="5057" y="1"/>
                    <a:pt x="4849"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364;p43">
              <a:extLst>
                <a:ext uri="{FF2B5EF4-FFF2-40B4-BE49-F238E27FC236}">
                  <a16:creationId xmlns="" xmlns:a16="http://schemas.microsoft.com/office/drawing/2014/main" id="{82502CC8-AAC9-4524-B898-E6B7DB614F3A}"/>
                </a:ext>
              </a:extLst>
            </p:cNvPr>
            <p:cNvSpPr/>
            <p:nvPr/>
          </p:nvSpPr>
          <p:spPr>
            <a:xfrm>
              <a:off x="4795749" y="2546601"/>
              <a:ext cx="384321" cy="243968"/>
            </a:xfrm>
            <a:custGeom>
              <a:avLst/>
              <a:gdLst/>
              <a:ahLst/>
              <a:cxnLst/>
              <a:rect l="l" t="t" r="r" b="b"/>
              <a:pathLst>
                <a:path w="9562" h="6070" extrusionOk="0">
                  <a:moveTo>
                    <a:pt x="1" y="1"/>
                  </a:moveTo>
                  <a:lnTo>
                    <a:pt x="1" y="1"/>
                  </a:lnTo>
                  <a:cubicBezTo>
                    <a:pt x="394" y="1509"/>
                    <a:pt x="3144" y="4955"/>
                    <a:pt x="4785" y="6069"/>
                  </a:cubicBezTo>
                  <a:cubicBezTo>
                    <a:pt x="5409" y="5611"/>
                    <a:pt x="5963" y="5088"/>
                    <a:pt x="6614" y="4749"/>
                  </a:cubicBezTo>
                  <a:cubicBezTo>
                    <a:pt x="7824" y="4121"/>
                    <a:pt x="8617" y="3080"/>
                    <a:pt x="9562" y="2095"/>
                  </a:cubicBezTo>
                  <a:cubicBezTo>
                    <a:pt x="6399" y="1223"/>
                    <a:pt x="3328" y="201"/>
                    <a:pt x="1"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365;p43">
              <a:extLst>
                <a:ext uri="{FF2B5EF4-FFF2-40B4-BE49-F238E27FC236}">
                  <a16:creationId xmlns="" xmlns:a16="http://schemas.microsoft.com/office/drawing/2014/main" id="{249E776B-697F-4680-93CE-DC6088F1C1E7}"/>
                </a:ext>
              </a:extLst>
            </p:cNvPr>
            <p:cNvSpPr/>
            <p:nvPr/>
          </p:nvSpPr>
          <p:spPr>
            <a:xfrm>
              <a:off x="5019181" y="2641095"/>
              <a:ext cx="412013" cy="267521"/>
            </a:xfrm>
            <a:custGeom>
              <a:avLst/>
              <a:gdLst/>
              <a:ahLst/>
              <a:cxnLst/>
              <a:rect l="l" t="t" r="r" b="b"/>
              <a:pathLst>
                <a:path w="10251" h="6656" extrusionOk="0">
                  <a:moveTo>
                    <a:pt x="5171" y="0"/>
                  </a:moveTo>
                  <a:cubicBezTo>
                    <a:pt x="4987" y="0"/>
                    <a:pt x="4847" y="66"/>
                    <a:pt x="4685" y="248"/>
                  </a:cubicBezTo>
                  <a:cubicBezTo>
                    <a:pt x="3589" y="1453"/>
                    <a:pt x="2545" y="2709"/>
                    <a:pt x="995" y="3401"/>
                  </a:cubicBezTo>
                  <a:cubicBezTo>
                    <a:pt x="615" y="3570"/>
                    <a:pt x="330" y="3955"/>
                    <a:pt x="0" y="4240"/>
                  </a:cubicBezTo>
                  <a:cubicBezTo>
                    <a:pt x="79" y="4341"/>
                    <a:pt x="107" y="4396"/>
                    <a:pt x="147" y="4423"/>
                  </a:cubicBezTo>
                  <a:cubicBezTo>
                    <a:pt x="284" y="4514"/>
                    <a:pt x="427" y="4602"/>
                    <a:pt x="568" y="4685"/>
                  </a:cubicBezTo>
                  <a:cubicBezTo>
                    <a:pt x="2177" y="5615"/>
                    <a:pt x="3874" y="6243"/>
                    <a:pt x="5639" y="6655"/>
                  </a:cubicBezTo>
                  <a:lnTo>
                    <a:pt x="5703" y="6394"/>
                  </a:lnTo>
                  <a:cubicBezTo>
                    <a:pt x="5683" y="6392"/>
                    <a:pt x="5663" y="6383"/>
                    <a:pt x="5648" y="6371"/>
                  </a:cubicBezTo>
                  <a:cubicBezTo>
                    <a:pt x="5547" y="6284"/>
                    <a:pt x="5502" y="6018"/>
                    <a:pt x="5566" y="5894"/>
                  </a:cubicBezTo>
                  <a:cubicBezTo>
                    <a:pt x="5681" y="5656"/>
                    <a:pt x="5881" y="5454"/>
                    <a:pt x="6066" y="5257"/>
                  </a:cubicBezTo>
                  <a:cubicBezTo>
                    <a:pt x="7422" y="3822"/>
                    <a:pt x="8779" y="2398"/>
                    <a:pt x="10250" y="852"/>
                  </a:cubicBezTo>
                  <a:cubicBezTo>
                    <a:pt x="8523" y="559"/>
                    <a:pt x="6950" y="307"/>
                    <a:pt x="5387" y="23"/>
                  </a:cubicBezTo>
                  <a:cubicBezTo>
                    <a:pt x="5307" y="9"/>
                    <a:pt x="5236" y="0"/>
                    <a:pt x="5171"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366;p43">
              <a:extLst>
                <a:ext uri="{FF2B5EF4-FFF2-40B4-BE49-F238E27FC236}">
                  <a16:creationId xmlns="" xmlns:a16="http://schemas.microsoft.com/office/drawing/2014/main" id="{82514052-BF91-471B-873A-303FC0A501A0}"/>
                </a:ext>
              </a:extLst>
            </p:cNvPr>
            <p:cNvSpPr/>
            <p:nvPr/>
          </p:nvSpPr>
          <p:spPr>
            <a:xfrm>
              <a:off x="5119061" y="2450138"/>
              <a:ext cx="315592" cy="192241"/>
            </a:xfrm>
            <a:custGeom>
              <a:avLst/>
              <a:gdLst/>
              <a:ahLst/>
              <a:cxnLst/>
              <a:rect l="l" t="t" r="r" b="b"/>
              <a:pathLst>
                <a:path w="7852" h="4783" extrusionOk="0">
                  <a:moveTo>
                    <a:pt x="2154" y="0"/>
                  </a:moveTo>
                  <a:cubicBezTo>
                    <a:pt x="1446" y="0"/>
                    <a:pt x="728" y="60"/>
                    <a:pt x="1" y="200"/>
                  </a:cubicBezTo>
                  <a:cubicBezTo>
                    <a:pt x="37" y="297"/>
                    <a:pt x="51" y="352"/>
                    <a:pt x="83" y="392"/>
                  </a:cubicBezTo>
                  <a:cubicBezTo>
                    <a:pt x="853" y="1478"/>
                    <a:pt x="1618" y="2569"/>
                    <a:pt x="2407" y="3642"/>
                  </a:cubicBezTo>
                  <a:cubicBezTo>
                    <a:pt x="2508" y="3784"/>
                    <a:pt x="2719" y="3889"/>
                    <a:pt x="2893" y="3926"/>
                  </a:cubicBezTo>
                  <a:cubicBezTo>
                    <a:pt x="3901" y="4118"/>
                    <a:pt x="4910" y="4288"/>
                    <a:pt x="5918" y="4458"/>
                  </a:cubicBezTo>
                  <a:cubicBezTo>
                    <a:pt x="6551" y="4568"/>
                    <a:pt x="7187" y="4669"/>
                    <a:pt x="7852" y="4783"/>
                  </a:cubicBezTo>
                  <a:cubicBezTo>
                    <a:pt x="7298" y="3353"/>
                    <a:pt x="6770" y="2001"/>
                    <a:pt x="6211" y="552"/>
                  </a:cubicBezTo>
                  <a:cubicBezTo>
                    <a:pt x="4916" y="236"/>
                    <a:pt x="3557" y="0"/>
                    <a:pt x="2154"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367;p43">
              <a:extLst>
                <a:ext uri="{FF2B5EF4-FFF2-40B4-BE49-F238E27FC236}">
                  <a16:creationId xmlns="" xmlns:a16="http://schemas.microsoft.com/office/drawing/2014/main" id="{75ECEDC3-E227-4F16-8AF0-921D31861CC1}"/>
                </a:ext>
              </a:extLst>
            </p:cNvPr>
            <p:cNvSpPr/>
            <p:nvPr/>
          </p:nvSpPr>
          <p:spPr>
            <a:xfrm>
              <a:off x="5402622" y="2482453"/>
              <a:ext cx="224033" cy="197707"/>
            </a:xfrm>
            <a:custGeom>
              <a:avLst/>
              <a:gdLst/>
              <a:ahLst/>
              <a:cxnLst/>
              <a:rect l="l" t="t" r="r" b="b"/>
              <a:pathLst>
                <a:path w="5574" h="4919" extrusionOk="0">
                  <a:moveTo>
                    <a:pt x="0" y="1"/>
                  </a:moveTo>
                  <a:cubicBezTo>
                    <a:pt x="614" y="1389"/>
                    <a:pt x="1177" y="2677"/>
                    <a:pt x="1755" y="3961"/>
                  </a:cubicBezTo>
                  <a:cubicBezTo>
                    <a:pt x="1806" y="4075"/>
                    <a:pt x="1938" y="4218"/>
                    <a:pt x="2053" y="4231"/>
                  </a:cubicBezTo>
                  <a:cubicBezTo>
                    <a:pt x="3112" y="4387"/>
                    <a:pt x="4102" y="4919"/>
                    <a:pt x="5190" y="4919"/>
                  </a:cubicBezTo>
                  <a:cubicBezTo>
                    <a:pt x="5316" y="4919"/>
                    <a:pt x="5444" y="4911"/>
                    <a:pt x="5573" y="4896"/>
                  </a:cubicBezTo>
                  <a:lnTo>
                    <a:pt x="5532" y="4511"/>
                  </a:lnTo>
                  <a:cubicBezTo>
                    <a:pt x="5372" y="4452"/>
                    <a:pt x="5193" y="4410"/>
                    <a:pt x="5093" y="4295"/>
                  </a:cubicBezTo>
                  <a:cubicBezTo>
                    <a:pt x="4900" y="4073"/>
                    <a:pt x="4749" y="3821"/>
                    <a:pt x="4644" y="3547"/>
                  </a:cubicBezTo>
                  <a:cubicBezTo>
                    <a:pt x="4424" y="2970"/>
                    <a:pt x="4267" y="2365"/>
                    <a:pt x="4035" y="1792"/>
                  </a:cubicBezTo>
                  <a:cubicBezTo>
                    <a:pt x="3947" y="1572"/>
                    <a:pt x="3750" y="1325"/>
                    <a:pt x="3539" y="1238"/>
                  </a:cubicBezTo>
                  <a:cubicBezTo>
                    <a:pt x="2594" y="853"/>
                    <a:pt x="1623" y="513"/>
                    <a:pt x="660" y="165"/>
                  </a:cubicBezTo>
                  <a:cubicBezTo>
                    <a:pt x="472" y="96"/>
                    <a:pt x="266" y="64"/>
                    <a:pt x="0"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368;p43">
              <a:extLst>
                <a:ext uri="{FF2B5EF4-FFF2-40B4-BE49-F238E27FC236}">
                  <a16:creationId xmlns="" xmlns:a16="http://schemas.microsoft.com/office/drawing/2014/main" id="{6B6B8CAA-61EF-4362-90B4-4D6C8695810C}"/>
                </a:ext>
              </a:extLst>
            </p:cNvPr>
            <p:cNvSpPr/>
            <p:nvPr/>
          </p:nvSpPr>
          <p:spPr>
            <a:xfrm>
              <a:off x="5245869" y="2684543"/>
              <a:ext cx="355905" cy="249676"/>
            </a:xfrm>
            <a:custGeom>
              <a:avLst/>
              <a:gdLst/>
              <a:ahLst/>
              <a:cxnLst/>
              <a:rect l="l" t="t" r="r" b="b"/>
              <a:pathLst>
                <a:path w="8855" h="6212" extrusionOk="0">
                  <a:moveTo>
                    <a:pt x="5628" y="0"/>
                  </a:moveTo>
                  <a:cubicBezTo>
                    <a:pt x="5537" y="0"/>
                    <a:pt x="5412" y="57"/>
                    <a:pt x="5354" y="124"/>
                  </a:cubicBezTo>
                  <a:cubicBezTo>
                    <a:pt x="4708" y="848"/>
                    <a:pt x="4020" y="1545"/>
                    <a:pt x="3456" y="2329"/>
                  </a:cubicBezTo>
                  <a:cubicBezTo>
                    <a:pt x="2630" y="3480"/>
                    <a:pt x="1622" y="4420"/>
                    <a:pt x="481" y="5226"/>
                  </a:cubicBezTo>
                  <a:cubicBezTo>
                    <a:pt x="397" y="5280"/>
                    <a:pt x="251" y="5323"/>
                    <a:pt x="142" y="5323"/>
                  </a:cubicBezTo>
                  <a:cubicBezTo>
                    <a:pt x="113" y="5323"/>
                    <a:pt x="86" y="5320"/>
                    <a:pt x="64" y="5313"/>
                  </a:cubicBezTo>
                  <a:lnTo>
                    <a:pt x="0" y="5574"/>
                  </a:lnTo>
                  <a:cubicBezTo>
                    <a:pt x="894" y="5789"/>
                    <a:pt x="1805" y="5946"/>
                    <a:pt x="2731" y="6056"/>
                  </a:cubicBezTo>
                  <a:cubicBezTo>
                    <a:pt x="3558" y="6157"/>
                    <a:pt x="4392" y="6210"/>
                    <a:pt x="5225" y="6212"/>
                  </a:cubicBezTo>
                  <a:lnTo>
                    <a:pt x="5230" y="5882"/>
                  </a:lnTo>
                  <a:cubicBezTo>
                    <a:pt x="5215" y="5712"/>
                    <a:pt x="5165" y="5533"/>
                    <a:pt x="5198" y="5373"/>
                  </a:cubicBezTo>
                  <a:cubicBezTo>
                    <a:pt x="5233" y="5217"/>
                    <a:pt x="5344" y="5074"/>
                    <a:pt x="5445" y="4946"/>
                  </a:cubicBezTo>
                  <a:cubicBezTo>
                    <a:pt x="5802" y="4483"/>
                    <a:pt x="6169" y="4025"/>
                    <a:pt x="6539" y="3572"/>
                  </a:cubicBezTo>
                  <a:cubicBezTo>
                    <a:pt x="7286" y="2659"/>
                    <a:pt x="8039" y="1747"/>
                    <a:pt x="8855" y="753"/>
                  </a:cubicBezTo>
                  <a:cubicBezTo>
                    <a:pt x="7700" y="478"/>
                    <a:pt x="6686" y="230"/>
                    <a:pt x="5670" y="5"/>
                  </a:cubicBezTo>
                  <a:cubicBezTo>
                    <a:pt x="5657" y="2"/>
                    <a:pt x="5643" y="0"/>
                    <a:pt x="5628"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369;p43">
              <a:extLst>
                <a:ext uri="{FF2B5EF4-FFF2-40B4-BE49-F238E27FC236}">
                  <a16:creationId xmlns="" xmlns:a16="http://schemas.microsoft.com/office/drawing/2014/main" id="{5126618B-65B3-4C8B-8A64-8B56E727D0B5}"/>
                </a:ext>
              </a:extLst>
            </p:cNvPr>
            <p:cNvSpPr/>
            <p:nvPr/>
          </p:nvSpPr>
          <p:spPr>
            <a:xfrm>
              <a:off x="5455837" y="2726102"/>
              <a:ext cx="436450" cy="208117"/>
            </a:xfrm>
            <a:custGeom>
              <a:avLst/>
              <a:gdLst/>
              <a:ahLst/>
              <a:cxnLst/>
              <a:rect l="l" t="t" r="r" b="b"/>
              <a:pathLst>
                <a:path w="10859" h="5178" extrusionOk="0">
                  <a:moveTo>
                    <a:pt x="4606" y="1"/>
                  </a:moveTo>
                  <a:cubicBezTo>
                    <a:pt x="4478" y="1"/>
                    <a:pt x="4306" y="78"/>
                    <a:pt x="4235" y="172"/>
                  </a:cubicBezTo>
                  <a:cubicBezTo>
                    <a:pt x="3112" y="1570"/>
                    <a:pt x="2007" y="2986"/>
                    <a:pt x="894" y="4394"/>
                  </a:cubicBezTo>
                  <a:cubicBezTo>
                    <a:pt x="793" y="4523"/>
                    <a:pt x="692" y="4678"/>
                    <a:pt x="550" y="4742"/>
                  </a:cubicBezTo>
                  <a:cubicBezTo>
                    <a:pt x="390" y="4820"/>
                    <a:pt x="188" y="4816"/>
                    <a:pt x="5" y="4848"/>
                  </a:cubicBezTo>
                  <a:lnTo>
                    <a:pt x="0" y="5178"/>
                  </a:lnTo>
                  <a:cubicBezTo>
                    <a:pt x="3351" y="5178"/>
                    <a:pt x="6536" y="4362"/>
                    <a:pt x="9603" y="2839"/>
                  </a:cubicBezTo>
                  <a:cubicBezTo>
                    <a:pt x="10024" y="2633"/>
                    <a:pt x="10364" y="2254"/>
                    <a:pt x="10859" y="1859"/>
                  </a:cubicBezTo>
                  <a:cubicBezTo>
                    <a:pt x="10455" y="1625"/>
                    <a:pt x="10213" y="1415"/>
                    <a:pt x="9937" y="1341"/>
                  </a:cubicBezTo>
                  <a:cubicBezTo>
                    <a:pt x="8187" y="874"/>
                    <a:pt x="6427" y="434"/>
                    <a:pt x="4666" y="7"/>
                  </a:cubicBezTo>
                  <a:cubicBezTo>
                    <a:pt x="4648" y="3"/>
                    <a:pt x="4628" y="1"/>
                    <a:pt x="4606"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370;p43">
              <a:extLst>
                <a:ext uri="{FF2B5EF4-FFF2-40B4-BE49-F238E27FC236}">
                  <a16:creationId xmlns="" xmlns:a16="http://schemas.microsoft.com/office/drawing/2014/main" id="{DA052B2B-3E52-4383-9A93-3D7096067FAD}"/>
                </a:ext>
              </a:extLst>
            </p:cNvPr>
            <p:cNvSpPr/>
            <p:nvPr/>
          </p:nvSpPr>
          <p:spPr>
            <a:xfrm>
              <a:off x="5595267" y="2552108"/>
              <a:ext cx="249877" cy="189950"/>
            </a:xfrm>
            <a:custGeom>
              <a:avLst/>
              <a:gdLst/>
              <a:ahLst/>
              <a:cxnLst/>
              <a:rect l="l" t="t" r="r" b="b"/>
              <a:pathLst>
                <a:path w="6217" h="4726" extrusionOk="0">
                  <a:moveTo>
                    <a:pt x="0" y="1"/>
                  </a:moveTo>
                  <a:lnTo>
                    <a:pt x="0" y="1"/>
                  </a:lnTo>
                  <a:cubicBezTo>
                    <a:pt x="147" y="426"/>
                    <a:pt x="240" y="716"/>
                    <a:pt x="348" y="1000"/>
                  </a:cubicBezTo>
                  <a:cubicBezTo>
                    <a:pt x="523" y="1421"/>
                    <a:pt x="733" y="1829"/>
                    <a:pt x="876" y="2260"/>
                  </a:cubicBezTo>
                  <a:cubicBezTo>
                    <a:pt x="926" y="2416"/>
                    <a:pt x="834" y="2622"/>
                    <a:pt x="807" y="2805"/>
                  </a:cubicBezTo>
                  <a:lnTo>
                    <a:pt x="739" y="2778"/>
                  </a:lnTo>
                  <a:lnTo>
                    <a:pt x="739" y="2778"/>
                  </a:lnTo>
                  <a:lnTo>
                    <a:pt x="779" y="3163"/>
                  </a:lnTo>
                  <a:cubicBezTo>
                    <a:pt x="793" y="3163"/>
                    <a:pt x="802" y="3158"/>
                    <a:pt x="817" y="3158"/>
                  </a:cubicBezTo>
                  <a:cubicBezTo>
                    <a:pt x="822" y="3158"/>
                    <a:pt x="828" y="3157"/>
                    <a:pt x="833" y="3157"/>
                  </a:cubicBezTo>
                  <a:cubicBezTo>
                    <a:pt x="893" y="3157"/>
                    <a:pt x="959" y="3197"/>
                    <a:pt x="1013" y="3227"/>
                  </a:cubicBezTo>
                  <a:cubicBezTo>
                    <a:pt x="1279" y="3360"/>
                    <a:pt x="1522" y="3552"/>
                    <a:pt x="1801" y="3626"/>
                  </a:cubicBezTo>
                  <a:cubicBezTo>
                    <a:pt x="3269" y="4011"/>
                    <a:pt x="4745" y="4364"/>
                    <a:pt x="6216" y="4726"/>
                  </a:cubicBezTo>
                  <a:cubicBezTo>
                    <a:pt x="4699" y="2540"/>
                    <a:pt x="2573" y="1114"/>
                    <a:pt x="0"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371;p43">
              <a:extLst>
                <a:ext uri="{FF2B5EF4-FFF2-40B4-BE49-F238E27FC236}">
                  <a16:creationId xmlns="" xmlns:a16="http://schemas.microsoft.com/office/drawing/2014/main" id="{8ADCB484-3A0C-40A8-BD5E-39807AFF2E1A}"/>
                </a:ext>
              </a:extLst>
            </p:cNvPr>
            <p:cNvSpPr/>
            <p:nvPr/>
          </p:nvSpPr>
          <p:spPr>
            <a:xfrm>
              <a:off x="4752300" y="853075"/>
              <a:ext cx="3477736" cy="3727292"/>
            </a:xfrm>
            <a:custGeom>
              <a:avLst/>
              <a:gdLst/>
              <a:ahLst/>
              <a:cxnLst/>
              <a:rect l="l" t="t" r="r" b="b"/>
              <a:pathLst>
                <a:path w="86527" h="92736" extrusionOk="0">
                  <a:moveTo>
                    <a:pt x="47022" y="852"/>
                  </a:moveTo>
                  <a:cubicBezTo>
                    <a:pt x="47328" y="852"/>
                    <a:pt x="47635" y="1010"/>
                    <a:pt x="48035" y="1314"/>
                  </a:cubicBezTo>
                  <a:cubicBezTo>
                    <a:pt x="48821" y="1910"/>
                    <a:pt x="49639" y="2419"/>
                    <a:pt x="50600" y="2419"/>
                  </a:cubicBezTo>
                  <a:cubicBezTo>
                    <a:pt x="50799" y="2419"/>
                    <a:pt x="51004" y="2397"/>
                    <a:pt x="51216" y="2350"/>
                  </a:cubicBezTo>
                  <a:cubicBezTo>
                    <a:pt x="52284" y="2116"/>
                    <a:pt x="53328" y="1777"/>
                    <a:pt x="54384" y="1474"/>
                  </a:cubicBezTo>
                  <a:cubicBezTo>
                    <a:pt x="54649" y="1396"/>
                    <a:pt x="54901" y="1281"/>
                    <a:pt x="55162" y="1209"/>
                  </a:cubicBezTo>
                  <a:cubicBezTo>
                    <a:pt x="55236" y="1187"/>
                    <a:pt x="55306" y="1178"/>
                    <a:pt x="55372" y="1178"/>
                  </a:cubicBezTo>
                  <a:cubicBezTo>
                    <a:pt x="55674" y="1178"/>
                    <a:pt x="55889" y="1385"/>
                    <a:pt x="56006" y="1649"/>
                  </a:cubicBezTo>
                  <a:cubicBezTo>
                    <a:pt x="56079" y="1818"/>
                    <a:pt x="55997" y="2130"/>
                    <a:pt x="55877" y="2299"/>
                  </a:cubicBezTo>
                  <a:cubicBezTo>
                    <a:pt x="55151" y="3375"/>
                    <a:pt x="54088" y="3674"/>
                    <a:pt x="52950" y="3674"/>
                  </a:cubicBezTo>
                  <a:cubicBezTo>
                    <a:pt x="52760" y="3674"/>
                    <a:pt x="52568" y="3666"/>
                    <a:pt x="52375" y="3652"/>
                  </a:cubicBezTo>
                  <a:cubicBezTo>
                    <a:pt x="51230" y="3569"/>
                    <a:pt x="50103" y="3285"/>
                    <a:pt x="48957" y="3138"/>
                  </a:cubicBezTo>
                  <a:cubicBezTo>
                    <a:pt x="48747" y="3111"/>
                    <a:pt x="48541" y="3096"/>
                    <a:pt x="48341" y="3096"/>
                  </a:cubicBezTo>
                  <a:cubicBezTo>
                    <a:pt x="47412" y="3096"/>
                    <a:pt x="46587" y="3410"/>
                    <a:pt x="45890" y="4202"/>
                  </a:cubicBezTo>
                  <a:cubicBezTo>
                    <a:pt x="45258" y="4926"/>
                    <a:pt x="44607" y="5732"/>
                    <a:pt x="43617" y="5957"/>
                  </a:cubicBezTo>
                  <a:cubicBezTo>
                    <a:pt x="42755" y="6149"/>
                    <a:pt x="41852" y="6159"/>
                    <a:pt x="40963" y="6237"/>
                  </a:cubicBezTo>
                  <a:cubicBezTo>
                    <a:pt x="40909" y="6242"/>
                    <a:pt x="40854" y="6244"/>
                    <a:pt x="40799" y="6244"/>
                  </a:cubicBezTo>
                  <a:cubicBezTo>
                    <a:pt x="40618" y="6244"/>
                    <a:pt x="40435" y="6221"/>
                    <a:pt x="40252" y="6218"/>
                  </a:cubicBezTo>
                  <a:cubicBezTo>
                    <a:pt x="40242" y="6218"/>
                    <a:pt x="40232" y="6218"/>
                    <a:pt x="40222" y="6218"/>
                  </a:cubicBezTo>
                  <a:cubicBezTo>
                    <a:pt x="39349" y="6218"/>
                    <a:pt x="38741" y="6600"/>
                    <a:pt x="38460" y="7461"/>
                  </a:cubicBezTo>
                  <a:cubicBezTo>
                    <a:pt x="38364" y="7754"/>
                    <a:pt x="38212" y="8042"/>
                    <a:pt x="38163" y="8345"/>
                  </a:cubicBezTo>
                  <a:cubicBezTo>
                    <a:pt x="37974" y="9523"/>
                    <a:pt x="37164" y="10118"/>
                    <a:pt x="36159" y="10545"/>
                  </a:cubicBezTo>
                  <a:cubicBezTo>
                    <a:pt x="35655" y="10760"/>
                    <a:pt x="35132" y="10939"/>
                    <a:pt x="34629" y="11155"/>
                  </a:cubicBezTo>
                  <a:cubicBezTo>
                    <a:pt x="33785" y="11517"/>
                    <a:pt x="33144" y="12081"/>
                    <a:pt x="32896" y="13016"/>
                  </a:cubicBezTo>
                  <a:cubicBezTo>
                    <a:pt x="31667" y="11338"/>
                    <a:pt x="32891" y="9280"/>
                    <a:pt x="34669" y="8904"/>
                  </a:cubicBezTo>
                  <a:cubicBezTo>
                    <a:pt x="36045" y="8616"/>
                    <a:pt x="36224" y="8505"/>
                    <a:pt x="36466" y="7112"/>
                  </a:cubicBezTo>
                  <a:cubicBezTo>
                    <a:pt x="36755" y="5436"/>
                    <a:pt x="37453" y="4643"/>
                    <a:pt x="39283" y="4643"/>
                  </a:cubicBezTo>
                  <a:cubicBezTo>
                    <a:pt x="39435" y="4643"/>
                    <a:pt x="39594" y="4649"/>
                    <a:pt x="39762" y="4660"/>
                  </a:cubicBezTo>
                  <a:cubicBezTo>
                    <a:pt x="40446" y="4706"/>
                    <a:pt x="40933" y="4744"/>
                    <a:pt x="41313" y="4744"/>
                  </a:cubicBezTo>
                  <a:cubicBezTo>
                    <a:pt x="42393" y="4744"/>
                    <a:pt x="42621" y="4437"/>
                    <a:pt x="44112" y="3143"/>
                  </a:cubicBezTo>
                  <a:cubicBezTo>
                    <a:pt x="44790" y="2560"/>
                    <a:pt x="45363" y="1855"/>
                    <a:pt x="46060" y="1296"/>
                  </a:cubicBezTo>
                  <a:cubicBezTo>
                    <a:pt x="46435" y="997"/>
                    <a:pt x="46728" y="852"/>
                    <a:pt x="47022" y="852"/>
                  </a:cubicBezTo>
                  <a:close/>
                  <a:moveTo>
                    <a:pt x="56570" y="2886"/>
                  </a:moveTo>
                  <a:cubicBezTo>
                    <a:pt x="56684" y="3536"/>
                    <a:pt x="56817" y="4289"/>
                    <a:pt x="56927" y="4912"/>
                  </a:cubicBezTo>
                  <a:cubicBezTo>
                    <a:pt x="56528" y="5261"/>
                    <a:pt x="56208" y="5499"/>
                    <a:pt x="55941" y="5783"/>
                  </a:cubicBezTo>
                  <a:cubicBezTo>
                    <a:pt x="55025" y="6772"/>
                    <a:pt x="54130" y="7252"/>
                    <a:pt x="53155" y="7252"/>
                  </a:cubicBezTo>
                  <a:cubicBezTo>
                    <a:pt x="52653" y="7252"/>
                    <a:pt x="52129" y="7125"/>
                    <a:pt x="51569" y="6874"/>
                  </a:cubicBezTo>
                  <a:cubicBezTo>
                    <a:pt x="51266" y="6740"/>
                    <a:pt x="50945" y="6662"/>
                    <a:pt x="50625" y="6576"/>
                  </a:cubicBezTo>
                  <a:cubicBezTo>
                    <a:pt x="50363" y="6506"/>
                    <a:pt x="50114" y="6470"/>
                    <a:pt x="49877" y="6470"/>
                  </a:cubicBezTo>
                  <a:cubicBezTo>
                    <a:pt x="49210" y="6470"/>
                    <a:pt x="48641" y="6757"/>
                    <a:pt x="48154" y="7396"/>
                  </a:cubicBezTo>
                  <a:cubicBezTo>
                    <a:pt x="47323" y="8480"/>
                    <a:pt x="46312" y="9131"/>
                    <a:pt x="45048" y="9131"/>
                  </a:cubicBezTo>
                  <a:cubicBezTo>
                    <a:pt x="44708" y="9131"/>
                    <a:pt x="44351" y="9084"/>
                    <a:pt x="43974" y="8986"/>
                  </a:cubicBezTo>
                  <a:cubicBezTo>
                    <a:pt x="43520" y="8872"/>
                    <a:pt x="43029" y="8895"/>
                    <a:pt x="42553" y="8890"/>
                  </a:cubicBezTo>
                  <a:cubicBezTo>
                    <a:pt x="42548" y="8890"/>
                    <a:pt x="42543" y="8890"/>
                    <a:pt x="42539" y="8890"/>
                  </a:cubicBezTo>
                  <a:cubicBezTo>
                    <a:pt x="41711" y="8890"/>
                    <a:pt x="41043" y="9257"/>
                    <a:pt x="40614" y="9949"/>
                  </a:cubicBezTo>
                  <a:cubicBezTo>
                    <a:pt x="40202" y="10617"/>
                    <a:pt x="39840" y="11316"/>
                    <a:pt x="39533" y="12039"/>
                  </a:cubicBezTo>
                  <a:cubicBezTo>
                    <a:pt x="39129" y="12988"/>
                    <a:pt x="38492" y="13570"/>
                    <a:pt x="37447" y="13671"/>
                  </a:cubicBezTo>
                  <a:cubicBezTo>
                    <a:pt x="35940" y="13822"/>
                    <a:pt x="35119" y="14761"/>
                    <a:pt x="34610" y="16201"/>
                  </a:cubicBezTo>
                  <a:cubicBezTo>
                    <a:pt x="34261" y="15665"/>
                    <a:pt x="33913" y="15234"/>
                    <a:pt x="33675" y="14748"/>
                  </a:cubicBezTo>
                  <a:cubicBezTo>
                    <a:pt x="33281" y="13941"/>
                    <a:pt x="33803" y="12502"/>
                    <a:pt x="34615" y="12075"/>
                  </a:cubicBezTo>
                  <a:cubicBezTo>
                    <a:pt x="35000" y="11874"/>
                    <a:pt x="35421" y="11732"/>
                    <a:pt x="35829" y="11567"/>
                  </a:cubicBezTo>
                  <a:cubicBezTo>
                    <a:pt x="36136" y="11443"/>
                    <a:pt x="36453" y="11347"/>
                    <a:pt x="36750" y="11204"/>
                  </a:cubicBezTo>
                  <a:cubicBezTo>
                    <a:pt x="37810" y="10691"/>
                    <a:pt x="38588" y="9977"/>
                    <a:pt x="38900" y="8743"/>
                  </a:cubicBezTo>
                  <a:cubicBezTo>
                    <a:pt x="39275" y="7265"/>
                    <a:pt x="39380" y="7019"/>
                    <a:pt x="40457" y="7019"/>
                  </a:cubicBezTo>
                  <a:cubicBezTo>
                    <a:pt x="40685" y="7019"/>
                    <a:pt x="40956" y="7030"/>
                    <a:pt x="41283" y="7043"/>
                  </a:cubicBezTo>
                  <a:cubicBezTo>
                    <a:pt x="41544" y="7054"/>
                    <a:pt x="41805" y="7064"/>
                    <a:pt x="42065" y="7064"/>
                  </a:cubicBezTo>
                  <a:cubicBezTo>
                    <a:pt x="42858" y="7064"/>
                    <a:pt x="43638" y="6972"/>
                    <a:pt x="44331" y="6544"/>
                  </a:cubicBezTo>
                  <a:cubicBezTo>
                    <a:pt x="45038" y="6104"/>
                    <a:pt x="45757" y="5595"/>
                    <a:pt x="46275" y="4958"/>
                  </a:cubicBezTo>
                  <a:cubicBezTo>
                    <a:pt x="46912" y="4170"/>
                    <a:pt x="47658" y="3919"/>
                    <a:pt x="48485" y="3919"/>
                  </a:cubicBezTo>
                  <a:cubicBezTo>
                    <a:pt x="48777" y="3919"/>
                    <a:pt x="49080" y="3950"/>
                    <a:pt x="49392" y="4000"/>
                  </a:cubicBezTo>
                  <a:cubicBezTo>
                    <a:pt x="50203" y="4133"/>
                    <a:pt x="51010" y="4316"/>
                    <a:pt x="51826" y="4440"/>
                  </a:cubicBezTo>
                  <a:cubicBezTo>
                    <a:pt x="52159" y="4489"/>
                    <a:pt x="52493" y="4517"/>
                    <a:pt x="52824" y="4517"/>
                  </a:cubicBezTo>
                  <a:cubicBezTo>
                    <a:pt x="53518" y="4517"/>
                    <a:pt x="54201" y="4394"/>
                    <a:pt x="54837" y="4087"/>
                  </a:cubicBezTo>
                  <a:cubicBezTo>
                    <a:pt x="55446" y="3793"/>
                    <a:pt x="55960" y="3317"/>
                    <a:pt x="56570" y="2886"/>
                  </a:cubicBezTo>
                  <a:close/>
                  <a:moveTo>
                    <a:pt x="56757" y="6058"/>
                  </a:moveTo>
                  <a:lnTo>
                    <a:pt x="56757" y="6058"/>
                  </a:lnTo>
                  <a:cubicBezTo>
                    <a:pt x="56923" y="7529"/>
                    <a:pt x="56368" y="8501"/>
                    <a:pt x="54924" y="9165"/>
                  </a:cubicBezTo>
                  <a:cubicBezTo>
                    <a:pt x="52720" y="10179"/>
                    <a:pt x="50409" y="10820"/>
                    <a:pt x="48002" y="11233"/>
                  </a:cubicBezTo>
                  <a:cubicBezTo>
                    <a:pt x="45867" y="11599"/>
                    <a:pt x="43759" y="12181"/>
                    <a:pt x="41664" y="12764"/>
                  </a:cubicBezTo>
                  <a:cubicBezTo>
                    <a:pt x="41077" y="12924"/>
                    <a:pt x="40513" y="13341"/>
                    <a:pt x="40064" y="13772"/>
                  </a:cubicBezTo>
                  <a:cubicBezTo>
                    <a:pt x="39733" y="14088"/>
                    <a:pt x="39550" y="14597"/>
                    <a:pt x="39413" y="15051"/>
                  </a:cubicBezTo>
                  <a:cubicBezTo>
                    <a:pt x="38982" y="16454"/>
                    <a:pt x="39119" y="17887"/>
                    <a:pt x="39180" y="19327"/>
                  </a:cubicBezTo>
                  <a:cubicBezTo>
                    <a:pt x="39211" y="20080"/>
                    <a:pt x="39106" y="20840"/>
                    <a:pt x="39056" y="21738"/>
                  </a:cubicBezTo>
                  <a:cubicBezTo>
                    <a:pt x="38685" y="21545"/>
                    <a:pt x="38456" y="21472"/>
                    <a:pt x="38281" y="21334"/>
                  </a:cubicBezTo>
                  <a:cubicBezTo>
                    <a:pt x="37648" y="20840"/>
                    <a:pt x="36971" y="20377"/>
                    <a:pt x="36434" y="19790"/>
                  </a:cubicBezTo>
                  <a:cubicBezTo>
                    <a:pt x="36039" y="19359"/>
                    <a:pt x="35797" y="18777"/>
                    <a:pt x="35559" y="18232"/>
                  </a:cubicBezTo>
                  <a:cubicBezTo>
                    <a:pt x="35054" y="17077"/>
                    <a:pt x="35219" y="16023"/>
                    <a:pt x="36095" y="15078"/>
                  </a:cubicBezTo>
                  <a:cubicBezTo>
                    <a:pt x="36516" y="14620"/>
                    <a:pt x="37044" y="14477"/>
                    <a:pt x="37612" y="14409"/>
                  </a:cubicBezTo>
                  <a:cubicBezTo>
                    <a:pt x="38323" y="14331"/>
                    <a:pt x="38904" y="14098"/>
                    <a:pt x="39373" y="13694"/>
                  </a:cubicBezTo>
                  <a:cubicBezTo>
                    <a:pt x="39729" y="13382"/>
                    <a:pt x="40019" y="12974"/>
                    <a:pt x="40234" y="12452"/>
                  </a:cubicBezTo>
                  <a:cubicBezTo>
                    <a:pt x="40518" y="11782"/>
                    <a:pt x="40857" y="11127"/>
                    <a:pt x="41220" y="10495"/>
                  </a:cubicBezTo>
                  <a:cubicBezTo>
                    <a:pt x="41532" y="9948"/>
                    <a:pt x="42040" y="9673"/>
                    <a:pt x="42661" y="9673"/>
                  </a:cubicBezTo>
                  <a:cubicBezTo>
                    <a:pt x="42686" y="9673"/>
                    <a:pt x="42711" y="9673"/>
                    <a:pt x="42737" y="9674"/>
                  </a:cubicBezTo>
                  <a:cubicBezTo>
                    <a:pt x="43227" y="9693"/>
                    <a:pt x="43731" y="9711"/>
                    <a:pt x="44207" y="9821"/>
                  </a:cubicBezTo>
                  <a:cubicBezTo>
                    <a:pt x="44544" y="9898"/>
                    <a:pt x="44868" y="9935"/>
                    <a:pt x="45180" y="9935"/>
                  </a:cubicBezTo>
                  <a:cubicBezTo>
                    <a:pt x="46298" y="9935"/>
                    <a:pt x="47263" y="9458"/>
                    <a:pt x="48126" y="8633"/>
                  </a:cubicBezTo>
                  <a:cubicBezTo>
                    <a:pt x="48404" y="8368"/>
                    <a:pt x="48660" y="8084"/>
                    <a:pt x="48896" y="7781"/>
                  </a:cubicBezTo>
                  <a:cubicBezTo>
                    <a:pt x="49153" y="7450"/>
                    <a:pt x="49458" y="7276"/>
                    <a:pt x="49824" y="7276"/>
                  </a:cubicBezTo>
                  <a:cubicBezTo>
                    <a:pt x="49929" y="7276"/>
                    <a:pt x="50038" y="7290"/>
                    <a:pt x="50152" y="7318"/>
                  </a:cubicBezTo>
                  <a:cubicBezTo>
                    <a:pt x="50593" y="7428"/>
                    <a:pt x="51050" y="7516"/>
                    <a:pt x="51464" y="7699"/>
                  </a:cubicBezTo>
                  <a:cubicBezTo>
                    <a:pt x="52038" y="7947"/>
                    <a:pt x="52592" y="8057"/>
                    <a:pt x="53117" y="8057"/>
                  </a:cubicBezTo>
                  <a:cubicBezTo>
                    <a:pt x="54460" y="8057"/>
                    <a:pt x="55618" y="7341"/>
                    <a:pt x="56464" y="6406"/>
                  </a:cubicBezTo>
                  <a:cubicBezTo>
                    <a:pt x="56555" y="6305"/>
                    <a:pt x="56639" y="6195"/>
                    <a:pt x="56757" y="6058"/>
                  </a:cubicBezTo>
                  <a:close/>
                  <a:moveTo>
                    <a:pt x="54599" y="10366"/>
                  </a:moveTo>
                  <a:cubicBezTo>
                    <a:pt x="54685" y="10751"/>
                    <a:pt x="54767" y="11104"/>
                    <a:pt x="54845" y="11456"/>
                  </a:cubicBezTo>
                  <a:cubicBezTo>
                    <a:pt x="55497" y="14496"/>
                    <a:pt x="56170" y="17526"/>
                    <a:pt x="56285" y="20657"/>
                  </a:cubicBezTo>
                  <a:cubicBezTo>
                    <a:pt x="56304" y="21288"/>
                    <a:pt x="56185" y="21830"/>
                    <a:pt x="55970" y="22394"/>
                  </a:cubicBezTo>
                  <a:cubicBezTo>
                    <a:pt x="54998" y="24900"/>
                    <a:pt x="53082" y="26330"/>
                    <a:pt x="50547" y="26890"/>
                  </a:cubicBezTo>
                  <a:cubicBezTo>
                    <a:pt x="49076" y="27210"/>
                    <a:pt x="47541" y="27265"/>
                    <a:pt x="46032" y="27370"/>
                  </a:cubicBezTo>
                  <a:cubicBezTo>
                    <a:pt x="46015" y="27372"/>
                    <a:pt x="45997" y="27372"/>
                    <a:pt x="45979" y="27372"/>
                  </a:cubicBezTo>
                  <a:cubicBezTo>
                    <a:pt x="45633" y="27372"/>
                    <a:pt x="45271" y="27129"/>
                    <a:pt x="44823" y="26976"/>
                  </a:cubicBezTo>
                  <a:lnTo>
                    <a:pt x="44823" y="26976"/>
                  </a:lnTo>
                  <a:cubicBezTo>
                    <a:pt x="45074" y="27980"/>
                    <a:pt x="45322" y="28975"/>
                    <a:pt x="45574" y="29993"/>
                  </a:cubicBezTo>
                  <a:cubicBezTo>
                    <a:pt x="44782" y="30595"/>
                    <a:pt x="43935" y="30820"/>
                    <a:pt x="43059" y="30820"/>
                  </a:cubicBezTo>
                  <a:cubicBezTo>
                    <a:pt x="42543" y="30820"/>
                    <a:pt x="42016" y="30741"/>
                    <a:pt x="41485" y="30616"/>
                  </a:cubicBezTo>
                  <a:cubicBezTo>
                    <a:pt x="40656" y="30424"/>
                    <a:pt x="39886" y="30079"/>
                    <a:pt x="39345" y="29370"/>
                  </a:cubicBezTo>
                  <a:cubicBezTo>
                    <a:pt x="39303" y="29309"/>
                    <a:pt x="39244" y="29250"/>
                    <a:pt x="39181" y="29223"/>
                  </a:cubicBezTo>
                  <a:cubicBezTo>
                    <a:pt x="38442" y="28929"/>
                    <a:pt x="38396" y="28384"/>
                    <a:pt x="38525" y="27683"/>
                  </a:cubicBezTo>
                  <a:cubicBezTo>
                    <a:pt x="38649" y="27005"/>
                    <a:pt x="38667" y="26299"/>
                    <a:pt x="38644" y="25607"/>
                  </a:cubicBezTo>
                  <a:cubicBezTo>
                    <a:pt x="38634" y="25386"/>
                    <a:pt x="38401" y="25052"/>
                    <a:pt x="38195" y="24974"/>
                  </a:cubicBezTo>
                  <a:cubicBezTo>
                    <a:pt x="36733" y="24433"/>
                    <a:pt x="35664" y="23530"/>
                    <a:pt x="35247" y="21976"/>
                  </a:cubicBezTo>
                  <a:cubicBezTo>
                    <a:pt x="35210" y="21833"/>
                    <a:pt x="35124" y="21673"/>
                    <a:pt x="35155" y="21549"/>
                  </a:cubicBezTo>
                  <a:cubicBezTo>
                    <a:pt x="35247" y="21210"/>
                    <a:pt x="35311" y="20779"/>
                    <a:pt x="35550" y="20596"/>
                  </a:cubicBezTo>
                  <a:cubicBezTo>
                    <a:pt x="35578" y="20575"/>
                    <a:pt x="35617" y="20566"/>
                    <a:pt x="35665" y="20566"/>
                  </a:cubicBezTo>
                  <a:cubicBezTo>
                    <a:pt x="35871" y="20566"/>
                    <a:pt x="36228" y="20734"/>
                    <a:pt x="36444" y="20872"/>
                  </a:cubicBezTo>
                  <a:cubicBezTo>
                    <a:pt x="37118" y="21303"/>
                    <a:pt x="37717" y="21852"/>
                    <a:pt x="38414" y="22237"/>
                  </a:cubicBezTo>
                  <a:cubicBezTo>
                    <a:pt x="38685" y="22390"/>
                    <a:pt x="38922" y="22466"/>
                    <a:pt x="39126" y="22466"/>
                  </a:cubicBezTo>
                  <a:cubicBezTo>
                    <a:pt x="39540" y="22466"/>
                    <a:pt x="39814" y="22151"/>
                    <a:pt x="39936" y="21526"/>
                  </a:cubicBezTo>
                  <a:cubicBezTo>
                    <a:pt x="40079" y="20779"/>
                    <a:pt x="40073" y="20001"/>
                    <a:pt x="40106" y="19235"/>
                  </a:cubicBezTo>
                  <a:cubicBezTo>
                    <a:pt x="40161" y="17947"/>
                    <a:pt x="40193" y="16654"/>
                    <a:pt x="40239" y="15362"/>
                  </a:cubicBezTo>
                  <a:cubicBezTo>
                    <a:pt x="40271" y="14491"/>
                    <a:pt x="40931" y="14111"/>
                    <a:pt x="41582" y="13772"/>
                  </a:cubicBezTo>
                  <a:cubicBezTo>
                    <a:pt x="41967" y="13574"/>
                    <a:pt x="42402" y="13459"/>
                    <a:pt x="42829" y="13364"/>
                  </a:cubicBezTo>
                  <a:cubicBezTo>
                    <a:pt x="45147" y="12855"/>
                    <a:pt x="47486" y="12405"/>
                    <a:pt x="49796" y="11846"/>
                  </a:cubicBezTo>
                  <a:cubicBezTo>
                    <a:pt x="51230" y="11498"/>
                    <a:pt x="52628" y="10989"/>
                    <a:pt x="54045" y="10554"/>
                  </a:cubicBezTo>
                  <a:cubicBezTo>
                    <a:pt x="54214" y="10503"/>
                    <a:pt x="54384" y="10440"/>
                    <a:pt x="54599" y="10366"/>
                  </a:cubicBezTo>
                  <a:close/>
                  <a:moveTo>
                    <a:pt x="46546" y="29449"/>
                  </a:moveTo>
                  <a:lnTo>
                    <a:pt x="46546" y="29449"/>
                  </a:lnTo>
                  <a:cubicBezTo>
                    <a:pt x="48833" y="29943"/>
                    <a:pt x="50566" y="31199"/>
                    <a:pt x="51931" y="33152"/>
                  </a:cubicBezTo>
                  <a:cubicBezTo>
                    <a:pt x="50877" y="33430"/>
                    <a:pt x="49882" y="33705"/>
                    <a:pt x="48883" y="33945"/>
                  </a:cubicBezTo>
                  <a:cubicBezTo>
                    <a:pt x="48877" y="33946"/>
                    <a:pt x="48871" y="33947"/>
                    <a:pt x="48865" y="33947"/>
                  </a:cubicBezTo>
                  <a:cubicBezTo>
                    <a:pt x="48772" y="33947"/>
                    <a:pt x="48608" y="33799"/>
                    <a:pt x="48549" y="33688"/>
                  </a:cubicBezTo>
                  <a:cubicBezTo>
                    <a:pt x="47966" y="32611"/>
                    <a:pt x="47389" y="31534"/>
                    <a:pt x="46843" y="30438"/>
                  </a:cubicBezTo>
                  <a:cubicBezTo>
                    <a:pt x="46702" y="30154"/>
                    <a:pt x="46655" y="29824"/>
                    <a:pt x="46546" y="29449"/>
                  </a:cubicBezTo>
                  <a:close/>
                  <a:moveTo>
                    <a:pt x="37450" y="29374"/>
                  </a:moveTo>
                  <a:cubicBezTo>
                    <a:pt x="37484" y="29374"/>
                    <a:pt x="37517" y="29377"/>
                    <a:pt x="37549" y="29383"/>
                  </a:cubicBezTo>
                  <a:cubicBezTo>
                    <a:pt x="38212" y="29517"/>
                    <a:pt x="38937" y="29750"/>
                    <a:pt x="39079" y="30611"/>
                  </a:cubicBezTo>
                  <a:cubicBezTo>
                    <a:pt x="39129" y="30937"/>
                    <a:pt x="39194" y="31263"/>
                    <a:pt x="39198" y="31589"/>
                  </a:cubicBezTo>
                  <a:cubicBezTo>
                    <a:pt x="39212" y="32944"/>
                    <a:pt x="39203" y="34297"/>
                    <a:pt x="39203" y="35668"/>
                  </a:cubicBezTo>
                  <a:cubicBezTo>
                    <a:pt x="37324" y="35874"/>
                    <a:pt x="35605" y="36061"/>
                    <a:pt x="33780" y="36263"/>
                  </a:cubicBezTo>
                  <a:cubicBezTo>
                    <a:pt x="33901" y="35484"/>
                    <a:pt x="33941" y="34691"/>
                    <a:pt x="34161" y="33953"/>
                  </a:cubicBezTo>
                  <a:cubicBezTo>
                    <a:pt x="34615" y="32422"/>
                    <a:pt x="35164" y="30910"/>
                    <a:pt x="36457" y="29851"/>
                  </a:cubicBezTo>
                  <a:cubicBezTo>
                    <a:pt x="36731" y="29626"/>
                    <a:pt x="37135" y="29374"/>
                    <a:pt x="37450" y="29374"/>
                  </a:cubicBezTo>
                  <a:close/>
                  <a:moveTo>
                    <a:pt x="52362" y="33881"/>
                  </a:moveTo>
                  <a:cubicBezTo>
                    <a:pt x="52646" y="34792"/>
                    <a:pt x="52916" y="35654"/>
                    <a:pt x="53223" y="36635"/>
                  </a:cubicBezTo>
                  <a:cubicBezTo>
                    <a:pt x="51784" y="35937"/>
                    <a:pt x="50501" y="35136"/>
                    <a:pt x="48993" y="34866"/>
                  </a:cubicBezTo>
                  <a:cubicBezTo>
                    <a:pt x="49016" y="34807"/>
                    <a:pt x="49039" y="34746"/>
                    <a:pt x="49062" y="34687"/>
                  </a:cubicBezTo>
                  <a:cubicBezTo>
                    <a:pt x="50143" y="34422"/>
                    <a:pt x="51220" y="34161"/>
                    <a:pt x="52362" y="33881"/>
                  </a:cubicBezTo>
                  <a:close/>
                  <a:moveTo>
                    <a:pt x="46133" y="30718"/>
                  </a:moveTo>
                  <a:cubicBezTo>
                    <a:pt x="46771" y="32033"/>
                    <a:pt x="47329" y="33371"/>
                    <a:pt x="48054" y="34614"/>
                  </a:cubicBezTo>
                  <a:cubicBezTo>
                    <a:pt x="48746" y="35796"/>
                    <a:pt x="48530" y="37010"/>
                    <a:pt x="48462" y="38234"/>
                  </a:cubicBezTo>
                  <a:cubicBezTo>
                    <a:pt x="48452" y="38394"/>
                    <a:pt x="48315" y="38560"/>
                    <a:pt x="48205" y="38697"/>
                  </a:cubicBezTo>
                  <a:cubicBezTo>
                    <a:pt x="47856" y="39141"/>
                    <a:pt x="47503" y="39585"/>
                    <a:pt x="47128" y="40012"/>
                  </a:cubicBezTo>
                  <a:cubicBezTo>
                    <a:pt x="47022" y="40127"/>
                    <a:pt x="46839" y="40231"/>
                    <a:pt x="46693" y="40237"/>
                  </a:cubicBezTo>
                  <a:cubicBezTo>
                    <a:pt x="46586" y="40241"/>
                    <a:pt x="46480" y="40243"/>
                    <a:pt x="46375" y="40243"/>
                  </a:cubicBezTo>
                  <a:cubicBezTo>
                    <a:pt x="44494" y="40243"/>
                    <a:pt x="42799" y="39622"/>
                    <a:pt x="41361" y="38403"/>
                  </a:cubicBezTo>
                  <a:cubicBezTo>
                    <a:pt x="40582" y="37743"/>
                    <a:pt x="39977" y="36877"/>
                    <a:pt x="39968" y="35759"/>
                  </a:cubicBezTo>
                  <a:cubicBezTo>
                    <a:pt x="39959" y="34168"/>
                    <a:pt x="39968" y="32578"/>
                    <a:pt x="39968" y="30918"/>
                  </a:cubicBezTo>
                  <a:cubicBezTo>
                    <a:pt x="41029" y="31393"/>
                    <a:pt x="42058" y="31672"/>
                    <a:pt x="43072" y="31672"/>
                  </a:cubicBezTo>
                  <a:cubicBezTo>
                    <a:pt x="44103" y="31672"/>
                    <a:pt x="45118" y="31383"/>
                    <a:pt x="46133" y="30718"/>
                  </a:cubicBezTo>
                  <a:close/>
                  <a:moveTo>
                    <a:pt x="60979" y="36192"/>
                  </a:moveTo>
                  <a:cubicBezTo>
                    <a:pt x="61043" y="36192"/>
                    <a:pt x="61116" y="36209"/>
                    <a:pt x="61199" y="36245"/>
                  </a:cubicBezTo>
                  <a:cubicBezTo>
                    <a:pt x="61263" y="36272"/>
                    <a:pt x="61342" y="36276"/>
                    <a:pt x="61410" y="36291"/>
                  </a:cubicBezTo>
                  <a:cubicBezTo>
                    <a:pt x="62785" y="36616"/>
                    <a:pt x="63234" y="37184"/>
                    <a:pt x="63239" y="38784"/>
                  </a:cubicBezTo>
                  <a:cubicBezTo>
                    <a:pt x="63271" y="39623"/>
                    <a:pt x="62968" y="40502"/>
                    <a:pt x="62098" y="41126"/>
                  </a:cubicBezTo>
                  <a:cubicBezTo>
                    <a:pt x="61851" y="41302"/>
                    <a:pt x="61598" y="41389"/>
                    <a:pt x="61358" y="41389"/>
                  </a:cubicBezTo>
                  <a:cubicBezTo>
                    <a:pt x="61008" y="41389"/>
                    <a:pt x="60684" y="41204"/>
                    <a:pt x="60442" y="40837"/>
                  </a:cubicBezTo>
                  <a:cubicBezTo>
                    <a:pt x="60292" y="40618"/>
                    <a:pt x="60145" y="40356"/>
                    <a:pt x="60118" y="40100"/>
                  </a:cubicBezTo>
                  <a:cubicBezTo>
                    <a:pt x="59971" y="38866"/>
                    <a:pt x="60067" y="37661"/>
                    <a:pt x="60599" y="36515"/>
                  </a:cubicBezTo>
                  <a:cubicBezTo>
                    <a:pt x="60695" y="36310"/>
                    <a:pt x="60808" y="36192"/>
                    <a:pt x="60979" y="36192"/>
                  </a:cubicBezTo>
                  <a:close/>
                  <a:moveTo>
                    <a:pt x="8029" y="40135"/>
                  </a:moveTo>
                  <a:cubicBezTo>
                    <a:pt x="8237" y="40135"/>
                    <a:pt x="8399" y="40232"/>
                    <a:pt x="8566" y="40485"/>
                  </a:cubicBezTo>
                  <a:cubicBezTo>
                    <a:pt x="9181" y="41406"/>
                    <a:pt x="9868" y="42281"/>
                    <a:pt x="10432" y="43258"/>
                  </a:cubicBezTo>
                  <a:cubicBezTo>
                    <a:pt x="8049" y="42662"/>
                    <a:pt x="5665" y="42061"/>
                    <a:pt x="3181" y="41438"/>
                  </a:cubicBezTo>
                  <a:cubicBezTo>
                    <a:pt x="3593" y="41310"/>
                    <a:pt x="3945" y="41181"/>
                    <a:pt x="4308" y="41085"/>
                  </a:cubicBezTo>
                  <a:cubicBezTo>
                    <a:pt x="5454" y="40778"/>
                    <a:pt x="6609" y="40485"/>
                    <a:pt x="7755" y="40178"/>
                  </a:cubicBezTo>
                  <a:cubicBezTo>
                    <a:pt x="7855" y="40150"/>
                    <a:pt x="7946" y="40135"/>
                    <a:pt x="8029" y="40135"/>
                  </a:cubicBezTo>
                  <a:close/>
                  <a:moveTo>
                    <a:pt x="38900" y="36603"/>
                  </a:moveTo>
                  <a:cubicBezTo>
                    <a:pt x="39043" y="36603"/>
                    <a:pt x="39265" y="36749"/>
                    <a:pt x="39318" y="36877"/>
                  </a:cubicBezTo>
                  <a:cubicBezTo>
                    <a:pt x="40000" y="38619"/>
                    <a:pt x="41352" y="39664"/>
                    <a:pt x="42998" y="40366"/>
                  </a:cubicBezTo>
                  <a:cubicBezTo>
                    <a:pt x="44049" y="40817"/>
                    <a:pt x="45154" y="41066"/>
                    <a:pt x="46304" y="41066"/>
                  </a:cubicBezTo>
                  <a:cubicBezTo>
                    <a:pt x="46452" y="41066"/>
                    <a:pt x="46602" y="41061"/>
                    <a:pt x="46752" y="41053"/>
                  </a:cubicBezTo>
                  <a:cubicBezTo>
                    <a:pt x="47192" y="41026"/>
                    <a:pt x="47480" y="40847"/>
                    <a:pt x="47741" y="40485"/>
                  </a:cubicBezTo>
                  <a:cubicBezTo>
                    <a:pt x="48319" y="39683"/>
                    <a:pt x="48929" y="38903"/>
                    <a:pt x="49937" y="38509"/>
                  </a:cubicBezTo>
                  <a:lnTo>
                    <a:pt x="49937" y="38509"/>
                  </a:lnTo>
                  <a:cubicBezTo>
                    <a:pt x="49800" y="38844"/>
                    <a:pt x="49630" y="39170"/>
                    <a:pt x="49539" y="39513"/>
                  </a:cubicBezTo>
                  <a:cubicBezTo>
                    <a:pt x="49484" y="39719"/>
                    <a:pt x="49460" y="40054"/>
                    <a:pt x="49580" y="40159"/>
                  </a:cubicBezTo>
                  <a:cubicBezTo>
                    <a:pt x="49682" y="40251"/>
                    <a:pt x="49867" y="40290"/>
                    <a:pt x="50045" y="40290"/>
                  </a:cubicBezTo>
                  <a:cubicBezTo>
                    <a:pt x="50123" y="40290"/>
                    <a:pt x="50200" y="40283"/>
                    <a:pt x="50267" y="40269"/>
                  </a:cubicBezTo>
                  <a:cubicBezTo>
                    <a:pt x="50730" y="40168"/>
                    <a:pt x="51174" y="39898"/>
                    <a:pt x="51633" y="39879"/>
                  </a:cubicBezTo>
                  <a:cubicBezTo>
                    <a:pt x="51691" y="39878"/>
                    <a:pt x="51750" y="39877"/>
                    <a:pt x="51810" y="39877"/>
                  </a:cubicBezTo>
                  <a:cubicBezTo>
                    <a:pt x="52323" y="39877"/>
                    <a:pt x="52864" y="39947"/>
                    <a:pt x="53324" y="40136"/>
                  </a:cubicBezTo>
                  <a:cubicBezTo>
                    <a:pt x="54022" y="40426"/>
                    <a:pt x="54104" y="40920"/>
                    <a:pt x="53715" y="41571"/>
                  </a:cubicBezTo>
                  <a:cubicBezTo>
                    <a:pt x="53014" y="42735"/>
                    <a:pt x="52036" y="43496"/>
                    <a:pt x="50652" y="43661"/>
                  </a:cubicBezTo>
                  <a:cubicBezTo>
                    <a:pt x="50254" y="43706"/>
                    <a:pt x="49850" y="43743"/>
                    <a:pt x="49451" y="43766"/>
                  </a:cubicBezTo>
                  <a:cubicBezTo>
                    <a:pt x="48939" y="43792"/>
                    <a:pt x="48430" y="43805"/>
                    <a:pt x="47922" y="43805"/>
                  </a:cubicBezTo>
                  <a:cubicBezTo>
                    <a:pt x="44337" y="43805"/>
                    <a:pt x="40852" y="43170"/>
                    <a:pt x="37452" y="41942"/>
                  </a:cubicBezTo>
                  <a:cubicBezTo>
                    <a:pt x="36434" y="41575"/>
                    <a:pt x="35485" y="41140"/>
                    <a:pt x="34762" y="40315"/>
                  </a:cubicBezTo>
                  <a:cubicBezTo>
                    <a:pt x="33954" y="39399"/>
                    <a:pt x="33904" y="38267"/>
                    <a:pt x="33813" y="37039"/>
                  </a:cubicBezTo>
                  <a:cubicBezTo>
                    <a:pt x="35545" y="36887"/>
                    <a:pt x="37214" y="36732"/>
                    <a:pt x="38887" y="36603"/>
                  </a:cubicBezTo>
                  <a:cubicBezTo>
                    <a:pt x="38891" y="36603"/>
                    <a:pt x="38896" y="36603"/>
                    <a:pt x="38900" y="36603"/>
                  </a:cubicBezTo>
                  <a:close/>
                  <a:moveTo>
                    <a:pt x="11279" y="39735"/>
                  </a:moveTo>
                  <a:cubicBezTo>
                    <a:pt x="12682" y="39735"/>
                    <a:pt x="14041" y="39970"/>
                    <a:pt x="15336" y="40287"/>
                  </a:cubicBezTo>
                  <a:cubicBezTo>
                    <a:pt x="15895" y="41735"/>
                    <a:pt x="16423" y="43088"/>
                    <a:pt x="16977" y="44518"/>
                  </a:cubicBezTo>
                  <a:cubicBezTo>
                    <a:pt x="16312" y="44404"/>
                    <a:pt x="15676" y="44303"/>
                    <a:pt x="15043" y="44191"/>
                  </a:cubicBezTo>
                  <a:cubicBezTo>
                    <a:pt x="14034" y="44022"/>
                    <a:pt x="13026" y="43852"/>
                    <a:pt x="12018" y="43660"/>
                  </a:cubicBezTo>
                  <a:cubicBezTo>
                    <a:pt x="11844" y="43623"/>
                    <a:pt x="11632" y="43518"/>
                    <a:pt x="11532" y="43376"/>
                  </a:cubicBezTo>
                  <a:cubicBezTo>
                    <a:pt x="10743" y="42303"/>
                    <a:pt x="9978" y="41213"/>
                    <a:pt x="9208" y="40126"/>
                  </a:cubicBezTo>
                  <a:cubicBezTo>
                    <a:pt x="9176" y="40086"/>
                    <a:pt x="9162" y="40031"/>
                    <a:pt x="9126" y="39934"/>
                  </a:cubicBezTo>
                  <a:cubicBezTo>
                    <a:pt x="9853" y="39794"/>
                    <a:pt x="10571" y="39735"/>
                    <a:pt x="11279" y="39735"/>
                  </a:cubicBezTo>
                  <a:close/>
                  <a:moveTo>
                    <a:pt x="60095" y="34348"/>
                  </a:moveTo>
                  <a:lnTo>
                    <a:pt x="60095" y="34348"/>
                  </a:lnTo>
                  <a:cubicBezTo>
                    <a:pt x="60255" y="35095"/>
                    <a:pt x="60200" y="35764"/>
                    <a:pt x="59819" y="36456"/>
                  </a:cubicBezTo>
                  <a:cubicBezTo>
                    <a:pt x="59173" y="37624"/>
                    <a:pt x="59140" y="38945"/>
                    <a:pt x="59251" y="40256"/>
                  </a:cubicBezTo>
                  <a:cubicBezTo>
                    <a:pt x="59274" y="40485"/>
                    <a:pt x="59352" y="40733"/>
                    <a:pt x="59481" y="40925"/>
                  </a:cubicBezTo>
                  <a:cubicBezTo>
                    <a:pt x="60190" y="41997"/>
                    <a:pt x="59723" y="43097"/>
                    <a:pt x="59457" y="44124"/>
                  </a:cubicBezTo>
                  <a:cubicBezTo>
                    <a:pt x="59269" y="44867"/>
                    <a:pt x="58688" y="45514"/>
                    <a:pt x="58147" y="46178"/>
                  </a:cubicBezTo>
                  <a:cubicBezTo>
                    <a:pt x="58137" y="46008"/>
                    <a:pt x="58109" y="45843"/>
                    <a:pt x="58124" y="45678"/>
                  </a:cubicBezTo>
                  <a:cubicBezTo>
                    <a:pt x="58261" y="43836"/>
                    <a:pt x="58467" y="41997"/>
                    <a:pt x="58522" y="40155"/>
                  </a:cubicBezTo>
                  <a:cubicBezTo>
                    <a:pt x="58591" y="38078"/>
                    <a:pt x="59842" y="36360"/>
                    <a:pt x="60095" y="34348"/>
                  </a:cubicBezTo>
                  <a:close/>
                  <a:moveTo>
                    <a:pt x="16179" y="40541"/>
                  </a:moveTo>
                  <a:lnTo>
                    <a:pt x="16179" y="40541"/>
                  </a:lnTo>
                  <a:cubicBezTo>
                    <a:pt x="16445" y="40604"/>
                    <a:pt x="16651" y="40636"/>
                    <a:pt x="16840" y="40705"/>
                  </a:cubicBezTo>
                  <a:cubicBezTo>
                    <a:pt x="17803" y="41053"/>
                    <a:pt x="18774" y="41393"/>
                    <a:pt x="19719" y="41778"/>
                  </a:cubicBezTo>
                  <a:cubicBezTo>
                    <a:pt x="19929" y="41865"/>
                    <a:pt x="20126" y="42112"/>
                    <a:pt x="20213" y="42332"/>
                  </a:cubicBezTo>
                  <a:cubicBezTo>
                    <a:pt x="20447" y="42904"/>
                    <a:pt x="20604" y="43510"/>
                    <a:pt x="20823" y="44087"/>
                  </a:cubicBezTo>
                  <a:cubicBezTo>
                    <a:pt x="20927" y="44361"/>
                    <a:pt x="21079" y="44613"/>
                    <a:pt x="21272" y="44835"/>
                  </a:cubicBezTo>
                  <a:cubicBezTo>
                    <a:pt x="21373" y="44949"/>
                    <a:pt x="21552" y="44991"/>
                    <a:pt x="21712" y="45050"/>
                  </a:cubicBezTo>
                  <a:lnTo>
                    <a:pt x="21781" y="45077"/>
                  </a:lnTo>
                  <a:cubicBezTo>
                    <a:pt x="21808" y="44894"/>
                    <a:pt x="21899" y="44688"/>
                    <a:pt x="21849" y="44532"/>
                  </a:cubicBezTo>
                  <a:cubicBezTo>
                    <a:pt x="21707" y="44101"/>
                    <a:pt x="21496" y="43693"/>
                    <a:pt x="21322" y="43272"/>
                  </a:cubicBezTo>
                  <a:cubicBezTo>
                    <a:pt x="21212" y="42988"/>
                    <a:pt x="21120" y="42698"/>
                    <a:pt x="20973" y="42273"/>
                  </a:cubicBezTo>
                  <a:lnTo>
                    <a:pt x="20973" y="42273"/>
                  </a:lnTo>
                  <a:cubicBezTo>
                    <a:pt x="23546" y="43386"/>
                    <a:pt x="25672" y="44812"/>
                    <a:pt x="27189" y="46998"/>
                  </a:cubicBezTo>
                  <a:cubicBezTo>
                    <a:pt x="25718" y="46636"/>
                    <a:pt x="24242" y="46283"/>
                    <a:pt x="22774" y="45899"/>
                  </a:cubicBezTo>
                  <a:cubicBezTo>
                    <a:pt x="22495" y="45825"/>
                    <a:pt x="22251" y="45633"/>
                    <a:pt x="21986" y="45499"/>
                  </a:cubicBezTo>
                  <a:cubicBezTo>
                    <a:pt x="21931" y="45470"/>
                    <a:pt x="21866" y="45430"/>
                    <a:pt x="21805" y="45430"/>
                  </a:cubicBezTo>
                  <a:cubicBezTo>
                    <a:pt x="21800" y="45430"/>
                    <a:pt x="21794" y="45431"/>
                    <a:pt x="21788" y="45431"/>
                  </a:cubicBezTo>
                  <a:cubicBezTo>
                    <a:pt x="21775" y="45431"/>
                    <a:pt x="21765" y="45436"/>
                    <a:pt x="21752" y="45436"/>
                  </a:cubicBezTo>
                  <a:cubicBezTo>
                    <a:pt x="21623" y="45452"/>
                    <a:pt x="21495" y="45459"/>
                    <a:pt x="21369" y="45459"/>
                  </a:cubicBezTo>
                  <a:cubicBezTo>
                    <a:pt x="20281" y="45459"/>
                    <a:pt x="19292" y="44927"/>
                    <a:pt x="18231" y="44771"/>
                  </a:cubicBezTo>
                  <a:cubicBezTo>
                    <a:pt x="18117" y="44758"/>
                    <a:pt x="17985" y="44615"/>
                    <a:pt x="17934" y="44501"/>
                  </a:cubicBezTo>
                  <a:cubicBezTo>
                    <a:pt x="17357" y="43217"/>
                    <a:pt x="16794" y="41929"/>
                    <a:pt x="16179" y="40541"/>
                  </a:cubicBezTo>
                  <a:close/>
                  <a:moveTo>
                    <a:pt x="49392" y="35701"/>
                  </a:moveTo>
                  <a:cubicBezTo>
                    <a:pt x="52188" y="37066"/>
                    <a:pt x="54800" y="38349"/>
                    <a:pt x="57422" y="39614"/>
                  </a:cubicBezTo>
                  <a:cubicBezTo>
                    <a:pt x="57743" y="39765"/>
                    <a:pt x="57825" y="39940"/>
                    <a:pt x="57794" y="40283"/>
                  </a:cubicBezTo>
                  <a:cubicBezTo>
                    <a:pt x="57601" y="42584"/>
                    <a:pt x="57436" y="44880"/>
                    <a:pt x="57263" y="47182"/>
                  </a:cubicBezTo>
                  <a:cubicBezTo>
                    <a:pt x="57240" y="47485"/>
                    <a:pt x="57225" y="47786"/>
                    <a:pt x="57202" y="48148"/>
                  </a:cubicBezTo>
                  <a:cubicBezTo>
                    <a:pt x="54406" y="47456"/>
                    <a:pt x="52133" y="45821"/>
                    <a:pt x="49566" y="44753"/>
                  </a:cubicBezTo>
                  <a:cubicBezTo>
                    <a:pt x="50166" y="44642"/>
                    <a:pt x="50734" y="44559"/>
                    <a:pt x="51294" y="44437"/>
                  </a:cubicBezTo>
                  <a:cubicBezTo>
                    <a:pt x="52779" y="44097"/>
                    <a:pt x="53760" y="43112"/>
                    <a:pt x="54475" y="41837"/>
                  </a:cubicBezTo>
                  <a:cubicBezTo>
                    <a:pt x="54988" y="40921"/>
                    <a:pt x="54749" y="40091"/>
                    <a:pt x="53869" y="39509"/>
                  </a:cubicBezTo>
                  <a:cubicBezTo>
                    <a:pt x="53338" y="39159"/>
                    <a:pt x="52769" y="39024"/>
                    <a:pt x="52178" y="39024"/>
                  </a:cubicBezTo>
                  <a:cubicBezTo>
                    <a:pt x="51918" y="39024"/>
                    <a:pt x="51653" y="39050"/>
                    <a:pt x="51385" y="39096"/>
                  </a:cubicBezTo>
                  <a:cubicBezTo>
                    <a:pt x="51119" y="39147"/>
                    <a:pt x="50853" y="39233"/>
                    <a:pt x="50523" y="39321"/>
                  </a:cubicBezTo>
                  <a:cubicBezTo>
                    <a:pt x="50619" y="38982"/>
                    <a:pt x="50743" y="38679"/>
                    <a:pt x="50775" y="38368"/>
                  </a:cubicBezTo>
                  <a:cubicBezTo>
                    <a:pt x="50799" y="38116"/>
                    <a:pt x="50789" y="37735"/>
                    <a:pt x="50638" y="37625"/>
                  </a:cubicBezTo>
                  <a:cubicBezTo>
                    <a:pt x="50547" y="37561"/>
                    <a:pt x="50417" y="37542"/>
                    <a:pt x="50277" y="37542"/>
                  </a:cubicBezTo>
                  <a:cubicBezTo>
                    <a:pt x="50129" y="37542"/>
                    <a:pt x="49968" y="37563"/>
                    <a:pt x="49827" y="37575"/>
                  </a:cubicBezTo>
                  <a:cubicBezTo>
                    <a:pt x="49672" y="37588"/>
                    <a:pt x="49525" y="37695"/>
                    <a:pt x="49208" y="37832"/>
                  </a:cubicBezTo>
                  <a:cubicBezTo>
                    <a:pt x="49272" y="37075"/>
                    <a:pt x="49332" y="36410"/>
                    <a:pt x="49392" y="35701"/>
                  </a:cubicBezTo>
                  <a:close/>
                  <a:moveTo>
                    <a:pt x="1082" y="42134"/>
                  </a:moveTo>
                  <a:cubicBezTo>
                    <a:pt x="4409" y="42336"/>
                    <a:pt x="7480" y="43358"/>
                    <a:pt x="10643" y="44229"/>
                  </a:cubicBezTo>
                  <a:cubicBezTo>
                    <a:pt x="9698" y="45214"/>
                    <a:pt x="8905" y="46255"/>
                    <a:pt x="7695" y="46883"/>
                  </a:cubicBezTo>
                  <a:lnTo>
                    <a:pt x="7695" y="46884"/>
                  </a:lnTo>
                  <a:cubicBezTo>
                    <a:pt x="7045" y="47223"/>
                    <a:pt x="6490" y="47745"/>
                    <a:pt x="5866" y="48203"/>
                  </a:cubicBezTo>
                  <a:cubicBezTo>
                    <a:pt x="4226" y="47089"/>
                    <a:pt x="1475" y="43643"/>
                    <a:pt x="1082" y="42134"/>
                  </a:cubicBezTo>
                  <a:close/>
                  <a:moveTo>
                    <a:pt x="11809" y="44486"/>
                  </a:moveTo>
                  <a:cubicBezTo>
                    <a:pt x="11875" y="44486"/>
                    <a:pt x="11946" y="44495"/>
                    <a:pt x="12026" y="44509"/>
                  </a:cubicBezTo>
                  <a:cubicBezTo>
                    <a:pt x="13589" y="44793"/>
                    <a:pt x="15161" y="45044"/>
                    <a:pt x="16889" y="45338"/>
                  </a:cubicBezTo>
                  <a:cubicBezTo>
                    <a:pt x="15418" y="46883"/>
                    <a:pt x="14061" y="48308"/>
                    <a:pt x="12705" y="49743"/>
                  </a:cubicBezTo>
                  <a:cubicBezTo>
                    <a:pt x="12521" y="49940"/>
                    <a:pt x="12320" y="50141"/>
                    <a:pt x="12204" y="50380"/>
                  </a:cubicBezTo>
                  <a:cubicBezTo>
                    <a:pt x="12141" y="50504"/>
                    <a:pt x="12186" y="50770"/>
                    <a:pt x="12287" y="50856"/>
                  </a:cubicBezTo>
                  <a:cubicBezTo>
                    <a:pt x="12302" y="50869"/>
                    <a:pt x="12322" y="50877"/>
                    <a:pt x="12342" y="50879"/>
                  </a:cubicBezTo>
                  <a:cubicBezTo>
                    <a:pt x="12364" y="50886"/>
                    <a:pt x="12391" y="50890"/>
                    <a:pt x="12421" y="50890"/>
                  </a:cubicBezTo>
                  <a:cubicBezTo>
                    <a:pt x="12530" y="50890"/>
                    <a:pt x="12676" y="50846"/>
                    <a:pt x="12759" y="50793"/>
                  </a:cubicBezTo>
                  <a:cubicBezTo>
                    <a:pt x="13900" y="49985"/>
                    <a:pt x="14909" y="49047"/>
                    <a:pt x="15734" y="47896"/>
                  </a:cubicBezTo>
                  <a:cubicBezTo>
                    <a:pt x="16298" y="47112"/>
                    <a:pt x="16985" y="46415"/>
                    <a:pt x="17632" y="45691"/>
                  </a:cubicBezTo>
                  <a:cubicBezTo>
                    <a:pt x="17691" y="45624"/>
                    <a:pt x="17815" y="45567"/>
                    <a:pt x="17906" y="45567"/>
                  </a:cubicBezTo>
                  <a:cubicBezTo>
                    <a:pt x="17921" y="45567"/>
                    <a:pt x="17935" y="45569"/>
                    <a:pt x="17947" y="45572"/>
                  </a:cubicBezTo>
                  <a:cubicBezTo>
                    <a:pt x="18965" y="45797"/>
                    <a:pt x="19979" y="46043"/>
                    <a:pt x="21134" y="46319"/>
                  </a:cubicBezTo>
                  <a:cubicBezTo>
                    <a:pt x="20318" y="47315"/>
                    <a:pt x="19566" y="48226"/>
                    <a:pt x="18818" y="49138"/>
                  </a:cubicBezTo>
                  <a:cubicBezTo>
                    <a:pt x="18448" y="49592"/>
                    <a:pt x="18081" y="50050"/>
                    <a:pt x="17724" y="50513"/>
                  </a:cubicBezTo>
                  <a:cubicBezTo>
                    <a:pt x="17623" y="50641"/>
                    <a:pt x="17513" y="50783"/>
                    <a:pt x="17477" y="50939"/>
                  </a:cubicBezTo>
                  <a:cubicBezTo>
                    <a:pt x="17444" y="51100"/>
                    <a:pt x="17494" y="51279"/>
                    <a:pt x="17509" y="51447"/>
                  </a:cubicBezTo>
                  <a:cubicBezTo>
                    <a:pt x="17692" y="51416"/>
                    <a:pt x="17894" y="51420"/>
                    <a:pt x="18054" y="51342"/>
                  </a:cubicBezTo>
                  <a:cubicBezTo>
                    <a:pt x="18196" y="51279"/>
                    <a:pt x="18297" y="51123"/>
                    <a:pt x="18398" y="50995"/>
                  </a:cubicBezTo>
                  <a:cubicBezTo>
                    <a:pt x="19511" y="49587"/>
                    <a:pt x="20616" y="48171"/>
                    <a:pt x="21739" y="46773"/>
                  </a:cubicBezTo>
                  <a:cubicBezTo>
                    <a:pt x="21810" y="46679"/>
                    <a:pt x="21982" y="46602"/>
                    <a:pt x="22110" y="46602"/>
                  </a:cubicBezTo>
                  <a:cubicBezTo>
                    <a:pt x="22132" y="46602"/>
                    <a:pt x="22152" y="46604"/>
                    <a:pt x="22170" y="46608"/>
                  </a:cubicBezTo>
                  <a:cubicBezTo>
                    <a:pt x="23929" y="47035"/>
                    <a:pt x="25690" y="47475"/>
                    <a:pt x="27441" y="47942"/>
                  </a:cubicBezTo>
                  <a:cubicBezTo>
                    <a:pt x="27716" y="48016"/>
                    <a:pt x="27959" y="48226"/>
                    <a:pt x="28363" y="48460"/>
                  </a:cubicBezTo>
                  <a:cubicBezTo>
                    <a:pt x="27868" y="48855"/>
                    <a:pt x="27528" y="49234"/>
                    <a:pt x="27106" y="49440"/>
                  </a:cubicBezTo>
                  <a:cubicBezTo>
                    <a:pt x="24039" y="50962"/>
                    <a:pt x="20854" y="51778"/>
                    <a:pt x="17503" y="51778"/>
                  </a:cubicBezTo>
                  <a:cubicBezTo>
                    <a:pt x="16670" y="51775"/>
                    <a:pt x="15837" y="51724"/>
                    <a:pt x="15010" y="51622"/>
                  </a:cubicBezTo>
                  <a:cubicBezTo>
                    <a:pt x="14084" y="51512"/>
                    <a:pt x="13172" y="51356"/>
                    <a:pt x="12278" y="51140"/>
                  </a:cubicBezTo>
                  <a:cubicBezTo>
                    <a:pt x="10513" y="50728"/>
                    <a:pt x="8817" y="50101"/>
                    <a:pt x="7208" y="49169"/>
                  </a:cubicBezTo>
                  <a:cubicBezTo>
                    <a:pt x="7067" y="49087"/>
                    <a:pt x="6924" y="49000"/>
                    <a:pt x="6787" y="48908"/>
                  </a:cubicBezTo>
                  <a:cubicBezTo>
                    <a:pt x="6746" y="48881"/>
                    <a:pt x="6718" y="48826"/>
                    <a:pt x="6640" y="48725"/>
                  </a:cubicBezTo>
                  <a:cubicBezTo>
                    <a:pt x="6970" y="48441"/>
                    <a:pt x="7255" y="48056"/>
                    <a:pt x="7635" y="47886"/>
                  </a:cubicBezTo>
                  <a:cubicBezTo>
                    <a:pt x="9184" y="47194"/>
                    <a:pt x="10229" y="45938"/>
                    <a:pt x="11325" y="44733"/>
                  </a:cubicBezTo>
                  <a:cubicBezTo>
                    <a:pt x="11487" y="44551"/>
                    <a:pt x="11627" y="44486"/>
                    <a:pt x="11809" y="44486"/>
                  </a:cubicBezTo>
                  <a:close/>
                  <a:moveTo>
                    <a:pt x="34655" y="41590"/>
                  </a:moveTo>
                  <a:cubicBezTo>
                    <a:pt x="39014" y="44001"/>
                    <a:pt x="43781" y="44551"/>
                    <a:pt x="48603" y="44826"/>
                  </a:cubicBezTo>
                  <a:cubicBezTo>
                    <a:pt x="48722" y="46375"/>
                    <a:pt x="48846" y="47938"/>
                    <a:pt x="48970" y="49547"/>
                  </a:cubicBezTo>
                  <a:cubicBezTo>
                    <a:pt x="46399" y="50376"/>
                    <a:pt x="44001" y="51802"/>
                    <a:pt x="41236" y="52054"/>
                  </a:cubicBezTo>
                  <a:cubicBezTo>
                    <a:pt x="40570" y="52115"/>
                    <a:pt x="39887" y="52174"/>
                    <a:pt x="39213" y="52174"/>
                  </a:cubicBezTo>
                  <a:cubicBezTo>
                    <a:pt x="38714" y="52174"/>
                    <a:pt x="38219" y="52142"/>
                    <a:pt x="37739" y="52054"/>
                  </a:cubicBezTo>
                  <a:cubicBezTo>
                    <a:pt x="36067" y="51743"/>
                    <a:pt x="34443" y="51156"/>
                    <a:pt x="32813" y="50661"/>
                  </a:cubicBezTo>
                  <a:cubicBezTo>
                    <a:pt x="32689" y="50625"/>
                    <a:pt x="32547" y="50318"/>
                    <a:pt x="32579" y="50175"/>
                  </a:cubicBezTo>
                  <a:cubicBezTo>
                    <a:pt x="32776" y="49323"/>
                    <a:pt x="33037" y="48484"/>
                    <a:pt x="33244" y="47632"/>
                  </a:cubicBezTo>
                  <a:cubicBezTo>
                    <a:pt x="33702" y="45711"/>
                    <a:pt x="34146" y="43786"/>
                    <a:pt x="34596" y="41866"/>
                  </a:cubicBezTo>
                  <a:cubicBezTo>
                    <a:pt x="34615" y="41778"/>
                    <a:pt x="34632" y="41691"/>
                    <a:pt x="34655" y="41590"/>
                  </a:cubicBezTo>
                  <a:close/>
                  <a:moveTo>
                    <a:pt x="29405" y="41608"/>
                  </a:moveTo>
                  <a:cubicBezTo>
                    <a:pt x="29662" y="41608"/>
                    <a:pt x="29748" y="41867"/>
                    <a:pt x="29806" y="42098"/>
                  </a:cubicBezTo>
                  <a:cubicBezTo>
                    <a:pt x="30155" y="43520"/>
                    <a:pt x="30498" y="44944"/>
                    <a:pt x="30824" y="46370"/>
                  </a:cubicBezTo>
                  <a:cubicBezTo>
                    <a:pt x="31081" y="47475"/>
                    <a:pt x="31310" y="48588"/>
                    <a:pt x="31535" y="49702"/>
                  </a:cubicBezTo>
                  <a:cubicBezTo>
                    <a:pt x="31594" y="49987"/>
                    <a:pt x="31553" y="50298"/>
                    <a:pt x="31649" y="50563"/>
                  </a:cubicBezTo>
                  <a:cubicBezTo>
                    <a:pt x="31750" y="50853"/>
                    <a:pt x="31902" y="51201"/>
                    <a:pt x="32135" y="51343"/>
                  </a:cubicBezTo>
                  <a:cubicBezTo>
                    <a:pt x="32424" y="51512"/>
                    <a:pt x="32492" y="51673"/>
                    <a:pt x="32497" y="51975"/>
                  </a:cubicBezTo>
                  <a:cubicBezTo>
                    <a:pt x="32530" y="53159"/>
                    <a:pt x="32593" y="54345"/>
                    <a:pt x="32644" y="55582"/>
                  </a:cubicBezTo>
                  <a:cubicBezTo>
                    <a:pt x="32130" y="55285"/>
                    <a:pt x="31567" y="54968"/>
                    <a:pt x="31016" y="54638"/>
                  </a:cubicBezTo>
                  <a:cubicBezTo>
                    <a:pt x="30952" y="54602"/>
                    <a:pt x="30915" y="54492"/>
                    <a:pt x="30906" y="54410"/>
                  </a:cubicBezTo>
                  <a:cubicBezTo>
                    <a:pt x="30631" y="52498"/>
                    <a:pt x="30118" y="50650"/>
                    <a:pt x="29379" y="48868"/>
                  </a:cubicBezTo>
                  <a:cubicBezTo>
                    <a:pt x="29316" y="48716"/>
                    <a:pt x="29389" y="48497"/>
                    <a:pt x="29430" y="48314"/>
                  </a:cubicBezTo>
                  <a:cubicBezTo>
                    <a:pt x="29499" y="47997"/>
                    <a:pt x="29457" y="47786"/>
                    <a:pt x="29091" y="47704"/>
                  </a:cubicBezTo>
                  <a:cubicBezTo>
                    <a:pt x="28940" y="47667"/>
                    <a:pt x="28757" y="47553"/>
                    <a:pt x="28692" y="47420"/>
                  </a:cubicBezTo>
                  <a:cubicBezTo>
                    <a:pt x="27913" y="45830"/>
                    <a:pt x="27152" y="44225"/>
                    <a:pt x="26354" y="42552"/>
                  </a:cubicBezTo>
                  <a:cubicBezTo>
                    <a:pt x="27317" y="42245"/>
                    <a:pt x="28285" y="41925"/>
                    <a:pt x="29261" y="41631"/>
                  </a:cubicBezTo>
                  <a:cubicBezTo>
                    <a:pt x="29314" y="41615"/>
                    <a:pt x="29362" y="41608"/>
                    <a:pt x="29405" y="41608"/>
                  </a:cubicBezTo>
                  <a:close/>
                  <a:moveTo>
                    <a:pt x="55598" y="76300"/>
                  </a:moveTo>
                  <a:cubicBezTo>
                    <a:pt x="57308" y="76378"/>
                    <a:pt x="59068" y="76466"/>
                    <a:pt x="60828" y="76553"/>
                  </a:cubicBezTo>
                  <a:cubicBezTo>
                    <a:pt x="60906" y="76558"/>
                    <a:pt x="61020" y="76580"/>
                    <a:pt x="61062" y="76640"/>
                  </a:cubicBezTo>
                  <a:cubicBezTo>
                    <a:pt x="61845" y="77722"/>
                    <a:pt x="63097" y="78139"/>
                    <a:pt x="64174" y="78799"/>
                  </a:cubicBezTo>
                  <a:cubicBezTo>
                    <a:pt x="64903" y="79243"/>
                    <a:pt x="65678" y="79605"/>
                    <a:pt x="66433" y="80004"/>
                  </a:cubicBezTo>
                  <a:cubicBezTo>
                    <a:pt x="66410" y="80077"/>
                    <a:pt x="66393" y="80150"/>
                    <a:pt x="66370" y="80224"/>
                  </a:cubicBezTo>
                  <a:cubicBezTo>
                    <a:pt x="65081" y="80169"/>
                    <a:pt x="63789" y="80133"/>
                    <a:pt x="62501" y="80046"/>
                  </a:cubicBezTo>
                  <a:cubicBezTo>
                    <a:pt x="60696" y="79931"/>
                    <a:pt x="58889" y="79775"/>
                    <a:pt x="57084" y="79638"/>
                  </a:cubicBezTo>
                  <a:cubicBezTo>
                    <a:pt x="57010" y="79633"/>
                    <a:pt x="56937" y="79638"/>
                    <a:pt x="56863" y="79628"/>
                  </a:cubicBezTo>
                  <a:cubicBezTo>
                    <a:pt x="55173" y="79426"/>
                    <a:pt x="55296" y="79216"/>
                    <a:pt x="55433" y="77854"/>
                  </a:cubicBezTo>
                  <a:cubicBezTo>
                    <a:pt x="55488" y="77299"/>
                    <a:pt x="55553" y="76746"/>
                    <a:pt x="55598" y="76300"/>
                  </a:cubicBezTo>
                  <a:close/>
                  <a:moveTo>
                    <a:pt x="50273" y="50317"/>
                  </a:moveTo>
                  <a:cubicBezTo>
                    <a:pt x="50364" y="50317"/>
                    <a:pt x="50455" y="50320"/>
                    <a:pt x="50547" y="50325"/>
                  </a:cubicBezTo>
                  <a:cubicBezTo>
                    <a:pt x="52701" y="50444"/>
                    <a:pt x="54878" y="50353"/>
                    <a:pt x="57024" y="50545"/>
                  </a:cubicBezTo>
                  <a:cubicBezTo>
                    <a:pt x="59361" y="50757"/>
                    <a:pt x="61524" y="51691"/>
                    <a:pt x="63674" y="52585"/>
                  </a:cubicBezTo>
                  <a:cubicBezTo>
                    <a:pt x="67469" y="54162"/>
                    <a:pt x="71008" y="56165"/>
                    <a:pt x="74084" y="58929"/>
                  </a:cubicBezTo>
                  <a:cubicBezTo>
                    <a:pt x="75598" y="60288"/>
                    <a:pt x="76900" y="61868"/>
                    <a:pt x="77942" y="63618"/>
                  </a:cubicBezTo>
                  <a:cubicBezTo>
                    <a:pt x="76705" y="64617"/>
                    <a:pt x="75472" y="65611"/>
                    <a:pt x="74294" y="66555"/>
                  </a:cubicBezTo>
                  <a:lnTo>
                    <a:pt x="74294" y="66556"/>
                  </a:lnTo>
                  <a:cubicBezTo>
                    <a:pt x="72777" y="65345"/>
                    <a:pt x="71305" y="64016"/>
                    <a:pt x="69682" y="62903"/>
                  </a:cubicBezTo>
                  <a:cubicBezTo>
                    <a:pt x="67862" y="61657"/>
                    <a:pt x="65942" y="60534"/>
                    <a:pt x="63990" y="59498"/>
                  </a:cubicBezTo>
                  <a:cubicBezTo>
                    <a:pt x="63380" y="59172"/>
                    <a:pt x="63081" y="58878"/>
                    <a:pt x="62917" y="58224"/>
                  </a:cubicBezTo>
                  <a:cubicBezTo>
                    <a:pt x="62129" y="55043"/>
                    <a:pt x="59873" y="53374"/>
                    <a:pt x="56854" y="52604"/>
                  </a:cubicBezTo>
                  <a:cubicBezTo>
                    <a:pt x="54717" y="52053"/>
                    <a:pt x="52531" y="51829"/>
                    <a:pt x="50326" y="51820"/>
                  </a:cubicBezTo>
                  <a:cubicBezTo>
                    <a:pt x="50316" y="51820"/>
                    <a:pt x="50306" y="51820"/>
                    <a:pt x="50296" y="51820"/>
                  </a:cubicBezTo>
                  <a:cubicBezTo>
                    <a:pt x="49623" y="51820"/>
                    <a:pt x="48970" y="51966"/>
                    <a:pt x="48374" y="52559"/>
                  </a:cubicBezTo>
                  <a:cubicBezTo>
                    <a:pt x="49226" y="52595"/>
                    <a:pt x="50005" y="52586"/>
                    <a:pt x="50766" y="52673"/>
                  </a:cubicBezTo>
                  <a:cubicBezTo>
                    <a:pt x="52766" y="52911"/>
                    <a:pt x="54782" y="53066"/>
                    <a:pt x="56744" y="53484"/>
                  </a:cubicBezTo>
                  <a:cubicBezTo>
                    <a:pt x="59700" y="54116"/>
                    <a:pt x="61850" y="56221"/>
                    <a:pt x="62340" y="59498"/>
                  </a:cubicBezTo>
                  <a:cubicBezTo>
                    <a:pt x="62785" y="62490"/>
                    <a:pt x="62684" y="65452"/>
                    <a:pt x="62276" y="68422"/>
                  </a:cubicBezTo>
                  <a:cubicBezTo>
                    <a:pt x="61965" y="70690"/>
                    <a:pt x="61639" y="72955"/>
                    <a:pt x="61323" y="75223"/>
                  </a:cubicBezTo>
                  <a:cubicBezTo>
                    <a:pt x="61286" y="75503"/>
                    <a:pt x="61240" y="75692"/>
                    <a:pt x="60878" y="75700"/>
                  </a:cubicBezTo>
                  <a:cubicBezTo>
                    <a:pt x="60677" y="75705"/>
                    <a:pt x="60476" y="75707"/>
                    <a:pt x="60275" y="75707"/>
                  </a:cubicBezTo>
                  <a:cubicBezTo>
                    <a:pt x="58309" y="75707"/>
                    <a:pt x="56372" y="75494"/>
                    <a:pt x="54480" y="74916"/>
                  </a:cubicBezTo>
                  <a:cubicBezTo>
                    <a:pt x="54480" y="73248"/>
                    <a:pt x="54489" y="71588"/>
                    <a:pt x="54475" y="69930"/>
                  </a:cubicBezTo>
                  <a:cubicBezTo>
                    <a:pt x="54461" y="67638"/>
                    <a:pt x="54434" y="65346"/>
                    <a:pt x="54411" y="63054"/>
                  </a:cubicBezTo>
                  <a:cubicBezTo>
                    <a:pt x="54407" y="62908"/>
                    <a:pt x="54429" y="62738"/>
                    <a:pt x="54361" y="62624"/>
                  </a:cubicBezTo>
                  <a:cubicBezTo>
                    <a:pt x="54278" y="62481"/>
                    <a:pt x="54117" y="62298"/>
                    <a:pt x="53989" y="62298"/>
                  </a:cubicBezTo>
                  <a:cubicBezTo>
                    <a:pt x="53951" y="62299"/>
                    <a:pt x="53913" y="62309"/>
                    <a:pt x="53879" y="62326"/>
                  </a:cubicBezTo>
                  <a:cubicBezTo>
                    <a:pt x="53774" y="62385"/>
                    <a:pt x="53660" y="62509"/>
                    <a:pt x="53614" y="62619"/>
                  </a:cubicBezTo>
                  <a:cubicBezTo>
                    <a:pt x="53531" y="62789"/>
                    <a:pt x="53531" y="63008"/>
                    <a:pt x="53531" y="63210"/>
                  </a:cubicBezTo>
                  <a:cubicBezTo>
                    <a:pt x="53572" y="66727"/>
                    <a:pt x="53609" y="70246"/>
                    <a:pt x="53641" y="73766"/>
                  </a:cubicBezTo>
                  <a:cubicBezTo>
                    <a:pt x="53645" y="74211"/>
                    <a:pt x="53568" y="74655"/>
                    <a:pt x="53591" y="75099"/>
                  </a:cubicBezTo>
                  <a:cubicBezTo>
                    <a:pt x="53599" y="75260"/>
                    <a:pt x="53755" y="75475"/>
                    <a:pt x="53902" y="75563"/>
                  </a:cubicBezTo>
                  <a:cubicBezTo>
                    <a:pt x="54214" y="75746"/>
                    <a:pt x="54562" y="75866"/>
                    <a:pt x="54943" y="76030"/>
                  </a:cubicBezTo>
                  <a:cubicBezTo>
                    <a:pt x="54764" y="76576"/>
                    <a:pt x="54838" y="77158"/>
                    <a:pt x="54333" y="77671"/>
                  </a:cubicBezTo>
                  <a:cubicBezTo>
                    <a:pt x="53906" y="78102"/>
                    <a:pt x="53783" y="78817"/>
                    <a:pt x="53458" y="79367"/>
                  </a:cubicBezTo>
                  <a:cubicBezTo>
                    <a:pt x="52545" y="80930"/>
                    <a:pt x="51574" y="82457"/>
                    <a:pt x="50666" y="84024"/>
                  </a:cubicBezTo>
                  <a:cubicBezTo>
                    <a:pt x="49529" y="85981"/>
                    <a:pt x="48393" y="87943"/>
                    <a:pt x="47334" y="89946"/>
                  </a:cubicBezTo>
                  <a:cubicBezTo>
                    <a:pt x="46827" y="90895"/>
                    <a:pt x="46251" y="91560"/>
                    <a:pt x="45109" y="91560"/>
                  </a:cubicBezTo>
                  <a:cubicBezTo>
                    <a:pt x="45083" y="91560"/>
                    <a:pt x="45056" y="91560"/>
                    <a:pt x="45029" y="91559"/>
                  </a:cubicBezTo>
                  <a:cubicBezTo>
                    <a:pt x="43984" y="91532"/>
                    <a:pt x="42989" y="91316"/>
                    <a:pt x="42067" y="90848"/>
                  </a:cubicBezTo>
                  <a:cubicBezTo>
                    <a:pt x="41774" y="90697"/>
                    <a:pt x="41550" y="90390"/>
                    <a:pt x="41321" y="90133"/>
                  </a:cubicBezTo>
                  <a:cubicBezTo>
                    <a:pt x="41127" y="89918"/>
                    <a:pt x="40981" y="89657"/>
                    <a:pt x="40793" y="89432"/>
                  </a:cubicBezTo>
                  <a:cubicBezTo>
                    <a:pt x="40539" y="89134"/>
                    <a:pt x="40276" y="88974"/>
                    <a:pt x="39989" y="88974"/>
                  </a:cubicBezTo>
                  <a:cubicBezTo>
                    <a:pt x="39800" y="88974"/>
                    <a:pt x="39600" y="89043"/>
                    <a:pt x="39386" y="89189"/>
                  </a:cubicBezTo>
                  <a:cubicBezTo>
                    <a:pt x="38942" y="89492"/>
                    <a:pt x="38473" y="89849"/>
                    <a:pt x="38203" y="90299"/>
                  </a:cubicBezTo>
                  <a:cubicBezTo>
                    <a:pt x="37579" y="91340"/>
                    <a:pt x="36744" y="91759"/>
                    <a:pt x="35894" y="91759"/>
                  </a:cubicBezTo>
                  <a:cubicBezTo>
                    <a:pt x="35177" y="91759"/>
                    <a:pt x="34449" y="91461"/>
                    <a:pt x="33830" y="90987"/>
                  </a:cubicBezTo>
                  <a:cubicBezTo>
                    <a:pt x="33441" y="90684"/>
                    <a:pt x="33111" y="90312"/>
                    <a:pt x="32753" y="89969"/>
                  </a:cubicBezTo>
                  <a:cubicBezTo>
                    <a:pt x="32135" y="89373"/>
                    <a:pt x="31520" y="88772"/>
                    <a:pt x="30902" y="88177"/>
                  </a:cubicBezTo>
                  <a:cubicBezTo>
                    <a:pt x="30851" y="88126"/>
                    <a:pt x="30782" y="88094"/>
                    <a:pt x="30727" y="88044"/>
                  </a:cubicBezTo>
                  <a:cubicBezTo>
                    <a:pt x="28138" y="85532"/>
                    <a:pt x="25048" y="83662"/>
                    <a:pt x="22216" y="81457"/>
                  </a:cubicBezTo>
                  <a:cubicBezTo>
                    <a:pt x="19768" y="79550"/>
                    <a:pt x="17472" y="77465"/>
                    <a:pt x="15937" y="74756"/>
                  </a:cubicBezTo>
                  <a:cubicBezTo>
                    <a:pt x="14103" y="71510"/>
                    <a:pt x="13310" y="68041"/>
                    <a:pt x="14654" y="64360"/>
                  </a:cubicBezTo>
                  <a:cubicBezTo>
                    <a:pt x="15020" y="63365"/>
                    <a:pt x="15378" y="62358"/>
                    <a:pt x="15845" y="61409"/>
                  </a:cubicBezTo>
                  <a:cubicBezTo>
                    <a:pt x="17092" y="58884"/>
                    <a:pt x="19131" y="57147"/>
                    <a:pt x="21593" y="55868"/>
                  </a:cubicBezTo>
                  <a:cubicBezTo>
                    <a:pt x="22807" y="55235"/>
                    <a:pt x="24030" y="54588"/>
                    <a:pt x="25443" y="54482"/>
                  </a:cubicBezTo>
                  <a:cubicBezTo>
                    <a:pt x="25809" y="54454"/>
                    <a:pt x="26173" y="54437"/>
                    <a:pt x="26534" y="54437"/>
                  </a:cubicBezTo>
                  <a:cubicBezTo>
                    <a:pt x="27877" y="54437"/>
                    <a:pt x="29179" y="54670"/>
                    <a:pt x="30374" y="55418"/>
                  </a:cubicBezTo>
                  <a:cubicBezTo>
                    <a:pt x="31474" y="56100"/>
                    <a:pt x="32557" y="56821"/>
                    <a:pt x="33643" y="57530"/>
                  </a:cubicBezTo>
                  <a:cubicBezTo>
                    <a:pt x="33721" y="57577"/>
                    <a:pt x="33799" y="57631"/>
                    <a:pt x="33858" y="57700"/>
                  </a:cubicBezTo>
                  <a:cubicBezTo>
                    <a:pt x="36287" y="60368"/>
                    <a:pt x="39441" y="61582"/>
                    <a:pt x="42915" y="61880"/>
                  </a:cubicBezTo>
                  <a:cubicBezTo>
                    <a:pt x="46032" y="62151"/>
                    <a:pt x="49172" y="62141"/>
                    <a:pt x="52302" y="62211"/>
                  </a:cubicBezTo>
                  <a:cubicBezTo>
                    <a:pt x="52335" y="62211"/>
                    <a:pt x="52368" y="62212"/>
                    <a:pt x="52400" y="62212"/>
                  </a:cubicBezTo>
                  <a:cubicBezTo>
                    <a:pt x="52872" y="62212"/>
                    <a:pt x="53344" y="62126"/>
                    <a:pt x="53814" y="62032"/>
                  </a:cubicBezTo>
                  <a:lnTo>
                    <a:pt x="53814" y="62027"/>
                  </a:lnTo>
                  <a:cubicBezTo>
                    <a:pt x="53925" y="62010"/>
                    <a:pt x="54040" y="61987"/>
                    <a:pt x="54150" y="61964"/>
                  </a:cubicBezTo>
                  <a:cubicBezTo>
                    <a:pt x="54323" y="61926"/>
                    <a:pt x="54461" y="61702"/>
                    <a:pt x="54617" y="61565"/>
                  </a:cubicBezTo>
                  <a:cubicBezTo>
                    <a:pt x="54452" y="61450"/>
                    <a:pt x="54296" y="61262"/>
                    <a:pt x="54117" y="61234"/>
                  </a:cubicBezTo>
                  <a:cubicBezTo>
                    <a:pt x="53958" y="61212"/>
                    <a:pt x="53797" y="61205"/>
                    <a:pt x="53635" y="61205"/>
                  </a:cubicBezTo>
                  <a:cubicBezTo>
                    <a:pt x="53433" y="61205"/>
                    <a:pt x="53230" y="61216"/>
                    <a:pt x="53027" y="61221"/>
                  </a:cubicBezTo>
                  <a:cubicBezTo>
                    <a:pt x="51710" y="61261"/>
                    <a:pt x="50393" y="61293"/>
                    <a:pt x="49078" y="61293"/>
                  </a:cubicBezTo>
                  <a:cubicBezTo>
                    <a:pt x="46731" y="61293"/>
                    <a:pt x="44388" y="61190"/>
                    <a:pt x="42053" y="60841"/>
                  </a:cubicBezTo>
                  <a:cubicBezTo>
                    <a:pt x="40257" y="60570"/>
                    <a:pt x="38607" y="59928"/>
                    <a:pt x="37007" y="59057"/>
                  </a:cubicBezTo>
                  <a:cubicBezTo>
                    <a:pt x="35847" y="58425"/>
                    <a:pt x="34807" y="57706"/>
                    <a:pt x="34202" y="56528"/>
                  </a:cubicBezTo>
                  <a:cubicBezTo>
                    <a:pt x="33836" y="55807"/>
                    <a:pt x="33584" y="55006"/>
                    <a:pt x="33414" y="54208"/>
                  </a:cubicBezTo>
                  <a:cubicBezTo>
                    <a:pt x="33253" y="53447"/>
                    <a:pt x="33271" y="52650"/>
                    <a:pt x="33203" y="51829"/>
                  </a:cubicBezTo>
                  <a:lnTo>
                    <a:pt x="33203" y="51829"/>
                  </a:lnTo>
                  <a:cubicBezTo>
                    <a:pt x="34399" y="52141"/>
                    <a:pt x="35517" y="52489"/>
                    <a:pt x="36663" y="52714"/>
                  </a:cubicBezTo>
                  <a:cubicBezTo>
                    <a:pt x="37675" y="52916"/>
                    <a:pt x="38680" y="53020"/>
                    <a:pt x="39676" y="53020"/>
                  </a:cubicBezTo>
                  <a:cubicBezTo>
                    <a:pt x="41487" y="53020"/>
                    <a:pt x="43270" y="52676"/>
                    <a:pt x="45015" y="51949"/>
                  </a:cubicBezTo>
                  <a:cubicBezTo>
                    <a:pt x="45913" y="51577"/>
                    <a:pt x="46824" y="51247"/>
                    <a:pt x="47728" y="50899"/>
                  </a:cubicBezTo>
                  <a:cubicBezTo>
                    <a:pt x="48553" y="50577"/>
                    <a:pt x="49370" y="50317"/>
                    <a:pt x="50273" y="50317"/>
                  </a:cubicBezTo>
                  <a:close/>
                  <a:moveTo>
                    <a:pt x="46986" y="1"/>
                  </a:moveTo>
                  <a:cubicBezTo>
                    <a:pt x="46101" y="1"/>
                    <a:pt x="45423" y="598"/>
                    <a:pt x="44772" y="1205"/>
                  </a:cubicBezTo>
                  <a:cubicBezTo>
                    <a:pt x="44021" y="1901"/>
                    <a:pt x="43292" y="2625"/>
                    <a:pt x="42558" y="3336"/>
                  </a:cubicBezTo>
                  <a:cubicBezTo>
                    <a:pt x="42196" y="3684"/>
                    <a:pt x="41785" y="3858"/>
                    <a:pt x="41297" y="3858"/>
                  </a:cubicBezTo>
                  <a:cubicBezTo>
                    <a:pt x="41234" y="3858"/>
                    <a:pt x="41170" y="3855"/>
                    <a:pt x="41104" y="3849"/>
                  </a:cubicBezTo>
                  <a:cubicBezTo>
                    <a:pt x="40575" y="3802"/>
                    <a:pt x="40039" y="3730"/>
                    <a:pt x="39509" y="3730"/>
                  </a:cubicBezTo>
                  <a:cubicBezTo>
                    <a:pt x="39365" y="3730"/>
                    <a:pt x="39222" y="3735"/>
                    <a:pt x="39079" y="3748"/>
                  </a:cubicBezTo>
                  <a:cubicBezTo>
                    <a:pt x="37021" y="3927"/>
                    <a:pt x="36049" y="4793"/>
                    <a:pt x="35700" y="6594"/>
                  </a:cubicBezTo>
                  <a:cubicBezTo>
                    <a:pt x="35664" y="6773"/>
                    <a:pt x="35609" y="6947"/>
                    <a:pt x="35591" y="7131"/>
                  </a:cubicBezTo>
                  <a:cubicBezTo>
                    <a:pt x="35518" y="7703"/>
                    <a:pt x="35229" y="7947"/>
                    <a:pt x="34633" y="8029"/>
                  </a:cubicBezTo>
                  <a:cubicBezTo>
                    <a:pt x="32296" y="8363"/>
                    <a:pt x="30962" y="10705"/>
                    <a:pt x="31833" y="12897"/>
                  </a:cubicBezTo>
                  <a:cubicBezTo>
                    <a:pt x="31993" y="13305"/>
                    <a:pt x="32185" y="13703"/>
                    <a:pt x="32383" y="14092"/>
                  </a:cubicBezTo>
                  <a:cubicBezTo>
                    <a:pt x="33313" y="15972"/>
                    <a:pt x="34675" y="17649"/>
                    <a:pt x="34922" y="19895"/>
                  </a:cubicBezTo>
                  <a:cubicBezTo>
                    <a:pt x="34170" y="20642"/>
                    <a:pt x="34170" y="21564"/>
                    <a:pt x="34547" y="22641"/>
                  </a:cubicBezTo>
                  <a:cubicBezTo>
                    <a:pt x="35060" y="24117"/>
                    <a:pt x="36082" y="25011"/>
                    <a:pt x="37443" y="25607"/>
                  </a:cubicBezTo>
                  <a:cubicBezTo>
                    <a:pt x="37746" y="25739"/>
                    <a:pt x="37860" y="25891"/>
                    <a:pt x="37824" y="26221"/>
                  </a:cubicBezTo>
                  <a:cubicBezTo>
                    <a:pt x="37750" y="26949"/>
                    <a:pt x="37709" y="27678"/>
                    <a:pt x="37649" y="28430"/>
                  </a:cubicBezTo>
                  <a:cubicBezTo>
                    <a:pt x="36127" y="28567"/>
                    <a:pt x="35279" y="29585"/>
                    <a:pt x="34610" y="30699"/>
                  </a:cubicBezTo>
                  <a:cubicBezTo>
                    <a:pt x="33653" y="32298"/>
                    <a:pt x="33038" y="34044"/>
                    <a:pt x="32979" y="35947"/>
                  </a:cubicBezTo>
                  <a:cubicBezTo>
                    <a:pt x="32929" y="37606"/>
                    <a:pt x="32946" y="39251"/>
                    <a:pt x="33914" y="40718"/>
                  </a:cubicBezTo>
                  <a:cubicBezTo>
                    <a:pt x="33992" y="40841"/>
                    <a:pt x="33978" y="41062"/>
                    <a:pt x="33941" y="41222"/>
                  </a:cubicBezTo>
                  <a:cubicBezTo>
                    <a:pt x="33726" y="42244"/>
                    <a:pt x="33520" y="43266"/>
                    <a:pt x="33258" y="44280"/>
                  </a:cubicBezTo>
                  <a:cubicBezTo>
                    <a:pt x="32923" y="45590"/>
                    <a:pt x="32538" y="46892"/>
                    <a:pt x="32176" y="48194"/>
                  </a:cubicBezTo>
                  <a:cubicBezTo>
                    <a:pt x="32127" y="48189"/>
                    <a:pt x="32077" y="48184"/>
                    <a:pt x="32026" y="48176"/>
                  </a:cubicBezTo>
                  <a:cubicBezTo>
                    <a:pt x="31930" y="47736"/>
                    <a:pt x="31833" y="47291"/>
                    <a:pt x="31728" y="46851"/>
                  </a:cubicBezTo>
                  <a:cubicBezTo>
                    <a:pt x="31330" y="45141"/>
                    <a:pt x="30944" y="43426"/>
                    <a:pt x="30508" y="41726"/>
                  </a:cubicBezTo>
                  <a:cubicBezTo>
                    <a:pt x="30353" y="41124"/>
                    <a:pt x="29950" y="40787"/>
                    <a:pt x="29435" y="40787"/>
                  </a:cubicBezTo>
                  <a:cubicBezTo>
                    <a:pt x="29326" y="40787"/>
                    <a:pt x="29213" y="40802"/>
                    <a:pt x="29097" y="40833"/>
                  </a:cubicBezTo>
                  <a:cubicBezTo>
                    <a:pt x="28087" y="41094"/>
                    <a:pt x="27084" y="41392"/>
                    <a:pt x="26103" y="41749"/>
                  </a:cubicBezTo>
                  <a:cubicBezTo>
                    <a:pt x="25255" y="42061"/>
                    <a:pt x="25173" y="42433"/>
                    <a:pt x="25622" y="43239"/>
                  </a:cubicBezTo>
                  <a:cubicBezTo>
                    <a:pt x="25842" y="43624"/>
                    <a:pt x="26048" y="44023"/>
                    <a:pt x="26301" y="44495"/>
                  </a:cubicBezTo>
                  <a:cubicBezTo>
                    <a:pt x="25269" y="43785"/>
                    <a:pt x="24380" y="43065"/>
                    <a:pt x="23399" y="42515"/>
                  </a:cubicBezTo>
                  <a:cubicBezTo>
                    <a:pt x="20905" y="41121"/>
                    <a:pt x="18238" y="40150"/>
                    <a:pt x="15483" y="39430"/>
                  </a:cubicBezTo>
                  <a:cubicBezTo>
                    <a:pt x="14091" y="39064"/>
                    <a:pt x="12688" y="38851"/>
                    <a:pt x="11282" y="38851"/>
                  </a:cubicBezTo>
                  <a:cubicBezTo>
                    <a:pt x="10219" y="38851"/>
                    <a:pt x="9155" y="38972"/>
                    <a:pt x="8090" y="39242"/>
                  </a:cubicBezTo>
                  <a:cubicBezTo>
                    <a:pt x="6119" y="39741"/>
                    <a:pt x="4162" y="40283"/>
                    <a:pt x="2200" y="40819"/>
                  </a:cubicBezTo>
                  <a:cubicBezTo>
                    <a:pt x="1655" y="40965"/>
                    <a:pt x="1119" y="41154"/>
                    <a:pt x="583" y="41341"/>
                  </a:cubicBezTo>
                  <a:cubicBezTo>
                    <a:pt x="170" y="41493"/>
                    <a:pt x="0" y="41809"/>
                    <a:pt x="156" y="42217"/>
                  </a:cubicBezTo>
                  <a:cubicBezTo>
                    <a:pt x="358" y="42744"/>
                    <a:pt x="523" y="43312"/>
                    <a:pt x="844" y="43761"/>
                  </a:cubicBezTo>
                  <a:cubicBezTo>
                    <a:pt x="1958" y="45320"/>
                    <a:pt x="3021" y="46910"/>
                    <a:pt x="4506" y="48194"/>
                  </a:cubicBezTo>
                  <a:cubicBezTo>
                    <a:pt x="5671" y="49198"/>
                    <a:pt x="6894" y="50073"/>
                    <a:pt x="8288" y="50696"/>
                  </a:cubicBezTo>
                  <a:cubicBezTo>
                    <a:pt x="11208" y="51992"/>
                    <a:pt x="14233" y="52628"/>
                    <a:pt x="17338" y="52628"/>
                  </a:cubicBezTo>
                  <a:cubicBezTo>
                    <a:pt x="18342" y="52628"/>
                    <a:pt x="19355" y="52561"/>
                    <a:pt x="20375" y="52429"/>
                  </a:cubicBezTo>
                  <a:cubicBezTo>
                    <a:pt x="23316" y="52044"/>
                    <a:pt x="26118" y="51159"/>
                    <a:pt x="28730" y="49422"/>
                  </a:cubicBezTo>
                  <a:cubicBezTo>
                    <a:pt x="29174" y="50957"/>
                    <a:pt x="29620" y="52488"/>
                    <a:pt x="30083" y="54083"/>
                  </a:cubicBezTo>
                  <a:cubicBezTo>
                    <a:pt x="28551" y="53652"/>
                    <a:pt x="27328" y="53429"/>
                    <a:pt x="26237" y="53429"/>
                  </a:cubicBezTo>
                  <a:cubicBezTo>
                    <a:pt x="25648" y="53429"/>
                    <a:pt x="25098" y="53494"/>
                    <a:pt x="24559" y="53626"/>
                  </a:cubicBezTo>
                  <a:cubicBezTo>
                    <a:pt x="21204" y="54451"/>
                    <a:pt x="18482" y="56321"/>
                    <a:pt x="16254" y="58896"/>
                  </a:cubicBezTo>
                  <a:cubicBezTo>
                    <a:pt x="14975" y="60372"/>
                    <a:pt x="14361" y="62234"/>
                    <a:pt x="13719" y="64048"/>
                  </a:cubicBezTo>
                  <a:cubicBezTo>
                    <a:pt x="12312" y="68050"/>
                    <a:pt x="13124" y="71813"/>
                    <a:pt x="15158" y="75337"/>
                  </a:cubicBezTo>
                  <a:cubicBezTo>
                    <a:pt x="16749" y="78097"/>
                    <a:pt x="19081" y="80247"/>
                    <a:pt x="21589" y="82199"/>
                  </a:cubicBezTo>
                  <a:cubicBezTo>
                    <a:pt x="24421" y="84399"/>
                    <a:pt x="27506" y="86274"/>
                    <a:pt x="30104" y="88781"/>
                  </a:cubicBezTo>
                  <a:cubicBezTo>
                    <a:pt x="30155" y="88831"/>
                    <a:pt x="30224" y="88868"/>
                    <a:pt x="30274" y="88918"/>
                  </a:cubicBezTo>
                  <a:cubicBezTo>
                    <a:pt x="30866" y="89491"/>
                    <a:pt x="31489" y="90031"/>
                    <a:pt x="32035" y="90641"/>
                  </a:cubicBezTo>
                  <a:cubicBezTo>
                    <a:pt x="32736" y="91421"/>
                    <a:pt x="33514" y="92063"/>
                    <a:pt x="34486" y="92461"/>
                  </a:cubicBezTo>
                  <a:cubicBezTo>
                    <a:pt x="34936" y="92646"/>
                    <a:pt x="35398" y="92735"/>
                    <a:pt x="35850" y="92735"/>
                  </a:cubicBezTo>
                  <a:cubicBezTo>
                    <a:pt x="36912" y="92735"/>
                    <a:pt x="37924" y="92243"/>
                    <a:pt x="38611" y="91333"/>
                  </a:cubicBezTo>
                  <a:cubicBezTo>
                    <a:pt x="38841" y="91030"/>
                    <a:pt x="39042" y="90696"/>
                    <a:pt x="39295" y="90407"/>
                  </a:cubicBezTo>
                  <a:cubicBezTo>
                    <a:pt x="39542" y="90131"/>
                    <a:pt x="39718" y="89990"/>
                    <a:pt x="39880" y="89990"/>
                  </a:cubicBezTo>
                  <a:cubicBezTo>
                    <a:pt x="40050" y="89990"/>
                    <a:pt x="40204" y="90147"/>
                    <a:pt x="40408" y="90467"/>
                  </a:cubicBezTo>
                  <a:cubicBezTo>
                    <a:pt x="40894" y="91224"/>
                    <a:pt x="41531" y="91773"/>
                    <a:pt x="42406" y="92008"/>
                  </a:cubicBezTo>
                  <a:cubicBezTo>
                    <a:pt x="43077" y="92181"/>
                    <a:pt x="43750" y="92387"/>
                    <a:pt x="44438" y="92465"/>
                  </a:cubicBezTo>
                  <a:cubicBezTo>
                    <a:pt x="44684" y="92495"/>
                    <a:pt x="44915" y="92510"/>
                    <a:pt x="45134" y="92510"/>
                  </a:cubicBezTo>
                  <a:cubicBezTo>
                    <a:pt x="46545" y="92510"/>
                    <a:pt x="47416" y="91880"/>
                    <a:pt x="48123" y="90444"/>
                  </a:cubicBezTo>
                  <a:cubicBezTo>
                    <a:pt x="48306" y="90069"/>
                    <a:pt x="48342" y="89619"/>
                    <a:pt x="48553" y="89267"/>
                  </a:cubicBezTo>
                  <a:cubicBezTo>
                    <a:pt x="49562" y="87570"/>
                    <a:pt x="50551" y="85856"/>
                    <a:pt x="51661" y="84220"/>
                  </a:cubicBezTo>
                  <a:cubicBezTo>
                    <a:pt x="52692" y="82703"/>
                    <a:pt x="53723" y="81195"/>
                    <a:pt x="54369" y="79462"/>
                  </a:cubicBezTo>
                  <a:cubicBezTo>
                    <a:pt x="54398" y="79394"/>
                    <a:pt x="54448" y="79335"/>
                    <a:pt x="54516" y="79230"/>
                  </a:cubicBezTo>
                  <a:cubicBezTo>
                    <a:pt x="54924" y="80252"/>
                    <a:pt x="55777" y="80425"/>
                    <a:pt x="56647" y="80499"/>
                  </a:cubicBezTo>
                  <a:cubicBezTo>
                    <a:pt x="58527" y="80664"/>
                    <a:pt x="60411" y="80825"/>
                    <a:pt x="62295" y="80921"/>
                  </a:cubicBezTo>
                  <a:cubicBezTo>
                    <a:pt x="63547" y="80987"/>
                    <a:pt x="64803" y="81012"/>
                    <a:pt x="66058" y="81012"/>
                  </a:cubicBezTo>
                  <a:cubicBezTo>
                    <a:pt x="66359" y="81012"/>
                    <a:pt x="66660" y="81010"/>
                    <a:pt x="66961" y="81008"/>
                  </a:cubicBezTo>
                  <a:cubicBezTo>
                    <a:pt x="67012" y="81008"/>
                    <a:pt x="67065" y="81008"/>
                    <a:pt x="67120" y="81008"/>
                  </a:cubicBezTo>
                  <a:cubicBezTo>
                    <a:pt x="67554" y="81008"/>
                    <a:pt x="68063" y="80975"/>
                    <a:pt x="68153" y="80385"/>
                  </a:cubicBezTo>
                  <a:cubicBezTo>
                    <a:pt x="68253" y="79743"/>
                    <a:pt x="67662" y="79609"/>
                    <a:pt x="67236" y="79386"/>
                  </a:cubicBezTo>
                  <a:cubicBezTo>
                    <a:pt x="65398" y="78418"/>
                    <a:pt x="63560" y="77455"/>
                    <a:pt x="61763" y="76511"/>
                  </a:cubicBezTo>
                  <a:cubicBezTo>
                    <a:pt x="61868" y="76388"/>
                    <a:pt x="62024" y="76286"/>
                    <a:pt x="62043" y="76163"/>
                  </a:cubicBezTo>
                  <a:cubicBezTo>
                    <a:pt x="62849" y="70837"/>
                    <a:pt x="63968" y="65534"/>
                    <a:pt x="63335" y="60088"/>
                  </a:cubicBezTo>
                  <a:cubicBezTo>
                    <a:pt x="63361" y="60088"/>
                    <a:pt x="63385" y="60086"/>
                    <a:pt x="63405" y="60086"/>
                  </a:cubicBezTo>
                  <a:cubicBezTo>
                    <a:pt x="63427" y="60086"/>
                    <a:pt x="63445" y="60088"/>
                    <a:pt x="63459" y="60098"/>
                  </a:cubicBezTo>
                  <a:cubicBezTo>
                    <a:pt x="65617" y="61472"/>
                    <a:pt x="67937" y="62605"/>
                    <a:pt x="69925" y="64241"/>
                  </a:cubicBezTo>
                  <a:cubicBezTo>
                    <a:pt x="70590" y="64791"/>
                    <a:pt x="71301" y="65282"/>
                    <a:pt x="71957" y="65841"/>
                  </a:cubicBezTo>
                  <a:cubicBezTo>
                    <a:pt x="72580" y="66377"/>
                    <a:pt x="73152" y="66963"/>
                    <a:pt x="73749" y="67527"/>
                  </a:cubicBezTo>
                  <a:cubicBezTo>
                    <a:pt x="73866" y="67636"/>
                    <a:pt x="73992" y="67834"/>
                    <a:pt x="74106" y="67834"/>
                  </a:cubicBezTo>
                  <a:cubicBezTo>
                    <a:pt x="74108" y="67834"/>
                    <a:pt x="74109" y="67834"/>
                    <a:pt x="74111" y="67834"/>
                  </a:cubicBezTo>
                  <a:cubicBezTo>
                    <a:pt x="74122" y="67833"/>
                    <a:pt x="74133" y="67833"/>
                    <a:pt x="74144" y="67833"/>
                  </a:cubicBezTo>
                  <a:cubicBezTo>
                    <a:pt x="74575" y="67833"/>
                    <a:pt x="74683" y="68167"/>
                    <a:pt x="74835" y="68458"/>
                  </a:cubicBezTo>
                  <a:cubicBezTo>
                    <a:pt x="75037" y="68847"/>
                    <a:pt x="75215" y="69251"/>
                    <a:pt x="75426" y="69636"/>
                  </a:cubicBezTo>
                  <a:cubicBezTo>
                    <a:pt x="75654" y="70060"/>
                    <a:pt x="75908" y="70264"/>
                    <a:pt x="76226" y="70264"/>
                  </a:cubicBezTo>
                  <a:cubicBezTo>
                    <a:pt x="76427" y="70264"/>
                    <a:pt x="76653" y="70183"/>
                    <a:pt x="76915" y="70025"/>
                  </a:cubicBezTo>
                  <a:cubicBezTo>
                    <a:pt x="78909" y="68824"/>
                    <a:pt x="80922" y="67656"/>
                    <a:pt x="82888" y="66414"/>
                  </a:cubicBezTo>
                  <a:cubicBezTo>
                    <a:pt x="84029" y="65694"/>
                    <a:pt x="85107" y="64874"/>
                    <a:pt x="86184" y="64058"/>
                  </a:cubicBezTo>
                  <a:cubicBezTo>
                    <a:pt x="86358" y="63925"/>
                    <a:pt x="86527" y="63521"/>
                    <a:pt x="86449" y="63374"/>
                  </a:cubicBezTo>
                  <a:cubicBezTo>
                    <a:pt x="86348" y="63174"/>
                    <a:pt x="86009" y="63077"/>
                    <a:pt x="85758" y="62975"/>
                  </a:cubicBezTo>
                  <a:cubicBezTo>
                    <a:pt x="85722" y="62959"/>
                    <a:pt x="85682" y="62954"/>
                    <a:pt x="85639" y="62954"/>
                  </a:cubicBezTo>
                  <a:cubicBezTo>
                    <a:pt x="85555" y="62954"/>
                    <a:pt x="85462" y="62975"/>
                    <a:pt x="85377" y="62984"/>
                  </a:cubicBezTo>
                  <a:cubicBezTo>
                    <a:pt x="83219" y="63250"/>
                    <a:pt x="81160" y="63905"/>
                    <a:pt x="79134" y="64653"/>
                  </a:cubicBezTo>
                  <a:cubicBezTo>
                    <a:pt x="78832" y="64763"/>
                    <a:pt x="78575" y="64996"/>
                    <a:pt x="78295" y="65171"/>
                  </a:cubicBezTo>
                  <a:cubicBezTo>
                    <a:pt x="78328" y="65236"/>
                    <a:pt x="78356" y="65295"/>
                    <a:pt x="78383" y="65358"/>
                  </a:cubicBezTo>
                  <a:cubicBezTo>
                    <a:pt x="80697" y="65198"/>
                    <a:pt x="82815" y="64098"/>
                    <a:pt x="85144" y="63888"/>
                  </a:cubicBezTo>
                  <a:lnTo>
                    <a:pt x="85144" y="63888"/>
                  </a:lnTo>
                  <a:cubicBezTo>
                    <a:pt x="82289" y="65918"/>
                    <a:pt x="79245" y="67641"/>
                    <a:pt x="76215" y="69433"/>
                  </a:cubicBezTo>
                  <a:cubicBezTo>
                    <a:pt x="75770" y="68714"/>
                    <a:pt x="75348" y="68036"/>
                    <a:pt x="74862" y="67256"/>
                  </a:cubicBezTo>
                  <a:cubicBezTo>
                    <a:pt x="74954" y="67188"/>
                    <a:pt x="75106" y="67087"/>
                    <a:pt x="75247" y="66972"/>
                  </a:cubicBezTo>
                  <a:cubicBezTo>
                    <a:pt x="76151" y="66234"/>
                    <a:pt x="77049" y="65496"/>
                    <a:pt x="77948" y="64749"/>
                  </a:cubicBezTo>
                  <a:cubicBezTo>
                    <a:pt x="78035" y="64675"/>
                    <a:pt x="78126" y="64603"/>
                    <a:pt x="78213" y="64529"/>
                  </a:cubicBezTo>
                  <a:cubicBezTo>
                    <a:pt x="78951" y="63915"/>
                    <a:pt x="78983" y="63690"/>
                    <a:pt x="78493" y="62861"/>
                  </a:cubicBezTo>
                  <a:cubicBezTo>
                    <a:pt x="78465" y="62815"/>
                    <a:pt x="78433" y="62769"/>
                    <a:pt x="78406" y="62724"/>
                  </a:cubicBezTo>
                  <a:cubicBezTo>
                    <a:pt x="76719" y="59941"/>
                    <a:pt x="74391" y="57755"/>
                    <a:pt x="71746" y="55949"/>
                  </a:cubicBezTo>
                  <a:cubicBezTo>
                    <a:pt x="68450" y="53704"/>
                    <a:pt x="64880" y="51976"/>
                    <a:pt x="61103" y="50646"/>
                  </a:cubicBezTo>
                  <a:cubicBezTo>
                    <a:pt x="59842" y="50202"/>
                    <a:pt x="58568" y="49917"/>
                    <a:pt x="57285" y="49743"/>
                  </a:cubicBezTo>
                  <a:cubicBezTo>
                    <a:pt x="55936" y="49555"/>
                    <a:pt x="54578" y="49489"/>
                    <a:pt x="53213" y="49489"/>
                  </a:cubicBezTo>
                  <a:cubicBezTo>
                    <a:pt x="52282" y="49489"/>
                    <a:pt x="51347" y="49520"/>
                    <a:pt x="50410" y="49564"/>
                  </a:cubicBezTo>
                  <a:cubicBezTo>
                    <a:pt x="50379" y="49565"/>
                    <a:pt x="50350" y="49566"/>
                    <a:pt x="50323" y="49566"/>
                  </a:cubicBezTo>
                  <a:cubicBezTo>
                    <a:pt x="50007" y="49566"/>
                    <a:pt x="49860" y="49484"/>
                    <a:pt x="49823" y="49143"/>
                  </a:cubicBezTo>
                  <a:cubicBezTo>
                    <a:pt x="49790" y="48800"/>
                    <a:pt x="49722" y="48455"/>
                    <a:pt x="49695" y="48107"/>
                  </a:cubicBezTo>
                  <a:cubicBezTo>
                    <a:pt x="49631" y="47282"/>
                    <a:pt x="49585" y="46457"/>
                    <a:pt x="49530" y="45554"/>
                  </a:cubicBezTo>
                  <a:lnTo>
                    <a:pt x="49530" y="45554"/>
                  </a:lnTo>
                  <a:cubicBezTo>
                    <a:pt x="49764" y="45674"/>
                    <a:pt x="49892" y="45737"/>
                    <a:pt x="50020" y="45807"/>
                  </a:cubicBezTo>
                  <a:cubicBezTo>
                    <a:pt x="51281" y="46476"/>
                    <a:pt x="52519" y="47200"/>
                    <a:pt x="53807" y="47805"/>
                  </a:cubicBezTo>
                  <a:cubicBezTo>
                    <a:pt x="54833" y="48285"/>
                    <a:pt x="55910" y="48662"/>
                    <a:pt x="56987" y="49010"/>
                  </a:cubicBezTo>
                  <a:cubicBezTo>
                    <a:pt x="57139" y="49055"/>
                    <a:pt x="57263" y="49093"/>
                    <a:pt x="57372" y="49106"/>
                  </a:cubicBezTo>
                  <a:cubicBezTo>
                    <a:pt x="57407" y="49110"/>
                    <a:pt x="57440" y="49112"/>
                    <a:pt x="57471" y="49112"/>
                  </a:cubicBezTo>
                  <a:cubicBezTo>
                    <a:pt x="57785" y="49112"/>
                    <a:pt x="57902" y="48897"/>
                    <a:pt x="58027" y="48401"/>
                  </a:cubicBezTo>
                  <a:cubicBezTo>
                    <a:pt x="58069" y="48243"/>
                    <a:pt x="58128" y="48090"/>
                    <a:pt x="58206" y="47946"/>
                  </a:cubicBezTo>
                  <a:cubicBezTo>
                    <a:pt x="58637" y="47181"/>
                    <a:pt x="59096" y="46434"/>
                    <a:pt x="59508" y="45660"/>
                  </a:cubicBezTo>
                  <a:cubicBezTo>
                    <a:pt x="60030" y="44697"/>
                    <a:pt x="60562" y="43729"/>
                    <a:pt x="60566" y="42589"/>
                  </a:cubicBezTo>
                  <a:cubicBezTo>
                    <a:pt x="60566" y="42465"/>
                    <a:pt x="60621" y="42345"/>
                    <a:pt x="60649" y="42227"/>
                  </a:cubicBezTo>
                  <a:cubicBezTo>
                    <a:pt x="60699" y="42228"/>
                    <a:pt x="60749" y="42228"/>
                    <a:pt x="60799" y="42228"/>
                  </a:cubicBezTo>
                  <a:cubicBezTo>
                    <a:pt x="62580" y="42228"/>
                    <a:pt x="63675" y="41442"/>
                    <a:pt x="64050" y="39815"/>
                  </a:cubicBezTo>
                  <a:cubicBezTo>
                    <a:pt x="64183" y="39233"/>
                    <a:pt x="64169" y="38615"/>
                    <a:pt x="64169" y="38014"/>
                  </a:cubicBezTo>
                  <a:cubicBezTo>
                    <a:pt x="64178" y="36955"/>
                    <a:pt x="63656" y="36194"/>
                    <a:pt x="62720" y="35736"/>
                  </a:cubicBezTo>
                  <a:cubicBezTo>
                    <a:pt x="62331" y="35543"/>
                    <a:pt x="61900" y="35401"/>
                    <a:pt x="61473" y="35351"/>
                  </a:cubicBezTo>
                  <a:cubicBezTo>
                    <a:pt x="61061" y="35305"/>
                    <a:pt x="60956" y="35140"/>
                    <a:pt x="60933" y="34768"/>
                  </a:cubicBezTo>
                  <a:cubicBezTo>
                    <a:pt x="60910" y="34315"/>
                    <a:pt x="60896" y="33838"/>
                    <a:pt x="60745" y="33417"/>
                  </a:cubicBezTo>
                  <a:cubicBezTo>
                    <a:pt x="60653" y="33155"/>
                    <a:pt x="60346" y="32930"/>
                    <a:pt x="60080" y="32793"/>
                  </a:cubicBezTo>
                  <a:cubicBezTo>
                    <a:pt x="60078" y="32791"/>
                    <a:pt x="60074" y="32791"/>
                    <a:pt x="60070" y="32791"/>
                  </a:cubicBezTo>
                  <a:cubicBezTo>
                    <a:pt x="59985" y="32791"/>
                    <a:pt x="59651" y="33101"/>
                    <a:pt x="59581" y="33312"/>
                  </a:cubicBezTo>
                  <a:cubicBezTo>
                    <a:pt x="59279" y="34154"/>
                    <a:pt x="59045" y="35020"/>
                    <a:pt x="58779" y="35878"/>
                  </a:cubicBezTo>
                  <a:cubicBezTo>
                    <a:pt x="58476" y="36868"/>
                    <a:pt x="58164" y="37858"/>
                    <a:pt x="57834" y="38912"/>
                  </a:cubicBezTo>
                  <a:cubicBezTo>
                    <a:pt x="56845" y="38426"/>
                    <a:pt x="55960" y="37940"/>
                    <a:pt x="55038" y="37560"/>
                  </a:cubicBezTo>
                  <a:cubicBezTo>
                    <a:pt x="54222" y="37226"/>
                    <a:pt x="53792" y="36795"/>
                    <a:pt x="53719" y="35819"/>
                  </a:cubicBezTo>
                  <a:cubicBezTo>
                    <a:pt x="53581" y="33945"/>
                    <a:pt x="52661" y="32373"/>
                    <a:pt x="51289" y="31088"/>
                  </a:cubicBezTo>
                  <a:cubicBezTo>
                    <a:pt x="49878" y="29773"/>
                    <a:pt x="48278" y="28829"/>
                    <a:pt x="46266" y="28719"/>
                  </a:cubicBezTo>
                  <a:cubicBezTo>
                    <a:pt x="46224" y="28545"/>
                    <a:pt x="46178" y="28375"/>
                    <a:pt x="46119" y="28132"/>
                  </a:cubicBezTo>
                  <a:cubicBezTo>
                    <a:pt x="46620" y="28132"/>
                    <a:pt x="47100" y="28155"/>
                    <a:pt x="47568" y="28155"/>
                  </a:cubicBezTo>
                  <a:cubicBezTo>
                    <a:pt x="47858" y="28155"/>
                    <a:pt x="48145" y="28146"/>
                    <a:pt x="48429" y="28118"/>
                  </a:cubicBezTo>
                  <a:cubicBezTo>
                    <a:pt x="51412" y="27825"/>
                    <a:pt x="54177" y="27051"/>
                    <a:pt x="55924" y="24323"/>
                  </a:cubicBezTo>
                  <a:cubicBezTo>
                    <a:pt x="56973" y="22687"/>
                    <a:pt x="57748" y="20964"/>
                    <a:pt x="57060" y="18942"/>
                  </a:cubicBezTo>
                  <a:cubicBezTo>
                    <a:pt x="57037" y="18874"/>
                    <a:pt x="57041" y="18801"/>
                    <a:pt x="57028" y="18727"/>
                  </a:cubicBezTo>
                  <a:cubicBezTo>
                    <a:pt x="56625" y="15812"/>
                    <a:pt x="56213" y="12897"/>
                    <a:pt x="55273" y="10055"/>
                  </a:cubicBezTo>
                  <a:cubicBezTo>
                    <a:pt x="56455" y="9396"/>
                    <a:pt x="57409" y="8570"/>
                    <a:pt x="57648" y="7071"/>
                  </a:cubicBezTo>
                  <a:cubicBezTo>
                    <a:pt x="57955" y="5151"/>
                    <a:pt x="57848" y="3294"/>
                    <a:pt x="57024" y="1539"/>
                  </a:cubicBezTo>
                  <a:cubicBezTo>
                    <a:pt x="56628" y="690"/>
                    <a:pt x="56122" y="261"/>
                    <a:pt x="55408" y="261"/>
                  </a:cubicBezTo>
                  <a:cubicBezTo>
                    <a:pt x="55105" y="261"/>
                    <a:pt x="54764" y="338"/>
                    <a:pt x="54379" y="494"/>
                  </a:cubicBezTo>
                  <a:cubicBezTo>
                    <a:pt x="53531" y="833"/>
                    <a:pt x="52651" y="1099"/>
                    <a:pt x="51771" y="1342"/>
                  </a:cubicBezTo>
                  <a:cubicBezTo>
                    <a:pt x="51427" y="1436"/>
                    <a:pt x="51091" y="1486"/>
                    <a:pt x="50764" y="1486"/>
                  </a:cubicBezTo>
                  <a:cubicBezTo>
                    <a:pt x="50057" y="1486"/>
                    <a:pt x="49392" y="1254"/>
                    <a:pt x="48778" y="737"/>
                  </a:cubicBezTo>
                  <a:cubicBezTo>
                    <a:pt x="48448" y="462"/>
                    <a:pt x="48045" y="227"/>
                    <a:pt x="47637" y="104"/>
                  </a:cubicBezTo>
                  <a:cubicBezTo>
                    <a:pt x="47407" y="33"/>
                    <a:pt x="47191" y="1"/>
                    <a:pt x="4698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372;p43">
              <a:extLst>
                <a:ext uri="{FF2B5EF4-FFF2-40B4-BE49-F238E27FC236}">
                  <a16:creationId xmlns="" xmlns:a16="http://schemas.microsoft.com/office/drawing/2014/main" id="{FC95C9E6-CB95-483D-AD71-559C2973CE6C}"/>
                </a:ext>
              </a:extLst>
            </p:cNvPr>
            <p:cNvSpPr/>
            <p:nvPr/>
          </p:nvSpPr>
          <p:spPr>
            <a:xfrm>
              <a:off x="6086867" y="2875459"/>
              <a:ext cx="1798172" cy="1020447"/>
            </a:xfrm>
            <a:custGeom>
              <a:avLst/>
              <a:gdLst/>
              <a:ahLst/>
              <a:cxnLst/>
              <a:rect l="l" t="t" r="r" b="b"/>
              <a:pathLst>
                <a:path w="44739" h="25389" extrusionOk="0">
                  <a:moveTo>
                    <a:pt x="17070" y="0"/>
                  </a:moveTo>
                  <a:cubicBezTo>
                    <a:pt x="16167" y="0"/>
                    <a:pt x="15350" y="260"/>
                    <a:pt x="14525" y="581"/>
                  </a:cubicBezTo>
                  <a:cubicBezTo>
                    <a:pt x="13621" y="930"/>
                    <a:pt x="12710" y="1260"/>
                    <a:pt x="11812" y="1631"/>
                  </a:cubicBezTo>
                  <a:cubicBezTo>
                    <a:pt x="10067" y="2358"/>
                    <a:pt x="8284" y="2702"/>
                    <a:pt x="6473" y="2702"/>
                  </a:cubicBezTo>
                  <a:cubicBezTo>
                    <a:pt x="5477" y="2702"/>
                    <a:pt x="4472" y="2598"/>
                    <a:pt x="3461" y="2396"/>
                  </a:cubicBezTo>
                  <a:cubicBezTo>
                    <a:pt x="2314" y="2171"/>
                    <a:pt x="1196" y="1824"/>
                    <a:pt x="0" y="1512"/>
                  </a:cubicBezTo>
                  <a:lnTo>
                    <a:pt x="0" y="1512"/>
                  </a:lnTo>
                  <a:cubicBezTo>
                    <a:pt x="68" y="2333"/>
                    <a:pt x="51" y="3130"/>
                    <a:pt x="211" y="3890"/>
                  </a:cubicBezTo>
                  <a:cubicBezTo>
                    <a:pt x="380" y="4687"/>
                    <a:pt x="632" y="5490"/>
                    <a:pt x="999" y="6210"/>
                  </a:cubicBezTo>
                  <a:cubicBezTo>
                    <a:pt x="1604" y="7388"/>
                    <a:pt x="2645" y="8107"/>
                    <a:pt x="3804" y="8740"/>
                  </a:cubicBezTo>
                  <a:cubicBezTo>
                    <a:pt x="5404" y="9611"/>
                    <a:pt x="7055" y="10253"/>
                    <a:pt x="8850" y="10523"/>
                  </a:cubicBezTo>
                  <a:cubicBezTo>
                    <a:pt x="11185" y="10872"/>
                    <a:pt x="13528" y="10975"/>
                    <a:pt x="15875" y="10975"/>
                  </a:cubicBezTo>
                  <a:cubicBezTo>
                    <a:pt x="17190" y="10975"/>
                    <a:pt x="18506" y="10943"/>
                    <a:pt x="19823" y="10903"/>
                  </a:cubicBezTo>
                  <a:cubicBezTo>
                    <a:pt x="20025" y="10898"/>
                    <a:pt x="20228" y="10888"/>
                    <a:pt x="20428" y="10888"/>
                  </a:cubicBezTo>
                  <a:cubicBezTo>
                    <a:pt x="20592" y="10888"/>
                    <a:pt x="20754" y="10895"/>
                    <a:pt x="20914" y="10917"/>
                  </a:cubicBezTo>
                  <a:cubicBezTo>
                    <a:pt x="21093" y="10945"/>
                    <a:pt x="21250" y="11132"/>
                    <a:pt x="21414" y="11248"/>
                  </a:cubicBezTo>
                  <a:cubicBezTo>
                    <a:pt x="21257" y="11385"/>
                    <a:pt x="21120" y="11609"/>
                    <a:pt x="20946" y="11646"/>
                  </a:cubicBezTo>
                  <a:cubicBezTo>
                    <a:pt x="20836" y="11669"/>
                    <a:pt x="20721" y="11692"/>
                    <a:pt x="20611" y="11710"/>
                  </a:cubicBezTo>
                  <a:lnTo>
                    <a:pt x="20611" y="11715"/>
                  </a:lnTo>
                  <a:lnTo>
                    <a:pt x="20676" y="12008"/>
                  </a:lnTo>
                  <a:cubicBezTo>
                    <a:pt x="20710" y="11991"/>
                    <a:pt x="20747" y="11982"/>
                    <a:pt x="20786" y="11980"/>
                  </a:cubicBezTo>
                  <a:cubicBezTo>
                    <a:pt x="20914" y="11980"/>
                    <a:pt x="21074" y="12163"/>
                    <a:pt x="21157" y="12306"/>
                  </a:cubicBezTo>
                  <a:cubicBezTo>
                    <a:pt x="21226" y="12421"/>
                    <a:pt x="21203" y="12590"/>
                    <a:pt x="21207" y="12737"/>
                  </a:cubicBezTo>
                  <a:cubicBezTo>
                    <a:pt x="21230" y="15028"/>
                    <a:pt x="21257" y="17321"/>
                    <a:pt x="21272" y="19612"/>
                  </a:cubicBezTo>
                  <a:cubicBezTo>
                    <a:pt x="21285" y="21271"/>
                    <a:pt x="21276" y="22931"/>
                    <a:pt x="21276" y="24599"/>
                  </a:cubicBezTo>
                  <a:cubicBezTo>
                    <a:pt x="23167" y="25177"/>
                    <a:pt x="25104" y="25389"/>
                    <a:pt x="27070" y="25389"/>
                  </a:cubicBezTo>
                  <a:cubicBezTo>
                    <a:pt x="27271" y="25389"/>
                    <a:pt x="27473" y="25386"/>
                    <a:pt x="27675" y="25382"/>
                  </a:cubicBezTo>
                  <a:cubicBezTo>
                    <a:pt x="28037" y="25373"/>
                    <a:pt x="28083" y="25186"/>
                    <a:pt x="28119" y="24906"/>
                  </a:cubicBezTo>
                  <a:cubicBezTo>
                    <a:pt x="28435" y="22637"/>
                    <a:pt x="28761" y="20373"/>
                    <a:pt x="29072" y="18104"/>
                  </a:cubicBezTo>
                  <a:cubicBezTo>
                    <a:pt x="29480" y="15134"/>
                    <a:pt x="29581" y="12173"/>
                    <a:pt x="29137" y="9180"/>
                  </a:cubicBezTo>
                  <a:cubicBezTo>
                    <a:pt x="28647" y="5903"/>
                    <a:pt x="26497" y="3799"/>
                    <a:pt x="23540" y="3166"/>
                  </a:cubicBezTo>
                  <a:cubicBezTo>
                    <a:pt x="21578" y="2749"/>
                    <a:pt x="19561" y="2594"/>
                    <a:pt x="17562" y="2355"/>
                  </a:cubicBezTo>
                  <a:cubicBezTo>
                    <a:pt x="16802" y="2268"/>
                    <a:pt x="16022" y="2277"/>
                    <a:pt x="15170" y="2240"/>
                  </a:cubicBezTo>
                  <a:cubicBezTo>
                    <a:pt x="15767" y="1648"/>
                    <a:pt x="16421" y="1502"/>
                    <a:pt x="17092" y="1502"/>
                  </a:cubicBezTo>
                  <a:cubicBezTo>
                    <a:pt x="17102" y="1502"/>
                    <a:pt x="17112" y="1502"/>
                    <a:pt x="17122" y="1502"/>
                  </a:cubicBezTo>
                  <a:cubicBezTo>
                    <a:pt x="19327" y="1512"/>
                    <a:pt x="21514" y="1736"/>
                    <a:pt x="23650" y="2287"/>
                  </a:cubicBezTo>
                  <a:cubicBezTo>
                    <a:pt x="26670" y="3057"/>
                    <a:pt x="28925" y="4725"/>
                    <a:pt x="29714" y="7906"/>
                  </a:cubicBezTo>
                  <a:cubicBezTo>
                    <a:pt x="29878" y="8561"/>
                    <a:pt x="30177" y="8854"/>
                    <a:pt x="30787" y="9180"/>
                  </a:cubicBezTo>
                  <a:cubicBezTo>
                    <a:pt x="32739" y="10215"/>
                    <a:pt x="34659" y="11339"/>
                    <a:pt x="36479" y="12586"/>
                  </a:cubicBezTo>
                  <a:cubicBezTo>
                    <a:pt x="38101" y="13699"/>
                    <a:pt x="39573" y="15028"/>
                    <a:pt x="41090" y="16239"/>
                  </a:cubicBezTo>
                  <a:cubicBezTo>
                    <a:pt x="42268" y="15295"/>
                    <a:pt x="43501" y="14300"/>
                    <a:pt x="44738" y="13301"/>
                  </a:cubicBezTo>
                  <a:cubicBezTo>
                    <a:pt x="43696" y="11551"/>
                    <a:pt x="42395" y="9971"/>
                    <a:pt x="40880" y="8611"/>
                  </a:cubicBezTo>
                  <a:cubicBezTo>
                    <a:pt x="37804" y="5847"/>
                    <a:pt x="34266" y="3844"/>
                    <a:pt x="30471" y="2267"/>
                  </a:cubicBezTo>
                  <a:cubicBezTo>
                    <a:pt x="28321" y="1374"/>
                    <a:pt x="26158" y="438"/>
                    <a:pt x="23820" y="228"/>
                  </a:cubicBezTo>
                  <a:cubicBezTo>
                    <a:pt x="21675" y="36"/>
                    <a:pt x="19498" y="127"/>
                    <a:pt x="17344" y="8"/>
                  </a:cubicBezTo>
                  <a:cubicBezTo>
                    <a:pt x="17252" y="3"/>
                    <a:pt x="17161" y="0"/>
                    <a:pt x="17070"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373;p43">
              <a:extLst>
                <a:ext uri="{FF2B5EF4-FFF2-40B4-BE49-F238E27FC236}">
                  <a16:creationId xmlns="" xmlns:a16="http://schemas.microsoft.com/office/drawing/2014/main" id="{C71AD8D4-C529-4EE1-8083-BCB4B9002367}"/>
                </a:ext>
              </a:extLst>
            </p:cNvPr>
            <p:cNvSpPr/>
            <p:nvPr/>
          </p:nvSpPr>
          <p:spPr>
            <a:xfrm>
              <a:off x="6334777" y="1096523"/>
              <a:ext cx="705378" cy="310085"/>
            </a:xfrm>
            <a:custGeom>
              <a:avLst/>
              <a:gdLst/>
              <a:ahLst/>
              <a:cxnLst/>
              <a:rect l="l" t="t" r="r" b="b"/>
              <a:pathLst>
                <a:path w="17550" h="7715" extrusionOk="0">
                  <a:moveTo>
                    <a:pt x="17385" y="1"/>
                  </a:moveTo>
                  <a:lnTo>
                    <a:pt x="17385" y="1"/>
                  </a:lnTo>
                  <a:cubicBezTo>
                    <a:pt x="17267" y="138"/>
                    <a:pt x="17183" y="249"/>
                    <a:pt x="17092" y="349"/>
                  </a:cubicBezTo>
                  <a:cubicBezTo>
                    <a:pt x="16246" y="1284"/>
                    <a:pt x="15088" y="2000"/>
                    <a:pt x="13745" y="2000"/>
                  </a:cubicBezTo>
                  <a:cubicBezTo>
                    <a:pt x="13220" y="2000"/>
                    <a:pt x="12666" y="1890"/>
                    <a:pt x="12092" y="1642"/>
                  </a:cubicBezTo>
                  <a:cubicBezTo>
                    <a:pt x="11679" y="1459"/>
                    <a:pt x="11221" y="1371"/>
                    <a:pt x="10780" y="1261"/>
                  </a:cubicBezTo>
                  <a:cubicBezTo>
                    <a:pt x="10666" y="1233"/>
                    <a:pt x="10557" y="1219"/>
                    <a:pt x="10452" y="1219"/>
                  </a:cubicBezTo>
                  <a:cubicBezTo>
                    <a:pt x="10086" y="1219"/>
                    <a:pt x="9781" y="1393"/>
                    <a:pt x="9524" y="1724"/>
                  </a:cubicBezTo>
                  <a:cubicBezTo>
                    <a:pt x="9288" y="2027"/>
                    <a:pt x="9032" y="2311"/>
                    <a:pt x="8754" y="2576"/>
                  </a:cubicBezTo>
                  <a:cubicBezTo>
                    <a:pt x="7891" y="3401"/>
                    <a:pt x="6926" y="3878"/>
                    <a:pt x="5808" y="3878"/>
                  </a:cubicBezTo>
                  <a:cubicBezTo>
                    <a:pt x="5496" y="3878"/>
                    <a:pt x="5172" y="3841"/>
                    <a:pt x="4835" y="3764"/>
                  </a:cubicBezTo>
                  <a:cubicBezTo>
                    <a:pt x="4359" y="3653"/>
                    <a:pt x="3855" y="3636"/>
                    <a:pt x="3365" y="3617"/>
                  </a:cubicBezTo>
                  <a:cubicBezTo>
                    <a:pt x="3339" y="3616"/>
                    <a:pt x="3314" y="3616"/>
                    <a:pt x="3289" y="3616"/>
                  </a:cubicBezTo>
                  <a:cubicBezTo>
                    <a:pt x="2668" y="3616"/>
                    <a:pt x="2160" y="3891"/>
                    <a:pt x="1848" y="4438"/>
                  </a:cubicBezTo>
                  <a:cubicBezTo>
                    <a:pt x="1486" y="5070"/>
                    <a:pt x="1146" y="5725"/>
                    <a:pt x="862" y="6395"/>
                  </a:cubicBezTo>
                  <a:cubicBezTo>
                    <a:pt x="647" y="6917"/>
                    <a:pt x="358" y="7325"/>
                    <a:pt x="1" y="7637"/>
                  </a:cubicBezTo>
                  <a:lnTo>
                    <a:pt x="693" y="7715"/>
                  </a:lnTo>
                  <a:cubicBezTo>
                    <a:pt x="1141" y="7284"/>
                    <a:pt x="1705" y="6867"/>
                    <a:pt x="2292" y="6707"/>
                  </a:cubicBezTo>
                  <a:cubicBezTo>
                    <a:pt x="4387" y="6124"/>
                    <a:pt x="6495" y="5542"/>
                    <a:pt x="8631" y="5176"/>
                  </a:cubicBezTo>
                  <a:cubicBezTo>
                    <a:pt x="11037" y="4763"/>
                    <a:pt x="13348" y="4122"/>
                    <a:pt x="15552" y="3108"/>
                  </a:cubicBezTo>
                  <a:cubicBezTo>
                    <a:pt x="16996" y="2444"/>
                    <a:pt x="17550" y="1472"/>
                    <a:pt x="17385"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374;p43">
              <a:extLst>
                <a:ext uri="{FF2B5EF4-FFF2-40B4-BE49-F238E27FC236}">
                  <a16:creationId xmlns="" xmlns:a16="http://schemas.microsoft.com/office/drawing/2014/main" id="{0C510D26-1DD4-48FB-A0B8-94EA9B344BE6}"/>
                </a:ext>
              </a:extLst>
            </p:cNvPr>
            <p:cNvSpPr/>
            <p:nvPr/>
          </p:nvSpPr>
          <p:spPr>
            <a:xfrm>
              <a:off x="6089921" y="969031"/>
              <a:ext cx="950472" cy="535244"/>
            </a:xfrm>
            <a:custGeom>
              <a:avLst/>
              <a:gdLst/>
              <a:ahLst/>
              <a:cxnLst/>
              <a:rect l="l" t="t" r="r" b="b"/>
              <a:pathLst>
                <a:path w="23648" h="13317" extrusionOk="0">
                  <a:moveTo>
                    <a:pt x="23290" y="1"/>
                  </a:moveTo>
                  <a:cubicBezTo>
                    <a:pt x="22680" y="432"/>
                    <a:pt x="22166" y="908"/>
                    <a:pt x="21557" y="1202"/>
                  </a:cubicBezTo>
                  <a:cubicBezTo>
                    <a:pt x="20921" y="1509"/>
                    <a:pt x="20238" y="1631"/>
                    <a:pt x="19544" y="1631"/>
                  </a:cubicBezTo>
                  <a:cubicBezTo>
                    <a:pt x="19213" y="1631"/>
                    <a:pt x="18879" y="1604"/>
                    <a:pt x="18546" y="1555"/>
                  </a:cubicBezTo>
                  <a:cubicBezTo>
                    <a:pt x="17730" y="1431"/>
                    <a:pt x="16923" y="1248"/>
                    <a:pt x="16112" y="1115"/>
                  </a:cubicBezTo>
                  <a:cubicBezTo>
                    <a:pt x="15800" y="1065"/>
                    <a:pt x="15496" y="1033"/>
                    <a:pt x="15203" y="1033"/>
                  </a:cubicBezTo>
                  <a:cubicBezTo>
                    <a:pt x="14377" y="1033"/>
                    <a:pt x="13631" y="1284"/>
                    <a:pt x="12995" y="2073"/>
                  </a:cubicBezTo>
                  <a:cubicBezTo>
                    <a:pt x="12477" y="2710"/>
                    <a:pt x="11758" y="3219"/>
                    <a:pt x="11051" y="3659"/>
                  </a:cubicBezTo>
                  <a:cubicBezTo>
                    <a:pt x="10358" y="4087"/>
                    <a:pt x="9578" y="4179"/>
                    <a:pt x="8785" y="4179"/>
                  </a:cubicBezTo>
                  <a:cubicBezTo>
                    <a:pt x="8525" y="4179"/>
                    <a:pt x="8264" y="4169"/>
                    <a:pt x="8003" y="4158"/>
                  </a:cubicBezTo>
                  <a:cubicBezTo>
                    <a:pt x="7675" y="4145"/>
                    <a:pt x="7403" y="4134"/>
                    <a:pt x="7175" y="4134"/>
                  </a:cubicBezTo>
                  <a:cubicBezTo>
                    <a:pt x="6100" y="4134"/>
                    <a:pt x="5994" y="4381"/>
                    <a:pt x="5620" y="5858"/>
                  </a:cubicBezTo>
                  <a:cubicBezTo>
                    <a:pt x="5308" y="7092"/>
                    <a:pt x="4530" y="7807"/>
                    <a:pt x="3470" y="8320"/>
                  </a:cubicBezTo>
                  <a:cubicBezTo>
                    <a:pt x="3173" y="8463"/>
                    <a:pt x="2856" y="8558"/>
                    <a:pt x="2549" y="8682"/>
                  </a:cubicBezTo>
                  <a:cubicBezTo>
                    <a:pt x="2141" y="8847"/>
                    <a:pt x="1720" y="8989"/>
                    <a:pt x="1335" y="9191"/>
                  </a:cubicBezTo>
                  <a:cubicBezTo>
                    <a:pt x="523" y="9617"/>
                    <a:pt x="1" y="11056"/>
                    <a:pt x="395" y="11863"/>
                  </a:cubicBezTo>
                  <a:cubicBezTo>
                    <a:pt x="634" y="12349"/>
                    <a:pt x="981" y="12780"/>
                    <a:pt x="1330" y="13316"/>
                  </a:cubicBezTo>
                  <a:cubicBezTo>
                    <a:pt x="1839" y="11877"/>
                    <a:pt x="2658" y="10937"/>
                    <a:pt x="4167" y="10786"/>
                  </a:cubicBezTo>
                  <a:cubicBezTo>
                    <a:pt x="5212" y="10685"/>
                    <a:pt x="5849" y="10104"/>
                    <a:pt x="6253" y="9155"/>
                  </a:cubicBezTo>
                  <a:cubicBezTo>
                    <a:pt x="6560" y="8431"/>
                    <a:pt x="6922" y="7732"/>
                    <a:pt x="7334" y="7064"/>
                  </a:cubicBezTo>
                  <a:cubicBezTo>
                    <a:pt x="7762" y="6373"/>
                    <a:pt x="8429" y="6006"/>
                    <a:pt x="9255" y="6006"/>
                  </a:cubicBezTo>
                  <a:cubicBezTo>
                    <a:pt x="9261" y="6006"/>
                    <a:pt x="9267" y="6006"/>
                    <a:pt x="9273" y="6006"/>
                  </a:cubicBezTo>
                  <a:cubicBezTo>
                    <a:pt x="9337" y="6007"/>
                    <a:pt x="9401" y="6007"/>
                    <a:pt x="9464" y="6007"/>
                  </a:cubicBezTo>
                  <a:cubicBezTo>
                    <a:pt x="9496" y="6007"/>
                    <a:pt x="9528" y="6007"/>
                    <a:pt x="9560" y="6007"/>
                  </a:cubicBezTo>
                  <a:cubicBezTo>
                    <a:pt x="9944" y="6007"/>
                    <a:pt x="10331" y="6010"/>
                    <a:pt x="10694" y="6101"/>
                  </a:cubicBezTo>
                  <a:cubicBezTo>
                    <a:pt x="11071" y="6199"/>
                    <a:pt x="11429" y="6246"/>
                    <a:pt x="11768" y="6246"/>
                  </a:cubicBezTo>
                  <a:cubicBezTo>
                    <a:pt x="13032" y="6246"/>
                    <a:pt x="14043" y="5595"/>
                    <a:pt x="14874" y="4511"/>
                  </a:cubicBezTo>
                  <a:cubicBezTo>
                    <a:pt x="15361" y="3872"/>
                    <a:pt x="15930" y="3585"/>
                    <a:pt x="16597" y="3585"/>
                  </a:cubicBezTo>
                  <a:cubicBezTo>
                    <a:pt x="16834" y="3585"/>
                    <a:pt x="17083" y="3621"/>
                    <a:pt x="17345" y="3691"/>
                  </a:cubicBezTo>
                  <a:cubicBezTo>
                    <a:pt x="17665" y="3778"/>
                    <a:pt x="17986" y="3856"/>
                    <a:pt x="18289" y="3989"/>
                  </a:cubicBezTo>
                  <a:cubicBezTo>
                    <a:pt x="18849" y="4240"/>
                    <a:pt x="19372" y="4367"/>
                    <a:pt x="19875" y="4367"/>
                  </a:cubicBezTo>
                  <a:cubicBezTo>
                    <a:pt x="20850" y="4367"/>
                    <a:pt x="21745" y="3887"/>
                    <a:pt x="22661" y="2898"/>
                  </a:cubicBezTo>
                  <a:cubicBezTo>
                    <a:pt x="22928" y="2614"/>
                    <a:pt x="23248" y="2376"/>
                    <a:pt x="23647" y="2027"/>
                  </a:cubicBezTo>
                  <a:cubicBezTo>
                    <a:pt x="23537" y="1404"/>
                    <a:pt x="23404" y="651"/>
                    <a:pt x="23290"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375;p43">
              <a:extLst>
                <a:ext uri="{FF2B5EF4-FFF2-40B4-BE49-F238E27FC236}">
                  <a16:creationId xmlns="" xmlns:a16="http://schemas.microsoft.com/office/drawing/2014/main" id="{7E673278-B3B5-4C29-BB85-72C39553CA7A}"/>
                </a:ext>
              </a:extLst>
            </p:cNvPr>
            <p:cNvSpPr/>
            <p:nvPr/>
          </p:nvSpPr>
          <p:spPr>
            <a:xfrm>
              <a:off x="6025090" y="887279"/>
              <a:ext cx="981220" cy="488942"/>
            </a:xfrm>
            <a:custGeom>
              <a:avLst/>
              <a:gdLst/>
              <a:ahLst/>
              <a:cxnLst/>
              <a:rect l="l" t="t" r="r" b="b"/>
              <a:pathLst>
                <a:path w="24413" h="12165" extrusionOk="0">
                  <a:moveTo>
                    <a:pt x="15355" y="1"/>
                  </a:moveTo>
                  <a:cubicBezTo>
                    <a:pt x="15061" y="1"/>
                    <a:pt x="14768" y="145"/>
                    <a:pt x="14393" y="443"/>
                  </a:cubicBezTo>
                  <a:cubicBezTo>
                    <a:pt x="13695" y="1003"/>
                    <a:pt x="13123" y="1709"/>
                    <a:pt x="12445" y="2291"/>
                  </a:cubicBezTo>
                  <a:cubicBezTo>
                    <a:pt x="10953" y="3586"/>
                    <a:pt x="10725" y="3893"/>
                    <a:pt x="9645" y="3893"/>
                  </a:cubicBezTo>
                  <a:cubicBezTo>
                    <a:pt x="9264" y="3893"/>
                    <a:pt x="8779" y="3855"/>
                    <a:pt x="8095" y="3809"/>
                  </a:cubicBezTo>
                  <a:cubicBezTo>
                    <a:pt x="7926" y="3798"/>
                    <a:pt x="7766" y="3792"/>
                    <a:pt x="7614" y="3792"/>
                  </a:cubicBezTo>
                  <a:cubicBezTo>
                    <a:pt x="5784" y="3792"/>
                    <a:pt x="5087" y="4585"/>
                    <a:pt x="4799" y="6261"/>
                  </a:cubicBezTo>
                  <a:cubicBezTo>
                    <a:pt x="4557" y="7654"/>
                    <a:pt x="4378" y="7764"/>
                    <a:pt x="3002" y="8052"/>
                  </a:cubicBezTo>
                  <a:cubicBezTo>
                    <a:pt x="1224" y="8428"/>
                    <a:pt x="0" y="10486"/>
                    <a:pt x="1229" y="12164"/>
                  </a:cubicBezTo>
                  <a:cubicBezTo>
                    <a:pt x="1476" y="11228"/>
                    <a:pt x="2118" y="10665"/>
                    <a:pt x="2961" y="10303"/>
                  </a:cubicBezTo>
                  <a:cubicBezTo>
                    <a:pt x="3465" y="10088"/>
                    <a:pt x="3988" y="9909"/>
                    <a:pt x="4492" y="9693"/>
                  </a:cubicBezTo>
                  <a:cubicBezTo>
                    <a:pt x="5495" y="9267"/>
                    <a:pt x="6307" y="8672"/>
                    <a:pt x="6495" y="7494"/>
                  </a:cubicBezTo>
                  <a:cubicBezTo>
                    <a:pt x="6545" y="7191"/>
                    <a:pt x="6698" y="6902"/>
                    <a:pt x="6793" y="6609"/>
                  </a:cubicBezTo>
                  <a:cubicBezTo>
                    <a:pt x="7074" y="5749"/>
                    <a:pt x="7680" y="5367"/>
                    <a:pt x="8552" y="5367"/>
                  </a:cubicBezTo>
                  <a:cubicBezTo>
                    <a:pt x="8563" y="5367"/>
                    <a:pt x="8574" y="5367"/>
                    <a:pt x="8585" y="5367"/>
                  </a:cubicBezTo>
                  <a:cubicBezTo>
                    <a:pt x="8767" y="5370"/>
                    <a:pt x="8949" y="5392"/>
                    <a:pt x="9128" y="5392"/>
                  </a:cubicBezTo>
                  <a:cubicBezTo>
                    <a:pt x="9184" y="5392"/>
                    <a:pt x="9240" y="5390"/>
                    <a:pt x="9296" y="5385"/>
                  </a:cubicBezTo>
                  <a:cubicBezTo>
                    <a:pt x="10184" y="5307"/>
                    <a:pt x="11088" y="5297"/>
                    <a:pt x="11949" y="5105"/>
                  </a:cubicBezTo>
                  <a:cubicBezTo>
                    <a:pt x="12940" y="4881"/>
                    <a:pt x="13590" y="4075"/>
                    <a:pt x="14223" y="3350"/>
                  </a:cubicBezTo>
                  <a:cubicBezTo>
                    <a:pt x="14920" y="2559"/>
                    <a:pt x="15745" y="2245"/>
                    <a:pt x="16674" y="2245"/>
                  </a:cubicBezTo>
                  <a:cubicBezTo>
                    <a:pt x="16874" y="2245"/>
                    <a:pt x="17080" y="2260"/>
                    <a:pt x="17290" y="2287"/>
                  </a:cubicBezTo>
                  <a:cubicBezTo>
                    <a:pt x="18435" y="2434"/>
                    <a:pt x="19563" y="2718"/>
                    <a:pt x="20708" y="2801"/>
                  </a:cubicBezTo>
                  <a:cubicBezTo>
                    <a:pt x="20901" y="2815"/>
                    <a:pt x="21093" y="2823"/>
                    <a:pt x="21283" y="2823"/>
                  </a:cubicBezTo>
                  <a:cubicBezTo>
                    <a:pt x="22421" y="2823"/>
                    <a:pt x="23484" y="2524"/>
                    <a:pt x="24210" y="1448"/>
                  </a:cubicBezTo>
                  <a:cubicBezTo>
                    <a:pt x="24330" y="1279"/>
                    <a:pt x="24412" y="967"/>
                    <a:pt x="24339" y="798"/>
                  </a:cubicBezTo>
                  <a:cubicBezTo>
                    <a:pt x="24222" y="534"/>
                    <a:pt x="24006" y="326"/>
                    <a:pt x="23704" y="326"/>
                  </a:cubicBezTo>
                  <a:cubicBezTo>
                    <a:pt x="23638" y="326"/>
                    <a:pt x="23569" y="336"/>
                    <a:pt x="23495" y="357"/>
                  </a:cubicBezTo>
                  <a:cubicBezTo>
                    <a:pt x="23234" y="430"/>
                    <a:pt x="22982" y="544"/>
                    <a:pt x="22716" y="622"/>
                  </a:cubicBezTo>
                  <a:cubicBezTo>
                    <a:pt x="21661" y="925"/>
                    <a:pt x="20617" y="1265"/>
                    <a:pt x="19549" y="1498"/>
                  </a:cubicBezTo>
                  <a:cubicBezTo>
                    <a:pt x="19337" y="1545"/>
                    <a:pt x="19132" y="1566"/>
                    <a:pt x="18933" y="1566"/>
                  </a:cubicBezTo>
                  <a:cubicBezTo>
                    <a:pt x="17972" y="1566"/>
                    <a:pt x="17154" y="1058"/>
                    <a:pt x="16368" y="462"/>
                  </a:cubicBezTo>
                  <a:cubicBezTo>
                    <a:pt x="15968" y="158"/>
                    <a:pt x="15661" y="1"/>
                    <a:pt x="15355"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376;p43">
              <a:extLst>
                <a:ext uri="{FF2B5EF4-FFF2-40B4-BE49-F238E27FC236}">
                  <a16:creationId xmlns="" xmlns:a16="http://schemas.microsoft.com/office/drawing/2014/main" id="{D44691A2-9819-4C08-9AA3-36CDC1008720}"/>
                </a:ext>
              </a:extLst>
            </p:cNvPr>
            <p:cNvSpPr/>
            <p:nvPr/>
          </p:nvSpPr>
          <p:spPr>
            <a:xfrm>
              <a:off x="6866610" y="1580767"/>
              <a:ext cx="121462" cy="137941"/>
            </a:xfrm>
            <a:custGeom>
              <a:avLst/>
              <a:gdLst/>
              <a:ahLst/>
              <a:cxnLst/>
              <a:rect l="l" t="t" r="r" b="b"/>
              <a:pathLst>
                <a:path w="3022" h="3432" extrusionOk="0">
                  <a:moveTo>
                    <a:pt x="1470" y="0"/>
                  </a:moveTo>
                  <a:cubicBezTo>
                    <a:pt x="1271" y="0"/>
                    <a:pt x="1075" y="62"/>
                    <a:pt x="894" y="236"/>
                  </a:cubicBezTo>
                  <a:cubicBezTo>
                    <a:pt x="345" y="778"/>
                    <a:pt x="1" y="1437"/>
                    <a:pt x="28" y="2235"/>
                  </a:cubicBezTo>
                  <a:cubicBezTo>
                    <a:pt x="52" y="2950"/>
                    <a:pt x="571" y="3432"/>
                    <a:pt x="1235" y="3432"/>
                  </a:cubicBezTo>
                  <a:cubicBezTo>
                    <a:pt x="1332" y="3432"/>
                    <a:pt x="1433" y="3421"/>
                    <a:pt x="1536" y="3399"/>
                  </a:cubicBezTo>
                  <a:cubicBezTo>
                    <a:pt x="2380" y="3225"/>
                    <a:pt x="3012" y="2419"/>
                    <a:pt x="3012" y="1529"/>
                  </a:cubicBezTo>
                  <a:cubicBezTo>
                    <a:pt x="3021" y="934"/>
                    <a:pt x="2811" y="438"/>
                    <a:pt x="2237" y="204"/>
                  </a:cubicBezTo>
                  <a:cubicBezTo>
                    <a:pt x="1992" y="104"/>
                    <a:pt x="1728" y="0"/>
                    <a:pt x="1470"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377;p43">
              <a:extLst>
                <a:ext uri="{FF2B5EF4-FFF2-40B4-BE49-F238E27FC236}">
                  <a16:creationId xmlns="" xmlns:a16="http://schemas.microsoft.com/office/drawing/2014/main" id="{393C2BB2-D8E2-41AB-A9E9-1765B40FC5E8}"/>
                </a:ext>
              </a:extLst>
            </p:cNvPr>
            <p:cNvSpPr/>
            <p:nvPr/>
          </p:nvSpPr>
          <p:spPr>
            <a:xfrm>
              <a:off x="5287268" y="3041054"/>
              <a:ext cx="1673294" cy="1500064"/>
            </a:xfrm>
            <a:custGeom>
              <a:avLst/>
              <a:gdLst/>
              <a:ahLst/>
              <a:cxnLst/>
              <a:rect l="l" t="t" r="r" b="b"/>
              <a:pathLst>
                <a:path w="41632" h="37322" extrusionOk="0">
                  <a:moveTo>
                    <a:pt x="6770" y="5302"/>
                  </a:moveTo>
                  <a:cubicBezTo>
                    <a:pt x="6864" y="5302"/>
                    <a:pt x="7000" y="5364"/>
                    <a:pt x="7045" y="5431"/>
                  </a:cubicBezTo>
                  <a:cubicBezTo>
                    <a:pt x="7095" y="5513"/>
                    <a:pt x="7085" y="5697"/>
                    <a:pt x="7026" y="5784"/>
                  </a:cubicBezTo>
                  <a:lnTo>
                    <a:pt x="7027" y="5784"/>
                  </a:lnTo>
                  <a:cubicBezTo>
                    <a:pt x="6158" y="6984"/>
                    <a:pt x="5285" y="8177"/>
                    <a:pt x="4408" y="9364"/>
                  </a:cubicBezTo>
                  <a:cubicBezTo>
                    <a:pt x="4363" y="9428"/>
                    <a:pt x="4275" y="9465"/>
                    <a:pt x="4207" y="9515"/>
                  </a:cubicBezTo>
                  <a:lnTo>
                    <a:pt x="4056" y="9460"/>
                  </a:lnTo>
                  <a:cubicBezTo>
                    <a:pt x="4144" y="9066"/>
                    <a:pt x="4148" y="8630"/>
                    <a:pt x="4336" y="8296"/>
                  </a:cubicBezTo>
                  <a:cubicBezTo>
                    <a:pt x="4817" y="7420"/>
                    <a:pt x="5347" y="6574"/>
                    <a:pt x="5922" y="5757"/>
                  </a:cubicBezTo>
                  <a:cubicBezTo>
                    <a:pt x="6078" y="5527"/>
                    <a:pt x="6435" y="5426"/>
                    <a:pt x="6715" y="5312"/>
                  </a:cubicBezTo>
                  <a:cubicBezTo>
                    <a:pt x="6730" y="5305"/>
                    <a:pt x="6749" y="5302"/>
                    <a:pt x="6770" y="5302"/>
                  </a:cubicBezTo>
                  <a:close/>
                  <a:moveTo>
                    <a:pt x="6657" y="8539"/>
                  </a:moveTo>
                  <a:cubicBezTo>
                    <a:pt x="6676" y="8539"/>
                    <a:pt x="6694" y="8542"/>
                    <a:pt x="6710" y="8548"/>
                  </a:cubicBezTo>
                  <a:cubicBezTo>
                    <a:pt x="6797" y="8580"/>
                    <a:pt x="6885" y="8787"/>
                    <a:pt x="6866" y="8897"/>
                  </a:cubicBezTo>
                  <a:cubicBezTo>
                    <a:pt x="6779" y="9343"/>
                    <a:pt x="6669" y="9785"/>
                    <a:pt x="6536" y="10221"/>
                  </a:cubicBezTo>
                  <a:cubicBezTo>
                    <a:pt x="6138" y="11504"/>
                    <a:pt x="5821" y="12787"/>
                    <a:pt x="6073" y="14148"/>
                  </a:cubicBezTo>
                  <a:cubicBezTo>
                    <a:pt x="6092" y="14236"/>
                    <a:pt x="6023" y="14341"/>
                    <a:pt x="5995" y="14437"/>
                  </a:cubicBezTo>
                  <a:cubicBezTo>
                    <a:pt x="5922" y="14451"/>
                    <a:pt x="5849" y="14470"/>
                    <a:pt x="5776" y="14483"/>
                  </a:cubicBezTo>
                  <a:cubicBezTo>
                    <a:pt x="5593" y="13969"/>
                    <a:pt x="5312" y="13466"/>
                    <a:pt x="5244" y="12938"/>
                  </a:cubicBezTo>
                  <a:cubicBezTo>
                    <a:pt x="5056" y="11508"/>
                    <a:pt x="5514" y="10198"/>
                    <a:pt x="6138" y="8937"/>
                  </a:cubicBezTo>
                  <a:cubicBezTo>
                    <a:pt x="6187" y="8841"/>
                    <a:pt x="6242" y="8726"/>
                    <a:pt x="6330" y="8671"/>
                  </a:cubicBezTo>
                  <a:cubicBezTo>
                    <a:pt x="6425" y="8610"/>
                    <a:pt x="6557" y="8539"/>
                    <a:pt x="6657" y="8539"/>
                  </a:cubicBezTo>
                  <a:close/>
                  <a:moveTo>
                    <a:pt x="3915" y="11449"/>
                  </a:moveTo>
                  <a:cubicBezTo>
                    <a:pt x="3974" y="11683"/>
                    <a:pt x="4098" y="11921"/>
                    <a:pt x="4079" y="12145"/>
                  </a:cubicBezTo>
                  <a:lnTo>
                    <a:pt x="4080" y="12147"/>
                  </a:lnTo>
                  <a:cubicBezTo>
                    <a:pt x="3997" y="13489"/>
                    <a:pt x="3883" y="14832"/>
                    <a:pt x="3776" y="16174"/>
                  </a:cubicBezTo>
                  <a:cubicBezTo>
                    <a:pt x="3754" y="16445"/>
                    <a:pt x="3713" y="16710"/>
                    <a:pt x="3681" y="16981"/>
                  </a:cubicBezTo>
                  <a:cubicBezTo>
                    <a:pt x="3616" y="17009"/>
                    <a:pt x="3557" y="17036"/>
                    <a:pt x="3493" y="17064"/>
                  </a:cubicBezTo>
                  <a:cubicBezTo>
                    <a:pt x="3342" y="16839"/>
                    <a:pt x="3107" y="16637"/>
                    <a:pt x="3052" y="16390"/>
                  </a:cubicBezTo>
                  <a:cubicBezTo>
                    <a:pt x="2714" y="14813"/>
                    <a:pt x="2888" y="13269"/>
                    <a:pt x="3479" y="11775"/>
                  </a:cubicBezTo>
                  <a:cubicBezTo>
                    <a:pt x="3534" y="11632"/>
                    <a:pt x="3764" y="11554"/>
                    <a:pt x="3915" y="11449"/>
                  </a:cubicBezTo>
                  <a:close/>
                  <a:moveTo>
                    <a:pt x="34652" y="22871"/>
                  </a:moveTo>
                  <a:lnTo>
                    <a:pt x="34858" y="22953"/>
                  </a:lnTo>
                  <a:lnTo>
                    <a:pt x="34858" y="22955"/>
                  </a:lnTo>
                  <a:cubicBezTo>
                    <a:pt x="34546" y="23866"/>
                    <a:pt x="34248" y="24787"/>
                    <a:pt x="33904" y="25690"/>
                  </a:cubicBezTo>
                  <a:cubicBezTo>
                    <a:pt x="33853" y="25818"/>
                    <a:pt x="33592" y="25911"/>
                    <a:pt x="33418" y="25934"/>
                  </a:cubicBezTo>
                  <a:cubicBezTo>
                    <a:pt x="33417" y="25934"/>
                    <a:pt x="33415" y="25934"/>
                    <a:pt x="33414" y="25934"/>
                  </a:cubicBezTo>
                  <a:cubicBezTo>
                    <a:pt x="33339" y="25934"/>
                    <a:pt x="33153" y="25693"/>
                    <a:pt x="33171" y="25599"/>
                  </a:cubicBezTo>
                  <a:cubicBezTo>
                    <a:pt x="33377" y="24531"/>
                    <a:pt x="33776" y="23563"/>
                    <a:pt x="34652" y="22871"/>
                  </a:cubicBezTo>
                  <a:close/>
                  <a:moveTo>
                    <a:pt x="37801" y="22793"/>
                  </a:moveTo>
                  <a:lnTo>
                    <a:pt x="37801" y="22793"/>
                  </a:lnTo>
                  <a:cubicBezTo>
                    <a:pt x="37641" y="23976"/>
                    <a:pt x="37374" y="25094"/>
                    <a:pt x="36540" y="25975"/>
                  </a:cubicBezTo>
                  <a:cubicBezTo>
                    <a:pt x="36430" y="26089"/>
                    <a:pt x="36192" y="26089"/>
                    <a:pt x="36013" y="26140"/>
                  </a:cubicBezTo>
                  <a:cubicBezTo>
                    <a:pt x="35985" y="25988"/>
                    <a:pt x="35880" y="25791"/>
                    <a:pt x="35939" y="25690"/>
                  </a:cubicBezTo>
                  <a:cubicBezTo>
                    <a:pt x="36457" y="24777"/>
                    <a:pt x="37003" y="23879"/>
                    <a:pt x="37548" y="22981"/>
                  </a:cubicBezTo>
                  <a:cubicBezTo>
                    <a:pt x="37599" y="22899"/>
                    <a:pt x="37713" y="22858"/>
                    <a:pt x="37801" y="22793"/>
                  </a:cubicBezTo>
                  <a:close/>
                  <a:moveTo>
                    <a:pt x="34776" y="28921"/>
                  </a:moveTo>
                  <a:cubicBezTo>
                    <a:pt x="34804" y="28921"/>
                    <a:pt x="34847" y="28933"/>
                    <a:pt x="34923" y="28940"/>
                  </a:cubicBezTo>
                  <a:cubicBezTo>
                    <a:pt x="34894" y="29096"/>
                    <a:pt x="34908" y="29270"/>
                    <a:pt x="34835" y="29394"/>
                  </a:cubicBezTo>
                  <a:cubicBezTo>
                    <a:pt x="34418" y="30141"/>
                    <a:pt x="34001" y="30883"/>
                    <a:pt x="33543" y="31603"/>
                  </a:cubicBezTo>
                  <a:cubicBezTo>
                    <a:pt x="33432" y="31777"/>
                    <a:pt x="33171" y="31906"/>
                    <a:pt x="32956" y="31956"/>
                  </a:cubicBezTo>
                  <a:cubicBezTo>
                    <a:pt x="32928" y="31963"/>
                    <a:pt x="32900" y="31966"/>
                    <a:pt x="32873" y="31966"/>
                  </a:cubicBezTo>
                  <a:cubicBezTo>
                    <a:pt x="32651" y="31966"/>
                    <a:pt x="32473" y="31763"/>
                    <a:pt x="32617" y="31571"/>
                  </a:cubicBezTo>
                  <a:cubicBezTo>
                    <a:pt x="33299" y="30667"/>
                    <a:pt x="33676" y="29508"/>
                    <a:pt x="34753" y="28926"/>
                  </a:cubicBezTo>
                  <a:cubicBezTo>
                    <a:pt x="34759" y="28922"/>
                    <a:pt x="34767" y="28921"/>
                    <a:pt x="34776" y="28921"/>
                  </a:cubicBezTo>
                  <a:close/>
                  <a:moveTo>
                    <a:pt x="13226" y="0"/>
                  </a:moveTo>
                  <a:cubicBezTo>
                    <a:pt x="12865" y="0"/>
                    <a:pt x="12500" y="17"/>
                    <a:pt x="12133" y="45"/>
                  </a:cubicBezTo>
                  <a:cubicBezTo>
                    <a:pt x="10721" y="151"/>
                    <a:pt x="9497" y="798"/>
                    <a:pt x="8282" y="1430"/>
                  </a:cubicBezTo>
                  <a:cubicBezTo>
                    <a:pt x="5821" y="2708"/>
                    <a:pt x="3782" y="4446"/>
                    <a:pt x="2535" y="6972"/>
                  </a:cubicBezTo>
                  <a:cubicBezTo>
                    <a:pt x="2068" y="7921"/>
                    <a:pt x="1710" y="8928"/>
                    <a:pt x="1343" y="9923"/>
                  </a:cubicBezTo>
                  <a:cubicBezTo>
                    <a:pt x="0" y="13604"/>
                    <a:pt x="793" y="17073"/>
                    <a:pt x="2627" y="20319"/>
                  </a:cubicBezTo>
                  <a:cubicBezTo>
                    <a:pt x="4162" y="23027"/>
                    <a:pt x="6458" y="25113"/>
                    <a:pt x="8906" y="27019"/>
                  </a:cubicBezTo>
                  <a:cubicBezTo>
                    <a:pt x="11738" y="29224"/>
                    <a:pt x="14828" y="31094"/>
                    <a:pt x="17417" y="33606"/>
                  </a:cubicBezTo>
                  <a:cubicBezTo>
                    <a:pt x="17472" y="33657"/>
                    <a:pt x="17541" y="33689"/>
                    <a:pt x="17592" y="33740"/>
                  </a:cubicBezTo>
                  <a:cubicBezTo>
                    <a:pt x="18210" y="34335"/>
                    <a:pt x="18825" y="34935"/>
                    <a:pt x="19443" y="35532"/>
                  </a:cubicBezTo>
                  <a:cubicBezTo>
                    <a:pt x="19801" y="35875"/>
                    <a:pt x="20131" y="36246"/>
                    <a:pt x="20520" y="36549"/>
                  </a:cubicBezTo>
                  <a:cubicBezTo>
                    <a:pt x="21139" y="37023"/>
                    <a:pt x="21867" y="37321"/>
                    <a:pt x="22584" y="37321"/>
                  </a:cubicBezTo>
                  <a:cubicBezTo>
                    <a:pt x="23434" y="37321"/>
                    <a:pt x="24269" y="36902"/>
                    <a:pt x="24893" y="35861"/>
                  </a:cubicBezTo>
                  <a:cubicBezTo>
                    <a:pt x="25163" y="35412"/>
                    <a:pt x="25630" y="35055"/>
                    <a:pt x="26076" y="34752"/>
                  </a:cubicBezTo>
                  <a:cubicBezTo>
                    <a:pt x="26291" y="34606"/>
                    <a:pt x="26490" y="34537"/>
                    <a:pt x="26680" y="34537"/>
                  </a:cubicBezTo>
                  <a:cubicBezTo>
                    <a:pt x="26966" y="34537"/>
                    <a:pt x="27229" y="34697"/>
                    <a:pt x="27483" y="34995"/>
                  </a:cubicBezTo>
                  <a:cubicBezTo>
                    <a:pt x="27671" y="35219"/>
                    <a:pt x="27817" y="35481"/>
                    <a:pt x="28009" y="35696"/>
                  </a:cubicBezTo>
                  <a:cubicBezTo>
                    <a:pt x="28239" y="35953"/>
                    <a:pt x="28464" y="36260"/>
                    <a:pt x="28756" y="36411"/>
                  </a:cubicBezTo>
                  <a:cubicBezTo>
                    <a:pt x="29679" y="36879"/>
                    <a:pt x="30674" y="37095"/>
                    <a:pt x="31718" y="37122"/>
                  </a:cubicBezTo>
                  <a:cubicBezTo>
                    <a:pt x="31745" y="37123"/>
                    <a:pt x="31772" y="37123"/>
                    <a:pt x="31798" y="37123"/>
                  </a:cubicBezTo>
                  <a:cubicBezTo>
                    <a:pt x="32941" y="37123"/>
                    <a:pt x="33517" y="36458"/>
                    <a:pt x="34023" y="35509"/>
                  </a:cubicBezTo>
                  <a:cubicBezTo>
                    <a:pt x="35083" y="33505"/>
                    <a:pt x="36219" y="31544"/>
                    <a:pt x="37356" y="29586"/>
                  </a:cubicBezTo>
                  <a:cubicBezTo>
                    <a:pt x="38264" y="28019"/>
                    <a:pt x="39235" y="26493"/>
                    <a:pt x="40147" y="24930"/>
                  </a:cubicBezTo>
                  <a:cubicBezTo>
                    <a:pt x="40473" y="24379"/>
                    <a:pt x="40596" y="23664"/>
                    <a:pt x="41023" y="23233"/>
                  </a:cubicBezTo>
                  <a:cubicBezTo>
                    <a:pt x="41527" y="22720"/>
                    <a:pt x="41454" y="22139"/>
                    <a:pt x="41632" y="21592"/>
                  </a:cubicBezTo>
                  <a:cubicBezTo>
                    <a:pt x="41252" y="21428"/>
                    <a:pt x="40904" y="21308"/>
                    <a:pt x="40591" y="21125"/>
                  </a:cubicBezTo>
                  <a:cubicBezTo>
                    <a:pt x="40444" y="21038"/>
                    <a:pt x="40289" y="20822"/>
                    <a:pt x="40280" y="20662"/>
                  </a:cubicBezTo>
                  <a:cubicBezTo>
                    <a:pt x="40256" y="20218"/>
                    <a:pt x="40334" y="19773"/>
                    <a:pt x="40330" y="19329"/>
                  </a:cubicBezTo>
                  <a:cubicBezTo>
                    <a:pt x="40294" y="15807"/>
                    <a:pt x="40258" y="12288"/>
                    <a:pt x="40220" y="8773"/>
                  </a:cubicBezTo>
                  <a:cubicBezTo>
                    <a:pt x="40220" y="8571"/>
                    <a:pt x="40220" y="8350"/>
                    <a:pt x="40303" y="8182"/>
                  </a:cubicBezTo>
                  <a:cubicBezTo>
                    <a:pt x="40350" y="8072"/>
                    <a:pt x="40464" y="7948"/>
                    <a:pt x="40569" y="7888"/>
                  </a:cubicBezTo>
                  <a:lnTo>
                    <a:pt x="40504" y="7595"/>
                  </a:lnTo>
                  <a:cubicBezTo>
                    <a:pt x="40036" y="7688"/>
                    <a:pt x="39566" y="7774"/>
                    <a:pt x="39097" y="7774"/>
                  </a:cubicBezTo>
                  <a:cubicBezTo>
                    <a:pt x="39062" y="7774"/>
                    <a:pt x="39027" y="7773"/>
                    <a:pt x="38992" y="7772"/>
                  </a:cubicBezTo>
                  <a:cubicBezTo>
                    <a:pt x="35862" y="7704"/>
                    <a:pt x="32721" y="7713"/>
                    <a:pt x="29605" y="7443"/>
                  </a:cubicBezTo>
                  <a:cubicBezTo>
                    <a:pt x="26131" y="7145"/>
                    <a:pt x="22977" y="5931"/>
                    <a:pt x="20548" y="3262"/>
                  </a:cubicBezTo>
                  <a:cubicBezTo>
                    <a:pt x="20489" y="3194"/>
                    <a:pt x="20411" y="3140"/>
                    <a:pt x="20333" y="3093"/>
                  </a:cubicBezTo>
                  <a:cubicBezTo>
                    <a:pt x="19246" y="2383"/>
                    <a:pt x="18164" y="1663"/>
                    <a:pt x="17064" y="980"/>
                  </a:cubicBezTo>
                  <a:cubicBezTo>
                    <a:pt x="15869" y="233"/>
                    <a:pt x="14569" y="0"/>
                    <a:pt x="13226"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378;p43">
              <a:extLst>
                <a:ext uri="{FF2B5EF4-FFF2-40B4-BE49-F238E27FC236}">
                  <a16:creationId xmlns="" xmlns:a16="http://schemas.microsoft.com/office/drawing/2014/main" id="{A3AC30FF-65FE-46D7-AB14-4A8CFD987E16}"/>
                </a:ext>
              </a:extLst>
            </p:cNvPr>
            <p:cNvSpPr/>
            <p:nvPr/>
          </p:nvSpPr>
          <p:spPr>
            <a:xfrm>
              <a:off x="6794785" y="1424939"/>
              <a:ext cx="81832" cy="122105"/>
            </a:xfrm>
            <a:custGeom>
              <a:avLst/>
              <a:gdLst/>
              <a:ahLst/>
              <a:cxnLst/>
              <a:rect l="l" t="t" r="r" b="b"/>
              <a:pathLst>
                <a:path w="2036" h="3038" extrusionOk="0">
                  <a:moveTo>
                    <a:pt x="720" y="0"/>
                  </a:moveTo>
                  <a:cubicBezTo>
                    <a:pt x="420" y="0"/>
                    <a:pt x="152" y="197"/>
                    <a:pt x="92" y="557"/>
                  </a:cubicBezTo>
                  <a:cubicBezTo>
                    <a:pt x="1" y="1079"/>
                    <a:pt x="18" y="1648"/>
                    <a:pt x="111" y="2171"/>
                  </a:cubicBezTo>
                  <a:cubicBezTo>
                    <a:pt x="213" y="2763"/>
                    <a:pt x="534" y="3038"/>
                    <a:pt x="1003" y="3038"/>
                  </a:cubicBezTo>
                  <a:cubicBezTo>
                    <a:pt x="1075" y="3038"/>
                    <a:pt x="1150" y="3031"/>
                    <a:pt x="1228" y="3019"/>
                  </a:cubicBezTo>
                  <a:cubicBezTo>
                    <a:pt x="1765" y="2931"/>
                    <a:pt x="2035" y="2550"/>
                    <a:pt x="2027" y="1735"/>
                  </a:cubicBezTo>
                  <a:cubicBezTo>
                    <a:pt x="2008" y="1217"/>
                    <a:pt x="1760" y="640"/>
                    <a:pt x="1242" y="204"/>
                  </a:cubicBezTo>
                  <a:cubicBezTo>
                    <a:pt x="1080" y="66"/>
                    <a:pt x="894" y="0"/>
                    <a:pt x="72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379;p43">
              <a:extLst>
                <a:ext uri="{FF2B5EF4-FFF2-40B4-BE49-F238E27FC236}">
                  <a16:creationId xmlns="" xmlns:a16="http://schemas.microsoft.com/office/drawing/2014/main" id="{CDACE1EB-ED2F-4968-AEE0-72E34AD106E7}"/>
                </a:ext>
              </a:extLst>
            </p:cNvPr>
            <p:cNvSpPr/>
            <p:nvPr/>
          </p:nvSpPr>
          <p:spPr>
            <a:xfrm>
              <a:off x="6647558" y="1750461"/>
              <a:ext cx="175239" cy="120055"/>
            </a:xfrm>
            <a:custGeom>
              <a:avLst/>
              <a:gdLst/>
              <a:ahLst/>
              <a:cxnLst/>
              <a:rect l="l" t="t" r="r" b="b"/>
              <a:pathLst>
                <a:path w="4360" h="2987" extrusionOk="0">
                  <a:moveTo>
                    <a:pt x="3768" y="1"/>
                  </a:moveTo>
                  <a:cubicBezTo>
                    <a:pt x="3629" y="1"/>
                    <a:pt x="3428" y="148"/>
                    <a:pt x="3333" y="278"/>
                  </a:cubicBezTo>
                  <a:cubicBezTo>
                    <a:pt x="3223" y="429"/>
                    <a:pt x="3242" y="677"/>
                    <a:pt x="3141" y="841"/>
                  </a:cubicBezTo>
                  <a:cubicBezTo>
                    <a:pt x="2716" y="1542"/>
                    <a:pt x="2329" y="2027"/>
                    <a:pt x="1856" y="2027"/>
                  </a:cubicBezTo>
                  <a:cubicBezTo>
                    <a:pt x="1552" y="2027"/>
                    <a:pt x="1214" y="1828"/>
                    <a:pt x="808" y="1359"/>
                  </a:cubicBezTo>
                  <a:cubicBezTo>
                    <a:pt x="770" y="1317"/>
                    <a:pt x="739" y="1254"/>
                    <a:pt x="693" y="1239"/>
                  </a:cubicBezTo>
                  <a:cubicBezTo>
                    <a:pt x="501" y="1189"/>
                    <a:pt x="308" y="1153"/>
                    <a:pt x="110" y="1111"/>
                  </a:cubicBezTo>
                  <a:cubicBezTo>
                    <a:pt x="88" y="1294"/>
                    <a:pt x="0" y="1500"/>
                    <a:pt x="55" y="1657"/>
                  </a:cubicBezTo>
                  <a:cubicBezTo>
                    <a:pt x="294" y="2340"/>
                    <a:pt x="1262" y="2987"/>
                    <a:pt x="1990" y="2987"/>
                  </a:cubicBezTo>
                  <a:cubicBezTo>
                    <a:pt x="2958" y="2987"/>
                    <a:pt x="4359" y="1327"/>
                    <a:pt x="4159" y="396"/>
                  </a:cubicBezTo>
                  <a:cubicBezTo>
                    <a:pt x="4121" y="241"/>
                    <a:pt x="3934" y="25"/>
                    <a:pt x="3791" y="2"/>
                  </a:cubicBezTo>
                  <a:cubicBezTo>
                    <a:pt x="3784" y="1"/>
                    <a:pt x="3776" y="1"/>
                    <a:pt x="376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380;p43">
              <a:extLst>
                <a:ext uri="{FF2B5EF4-FFF2-40B4-BE49-F238E27FC236}">
                  <a16:creationId xmlns="" xmlns:a16="http://schemas.microsoft.com/office/drawing/2014/main" id="{D03BE9E0-CD45-48F3-96F5-FCE17C167E2B}"/>
                </a:ext>
              </a:extLst>
            </p:cNvPr>
            <p:cNvSpPr/>
            <p:nvPr/>
          </p:nvSpPr>
          <p:spPr>
            <a:xfrm>
              <a:off x="6729391" y="3957170"/>
              <a:ext cx="77210" cy="134484"/>
            </a:xfrm>
            <a:custGeom>
              <a:avLst/>
              <a:gdLst/>
              <a:ahLst/>
              <a:cxnLst/>
              <a:rect l="l" t="t" r="r" b="b"/>
              <a:pathLst>
                <a:path w="1921" h="3346" extrusionOk="0">
                  <a:moveTo>
                    <a:pt x="1921" y="0"/>
                  </a:moveTo>
                  <a:lnTo>
                    <a:pt x="1921" y="0"/>
                  </a:lnTo>
                  <a:cubicBezTo>
                    <a:pt x="1833" y="65"/>
                    <a:pt x="1719" y="107"/>
                    <a:pt x="1668" y="189"/>
                  </a:cubicBezTo>
                  <a:cubicBezTo>
                    <a:pt x="1123" y="1087"/>
                    <a:pt x="577" y="1986"/>
                    <a:pt x="59" y="2897"/>
                  </a:cubicBezTo>
                  <a:cubicBezTo>
                    <a:pt x="0" y="2998"/>
                    <a:pt x="105" y="3195"/>
                    <a:pt x="133" y="3346"/>
                  </a:cubicBezTo>
                  <a:cubicBezTo>
                    <a:pt x="312" y="3296"/>
                    <a:pt x="551" y="3296"/>
                    <a:pt x="660" y="3181"/>
                  </a:cubicBezTo>
                  <a:cubicBezTo>
                    <a:pt x="1494" y="2301"/>
                    <a:pt x="1761" y="1183"/>
                    <a:pt x="192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381;p43">
              <a:extLst>
                <a:ext uri="{FF2B5EF4-FFF2-40B4-BE49-F238E27FC236}">
                  <a16:creationId xmlns="" xmlns:a16="http://schemas.microsoft.com/office/drawing/2014/main" id="{AECC8204-6516-4D86-9326-9B33A1D44555}"/>
                </a:ext>
              </a:extLst>
            </p:cNvPr>
            <p:cNvSpPr/>
            <p:nvPr/>
          </p:nvSpPr>
          <p:spPr>
            <a:xfrm>
              <a:off x="6685500" y="1586755"/>
              <a:ext cx="93448" cy="122105"/>
            </a:xfrm>
            <a:custGeom>
              <a:avLst/>
              <a:gdLst/>
              <a:ahLst/>
              <a:cxnLst/>
              <a:rect l="l" t="t" r="r" b="b"/>
              <a:pathLst>
                <a:path w="2325" h="3038" extrusionOk="0">
                  <a:moveTo>
                    <a:pt x="391" y="0"/>
                  </a:moveTo>
                  <a:cubicBezTo>
                    <a:pt x="369" y="0"/>
                    <a:pt x="349" y="2"/>
                    <a:pt x="331" y="5"/>
                  </a:cubicBezTo>
                  <a:cubicBezTo>
                    <a:pt x="211" y="28"/>
                    <a:pt x="47" y="146"/>
                    <a:pt x="24" y="247"/>
                  </a:cubicBezTo>
                  <a:cubicBezTo>
                    <a:pt x="1" y="353"/>
                    <a:pt x="89" y="541"/>
                    <a:pt x="184" y="605"/>
                  </a:cubicBezTo>
                  <a:cubicBezTo>
                    <a:pt x="455" y="794"/>
                    <a:pt x="748" y="945"/>
                    <a:pt x="1042" y="1095"/>
                  </a:cubicBezTo>
                  <a:cubicBezTo>
                    <a:pt x="1339" y="1247"/>
                    <a:pt x="1362" y="1440"/>
                    <a:pt x="1197" y="1715"/>
                  </a:cubicBezTo>
                  <a:cubicBezTo>
                    <a:pt x="1046" y="1962"/>
                    <a:pt x="886" y="2223"/>
                    <a:pt x="821" y="2498"/>
                  </a:cubicBezTo>
                  <a:cubicBezTo>
                    <a:pt x="780" y="2654"/>
                    <a:pt x="872" y="2933"/>
                    <a:pt x="996" y="3007"/>
                  </a:cubicBezTo>
                  <a:cubicBezTo>
                    <a:pt x="1032" y="3028"/>
                    <a:pt x="1089" y="3038"/>
                    <a:pt x="1151" y="3038"/>
                  </a:cubicBezTo>
                  <a:cubicBezTo>
                    <a:pt x="1293" y="3038"/>
                    <a:pt x="1466" y="2989"/>
                    <a:pt x="1513" y="2915"/>
                  </a:cubicBezTo>
                  <a:cubicBezTo>
                    <a:pt x="1816" y="2448"/>
                    <a:pt x="2058" y="1943"/>
                    <a:pt x="2325" y="1453"/>
                  </a:cubicBezTo>
                  <a:cubicBezTo>
                    <a:pt x="2292" y="1435"/>
                    <a:pt x="2259" y="1415"/>
                    <a:pt x="2228" y="1394"/>
                  </a:cubicBezTo>
                  <a:cubicBezTo>
                    <a:pt x="2205" y="1288"/>
                    <a:pt x="2197" y="1179"/>
                    <a:pt x="2159" y="1078"/>
                  </a:cubicBezTo>
                  <a:cubicBezTo>
                    <a:pt x="2010" y="700"/>
                    <a:pt x="859" y="0"/>
                    <a:pt x="39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382;p43">
              <a:extLst>
                <a:ext uri="{FF2B5EF4-FFF2-40B4-BE49-F238E27FC236}">
                  <a16:creationId xmlns="" xmlns:a16="http://schemas.microsoft.com/office/drawing/2014/main" id="{73C1A2A0-8DD6-4E4E-95A4-71E3815B5A05}"/>
                </a:ext>
              </a:extLst>
            </p:cNvPr>
            <p:cNvSpPr/>
            <p:nvPr/>
          </p:nvSpPr>
          <p:spPr>
            <a:xfrm>
              <a:off x="6592454" y="4203471"/>
              <a:ext cx="98472" cy="122386"/>
            </a:xfrm>
            <a:custGeom>
              <a:avLst/>
              <a:gdLst/>
              <a:ahLst/>
              <a:cxnLst/>
              <a:rect l="l" t="t" r="r" b="b"/>
              <a:pathLst>
                <a:path w="2450" h="3045" extrusionOk="0">
                  <a:moveTo>
                    <a:pt x="2305" y="1"/>
                  </a:moveTo>
                  <a:cubicBezTo>
                    <a:pt x="2295" y="1"/>
                    <a:pt x="2287" y="2"/>
                    <a:pt x="2280" y="6"/>
                  </a:cubicBezTo>
                  <a:cubicBezTo>
                    <a:pt x="1203" y="587"/>
                    <a:pt x="826" y="1747"/>
                    <a:pt x="144" y="2650"/>
                  </a:cubicBezTo>
                  <a:cubicBezTo>
                    <a:pt x="0" y="2842"/>
                    <a:pt x="178" y="3045"/>
                    <a:pt x="400" y="3045"/>
                  </a:cubicBezTo>
                  <a:cubicBezTo>
                    <a:pt x="427" y="3045"/>
                    <a:pt x="455" y="3042"/>
                    <a:pt x="483" y="3035"/>
                  </a:cubicBezTo>
                  <a:cubicBezTo>
                    <a:pt x="698" y="2985"/>
                    <a:pt x="960" y="2856"/>
                    <a:pt x="1070" y="2682"/>
                  </a:cubicBezTo>
                  <a:cubicBezTo>
                    <a:pt x="1528" y="1962"/>
                    <a:pt x="1945" y="1220"/>
                    <a:pt x="2362" y="473"/>
                  </a:cubicBezTo>
                  <a:cubicBezTo>
                    <a:pt x="2435" y="349"/>
                    <a:pt x="2422" y="175"/>
                    <a:pt x="2450" y="19"/>
                  </a:cubicBezTo>
                  <a:cubicBezTo>
                    <a:pt x="2375" y="12"/>
                    <a:pt x="2333" y="1"/>
                    <a:pt x="230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383;p43">
              <a:extLst>
                <a:ext uri="{FF2B5EF4-FFF2-40B4-BE49-F238E27FC236}">
                  <a16:creationId xmlns="" xmlns:a16="http://schemas.microsoft.com/office/drawing/2014/main" id="{1E3B882D-C856-4549-B7BF-D636F826383C}"/>
                </a:ext>
              </a:extLst>
            </p:cNvPr>
            <p:cNvSpPr/>
            <p:nvPr/>
          </p:nvSpPr>
          <p:spPr>
            <a:xfrm>
              <a:off x="6619745" y="3960305"/>
              <a:ext cx="68568" cy="123110"/>
            </a:xfrm>
            <a:custGeom>
              <a:avLst/>
              <a:gdLst/>
              <a:ahLst/>
              <a:cxnLst/>
              <a:rect l="l" t="t" r="r" b="b"/>
              <a:pathLst>
                <a:path w="1706" h="3063" extrusionOk="0">
                  <a:moveTo>
                    <a:pt x="1500" y="0"/>
                  </a:moveTo>
                  <a:cubicBezTo>
                    <a:pt x="624" y="692"/>
                    <a:pt x="225" y="1660"/>
                    <a:pt x="20" y="2728"/>
                  </a:cubicBezTo>
                  <a:cubicBezTo>
                    <a:pt x="1" y="2822"/>
                    <a:pt x="187" y="3063"/>
                    <a:pt x="263" y="3063"/>
                  </a:cubicBezTo>
                  <a:cubicBezTo>
                    <a:pt x="264" y="3063"/>
                    <a:pt x="266" y="3063"/>
                    <a:pt x="267" y="3063"/>
                  </a:cubicBezTo>
                  <a:cubicBezTo>
                    <a:pt x="441" y="3040"/>
                    <a:pt x="702" y="2947"/>
                    <a:pt x="753" y="2819"/>
                  </a:cubicBezTo>
                  <a:cubicBezTo>
                    <a:pt x="1096" y="1916"/>
                    <a:pt x="1394" y="995"/>
                    <a:pt x="1706" y="82"/>
                  </a:cubicBezTo>
                  <a:lnTo>
                    <a:pt x="150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384;p43">
              <a:extLst>
                <a:ext uri="{FF2B5EF4-FFF2-40B4-BE49-F238E27FC236}">
                  <a16:creationId xmlns="" xmlns:a16="http://schemas.microsoft.com/office/drawing/2014/main" id="{613650D2-0919-4BA3-9333-0993183F9E49}"/>
                </a:ext>
              </a:extLst>
            </p:cNvPr>
            <p:cNvSpPr/>
            <p:nvPr/>
          </p:nvSpPr>
          <p:spPr>
            <a:xfrm>
              <a:off x="6610339" y="2287518"/>
              <a:ext cx="43006" cy="80666"/>
            </a:xfrm>
            <a:custGeom>
              <a:avLst/>
              <a:gdLst/>
              <a:ahLst/>
              <a:cxnLst/>
              <a:rect l="l" t="t" r="r" b="b"/>
              <a:pathLst>
                <a:path w="1070" h="2007" extrusionOk="0">
                  <a:moveTo>
                    <a:pt x="568" y="1"/>
                  </a:moveTo>
                  <a:cubicBezTo>
                    <a:pt x="564" y="1"/>
                    <a:pt x="560" y="1"/>
                    <a:pt x="556" y="2"/>
                  </a:cubicBezTo>
                  <a:cubicBezTo>
                    <a:pt x="377" y="33"/>
                    <a:pt x="148" y="235"/>
                    <a:pt x="89" y="414"/>
                  </a:cubicBezTo>
                  <a:cubicBezTo>
                    <a:pt x="1" y="679"/>
                    <a:pt x="24" y="991"/>
                    <a:pt x="47" y="1281"/>
                  </a:cubicBezTo>
                  <a:cubicBezTo>
                    <a:pt x="77" y="1618"/>
                    <a:pt x="155" y="2007"/>
                    <a:pt x="560" y="2007"/>
                  </a:cubicBezTo>
                  <a:cubicBezTo>
                    <a:pt x="578" y="2007"/>
                    <a:pt x="596" y="2006"/>
                    <a:pt x="615" y="2004"/>
                  </a:cubicBezTo>
                  <a:cubicBezTo>
                    <a:pt x="1069" y="1973"/>
                    <a:pt x="1005" y="1559"/>
                    <a:pt x="1010" y="1230"/>
                  </a:cubicBezTo>
                  <a:cubicBezTo>
                    <a:pt x="1014" y="1174"/>
                    <a:pt x="1010" y="1119"/>
                    <a:pt x="1010" y="995"/>
                  </a:cubicBezTo>
                  <a:cubicBezTo>
                    <a:pt x="1000" y="849"/>
                    <a:pt x="1037" y="610"/>
                    <a:pt x="959" y="418"/>
                  </a:cubicBezTo>
                  <a:cubicBezTo>
                    <a:pt x="888" y="246"/>
                    <a:pt x="685" y="1"/>
                    <a:pt x="56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385;p43">
              <a:extLst>
                <a:ext uri="{FF2B5EF4-FFF2-40B4-BE49-F238E27FC236}">
                  <a16:creationId xmlns="" xmlns:a16="http://schemas.microsoft.com/office/drawing/2014/main" id="{43DE4D76-4BBB-425C-8CD7-0B91B1634F9D}"/>
                </a:ext>
              </a:extLst>
            </p:cNvPr>
            <p:cNvSpPr/>
            <p:nvPr/>
          </p:nvSpPr>
          <p:spPr>
            <a:xfrm>
              <a:off x="6562992" y="2685467"/>
              <a:ext cx="44573" cy="81470"/>
            </a:xfrm>
            <a:custGeom>
              <a:avLst/>
              <a:gdLst/>
              <a:ahLst/>
              <a:cxnLst/>
              <a:rect l="l" t="t" r="r" b="b"/>
              <a:pathLst>
                <a:path w="1109" h="2027" extrusionOk="0">
                  <a:moveTo>
                    <a:pt x="523" y="0"/>
                  </a:moveTo>
                  <a:cubicBezTo>
                    <a:pt x="386" y="0"/>
                    <a:pt x="180" y="198"/>
                    <a:pt x="120" y="354"/>
                  </a:cubicBezTo>
                  <a:cubicBezTo>
                    <a:pt x="28" y="583"/>
                    <a:pt x="10" y="854"/>
                    <a:pt x="15" y="1105"/>
                  </a:cubicBezTo>
                  <a:cubicBezTo>
                    <a:pt x="28" y="1495"/>
                    <a:pt x="1" y="2022"/>
                    <a:pt x="537" y="2026"/>
                  </a:cubicBezTo>
                  <a:cubicBezTo>
                    <a:pt x="540" y="2026"/>
                    <a:pt x="543" y="2026"/>
                    <a:pt x="545" y="2026"/>
                  </a:cubicBezTo>
                  <a:cubicBezTo>
                    <a:pt x="1108" y="2026"/>
                    <a:pt x="969" y="1466"/>
                    <a:pt x="1059" y="1087"/>
                  </a:cubicBezTo>
                  <a:cubicBezTo>
                    <a:pt x="1023" y="848"/>
                    <a:pt x="1032" y="579"/>
                    <a:pt x="936" y="354"/>
                  </a:cubicBezTo>
                  <a:cubicBezTo>
                    <a:pt x="872" y="198"/>
                    <a:pt x="670" y="5"/>
                    <a:pt x="52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386;p43">
              <a:extLst>
                <a:ext uri="{FF2B5EF4-FFF2-40B4-BE49-F238E27FC236}">
                  <a16:creationId xmlns="" xmlns:a16="http://schemas.microsoft.com/office/drawing/2014/main" id="{A63E31EF-0FAB-418B-A0DE-3A3C0B0E52FC}"/>
                </a:ext>
              </a:extLst>
            </p:cNvPr>
            <p:cNvSpPr/>
            <p:nvPr/>
          </p:nvSpPr>
          <p:spPr>
            <a:xfrm>
              <a:off x="6548643" y="2372245"/>
              <a:ext cx="47186" cy="69935"/>
            </a:xfrm>
            <a:custGeom>
              <a:avLst/>
              <a:gdLst/>
              <a:ahLst/>
              <a:cxnLst/>
              <a:rect l="l" t="t" r="r" b="b"/>
              <a:pathLst>
                <a:path w="1174" h="1740" extrusionOk="0">
                  <a:moveTo>
                    <a:pt x="589" y="1"/>
                  </a:moveTo>
                  <a:cubicBezTo>
                    <a:pt x="579" y="1"/>
                    <a:pt x="570" y="1"/>
                    <a:pt x="560" y="2"/>
                  </a:cubicBezTo>
                  <a:cubicBezTo>
                    <a:pt x="362" y="10"/>
                    <a:pt x="184" y="492"/>
                    <a:pt x="0" y="757"/>
                  </a:cubicBezTo>
                  <a:cubicBezTo>
                    <a:pt x="146" y="1218"/>
                    <a:pt x="52" y="1739"/>
                    <a:pt x="574" y="1739"/>
                  </a:cubicBezTo>
                  <a:cubicBezTo>
                    <a:pt x="578" y="1739"/>
                    <a:pt x="583" y="1739"/>
                    <a:pt x="587" y="1739"/>
                  </a:cubicBezTo>
                  <a:cubicBezTo>
                    <a:pt x="1174" y="1729"/>
                    <a:pt x="1050" y="1188"/>
                    <a:pt x="1014" y="799"/>
                  </a:cubicBezTo>
                  <a:cubicBezTo>
                    <a:pt x="983" y="476"/>
                    <a:pt x="999" y="1"/>
                    <a:pt x="58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387;p43">
              <a:extLst>
                <a:ext uri="{FF2B5EF4-FFF2-40B4-BE49-F238E27FC236}">
                  <a16:creationId xmlns="" xmlns:a16="http://schemas.microsoft.com/office/drawing/2014/main" id="{55145351-F296-4CEA-8C70-164037412C40}"/>
                </a:ext>
              </a:extLst>
            </p:cNvPr>
            <p:cNvSpPr/>
            <p:nvPr/>
          </p:nvSpPr>
          <p:spPr>
            <a:xfrm>
              <a:off x="6519021" y="2166658"/>
              <a:ext cx="49397" cy="79862"/>
            </a:xfrm>
            <a:custGeom>
              <a:avLst/>
              <a:gdLst/>
              <a:ahLst/>
              <a:cxnLst/>
              <a:rect l="l" t="t" r="r" b="b"/>
              <a:pathLst>
                <a:path w="1229" h="1987" extrusionOk="0">
                  <a:moveTo>
                    <a:pt x="301" y="1"/>
                  </a:moveTo>
                  <a:cubicBezTo>
                    <a:pt x="205" y="1"/>
                    <a:pt x="0" y="182"/>
                    <a:pt x="14" y="249"/>
                  </a:cubicBezTo>
                  <a:cubicBezTo>
                    <a:pt x="115" y="790"/>
                    <a:pt x="234" y="1335"/>
                    <a:pt x="408" y="1858"/>
                  </a:cubicBezTo>
                  <a:cubicBezTo>
                    <a:pt x="433" y="1929"/>
                    <a:pt x="640" y="1987"/>
                    <a:pt x="805" y="1987"/>
                  </a:cubicBezTo>
                  <a:cubicBezTo>
                    <a:pt x="852" y="1987"/>
                    <a:pt x="895" y="1982"/>
                    <a:pt x="930" y="1972"/>
                  </a:cubicBezTo>
                  <a:cubicBezTo>
                    <a:pt x="1054" y="1936"/>
                    <a:pt x="1128" y="1711"/>
                    <a:pt x="1229" y="1564"/>
                  </a:cubicBezTo>
                  <a:cubicBezTo>
                    <a:pt x="1063" y="1092"/>
                    <a:pt x="939" y="653"/>
                    <a:pt x="751" y="240"/>
                  </a:cubicBezTo>
                  <a:cubicBezTo>
                    <a:pt x="697" y="111"/>
                    <a:pt x="467" y="20"/>
                    <a:pt x="307" y="1"/>
                  </a:cubicBezTo>
                  <a:cubicBezTo>
                    <a:pt x="305" y="1"/>
                    <a:pt x="303" y="1"/>
                    <a:pt x="30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388;p43">
              <a:extLst>
                <a:ext uri="{FF2B5EF4-FFF2-40B4-BE49-F238E27FC236}">
                  <a16:creationId xmlns="" xmlns:a16="http://schemas.microsoft.com/office/drawing/2014/main" id="{0779BF88-B82D-4553-8A8B-0B8A96712F0F}"/>
                </a:ext>
              </a:extLst>
            </p:cNvPr>
            <p:cNvSpPr/>
            <p:nvPr/>
          </p:nvSpPr>
          <p:spPr>
            <a:xfrm>
              <a:off x="6449166" y="1511112"/>
              <a:ext cx="111494" cy="137338"/>
            </a:xfrm>
            <a:custGeom>
              <a:avLst/>
              <a:gdLst/>
              <a:ahLst/>
              <a:cxnLst/>
              <a:rect l="l" t="t" r="r" b="b"/>
              <a:pathLst>
                <a:path w="2774" h="3417" extrusionOk="0">
                  <a:moveTo>
                    <a:pt x="998" y="1"/>
                  </a:moveTo>
                  <a:cubicBezTo>
                    <a:pt x="630" y="1"/>
                    <a:pt x="327" y="249"/>
                    <a:pt x="184" y="722"/>
                  </a:cubicBezTo>
                  <a:cubicBezTo>
                    <a:pt x="102" y="979"/>
                    <a:pt x="74" y="1254"/>
                    <a:pt x="24" y="1525"/>
                  </a:cubicBezTo>
                  <a:cubicBezTo>
                    <a:pt x="1" y="2190"/>
                    <a:pt x="317" y="2674"/>
                    <a:pt x="761" y="3124"/>
                  </a:cubicBezTo>
                  <a:cubicBezTo>
                    <a:pt x="955" y="3325"/>
                    <a:pt x="1144" y="3417"/>
                    <a:pt x="1340" y="3417"/>
                  </a:cubicBezTo>
                  <a:cubicBezTo>
                    <a:pt x="1512" y="3417"/>
                    <a:pt x="1689" y="3346"/>
                    <a:pt x="1880" y="3216"/>
                  </a:cubicBezTo>
                  <a:cubicBezTo>
                    <a:pt x="2774" y="2598"/>
                    <a:pt x="2604" y="819"/>
                    <a:pt x="1591" y="191"/>
                  </a:cubicBezTo>
                  <a:cubicBezTo>
                    <a:pt x="1385" y="63"/>
                    <a:pt x="1183" y="1"/>
                    <a:pt x="99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389;p43">
              <a:extLst>
                <a:ext uri="{FF2B5EF4-FFF2-40B4-BE49-F238E27FC236}">
                  <a16:creationId xmlns="" xmlns:a16="http://schemas.microsoft.com/office/drawing/2014/main" id="{270C3AD7-5626-4BCB-A67D-DB9D702A4F48}"/>
                </a:ext>
              </a:extLst>
            </p:cNvPr>
            <p:cNvSpPr/>
            <p:nvPr/>
          </p:nvSpPr>
          <p:spPr>
            <a:xfrm>
              <a:off x="6407526" y="1701667"/>
              <a:ext cx="132675" cy="129983"/>
            </a:xfrm>
            <a:custGeom>
              <a:avLst/>
              <a:gdLst/>
              <a:ahLst/>
              <a:cxnLst/>
              <a:rect l="l" t="t" r="r" b="b"/>
              <a:pathLst>
                <a:path w="3301" h="3234" extrusionOk="0">
                  <a:moveTo>
                    <a:pt x="1563" y="1"/>
                  </a:moveTo>
                  <a:cubicBezTo>
                    <a:pt x="652" y="1"/>
                    <a:pt x="0" y="644"/>
                    <a:pt x="15" y="1536"/>
                  </a:cubicBezTo>
                  <a:cubicBezTo>
                    <a:pt x="28" y="2573"/>
                    <a:pt x="629" y="3233"/>
                    <a:pt x="1555" y="3233"/>
                  </a:cubicBezTo>
                  <a:cubicBezTo>
                    <a:pt x="2567" y="3229"/>
                    <a:pt x="3301" y="2476"/>
                    <a:pt x="3301" y="1437"/>
                  </a:cubicBezTo>
                  <a:cubicBezTo>
                    <a:pt x="3301" y="661"/>
                    <a:pt x="2518" y="11"/>
                    <a:pt x="1582" y="1"/>
                  </a:cubicBezTo>
                  <a:cubicBezTo>
                    <a:pt x="1576" y="1"/>
                    <a:pt x="1570" y="1"/>
                    <a:pt x="1563" y="1"/>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390;p43">
              <a:extLst>
                <a:ext uri="{FF2B5EF4-FFF2-40B4-BE49-F238E27FC236}">
                  <a16:creationId xmlns="" xmlns:a16="http://schemas.microsoft.com/office/drawing/2014/main" id="{078059D4-C3BE-4B5A-BA32-38CFD5D59B4C}"/>
                </a:ext>
              </a:extLst>
            </p:cNvPr>
            <p:cNvSpPr/>
            <p:nvPr/>
          </p:nvSpPr>
          <p:spPr>
            <a:xfrm>
              <a:off x="6479029" y="2283659"/>
              <a:ext cx="46463" cy="84806"/>
            </a:xfrm>
            <a:custGeom>
              <a:avLst/>
              <a:gdLst/>
              <a:ahLst/>
              <a:cxnLst/>
              <a:rect l="l" t="t" r="r" b="b"/>
              <a:pathLst>
                <a:path w="1156" h="2110" extrusionOk="0">
                  <a:moveTo>
                    <a:pt x="471" y="0"/>
                  </a:moveTo>
                  <a:cubicBezTo>
                    <a:pt x="349" y="0"/>
                    <a:pt x="144" y="209"/>
                    <a:pt x="97" y="363"/>
                  </a:cubicBezTo>
                  <a:cubicBezTo>
                    <a:pt x="9" y="611"/>
                    <a:pt x="0" y="895"/>
                    <a:pt x="9" y="1165"/>
                  </a:cubicBezTo>
                  <a:cubicBezTo>
                    <a:pt x="14" y="1581"/>
                    <a:pt x="5" y="2109"/>
                    <a:pt x="566" y="2109"/>
                  </a:cubicBezTo>
                  <a:cubicBezTo>
                    <a:pt x="568" y="2109"/>
                    <a:pt x="571" y="2109"/>
                    <a:pt x="573" y="2109"/>
                  </a:cubicBezTo>
                  <a:cubicBezTo>
                    <a:pt x="1155" y="2100"/>
                    <a:pt x="990" y="1545"/>
                    <a:pt x="1050" y="1188"/>
                  </a:cubicBezTo>
                  <a:cubicBezTo>
                    <a:pt x="1017" y="905"/>
                    <a:pt x="1036" y="611"/>
                    <a:pt x="939" y="367"/>
                  </a:cubicBezTo>
                  <a:cubicBezTo>
                    <a:pt x="871" y="203"/>
                    <a:pt x="655" y="20"/>
                    <a:pt x="486" y="1"/>
                  </a:cubicBezTo>
                  <a:cubicBezTo>
                    <a:pt x="481" y="0"/>
                    <a:pt x="477" y="0"/>
                    <a:pt x="47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391;p43">
              <a:extLst>
                <a:ext uri="{FF2B5EF4-FFF2-40B4-BE49-F238E27FC236}">
                  <a16:creationId xmlns="" xmlns:a16="http://schemas.microsoft.com/office/drawing/2014/main" id="{E1DF93CD-3DE2-4419-AE37-A3EB4C213636}"/>
                </a:ext>
              </a:extLst>
            </p:cNvPr>
            <p:cNvSpPr/>
            <p:nvPr/>
          </p:nvSpPr>
          <p:spPr>
            <a:xfrm>
              <a:off x="6468700" y="2775339"/>
              <a:ext cx="42765" cy="114669"/>
            </a:xfrm>
            <a:custGeom>
              <a:avLst/>
              <a:gdLst/>
              <a:ahLst/>
              <a:cxnLst/>
              <a:rect l="l" t="t" r="r" b="b"/>
              <a:pathLst>
                <a:path w="1064" h="2853" extrusionOk="0">
                  <a:moveTo>
                    <a:pt x="454" y="1"/>
                  </a:moveTo>
                  <a:cubicBezTo>
                    <a:pt x="449" y="1"/>
                    <a:pt x="445" y="1"/>
                    <a:pt x="441" y="1"/>
                  </a:cubicBezTo>
                  <a:cubicBezTo>
                    <a:pt x="308" y="15"/>
                    <a:pt x="92" y="204"/>
                    <a:pt x="79" y="327"/>
                  </a:cubicBezTo>
                  <a:cubicBezTo>
                    <a:pt x="28" y="1033"/>
                    <a:pt x="1" y="1743"/>
                    <a:pt x="18" y="2453"/>
                  </a:cubicBezTo>
                  <a:cubicBezTo>
                    <a:pt x="24" y="2594"/>
                    <a:pt x="250" y="2853"/>
                    <a:pt x="357" y="2853"/>
                  </a:cubicBezTo>
                  <a:cubicBezTo>
                    <a:pt x="359" y="2853"/>
                    <a:pt x="361" y="2853"/>
                    <a:pt x="363" y="2853"/>
                  </a:cubicBezTo>
                  <a:cubicBezTo>
                    <a:pt x="537" y="2838"/>
                    <a:pt x="779" y="2664"/>
                    <a:pt x="830" y="2508"/>
                  </a:cubicBezTo>
                  <a:cubicBezTo>
                    <a:pt x="958" y="2114"/>
                    <a:pt x="990" y="1688"/>
                    <a:pt x="1064" y="1262"/>
                  </a:cubicBezTo>
                  <a:cubicBezTo>
                    <a:pt x="1004" y="922"/>
                    <a:pt x="977" y="575"/>
                    <a:pt x="867" y="253"/>
                  </a:cubicBezTo>
                  <a:cubicBezTo>
                    <a:pt x="823" y="133"/>
                    <a:pt x="596" y="1"/>
                    <a:pt x="45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392;p43">
              <a:extLst>
                <a:ext uri="{FF2B5EF4-FFF2-40B4-BE49-F238E27FC236}">
                  <a16:creationId xmlns="" xmlns:a16="http://schemas.microsoft.com/office/drawing/2014/main" id="{5A2E2320-D9A9-480D-8B6E-B9C3A97AB34E}"/>
                </a:ext>
              </a:extLst>
            </p:cNvPr>
            <p:cNvSpPr/>
            <p:nvPr/>
          </p:nvSpPr>
          <p:spPr>
            <a:xfrm>
              <a:off x="6410701" y="2177470"/>
              <a:ext cx="39268" cy="77692"/>
            </a:xfrm>
            <a:custGeom>
              <a:avLst/>
              <a:gdLst/>
              <a:ahLst/>
              <a:cxnLst/>
              <a:rect l="l" t="t" r="r" b="b"/>
              <a:pathLst>
                <a:path w="977" h="1933" extrusionOk="0">
                  <a:moveTo>
                    <a:pt x="478" y="1"/>
                  </a:moveTo>
                  <a:cubicBezTo>
                    <a:pt x="460" y="1"/>
                    <a:pt x="441" y="1"/>
                    <a:pt x="421" y="3"/>
                  </a:cubicBezTo>
                  <a:cubicBezTo>
                    <a:pt x="0" y="35"/>
                    <a:pt x="78" y="443"/>
                    <a:pt x="60" y="741"/>
                  </a:cubicBezTo>
                  <a:cubicBezTo>
                    <a:pt x="55" y="796"/>
                    <a:pt x="60" y="851"/>
                    <a:pt x="60" y="906"/>
                  </a:cubicBezTo>
                  <a:lnTo>
                    <a:pt x="46" y="906"/>
                  </a:lnTo>
                  <a:cubicBezTo>
                    <a:pt x="60" y="1103"/>
                    <a:pt x="19" y="1332"/>
                    <a:pt x="101" y="1497"/>
                  </a:cubicBezTo>
                  <a:cubicBezTo>
                    <a:pt x="197" y="1671"/>
                    <a:pt x="403" y="1791"/>
                    <a:pt x="564" y="1932"/>
                  </a:cubicBezTo>
                  <a:cubicBezTo>
                    <a:pt x="687" y="1777"/>
                    <a:pt x="871" y="1634"/>
                    <a:pt x="916" y="1456"/>
                  </a:cubicBezTo>
                  <a:cubicBezTo>
                    <a:pt x="976" y="1217"/>
                    <a:pt x="944" y="952"/>
                    <a:pt x="922" y="700"/>
                  </a:cubicBezTo>
                  <a:cubicBezTo>
                    <a:pt x="895" y="384"/>
                    <a:pt x="872" y="1"/>
                    <a:pt x="47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393;p43">
              <a:extLst>
                <a:ext uri="{FF2B5EF4-FFF2-40B4-BE49-F238E27FC236}">
                  <a16:creationId xmlns="" xmlns:a16="http://schemas.microsoft.com/office/drawing/2014/main" id="{C248220A-613E-488B-9EC4-1A9CB7E03E95}"/>
                </a:ext>
              </a:extLst>
            </p:cNvPr>
            <p:cNvSpPr/>
            <p:nvPr/>
          </p:nvSpPr>
          <p:spPr>
            <a:xfrm>
              <a:off x="6364640" y="2643627"/>
              <a:ext cx="41479" cy="104742"/>
            </a:xfrm>
            <a:custGeom>
              <a:avLst/>
              <a:gdLst/>
              <a:ahLst/>
              <a:cxnLst/>
              <a:rect l="l" t="t" r="r" b="b"/>
              <a:pathLst>
                <a:path w="1032" h="2606" extrusionOk="0">
                  <a:moveTo>
                    <a:pt x="515" y="0"/>
                  </a:moveTo>
                  <a:cubicBezTo>
                    <a:pt x="390" y="0"/>
                    <a:pt x="173" y="140"/>
                    <a:pt x="160" y="235"/>
                  </a:cubicBezTo>
                  <a:cubicBezTo>
                    <a:pt x="73" y="909"/>
                    <a:pt x="13" y="1592"/>
                    <a:pt x="0" y="2274"/>
                  </a:cubicBezTo>
                  <a:cubicBezTo>
                    <a:pt x="0" y="2389"/>
                    <a:pt x="261" y="2586"/>
                    <a:pt x="417" y="2604"/>
                  </a:cubicBezTo>
                  <a:cubicBezTo>
                    <a:pt x="422" y="2605"/>
                    <a:pt x="427" y="2606"/>
                    <a:pt x="433" y="2606"/>
                  </a:cubicBezTo>
                  <a:cubicBezTo>
                    <a:pt x="551" y="2606"/>
                    <a:pt x="753" y="2424"/>
                    <a:pt x="792" y="2293"/>
                  </a:cubicBezTo>
                  <a:cubicBezTo>
                    <a:pt x="912" y="1912"/>
                    <a:pt x="962" y="1514"/>
                    <a:pt x="1031" y="1161"/>
                  </a:cubicBezTo>
                  <a:cubicBezTo>
                    <a:pt x="999" y="840"/>
                    <a:pt x="1008" y="556"/>
                    <a:pt x="926" y="303"/>
                  </a:cubicBezTo>
                  <a:cubicBezTo>
                    <a:pt x="880" y="166"/>
                    <a:pt x="682" y="24"/>
                    <a:pt x="536" y="2"/>
                  </a:cubicBezTo>
                  <a:cubicBezTo>
                    <a:pt x="530" y="1"/>
                    <a:pt x="522" y="0"/>
                    <a:pt x="51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394;p43">
              <a:extLst>
                <a:ext uri="{FF2B5EF4-FFF2-40B4-BE49-F238E27FC236}">
                  <a16:creationId xmlns="" xmlns:a16="http://schemas.microsoft.com/office/drawing/2014/main" id="{3F5AA38C-CAB1-4FEC-9525-C4F7D7F19454}"/>
                </a:ext>
              </a:extLst>
            </p:cNvPr>
            <p:cNvSpPr/>
            <p:nvPr/>
          </p:nvSpPr>
          <p:spPr>
            <a:xfrm>
              <a:off x="6161224" y="1403436"/>
              <a:ext cx="201405" cy="323389"/>
            </a:xfrm>
            <a:custGeom>
              <a:avLst/>
              <a:gdLst/>
              <a:ahLst/>
              <a:cxnLst/>
              <a:rect l="l" t="t" r="r" b="b"/>
              <a:pathLst>
                <a:path w="5011" h="8046" extrusionOk="0">
                  <a:moveTo>
                    <a:pt x="4319" y="1"/>
                  </a:moveTo>
                  <a:cubicBezTo>
                    <a:pt x="3851" y="405"/>
                    <a:pt x="3269" y="638"/>
                    <a:pt x="2558" y="716"/>
                  </a:cubicBezTo>
                  <a:cubicBezTo>
                    <a:pt x="1990" y="785"/>
                    <a:pt x="1462" y="927"/>
                    <a:pt x="1041" y="1385"/>
                  </a:cubicBezTo>
                  <a:cubicBezTo>
                    <a:pt x="166" y="2330"/>
                    <a:pt x="0" y="3384"/>
                    <a:pt x="505" y="4539"/>
                  </a:cubicBezTo>
                  <a:cubicBezTo>
                    <a:pt x="743" y="5084"/>
                    <a:pt x="986" y="5666"/>
                    <a:pt x="1380" y="6097"/>
                  </a:cubicBezTo>
                  <a:cubicBezTo>
                    <a:pt x="1917" y="6684"/>
                    <a:pt x="2595" y="7147"/>
                    <a:pt x="3227" y="7641"/>
                  </a:cubicBezTo>
                  <a:cubicBezTo>
                    <a:pt x="3402" y="7780"/>
                    <a:pt x="3631" y="7853"/>
                    <a:pt x="4003" y="8045"/>
                  </a:cubicBezTo>
                  <a:cubicBezTo>
                    <a:pt x="4052" y="7147"/>
                    <a:pt x="4157" y="6386"/>
                    <a:pt x="4126" y="5634"/>
                  </a:cubicBezTo>
                  <a:cubicBezTo>
                    <a:pt x="4066" y="4195"/>
                    <a:pt x="3928" y="2761"/>
                    <a:pt x="4359" y="1358"/>
                  </a:cubicBezTo>
                  <a:cubicBezTo>
                    <a:pt x="4497" y="904"/>
                    <a:pt x="4681" y="395"/>
                    <a:pt x="5011" y="79"/>
                  </a:cubicBezTo>
                  <a:lnTo>
                    <a:pt x="4319" y="1"/>
                  </a:ln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395;p43">
              <a:extLst>
                <a:ext uri="{FF2B5EF4-FFF2-40B4-BE49-F238E27FC236}">
                  <a16:creationId xmlns="" xmlns:a16="http://schemas.microsoft.com/office/drawing/2014/main" id="{EC58784C-D896-42A4-9461-99996B21D05A}"/>
                </a:ext>
              </a:extLst>
            </p:cNvPr>
            <p:cNvSpPr/>
            <p:nvPr/>
          </p:nvSpPr>
          <p:spPr>
            <a:xfrm>
              <a:off x="6253265" y="2785829"/>
              <a:ext cx="42082" cy="97909"/>
            </a:xfrm>
            <a:custGeom>
              <a:avLst/>
              <a:gdLst/>
              <a:ahLst/>
              <a:cxnLst/>
              <a:rect l="l" t="t" r="r" b="b"/>
              <a:pathLst>
                <a:path w="1047" h="2436" extrusionOk="0">
                  <a:moveTo>
                    <a:pt x="593" y="1"/>
                  </a:moveTo>
                  <a:cubicBezTo>
                    <a:pt x="437" y="157"/>
                    <a:pt x="190" y="291"/>
                    <a:pt x="153" y="468"/>
                  </a:cubicBezTo>
                  <a:cubicBezTo>
                    <a:pt x="49" y="932"/>
                    <a:pt x="1" y="1406"/>
                    <a:pt x="12" y="1881"/>
                  </a:cubicBezTo>
                  <a:cubicBezTo>
                    <a:pt x="16" y="2068"/>
                    <a:pt x="222" y="2252"/>
                    <a:pt x="337" y="2436"/>
                  </a:cubicBezTo>
                  <a:cubicBezTo>
                    <a:pt x="520" y="2289"/>
                    <a:pt x="773" y="2174"/>
                    <a:pt x="859" y="1986"/>
                  </a:cubicBezTo>
                  <a:cubicBezTo>
                    <a:pt x="983" y="1711"/>
                    <a:pt x="983" y="1385"/>
                    <a:pt x="1020" y="1166"/>
                  </a:cubicBezTo>
                  <a:cubicBezTo>
                    <a:pt x="1011" y="890"/>
                    <a:pt x="1047" y="690"/>
                    <a:pt x="979" y="533"/>
                  </a:cubicBezTo>
                  <a:cubicBezTo>
                    <a:pt x="896" y="337"/>
                    <a:pt x="727" y="175"/>
                    <a:pt x="59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396;p43">
              <a:extLst>
                <a:ext uri="{FF2B5EF4-FFF2-40B4-BE49-F238E27FC236}">
                  <a16:creationId xmlns="" xmlns:a16="http://schemas.microsoft.com/office/drawing/2014/main" id="{E4D99987-C239-429E-8754-410F3BC20269}"/>
                </a:ext>
              </a:extLst>
            </p:cNvPr>
            <p:cNvSpPr/>
            <p:nvPr/>
          </p:nvSpPr>
          <p:spPr>
            <a:xfrm>
              <a:off x="6188675" y="2600178"/>
              <a:ext cx="54742" cy="117764"/>
            </a:xfrm>
            <a:custGeom>
              <a:avLst/>
              <a:gdLst/>
              <a:ahLst/>
              <a:cxnLst/>
              <a:rect l="l" t="t" r="r" b="b"/>
              <a:pathLst>
                <a:path w="1362" h="2930" extrusionOk="0">
                  <a:moveTo>
                    <a:pt x="918" y="0"/>
                  </a:moveTo>
                  <a:cubicBezTo>
                    <a:pt x="752" y="193"/>
                    <a:pt x="509" y="358"/>
                    <a:pt x="441" y="578"/>
                  </a:cubicBezTo>
                  <a:cubicBezTo>
                    <a:pt x="257" y="1153"/>
                    <a:pt x="119" y="1742"/>
                    <a:pt x="28" y="2339"/>
                  </a:cubicBezTo>
                  <a:cubicBezTo>
                    <a:pt x="1" y="2516"/>
                    <a:pt x="193" y="2732"/>
                    <a:pt x="285" y="2930"/>
                  </a:cubicBezTo>
                  <a:cubicBezTo>
                    <a:pt x="468" y="2810"/>
                    <a:pt x="756" y="2732"/>
                    <a:pt x="811" y="2572"/>
                  </a:cubicBezTo>
                  <a:cubicBezTo>
                    <a:pt x="1027" y="1971"/>
                    <a:pt x="1164" y="1348"/>
                    <a:pt x="1362" y="623"/>
                  </a:cubicBezTo>
                  <a:cubicBezTo>
                    <a:pt x="1219" y="427"/>
                    <a:pt x="1068" y="216"/>
                    <a:pt x="91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397;p43">
              <a:extLst>
                <a:ext uri="{FF2B5EF4-FFF2-40B4-BE49-F238E27FC236}">
                  <a16:creationId xmlns="" xmlns:a16="http://schemas.microsoft.com/office/drawing/2014/main" id="{266192C1-9592-4748-8922-4169C0216B64}"/>
                </a:ext>
              </a:extLst>
            </p:cNvPr>
            <p:cNvSpPr/>
            <p:nvPr/>
          </p:nvSpPr>
          <p:spPr>
            <a:xfrm>
              <a:off x="6111505" y="2794109"/>
              <a:ext cx="57274" cy="76768"/>
            </a:xfrm>
            <a:custGeom>
              <a:avLst/>
              <a:gdLst/>
              <a:ahLst/>
              <a:cxnLst/>
              <a:rect l="l" t="t" r="r" b="b"/>
              <a:pathLst>
                <a:path w="1425" h="1910" extrusionOk="0">
                  <a:moveTo>
                    <a:pt x="1075" y="1"/>
                  </a:moveTo>
                  <a:cubicBezTo>
                    <a:pt x="986" y="1"/>
                    <a:pt x="871" y="30"/>
                    <a:pt x="844" y="76"/>
                  </a:cubicBezTo>
                  <a:cubicBezTo>
                    <a:pt x="554" y="547"/>
                    <a:pt x="280" y="1038"/>
                    <a:pt x="36" y="1538"/>
                  </a:cubicBezTo>
                  <a:cubicBezTo>
                    <a:pt x="0" y="1611"/>
                    <a:pt x="114" y="1836"/>
                    <a:pt x="211" y="1885"/>
                  </a:cubicBezTo>
                  <a:cubicBezTo>
                    <a:pt x="243" y="1902"/>
                    <a:pt x="290" y="1910"/>
                    <a:pt x="340" y="1910"/>
                  </a:cubicBezTo>
                  <a:cubicBezTo>
                    <a:pt x="443" y="1910"/>
                    <a:pt x="561" y="1878"/>
                    <a:pt x="600" y="1826"/>
                  </a:cubicBezTo>
                  <a:cubicBezTo>
                    <a:pt x="903" y="1409"/>
                    <a:pt x="1168" y="964"/>
                    <a:pt x="1425" y="566"/>
                  </a:cubicBezTo>
                  <a:cubicBezTo>
                    <a:pt x="1311" y="299"/>
                    <a:pt x="1275" y="131"/>
                    <a:pt x="1174" y="25"/>
                  </a:cubicBezTo>
                  <a:cubicBezTo>
                    <a:pt x="1158" y="8"/>
                    <a:pt x="1120" y="1"/>
                    <a:pt x="107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398;p43">
              <a:extLst>
                <a:ext uri="{FF2B5EF4-FFF2-40B4-BE49-F238E27FC236}">
                  <a16:creationId xmlns="" xmlns:a16="http://schemas.microsoft.com/office/drawing/2014/main" id="{C642FB2D-65CB-4923-9B68-5CA6513DB273}"/>
                </a:ext>
              </a:extLst>
            </p:cNvPr>
            <p:cNvSpPr/>
            <p:nvPr/>
          </p:nvSpPr>
          <p:spPr>
            <a:xfrm>
              <a:off x="5450331" y="3254156"/>
              <a:ext cx="122145" cy="169371"/>
            </a:xfrm>
            <a:custGeom>
              <a:avLst/>
              <a:gdLst/>
              <a:ahLst/>
              <a:cxnLst/>
              <a:rect l="l" t="t" r="r" b="b"/>
              <a:pathLst>
                <a:path w="3039" h="4214" extrusionOk="0">
                  <a:moveTo>
                    <a:pt x="2714" y="0"/>
                  </a:moveTo>
                  <a:cubicBezTo>
                    <a:pt x="2693" y="0"/>
                    <a:pt x="2674" y="3"/>
                    <a:pt x="2659" y="10"/>
                  </a:cubicBezTo>
                  <a:cubicBezTo>
                    <a:pt x="2379" y="124"/>
                    <a:pt x="2022" y="225"/>
                    <a:pt x="1866" y="455"/>
                  </a:cubicBezTo>
                  <a:cubicBezTo>
                    <a:pt x="1291" y="1272"/>
                    <a:pt x="762" y="2118"/>
                    <a:pt x="280" y="2994"/>
                  </a:cubicBezTo>
                  <a:cubicBezTo>
                    <a:pt x="92" y="3328"/>
                    <a:pt x="88" y="3764"/>
                    <a:pt x="0" y="4158"/>
                  </a:cubicBezTo>
                  <a:lnTo>
                    <a:pt x="152" y="4213"/>
                  </a:lnTo>
                  <a:cubicBezTo>
                    <a:pt x="221" y="4163"/>
                    <a:pt x="307" y="4127"/>
                    <a:pt x="353" y="4062"/>
                  </a:cubicBezTo>
                  <a:cubicBezTo>
                    <a:pt x="1232" y="2876"/>
                    <a:pt x="2104" y="1683"/>
                    <a:pt x="2970" y="482"/>
                  </a:cubicBezTo>
                  <a:cubicBezTo>
                    <a:pt x="3030" y="395"/>
                    <a:pt x="3038" y="212"/>
                    <a:pt x="2989" y="130"/>
                  </a:cubicBezTo>
                  <a:cubicBezTo>
                    <a:pt x="2944" y="62"/>
                    <a:pt x="2807" y="0"/>
                    <a:pt x="271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399;p43">
              <a:extLst>
                <a:ext uri="{FF2B5EF4-FFF2-40B4-BE49-F238E27FC236}">
                  <a16:creationId xmlns="" xmlns:a16="http://schemas.microsoft.com/office/drawing/2014/main" id="{1120DD94-15E7-4B56-82EE-118D791637E1}"/>
                </a:ext>
              </a:extLst>
            </p:cNvPr>
            <p:cNvSpPr/>
            <p:nvPr/>
          </p:nvSpPr>
          <p:spPr>
            <a:xfrm>
              <a:off x="5490484" y="3384301"/>
              <a:ext cx="73512" cy="238904"/>
            </a:xfrm>
            <a:custGeom>
              <a:avLst/>
              <a:gdLst/>
              <a:ahLst/>
              <a:cxnLst/>
              <a:rect l="l" t="t" r="r" b="b"/>
              <a:pathLst>
                <a:path w="1829" h="5944" extrusionOk="0">
                  <a:moveTo>
                    <a:pt x="1600" y="0"/>
                  </a:moveTo>
                  <a:cubicBezTo>
                    <a:pt x="1500" y="0"/>
                    <a:pt x="1370" y="71"/>
                    <a:pt x="1274" y="132"/>
                  </a:cubicBezTo>
                  <a:cubicBezTo>
                    <a:pt x="1187" y="188"/>
                    <a:pt x="1132" y="302"/>
                    <a:pt x="1082" y="398"/>
                  </a:cubicBezTo>
                  <a:cubicBezTo>
                    <a:pt x="458" y="1659"/>
                    <a:pt x="0" y="2969"/>
                    <a:pt x="188" y="4400"/>
                  </a:cubicBezTo>
                  <a:cubicBezTo>
                    <a:pt x="257" y="4927"/>
                    <a:pt x="537" y="5431"/>
                    <a:pt x="720" y="5944"/>
                  </a:cubicBezTo>
                  <a:cubicBezTo>
                    <a:pt x="792" y="5931"/>
                    <a:pt x="866" y="5912"/>
                    <a:pt x="939" y="5898"/>
                  </a:cubicBezTo>
                  <a:cubicBezTo>
                    <a:pt x="967" y="5801"/>
                    <a:pt x="1036" y="5697"/>
                    <a:pt x="1017" y="5609"/>
                  </a:cubicBezTo>
                  <a:cubicBezTo>
                    <a:pt x="765" y="4248"/>
                    <a:pt x="1082" y="2965"/>
                    <a:pt x="1480" y="1682"/>
                  </a:cubicBezTo>
                  <a:cubicBezTo>
                    <a:pt x="1613" y="1246"/>
                    <a:pt x="1723" y="804"/>
                    <a:pt x="1810" y="357"/>
                  </a:cubicBezTo>
                  <a:cubicBezTo>
                    <a:pt x="1829" y="247"/>
                    <a:pt x="1742" y="41"/>
                    <a:pt x="1654" y="9"/>
                  </a:cubicBezTo>
                  <a:cubicBezTo>
                    <a:pt x="1638" y="3"/>
                    <a:pt x="1619" y="0"/>
                    <a:pt x="160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400;p43">
              <a:extLst>
                <a:ext uri="{FF2B5EF4-FFF2-40B4-BE49-F238E27FC236}">
                  <a16:creationId xmlns="" xmlns:a16="http://schemas.microsoft.com/office/drawing/2014/main" id="{7D650CAA-42F4-4468-A0B4-A4103C0BAD37}"/>
                </a:ext>
              </a:extLst>
            </p:cNvPr>
            <p:cNvSpPr/>
            <p:nvPr/>
          </p:nvSpPr>
          <p:spPr>
            <a:xfrm>
              <a:off x="5396312" y="3501182"/>
              <a:ext cx="55667" cy="225721"/>
            </a:xfrm>
            <a:custGeom>
              <a:avLst/>
              <a:gdLst/>
              <a:ahLst/>
              <a:cxnLst/>
              <a:rect l="l" t="t" r="r" b="b"/>
              <a:pathLst>
                <a:path w="1385" h="5616" extrusionOk="0">
                  <a:moveTo>
                    <a:pt x="1202" y="1"/>
                  </a:moveTo>
                  <a:cubicBezTo>
                    <a:pt x="1050" y="107"/>
                    <a:pt x="821" y="185"/>
                    <a:pt x="766" y="327"/>
                  </a:cubicBezTo>
                  <a:cubicBezTo>
                    <a:pt x="175" y="1821"/>
                    <a:pt x="1" y="3366"/>
                    <a:pt x="339" y="4942"/>
                  </a:cubicBezTo>
                  <a:cubicBezTo>
                    <a:pt x="394" y="5190"/>
                    <a:pt x="629" y="5392"/>
                    <a:pt x="779" y="5616"/>
                  </a:cubicBezTo>
                  <a:cubicBezTo>
                    <a:pt x="844" y="5588"/>
                    <a:pt x="903" y="5561"/>
                    <a:pt x="968" y="5533"/>
                  </a:cubicBezTo>
                  <a:cubicBezTo>
                    <a:pt x="1000" y="5264"/>
                    <a:pt x="1040" y="4997"/>
                    <a:pt x="1063" y="4727"/>
                  </a:cubicBezTo>
                  <a:cubicBezTo>
                    <a:pt x="1169" y="3384"/>
                    <a:pt x="1284" y="2042"/>
                    <a:pt x="1366" y="699"/>
                  </a:cubicBezTo>
                  <a:cubicBezTo>
                    <a:pt x="1385" y="474"/>
                    <a:pt x="1261" y="235"/>
                    <a:pt x="120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614934474"/>
      </p:ext>
    </p:extLst>
  </p:cSld>
  <p:clrMapOvr>
    <a:masterClrMapping/>
  </p:clrMapOvr>
  <mc:AlternateContent xmlns:mc="http://schemas.openxmlformats.org/markup-compatibility/2006" xmlns:p14="http://schemas.microsoft.com/office/powerpoint/2010/main">
    <mc:Choice Requires="p14">
      <p:transition spd="med" p14:dur="700"/>
    </mc:Choice>
    <mc:Fallback xmlns="">
      <p:transition spd="med"/>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randombar(horizontal)">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P spid="7" grpId="0"/>
      <p:bldP spid="8"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utoShape 3"/>
          <p:cNvSpPr/>
          <p:nvPr/>
        </p:nvSpPr>
        <p:spPr>
          <a:xfrm>
            <a:off x="-364477" y="9944100"/>
            <a:ext cx="19149227" cy="2668842"/>
          </a:xfrm>
          <a:prstGeom prst="rect">
            <a:avLst/>
          </a:prstGeom>
          <a:solidFill>
            <a:srgbClr val="E0D2EF"/>
          </a:solidFill>
        </p:spPr>
      </p:sp>
      <p:grpSp>
        <p:nvGrpSpPr>
          <p:cNvPr id="14" name="Group 10"/>
          <p:cNvGrpSpPr/>
          <p:nvPr/>
        </p:nvGrpSpPr>
        <p:grpSpPr>
          <a:xfrm>
            <a:off x="675231" y="317705"/>
            <a:ext cx="16984499" cy="1015795"/>
            <a:chOff x="0" y="229920"/>
            <a:chExt cx="22645999" cy="1354392"/>
          </a:xfrm>
        </p:grpSpPr>
        <p:sp>
          <p:nvSpPr>
            <p:cNvPr id="15" name="AutoShape 11"/>
            <p:cNvSpPr/>
            <p:nvPr/>
          </p:nvSpPr>
          <p:spPr>
            <a:xfrm>
              <a:off x="0" y="1584312"/>
              <a:ext cx="22645999" cy="0"/>
            </a:xfrm>
            <a:prstGeom prst="line">
              <a:avLst/>
            </a:prstGeom>
            <a:ln w="12700" cap="rnd">
              <a:solidFill>
                <a:srgbClr val="000000"/>
              </a:solidFill>
              <a:prstDash val="solid"/>
              <a:headEnd type="none" w="sm" len="sm"/>
              <a:tailEnd type="none" w="sm" len="sm"/>
            </a:ln>
          </p:spPr>
        </p:sp>
        <p:sp>
          <p:nvSpPr>
            <p:cNvPr id="16" name="TextBox 12"/>
            <p:cNvSpPr txBox="1"/>
            <p:nvPr/>
          </p:nvSpPr>
          <p:spPr>
            <a:xfrm>
              <a:off x="2044980" y="229920"/>
              <a:ext cx="18844514" cy="1098932"/>
            </a:xfrm>
            <a:prstGeom prst="rect">
              <a:avLst/>
            </a:prstGeom>
          </p:spPr>
          <p:txBody>
            <a:bodyPr lIns="0" tIns="0" rIns="0" bIns="0" rtlCol="0" anchor="t">
              <a:spAutoFit/>
            </a:bodyPr>
            <a:lstStyle/>
            <a:p>
              <a:pPr algn="ctr">
                <a:lnSpc>
                  <a:spcPts val="6875"/>
                </a:lnSpc>
              </a:pPr>
              <a:r>
                <a:rPr lang="en-US" sz="5500" b="1" dirty="0" smtClean="0">
                  <a:solidFill>
                    <a:srgbClr val="171717"/>
                  </a:solidFill>
                  <a:latin typeface="Arial" panose="020B0604020202020204" pitchFamily="34" charset="0"/>
                  <a:cs typeface="Arial" panose="020B0604020202020204" pitchFamily="34" charset="0"/>
                </a:rPr>
                <a:t>VẬN DỤNG</a:t>
              </a:r>
              <a:endParaRPr lang="en-US" sz="5500" b="1" dirty="0">
                <a:solidFill>
                  <a:srgbClr val="171717"/>
                </a:solidFill>
                <a:latin typeface="Arial" panose="020B0604020202020204" pitchFamily="34" charset="0"/>
                <a:cs typeface="Arial" panose="020B0604020202020204" pitchFamily="34" charset="0"/>
              </a:endParaRPr>
            </a:p>
          </p:txBody>
        </p:sp>
      </p:grpSp>
      <p:grpSp>
        <p:nvGrpSpPr>
          <p:cNvPr id="17" name="Group 16"/>
          <p:cNvGrpSpPr/>
          <p:nvPr/>
        </p:nvGrpSpPr>
        <p:grpSpPr>
          <a:xfrm>
            <a:off x="914400" y="1543577"/>
            <a:ext cx="4191000" cy="1346405"/>
            <a:chOff x="838200" y="2133600"/>
            <a:chExt cx="4265230" cy="1752600"/>
          </a:xfrm>
        </p:grpSpPr>
        <p:sp>
          <p:nvSpPr>
            <p:cNvPr id="18" name="Oval Callout 17"/>
            <p:cNvSpPr/>
            <p:nvPr/>
          </p:nvSpPr>
          <p:spPr>
            <a:xfrm>
              <a:off x="838200" y="2133600"/>
              <a:ext cx="4265230" cy="1752600"/>
            </a:xfrm>
            <a:prstGeom prst="wedgeEllipseCallou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19" name="Rectangle 18"/>
            <p:cNvSpPr/>
            <p:nvPr/>
          </p:nvSpPr>
          <p:spPr>
            <a:xfrm>
              <a:off x="1093885" y="2323643"/>
              <a:ext cx="3875477" cy="1322077"/>
            </a:xfrm>
            <a:prstGeom prst="rect">
              <a:avLst/>
            </a:prstGeom>
          </p:spPr>
          <p:txBody>
            <a:bodyPr wrap="none">
              <a:spAutoFit/>
            </a:bodyPr>
            <a:lstStyle/>
            <a:p>
              <a:pPr algn="just">
                <a:lnSpc>
                  <a:spcPct val="150000"/>
                </a:lnSpc>
                <a:spcBef>
                  <a:spcPts val="600"/>
                </a:spcBef>
                <a:spcAft>
                  <a:spcPts val="800"/>
                </a:spcAft>
              </a:pPr>
              <a:r>
                <a:rPr lang="fr-FR" sz="4000" b="1" dirty="0" err="1">
                  <a:solidFill>
                    <a:srgbClr val="000000"/>
                  </a:solidFill>
                  <a:latin typeface="Arial" panose="020B0604020202020204" pitchFamily="34" charset="0"/>
                  <a:ea typeface="Calibri" panose="020F0502020204030204" pitchFamily="34" charset="0"/>
                  <a:cs typeface="Arial" panose="020B0604020202020204" pitchFamily="34" charset="0"/>
                </a:rPr>
                <a:t>Bài</a:t>
              </a:r>
              <a:r>
                <a:rPr lang="fr-FR" sz="4000" b="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4000" b="1" dirty="0" smtClean="0">
                  <a:solidFill>
                    <a:srgbClr val="000000"/>
                  </a:solidFill>
                  <a:latin typeface="Arial" panose="020B0604020202020204" pitchFamily="34" charset="0"/>
                  <a:ea typeface="Calibri" panose="020F0502020204030204" pitchFamily="34" charset="0"/>
                  <a:cs typeface="Arial" panose="020B0604020202020204" pitchFamily="34" charset="0"/>
                </a:rPr>
                <a:t>6.37 </a:t>
              </a:r>
              <a:r>
                <a:rPr lang="fr-FR" sz="4000" b="1" dirty="0">
                  <a:solidFill>
                    <a:srgbClr val="000000"/>
                  </a:solidFill>
                  <a:latin typeface="Arial" panose="020B0604020202020204" pitchFamily="34" charset="0"/>
                  <a:ea typeface="Calibri" panose="020F0502020204030204" pitchFamily="34" charset="0"/>
                  <a:cs typeface="Arial" panose="020B0604020202020204" pitchFamily="34" charset="0"/>
                </a:rPr>
                <a:t>(Tr21) </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grpSp>
      <mc:AlternateContent xmlns:mc="http://schemas.openxmlformats.org/markup-compatibility/2006" xmlns:a14="http://schemas.microsoft.com/office/drawing/2010/main">
        <mc:Choice Requires="a14">
          <p:sp>
            <p:nvSpPr>
              <p:cNvPr id="20" name="Rectangle 19"/>
              <p:cNvSpPr/>
              <p:nvPr/>
            </p:nvSpPr>
            <p:spPr>
              <a:xfrm>
                <a:off x="741875" y="3134823"/>
                <a:ext cx="16936525" cy="1856277"/>
              </a:xfrm>
              <a:prstGeom prst="rect">
                <a:avLst/>
              </a:prstGeom>
            </p:spPr>
            <p:txBody>
              <a:bodyPr wrap="square">
                <a:spAutoFit/>
              </a:bodyPr>
              <a:lstStyle/>
              <a:p>
                <a:pPr algn="just">
                  <a:lnSpc>
                    <a:spcPct val="150000"/>
                  </a:lnSpc>
                  <a:spcAft>
                    <a:spcPts val="0"/>
                  </a:spcAft>
                </a:pP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đo</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ba</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góc</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4000" i="1">
                            <a:solidFill>
                              <a:srgbClr val="333333"/>
                            </a:solidFill>
                            <a:effectLst/>
                            <a:latin typeface="Cambria Math" panose="02040503050406030204" pitchFamily="18" charset="0"/>
                            <a:ea typeface="Calibri" panose="020F0502020204030204" pitchFamily="34" charset="0"/>
                            <a:cs typeface="Arial" panose="020B0604020202020204" pitchFamily="34" charset="0"/>
                          </a:rPr>
                        </m:ctrlPr>
                      </m:accPr>
                      <m:e>
                        <m:r>
                          <a:rPr lang="en-US" sz="4000" i="1">
                            <a:solidFill>
                              <a:srgbClr val="333333"/>
                            </a:solidFill>
                            <a:effectLst/>
                            <a:latin typeface="Cambria Math" panose="02040503050406030204" pitchFamily="18" charset="0"/>
                            <a:ea typeface="Calibri" panose="020F0502020204030204" pitchFamily="34" charset="0"/>
                            <a:cs typeface="Arial" panose="020B0604020202020204" pitchFamily="34" charset="0"/>
                          </a:rPr>
                          <m:t>𝐴</m:t>
                        </m:r>
                      </m:e>
                    </m:acc>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000" i="1">
                            <a:solidFill>
                              <a:srgbClr val="333333"/>
                            </a:solidFill>
                            <a:effectLst/>
                            <a:latin typeface="Cambria Math" panose="02040503050406030204" pitchFamily="18" charset="0"/>
                            <a:ea typeface="Calibri" panose="020F0502020204030204" pitchFamily="34" charset="0"/>
                            <a:cs typeface="Arial" panose="020B0604020202020204" pitchFamily="34" charset="0"/>
                          </a:rPr>
                        </m:ctrlPr>
                      </m:accPr>
                      <m:e>
                        <m:r>
                          <a:rPr lang="en-US" sz="4000" i="1">
                            <a:solidFill>
                              <a:srgbClr val="333333"/>
                            </a:solidFill>
                            <a:effectLst/>
                            <a:latin typeface="Cambria Math" panose="02040503050406030204" pitchFamily="18" charset="0"/>
                            <a:ea typeface="Calibri" panose="020F0502020204030204" pitchFamily="34" charset="0"/>
                            <a:cs typeface="Arial" panose="020B0604020202020204" pitchFamily="34" charset="0"/>
                          </a:rPr>
                          <m:t>𝐵</m:t>
                        </m:r>
                      </m:e>
                    </m:acc>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000" i="1">
                            <a:solidFill>
                              <a:srgbClr val="333333"/>
                            </a:solidFill>
                            <a:effectLst/>
                            <a:latin typeface="Cambria Math" panose="02040503050406030204" pitchFamily="18" charset="0"/>
                            <a:ea typeface="Calibri" panose="020F0502020204030204" pitchFamily="34" charset="0"/>
                            <a:cs typeface="Arial" panose="020B0604020202020204" pitchFamily="34" charset="0"/>
                          </a:rPr>
                        </m:ctrlPr>
                      </m:accPr>
                      <m:e>
                        <m:r>
                          <a:rPr lang="en-US" sz="4000" i="1">
                            <a:solidFill>
                              <a:srgbClr val="333333"/>
                            </a:solidFill>
                            <a:effectLst/>
                            <a:latin typeface="Cambria Math" panose="02040503050406030204" pitchFamily="18" charset="0"/>
                            <a:ea typeface="Calibri" panose="020F0502020204030204" pitchFamily="34" charset="0"/>
                            <a:cs typeface="Arial" panose="020B0604020202020204" pitchFamily="34" charset="0"/>
                          </a:rPr>
                          <m:t>𝐶</m:t>
                        </m:r>
                      </m:e>
                    </m:acc>
                  </m:oMath>
                </a14:m>
                <a:r>
                  <a:rPr lang="en-US" sz="4000" dirty="0">
                    <a:solidFill>
                      <a:srgbClr val="333333"/>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effectLst/>
                    <a:latin typeface="Arial" panose="020B0604020202020204" pitchFamily="34" charset="0"/>
                    <a:ea typeface="Calibri" panose="020F0502020204030204" pitchFamily="34" charset="0"/>
                    <a:cs typeface="Arial" panose="020B0604020202020204" pitchFamily="34" charset="0"/>
                  </a:rPr>
                  <a:t>của</a:t>
                </a:r>
                <a:r>
                  <a:rPr lang="en-US" sz="4000" dirty="0">
                    <a:solidFill>
                      <a:srgbClr val="333333"/>
                    </a:solidFill>
                    <a:effectLst/>
                    <a:latin typeface="Arial" panose="020B0604020202020204" pitchFamily="34" charset="0"/>
                    <a:ea typeface="Calibri" panose="020F0502020204030204" pitchFamily="34" charset="0"/>
                    <a:cs typeface="Arial" panose="020B0604020202020204" pitchFamily="34" charset="0"/>
                  </a:rPr>
                  <a:t> tam </a:t>
                </a:r>
                <a:r>
                  <a:rPr lang="en-US" sz="4000" dirty="0" err="1">
                    <a:solidFill>
                      <a:srgbClr val="333333"/>
                    </a:solidFill>
                    <a:effectLst/>
                    <a:latin typeface="Arial" panose="020B0604020202020204" pitchFamily="34" charset="0"/>
                    <a:ea typeface="Calibri" panose="020F0502020204030204" pitchFamily="34" charset="0"/>
                    <a:cs typeface="Arial" panose="020B0604020202020204" pitchFamily="34" charset="0"/>
                  </a:rPr>
                  <a:t>giác</a:t>
                </a:r>
                <a:r>
                  <a:rPr lang="en-US" sz="4000" dirty="0">
                    <a:solidFill>
                      <a:srgbClr val="333333"/>
                    </a:solidFill>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4000" i="1">
                            <a:solidFill>
                              <a:srgbClr val="333333"/>
                            </a:solidFill>
                            <a:effectLst/>
                            <a:latin typeface="Cambria Math" panose="02040503050406030204" pitchFamily="18" charset="0"/>
                            <a:ea typeface="Calibri" panose="020F0502020204030204" pitchFamily="34" charset="0"/>
                            <a:cs typeface="Arial" panose="020B0604020202020204" pitchFamily="34" charset="0"/>
                          </a:rPr>
                        </m:ctrlPr>
                      </m:accPr>
                      <m:e>
                        <m:r>
                          <a:rPr lang="en-US" sz="4000" i="1">
                            <a:solidFill>
                              <a:srgbClr val="333333"/>
                            </a:solidFill>
                            <a:effectLst/>
                            <a:latin typeface="Cambria Math" panose="02040503050406030204" pitchFamily="18" charset="0"/>
                            <a:ea typeface="Calibri" panose="020F0502020204030204" pitchFamily="34" charset="0"/>
                            <a:cs typeface="Arial" panose="020B0604020202020204" pitchFamily="34" charset="0"/>
                          </a:rPr>
                          <m:t>𝐴𝐵𝐶</m:t>
                        </m:r>
                      </m:e>
                    </m:acc>
                  </m:oMath>
                </a14:m>
                <a:r>
                  <a:rPr lang="en-US" sz="4000" dirty="0">
                    <a:solidFill>
                      <a:srgbClr val="333333"/>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effectLst/>
                    <a:latin typeface="Arial" panose="020B0604020202020204" pitchFamily="34" charset="0"/>
                    <a:ea typeface="Calibri" panose="020F0502020204030204" pitchFamily="34" charset="0"/>
                    <a:cs typeface="Arial" panose="020B0604020202020204" pitchFamily="34" charset="0"/>
                  </a:rPr>
                  <a:t>tỉ</a:t>
                </a:r>
                <a:r>
                  <a:rPr lang="en-US" sz="4000" dirty="0">
                    <a:solidFill>
                      <a:srgbClr val="333333"/>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effectLst/>
                    <a:latin typeface="Arial" panose="020B0604020202020204" pitchFamily="34" charset="0"/>
                    <a:ea typeface="Calibri" panose="020F0502020204030204" pitchFamily="34" charset="0"/>
                    <a:cs typeface="Arial" panose="020B0604020202020204" pitchFamily="34" charset="0"/>
                  </a:rPr>
                  <a:t>lệ</a:t>
                </a:r>
                <a:r>
                  <a:rPr lang="en-US" sz="4000" dirty="0">
                    <a:solidFill>
                      <a:srgbClr val="333333"/>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effectLst/>
                    <a:latin typeface="Arial" panose="020B0604020202020204" pitchFamily="34" charset="0"/>
                    <a:ea typeface="Calibri" panose="020F0502020204030204" pitchFamily="34" charset="0"/>
                    <a:cs typeface="Arial" panose="020B0604020202020204" pitchFamily="34" charset="0"/>
                  </a:rPr>
                  <a:t>với</a:t>
                </a:r>
                <a:r>
                  <a:rPr lang="en-US" sz="4000" dirty="0">
                    <a:solidFill>
                      <a:srgbClr val="333333"/>
                    </a:solidFill>
                    <a:effectLst/>
                    <a:latin typeface="Arial" panose="020B0604020202020204" pitchFamily="34" charset="0"/>
                    <a:ea typeface="Calibri" panose="020F0502020204030204" pitchFamily="34" charset="0"/>
                    <a:cs typeface="Arial" panose="020B0604020202020204" pitchFamily="34" charset="0"/>
                  </a:rPr>
                  <a:t> 5; 6; 7. </a:t>
                </a:r>
                <a:r>
                  <a:rPr lang="en-US" sz="4000" dirty="0" err="1">
                    <a:solidFill>
                      <a:srgbClr val="333333"/>
                    </a:solidFill>
                    <a:effectLst/>
                    <a:latin typeface="Arial" panose="020B0604020202020204" pitchFamily="34" charset="0"/>
                    <a:ea typeface="Calibri" panose="020F0502020204030204" pitchFamily="34" charset="0"/>
                    <a:cs typeface="Arial" panose="020B0604020202020204" pitchFamily="34" charset="0"/>
                  </a:rPr>
                  <a:t>Tính</a:t>
                </a:r>
                <a:r>
                  <a:rPr lang="en-US" sz="4000" dirty="0">
                    <a:solidFill>
                      <a:srgbClr val="333333"/>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effectLst/>
                    <a:latin typeface="Arial" panose="020B0604020202020204" pitchFamily="34" charset="0"/>
                    <a:ea typeface="Calibri" panose="020F0502020204030204" pitchFamily="34" charset="0"/>
                    <a:cs typeface="Arial" panose="020B0604020202020204" pitchFamily="34" charset="0"/>
                  </a:rPr>
                  <a:t>số</a:t>
                </a:r>
                <a:r>
                  <a:rPr lang="en-US" sz="4000" dirty="0">
                    <a:solidFill>
                      <a:srgbClr val="333333"/>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effectLst/>
                    <a:latin typeface="Arial" panose="020B0604020202020204" pitchFamily="34" charset="0"/>
                    <a:ea typeface="Calibri" panose="020F0502020204030204" pitchFamily="34" charset="0"/>
                    <a:cs typeface="Arial" panose="020B0604020202020204" pitchFamily="34" charset="0"/>
                  </a:rPr>
                  <a:t>đo</a:t>
                </a:r>
                <a:r>
                  <a:rPr lang="en-US" sz="4000" dirty="0">
                    <a:solidFill>
                      <a:srgbClr val="333333"/>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effectLst/>
                    <a:latin typeface="Arial" panose="020B0604020202020204" pitchFamily="34" charset="0"/>
                    <a:ea typeface="Calibri" panose="020F0502020204030204" pitchFamily="34" charset="0"/>
                    <a:cs typeface="Arial" panose="020B0604020202020204" pitchFamily="34" charset="0"/>
                  </a:rPr>
                  <a:t>ba</a:t>
                </a:r>
                <a:r>
                  <a:rPr lang="en-US" sz="4000" dirty="0">
                    <a:solidFill>
                      <a:srgbClr val="333333"/>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effectLst/>
                    <a:latin typeface="Arial" panose="020B0604020202020204" pitchFamily="34" charset="0"/>
                    <a:ea typeface="Calibri" panose="020F0502020204030204" pitchFamily="34" charset="0"/>
                    <a:cs typeface="Arial" panose="020B0604020202020204" pitchFamily="34" charset="0"/>
                  </a:rPr>
                  <a:t>góc</a:t>
                </a:r>
                <a:r>
                  <a:rPr lang="en-US" sz="4000" dirty="0">
                    <a:solidFill>
                      <a:srgbClr val="333333"/>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effectLst/>
                    <a:latin typeface="Arial" panose="020B0604020202020204" pitchFamily="34" charset="0"/>
                    <a:ea typeface="Calibri" panose="020F0502020204030204" pitchFamily="34" charset="0"/>
                    <a:cs typeface="Arial" panose="020B0604020202020204" pitchFamily="34" charset="0"/>
                  </a:rPr>
                  <a:t>của</a:t>
                </a:r>
                <a:r>
                  <a:rPr lang="en-US" sz="4000" dirty="0">
                    <a:solidFill>
                      <a:srgbClr val="333333"/>
                    </a:solidFill>
                    <a:effectLst/>
                    <a:latin typeface="Arial" panose="020B0604020202020204" pitchFamily="34" charset="0"/>
                    <a:ea typeface="Calibri" panose="020F0502020204030204" pitchFamily="34" charset="0"/>
                    <a:cs typeface="Arial" panose="020B0604020202020204" pitchFamily="34" charset="0"/>
                  </a:rPr>
                  <a:t> tam </a:t>
                </a:r>
                <a:r>
                  <a:rPr lang="en-US" sz="4000" dirty="0" err="1">
                    <a:solidFill>
                      <a:srgbClr val="333333"/>
                    </a:solidFill>
                    <a:effectLst/>
                    <a:latin typeface="Arial" panose="020B0604020202020204" pitchFamily="34" charset="0"/>
                    <a:ea typeface="Calibri" panose="020F0502020204030204" pitchFamily="34" charset="0"/>
                    <a:cs typeface="Arial" panose="020B0604020202020204" pitchFamily="34" charset="0"/>
                  </a:rPr>
                  <a:t>giác</a:t>
                </a:r>
                <a:r>
                  <a:rPr lang="en-US" sz="4000" dirty="0">
                    <a:solidFill>
                      <a:srgbClr val="333333"/>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effectLst/>
                    <a:latin typeface="Arial" panose="020B0604020202020204" pitchFamily="34" charset="0"/>
                    <a:ea typeface="Calibri" panose="020F0502020204030204" pitchFamily="34" charset="0"/>
                    <a:cs typeface="Arial" panose="020B0604020202020204" pitchFamily="34" charset="0"/>
                  </a:rPr>
                  <a:t>đó</a:t>
                </a:r>
                <a:r>
                  <a:rPr lang="en-US" sz="4000" dirty="0">
                    <a:solidFill>
                      <a:srgbClr val="333333"/>
                    </a:solidFill>
                    <a:effectLst/>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20" name="Rectangle 19"/>
              <p:cNvSpPr>
                <a:spLocks noRot="1" noChangeAspect="1" noMove="1" noResize="1" noEditPoints="1" noAdjustHandles="1" noChangeArrowheads="1" noChangeShapeType="1" noTextEdit="1"/>
              </p:cNvSpPr>
              <p:nvPr/>
            </p:nvSpPr>
            <p:spPr>
              <a:xfrm>
                <a:off x="741875" y="3134823"/>
                <a:ext cx="16936525" cy="1856277"/>
              </a:xfrm>
              <a:prstGeom prst="rect">
                <a:avLst/>
              </a:prstGeom>
              <a:blipFill>
                <a:blip r:embed="rId2"/>
                <a:stretch>
                  <a:fillRect l="-1296" r="-1260" b="-13115"/>
                </a:stretch>
              </a:blipFill>
            </p:spPr>
            <p:txBody>
              <a:bodyPr/>
              <a:lstStyle/>
              <a:p>
                <a:r>
                  <a:rPr lang="en-US">
                    <a:noFill/>
                  </a:rPr>
                  <a:t> </a:t>
                </a:r>
              </a:p>
            </p:txBody>
          </p:sp>
        </mc:Fallback>
      </mc:AlternateContent>
      <p:pic>
        <p:nvPicPr>
          <p:cNvPr id="99"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3215950">
            <a:off x="15682923" y="-1203460"/>
            <a:ext cx="4456085" cy="4433574"/>
          </a:xfrm>
          <a:prstGeom prst="rect">
            <a:avLst/>
          </a:prstGeom>
        </p:spPr>
      </p:pic>
      <p:sp>
        <p:nvSpPr>
          <p:cNvPr id="100" name="TextBox 99"/>
          <p:cNvSpPr txBox="1"/>
          <p:nvPr/>
        </p:nvSpPr>
        <p:spPr>
          <a:xfrm>
            <a:off x="6693926" y="1927706"/>
            <a:ext cx="5638800" cy="707886"/>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US" sz="4000" dirty="0" smtClean="0">
                <a:latin typeface="Arial" panose="020B0604020202020204" pitchFamily="34" charset="0"/>
                <a:cs typeface="Arial" panose="020B0604020202020204" pitchFamily="34" charset="0"/>
              </a:rPr>
              <a:t>THẢO LUẬN NHÓM</a:t>
            </a:r>
            <a:endParaRPr lang="en-US" sz="4000" dirty="0">
              <a:latin typeface="Arial" panose="020B0604020202020204" pitchFamily="34" charset="0"/>
              <a:cs typeface="Arial" panose="020B0604020202020204" pitchFamily="34" charset="0"/>
            </a:endParaRPr>
          </a:p>
        </p:txBody>
      </p:sp>
      <p:grpSp>
        <p:nvGrpSpPr>
          <p:cNvPr id="101" name="Google Shape;2059;p45">
            <a:extLst>
              <a:ext uri="{FF2B5EF4-FFF2-40B4-BE49-F238E27FC236}">
                <a16:creationId xmlns="" xmlns:a16="http://schemas.microsoft.com/office/drawing/2014/main" id="{2286AF50-BAAE-49F2-949B-5186042159AD}"/>
              </a:ext>
            </a:extLst>
          </p:cNvPr>
          <p:cNvGrpSpPr/>
          <p:nvPr/>
        </p:nvGrpSpPr>
        <p:grpSpPr>
          <a:xfrm flipH="1">
            <a:off x="15464244" y="380108"/>
            <a:ext cx="1646418" cy="2300720"/>
            <a:chOff x="3676859" y="1785855"/>
            <a:chExt cx="1447727" cy="2414596"/>
          </a:xfrm>
        </p:grpSpPr>
        <p:grpSp>
          <p:nvGrpSpPr>
            <p:cNvPr id="102" name="Google Shape;2060;p45">
              <a:extLst>
                <a:ext uri="{FF2B5EF4-FFF2-40B4-BE49-F238E27FC236}">
                  <a16:creationId xmlns="" xmlns:a16="http://schemas.microsoft.com/office/drawing/2014/main" id="{270F0D28-638C-47BC-A2BA-45647FDC1B04}"/>
                </a:ext>
              </a:extLst>
            </p:cNvPr>
            <p:cNvGrpSpPr/>
            <p:nvPr/>
          </p:nvGrpSpPr>
          <p:grpSpPr>
            <a:xfrm>
              <a:off x="3676859" y="1785855"/>
              <a:ext cx="1447727" cy="2414596"/>
              <a:chOff x="2261400" y="366500"/>
              <a:chExt cx="3063325" cy="5109175"/>
            </a:xfrm>
          </p:grpSpPr>
          <p:sp>
            <p:nvSpPr>
              <p:cNvPr id="109" name="Google Shape;2061;p45">
                <a:extLst>
                  <a:ext uri="{FF2B5EF4-FFF2-40B4-BE49-F238E27FC236}">
                    <a16:creationId xmlns="" xmlns:a16="http://schemas.microsoft.com/office/drawing/2014/main" id="{942E1A64-B6FE-4BCD-97C2-9789999E8A9B}"/>
                  </a:ext>
                </a:extLst>
              </p:cNvPr>
              <p:cNvSpPr/>
              <p:nvPr/>
            </p:nvSpPr>
            <p:spPr>
              <a:xfrm>
                <a:off x="2787825" y="1897300"/>
                <a:ext cx="587025" cy="1775025"/>
              </a:xfrm>
              <a:custGeom>
                <a:avLst/>
                <a:gdLst/>
                <a:ahLst/>
                <a:cxnLst/>
                <a:rect l="l" t="t" r="r" b="b"/>
                <a:pathLst>
                  <a:path w="23481" h="71001" extrusionOk="0">
                    <a:moveTo>
                      <a:pt x="21236" y="0"/>
                    </a:moveTo>
                    <a:cubicBezTo>
                      <a:pt x="17082" y="0"/>
                      <a:pt x="10486" y="5204"/>
                      <a:pt x="8947" y="7441"/>
                    </a:cubicBezTo>
                    <a:cubicBezTo>
                      <a:pt x="4053" y="15044"/>
                      <a:pt x="2713" y="23984"/>
                      <a:pt x="1240" y="32780"/>
                    </a:cubicBezTo>
                    <a:cubicBezTo>
                      <a:pt x="580" y="36906"/>
                      <a:pt x="609" y="41047"/>
                      <a:pt x="496" y="45325"/>
                    </a:cubicBezTo>
                    <a:cubicBezTo>
                      <a:pt x="388" y="49464"/>
                      <a:pt x="0" y="53734"/>
                      <a:pt x="861" y="57760"/>
                    </a:cubicBezTo>
                    <a:cubicBezTo>
                      <a:pt x="2727" y="65541"/>
                      <a:pt x="7871" y="69404"/>
                      <a:pt x="15151" y="70837"/>
                    </a:cubicBezTo>
                    <a:cubicBezTo>
                      <a:pt x="15564" y="70848"/>
                      <a:pt x="15699" y="70989"/>
                      <a:pt x="16114" y="71001"/>
                    </a:cubicBezTo>
                    <a:lnTo>
                      <a:pt x="23481" y="783"/>
                    </a:lnTo>
                    <a:cubicBezTo>
                      <a:pt x="22891" y="235"/>
                      <a:pt x="22118" y="0"/>
                      <a:pt x="212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062;p45">
                <a:extLst>
                  <a:ext uri="{FF2B5EF4-FFF2-40B4-BE49-F238E27FC236}">
                    <a16:creationId xmlns="" xmlns:a16="http://schemas.microsoft.com/office/drawing/2014/main" id="{EED182E4-B7ED-4E1A-86DD-97072C9B2F13}"/>
                  </a:ext>
                </a:extLst>
              </p:cNvPr>
              <p:cNvSpPr/>
              <p:nvPr/>
            </p:nvSpPr>
            <p:spPr>
              <a:xfrm>
                <a:off x="3185500" y="3121600"/>
                <a:ext cx="1967600" cy="1764850"/>
              </a:xfrm>
              <a:custGeom>
                <a:avLst/>
                <a:gdLst/>
                <a:ahLst/>
                <a:cxnLst/>
                <a:rect l="l" t="t" r="r" b="b"/>
                <a:pathLst>
                  <a:path w="78704" h="70594" extrusionOk="0">
                    <a:moveTo>
                      <a:pt x="50708" y="0"/>
                    </a:moveTo>
                    <a:cubicBezTo>
                      <a:pt x="46592" y="0"/>
                      <a:pt x="42844" y="1144"/>
                      <a:pt x="39095" y="3040"/>
                    </a:cubicBezTo>
                    <a:cubicBezTo>
                      <a:pt x="34259" y="5486"/>
                      <a:pt x="29108" y="7186"/>
                      <a:pt x="24100" y="9230"/>
                    </a:cubicBezTo>
                    <a:cubicBezTo>
                      <a:pt x="21682" y="10217"/>
                      <a:pt x="19309" y="11182"/>
                      <a:pt x="16794" y="11894"/>
                    </a:cubicBezTo>
                    <a:cubicBezTo>
                      <a:pt x="15816" y="12169"/>
                      <a:pt x="15290" y="12417"/>
                      <a:pt x="14859" y="13095"/>
                    </a:cubicBezTo>
                    <a:cubicBezTo>
                      <a:pt x="12623" y="13541"/>
                      <a:pt x="10370" y="13880"/>
                      <a:pt x="8132" y="13880"/>
                    </a:cubicBezTo>
                    <a:cubicBezTo>
                      <a:pt x="6368" y="13880"/>
                      <a:pt x="4614" y="13670"/>
                      <a:pt x="2886" y="13136"/>
                    </a:cubicBezTo>
                    <a:cubicBezTo>
                      <a:pt x="2692" y="13076"/>
                      <a:pt x="2501" y="13048"/>
                      <a:pt x="2315" y="13048"/>
                    </a:cubicBezTo>
                    <a:cubicBezTo>
                      <a:pt x="1025" y="13048"/>
                      <a:pt x="0" y="14385"/>
                      <a:pt x="339" y="15683"/>
                    </a:cubicBezTo>
                    <a:cubicBezTo>
                      <a:pt x="470" y="16186"/>
                      <a:pt x="653" y="16665"/>
                      <a:pt x="857" y="17135"/>
                    </a:cubicBezTo>
                    <a:cubicBezTo>
                      <a:pt x="695" y="17412"/>
                      <a:pt x="588" y="17741"/>
                      <a:pt x="576" y="18135"/>
                    </a:cubicBezTo>
                    <a:cubicBezTo>
                      <a:pt x="393" y="24601"/>
                      <a:pt x="767" y="30345"/>
                      <a:pt x="5272" y="35460"/>
                    </a:cubicBezTo>
                    <a:cubicBezTo>
                      <a:pt x="9326" y="40064"/>
                      <a:pt x="14423" y="41420"/>
                      <a:pt x="20294" y="42194"/>
                    </a:cubicBezTo>
                    <a:cubicBezTo>
                      <a:pt x="21878" y="42402"/>
                      <a:pt x="23413" y="42551"/>
                      <a:pt x="24938" y="42551"/>
                    </a:cubicBezTo>
                    <a:cubicBezTo>
                      <a:pt x="26627" y="42551"/>
                      <a:pt x="28303" y="42368"/>
                      <a:pt x="30020" y="41880"/>
                    </a:cubicBezTo>
                    <a:cubicBezTo>
                      <a:pt x="30164" y="41838"/>
                      <a:pt x="30308" y="41785"/>
                      <a:pt x="30450" y="41741"/>
                    </a:cubicBezTo>
                    <a:cubicBezTo>
                      <a:pt x="31692" y="41694"/>
                      <a:pt x="32929" y="41419"/>
                      <a:pt x="34147" y="41018"/>
                    </a:cubicBezTo>
                    <a:lnTo>
                      <a:pt x="34147" y="41018"/>
                    </a:lnTo>
                    <a:cubicBezTo>
                      <a:pt x="32082" y="42885"/>
                      <a:pt x="30144" y="44892"/>
                      <a:pt x="28303" y="47000"/>
                    </a:cubicBezTo>
                    <a:cubicBezTo>
                      <a:pt x="28087" y="47247"/>
                      <a:pt x="27944" y="47508"/>
                      <a:pt x="27859" y="47772"/>
                    </a:cubicBezTo>
                    <a:cubicBezTo>
                      <a:pt x="26894" y="48604"/>
                      <a:pt x="25919" y="49428"/>
                      <a:pt x="24960" y="50269"/>
                    </a:cubicBezTo>
                    <a:cubicBezTo>
                      <a:pt x="23387" y="51648"/>
                      <a:pt x="22344" y="53007"/>
                      <a:pt x="22140" y="54364"/>
                    </a:cubicBezTo>
                    <a:cubicBezTo>
                      <a:pt x="21502" y="54968"/>
                      <a:pt x="21269" y="55924"/>
                      <a:pt x="21769" y="56857"/>
                    </a:cubicBezTo>
                    <a:cubicBezTo>
                      <a:pt x="23223" y="59573"/>
                      <a:pt x="25576" y="61583"/>
                      <a:pt x="27446" y="64003"/>
                    </a:cubicBezTo>
                    <a:cubicBezTo>
                      <a:pt x="28982" y="65990"/>
                      <a:pt x="30994" y="69288"/>
                      <a:pt x="33327" y="70356"/>
                    </a:cubicBezTo>
                    <a:cubicBezTo>
                      <a:pt x="33687" y="70521"/>
                      <a:pt x="34039" y="70593"/>
                      <a:pt x="34381" y="70593"/>
                    </a:cubicBezTo>
                    <a:cubicBezTo>
                      <a:pt x="35904" y="70593"/>
                      <a:pt x="37244" y="69168"/>
                      <a:pt x="38362" y="68212"/>
                    </a:cubicBezTo>
                    <a:cubicBezTo>
                      <a:pt x="41429" y="65590"/>
                      <a:pt x="44064" y="62400"/>
                      <a:pt x="46875" y="59515"/>
                    </a:cubicBezTo>
                    <a:cubicBezTo>
                      <a:pt x="52302" y="53952"/>
                      <a:pt x="58353" y="48893"/>
                      <a:pt x="63092" y="42677"/>
                    </a:cubicBezTo>
                    <a:cubicBezTo>
                      <a:pt x="63796" y="41755"/>
                      <a:pt x="64476" y="40814"/>
                      <a:pt x="65148" y="39869"/>
                    </a:cubicBezTo>
                    <a:cubicBezTo>
                      <a:pt x="65437" y="39773"/>
                      <a:pt x="65702" y="39615"/>
                      <a:pt x="65905" y="39369"/>
                    </a:cubicBezTo>
                    <a:cubicBezTo>
                      <a:pt x="67426" y="37527"/>
                      <a:pt x="69188" y="35831"/>
                      <a:pt x="70265" y="33671"/>
                    </a:cubicBezTo>
                    <a:cubicBezTo>
                      <a:pt x="70506" y="33191"/>
                      <a:pt x="70545" y="32725"/>
                      <a:pt x="70457" y="32302"/>
                    </a:cubicBezTo>
                    <a:cubicBezTo>
                      <a:pt x="70874" y="31721"/>
                      <a:pt x="71296" y="31144"/>
                      <a:pt x="71695" y="30554"/>
                    </a:cubicBezTo>
                    <a:cubicBezTo>
                      <a:pt x="72063" y="30377"/>
                      <a:pt x="72394" y="30096"/>
                      <a:pt x="72646" y="29738"/>
                    </a:cubicBezTo>
                    <a:cubicBezTo>
                      <a:pt x="73752" y="28177"/>
                      <a:pt x="74987" y="26828"/>
                      <a:pt x="75651" y="25000"/>
                    </a:cubicBezTo>
                    <a:cubicBezTo>
                      <a:pt x="75778" y="24653"/>
                      <a:pt x="75766" y="24292"/>
                      <a:pt x="75670" y="23952"/>
                    </a:cubicBezTo>
                    <a:cubicBezTo>
                      <a:pt x="76041" y="23349"/>
                      <a:pt x="76396" y="22738"/>
                      <a:pt x="76720" y="22110"/>
                    </a:cubicBezTo>
                    <a:cubicBezTo>
                      <a:pt x="76963" y="21780"/>
                      <a:pt x="77171" y="21431"/>
                      <a:pt x="77317" y="21053"/>
                    </a:cubicBezTo>
                    <a:cubicBezTo>
                      <a:pt x="77356" y="20944"/>
                      <a:pt x="77383" y="20831"/>
                      <a:pt x="77397" y="20716"/>
                    </a:cubicBezTo>
                    <a:cubicBezTo>
                      <a:pt x="78078" y="19140"/>
                      <a:pt x="78625" y="17355"/>
                      <a:pt x="78652" y="15689"/>
                    </a:cubicBezTo>
                    <a:cubicBezTo>
                      <a:pt x="78703" y="12606"/>
                      <a:pt x="77546" y="11122"/>
                      <a:pt x="76480" y="8372"/>
                    </a:cubicBezTo>
                    <a:cubicBezTo>
                      <a:pt x="76255" y="7791"/>
                      <a:pt x="75858" y="7414"/>
                      <a:pt x="75399" y="7198"/>
                    </a:cubicBezTo>
                    <a:cubicBezTo>
                      <a:pt x="73488" y="4247"/>
                      <a:pt x="69806" y="2967"/>
                      <a:pt x="66636" y="1776"/>
                    </a:cubicBezTo>
                    <a:cubicBezTo>
                      <a:pt x="62106" y="73"/>
                      <a:pt x="57527" y="536"/>
                      <a:pt x="52813" y="99"/>
                    </a:cubicBezTo>
                    <a:cubicBezTo>
                      <a:pt x="52100" y="32"/>
                      <a:pt x="51399" y="0"/>
                      <a:pt x="507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063;p45">
                <a:extLst>
                  <a:ext uri="{FF2B5EF4-FFF2-40B4-BE49-F238E27FC236}">
                    <a16:creationId xmlns="" xmlns:a16="http://schemas.microsoft.com/office/drawing/2014/main" id="{3484CA02-359F-4CA5-81BE-49C2ED255397}"/>
                  </a:ext>
                </a:extLst>
              </p:cNvPr>
              <p:cNvSpPr/>
              <p:nvPr/>
            </p:nvSpPr>
            <p:spPr>
              <a:xfrm>
                <a:off x="4271350" y="3891075"/>
                <a:ext cx="747375" cy="938350"/>
              </a:xfrm>
              <a:custGeom>
                <a:avLst/>
                <a:gdLst/>
                <a:ahLst/>
                <a:cxnLst/>
                <a:rect l="l" t="t" r="r" b="b"/>
                <a:pathLst>
                  <a:path w="29895" h="37534" extrusionOk="0">
                    <a:moveTo>
                      <a:pt x="28365" y="0"/>
                    </a:moveTo>
                    <a:cubicBezTo>
                      <a:pt x="27919" y="0"/>
                      <a:pt x="27471" y="250"/>
                      <a:pt x="27360" y="743"/>
                    </a:cubicBezTo>
                    <a:cubicBezTo>
                      <a:pt x="26851" y="3012"/>
                      <a:pt x="25050" y="4594"/>
                      <a:pt x="23841" y="6501"/>
                    </a:cubicBezTo>
                    <a:cubicBezTo>
                      <a:pt x="23699" y="6725"/>
                      <a:pt x="23658" y="6944"/>
                      <a:pt x="23685" y="7145"/>
                    </a:cubicBezTo>
                    <a:cubicBezTo>
                      <a:pt x="21497" y="9057"/>
                      <a:pt x="19836" y="11382"/>
                      <a:pt x="18122" y="13779"/>
                    </a:cubicBezTo>
                    <a:cubicBezTo>
                      <a:pt x="16051" y="16671"/>
                      <a:pt x="13315" y="18990"/>
                      <a:pt x="11037" y="21717"/>
                    </a:cubicBezTo>
                    <a:cubicBezTo>
                      <a:pt x="10805" y="21844"/>
                      <a:pt x="10600" y="22017"/>
                      <a:pt x="10436" y="22224"/>
                    </a:cubicBezTo>
                    <a:cubicBezTo>
                      <a:pt x="7869" y="25405"/>
                      <a:pt x="3834" y="27689"/>
                      <a:pt x="1792" y="31229"/>
                    </a:cubicBezTo>
                    <a:cubicBezTo>
                      <a:pt x="1551" y="31315"/>
                      <a:pt x="1306" y="31394"/>
                      <a:pt x="1066" y="31486"/>
                    </a:cubicBezTo>
                    <a:cubicBezTo>
                      <a:pt x="375" y="31753"/>
                      <a:pt x="0" y="32635"/>
                      <a:pt x="610" y="33216"/>
                    </a:cubicBezTo>
                    <a:cubicBezTo>
                      <a:pt x="1126" y="33707"/>
                      <a:pt x="1738" y="33948"/>
                      <a:pt x="2391" y="34058"/>
                    </a:cubicBezTo>
                    <a:cubicBezTo>
                      <a:pt x="2567" y="34184"/>
                      <a:pt x="2754" y="34295"/>
                      <a:pt x="2965" y="34377"/>
                    </a:cubicBezTo>
                    <a:cubicBezTo>
                      <a:pt x="6376" y="35702"/>
                      <a:pt x="9969" y="36085"/>
                      <a:pt x="13478" y="37053"/>
                    </a:cubicBezTo>
                    <a:cubicBezTo>
                      <a:pt x="14470" y="37327"/>
                      <a:pt x="15500" y="37533"/>
                      <a:pt x="16493" y="37533"/>
                    </a:cubicBezTo>
                    <a:cubicBezTo>
                      <a:pt x="17826" y="37533"/>
                      <a:pt x="19091" y="37161"/>
                      <a:pt x="20102" y="36081"/>
                    </a:cubicBezTo>
                    <a:cubicBezTo>
                      <a:pt x="21798" y="34267"/>
                      <a:pt x="22316" y="30165"/>
                      <a:pt x="23084" y="27899"/>
                    </a:cubicBezTo>
                    <a:cubicBezTo>
                      <a:pt x="24417" y="23951"/>
                      <a:pt x="25864" y="19907"/>
                      <a:pt x="26835" y="15855"/>
                    </a:cubicBezTo>
                    <a:cubicBezTo>
                      <a:pt x="26995" y="15185"/>
                      <a:pt x="26799" y="14517"/>
                      <a:pt x="26408" y="14016"/>
                    </a:cubicBezTo>
                    <a:cubicBezTo>
                      <a:pt x="27114" y="12193"/>
                      <a:pt x="27772" y="10359"/>
                      <a:pt x="28078" y="8402"/>
                    </a:cubicBezTo>
                    <a:cubicBezTo>
                      <a:pt x="28113" y="8171"/>
                      <a:pt x="28104" y="7933"/>
                      <a:pt x="28066" y="7697"/>
                    </a:cubicBezTo>
                    <a:cubicBezTo>
                      <a:pt x="28710" y="5389"/>
                      <a:pt x="29894" y="3254"/>
                      <a:pt x="29355" y="743"/>
                    </a:cubicBezTo>
                    <a:cubicBezTo>
                      <a:pt x="29249" y="247"/>
                      <a:pt x="28808" y="0"/>
                      <a:pt x="283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064;p45">
                <a:extLst>
                  <a:ext uri="{FF2B5EF4-FFF2-40B4-BE49-F238E27FC236}">
                    <a16:creationId xmlns="" xmlns:a16="http://schemas.microsoft.com/office/drawing/2014/main" id="{82C12CB3-1FF4-4AA7-A172-DD5FA2B10187}"/>
                  </a:ext>
                </a:extLst>
              </p:cNvPr>
              <p:cNvSpPr/>
              <p:nvPr/>
            </p:nvSpPr>
            <p:spPr>
              <a:xfrm>
                <a:off x="3299025" y="1929375"/>
                <a:ext cx="476525" cy="414825"/>
              </a:xfrm>
              <a:custGeom>
                <a:avLst/>
                <a:gdLst/>
                <a:ahLst/>
                <a:cxnLst/>
                <a:rect l="l" t="t" r="r" b="b"/>
                <a:pathLst>
                  <a:path w="19061" h="16593" extrusionOk="0">
                    <a:moveTo>
                      <a:pt x="2687" y="0"/>
                    </a:moveTo>
                    <a:cubicBezTo>
                      <a:pt x="2248" y="0"/>
                      <a:pt x="1806" y="271"/>
                      <a:pt x="1661" y="749"/>
                    </a:cubicBezTo>
                    <a:cubicBezTo>
                      <a:pt x="1498" y="1286"/>
                      <a:pt x="1390" y="1775"/>
                      <a:pt x="1328" y="2241"/>
                    </a:cubicBezTo>
                    <a:cubicBezTo>
                      <a:pt x="1321" y="2248"/>
                      <a:pt x="1313" y="2252"/>
                      <a:pt x="1307" y="2259"/>
                    </a:cubicBezTo>
                    <a:cubicBezTo>
                      <a:pt x="0" y="3730"/>
                      <a:pt x="404" y="5667"/>
                      <a:pt x="1623" y="7113"/>
                    </a:cubicBezTo>
                    <a:cubicBezTo>
                      <a:pt x="2442" y="8084"/>
                      <a:pt x="3207" y="8547"/>
                      <a:pt x="4437" y="8842"/>
                    </a:cubicBezTo>
                    <a:cubicBezTo>
                      <a:pt x="4752" y="8918"/>
                      <a:pt x="5095" y="8937"/>
                      <a:pt x="5439" y="8937"/>
                    </a:cubicBezTo>
                    <a:cubicBezTo>
                      <a:pt x="5783" y="8937"/>
                      <a:pt x="6128" y="8918"/>
                      <a:pt x="6448" y="8918"/>
                    </a:cubicBezTo>
                    <a:cubicBezTo>
                      <a:pt x="7293" y="8918"/>
                      <a:pt x="8105" y="9213"/>
                      <a:pt x="8894" y="9557"/>
                    </a:cubicBezTo>
                    <a:cubicBezTo>
                      <a:pt x="9138" y="9708"/>
                      <a:pt x="9394" y="9839"/>
                      <a:pt x="9660" y="9948"/>
                    </a:cubicBezTo>
                    <a:cubicBezTo>
                      <a:pt x="9573" y="12474"/>
                      <a:pt x="10664" y="14972"/>
                      <a:pt x="13016" y="16199"/>
                    </a:cubicBezTo>
                    <a:cubicBezTo>
                      <a:pt x="13540" y="16472"/>
                      <a:pt x="14046" y="16592"/>
                      <a:pt x="14524" y="16592"/>
                    </a:cubicBezTo>
                    <a:cubicBezTo>
                      <a:pt x="16301" y="16592"/>
                      <a:pt x="17699" y="14926"/>
                      <a:pt x="18252" y="13205"/>
                    </a:cubicBezTo>
                    <a:cubicBezTo>
                      <a:pt x="19060" y="10689"/>
                      <a:pt x="16325" y="9210"/>
                      <a:pt x="14494" y="8394"/>
                    </a:cubicBezTo>
                    <a:cubicBezTo>
                      <a:pt x="10409" y="6575"/>
                      <a:pt x="5865" y="4533"/>
                      <a:pt x="3553" y="503"/>
                    </a:cubicBezTo>
                    <a:cubicBezTo>
                      <a:pt x="3356" y="159"/>
                      <a:pt x="3023" y="0"/>
                      <a:pt x="26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065;p45">
                <a:extLst>
                  <a:ext uri="{FF2B5EF4-FFF2-40B4-BE49-F238E27FC236}">
                    <a16:creationId xmlns="" xmlns:a16="http://schemas.microsoft.com/office/drawing/2014/main" id="{7C205F5B-96C1-4F4D-9F0B-8F6D53BE25E6}"/>
                  </a:ext>
                </a:extLst>
              </p:cNvPr>
              <p:cNvSpPr/>
              <p:nvPr/>
            </p:nvSpPr>
            <p:spPr>
              <a:xfrm>
                <a:off x="3752050" y="1892925"/>
                <a:ext cx="220775" cy="338825"/>
              </a:xfrm>
              <a:custGeom>
                <a:avLst/>
                <a:gdLst/>
                <a:ahLst/>
                <a:cxnLst/>
                <a:rect l="l" t="t" r="r" b="b"/>
                <a:pathLst>
                  <a:path w="8831" h="13553" extrusionOk="0">
                    <a:moveTo>
                      <a:pt x="2960" y="0"/>
                    </a:moveTo>
                    <a:cubicBezTo>
                      <a:pt x="2292" y="0"/>
                      <a:pt x="1847" y="629"/>
                      <a:pt x="1966" y="1310"/>
                    </a:cubicBezTo>
                    <a:cubicBezTo>
                      <a:pt x="2025" y="1653"/>
                      <a:pt x="2100" y="1988"/>
                      <a:pt x="2188" y="2320"/>
                    </a:cubicBezTo>
                    <a:cubicBezTo>
                      <a:pt x="1612" y="5132"/>
                      <a:pt x="4232" y="9418"/>
                      <a:pt x="992" y="11215"/>
                    </a:cubicBezTo>
                    <a:cubicBezTo>
                      <a:pt x="0" y="11767"/>
                      <a:pt x="606" y="13143"/>
                      <a:pt x="1528" y="13143"/>
                    </a:cubicBezTo>
                    <a:cubicBezTo>
                      <a:pt x="1690" y="13143"/>
                      <a:pt x="1862" y="13100"/>
                      <a:pt x="2037" y="13003"/>
                    </a:cubicBezTo>
                    <a:cubicBezTo>
                      <a:pt x="2094" y="12972"/>
                      <a:pt x="2137" y="12934"/>
                      <a:pt x="2190" y="12902"/>
                    </a:cubicBezTo>
                    <a:cubicBezTo>
                      <a:pt x="2262" y="12974"/>
                      <a:pt x="2337" y="13048"/>
                      <a:pt x="2442" y="13106"/>
                    </a:cubicBezTo>
                    <a:cubicBezTo>
                      <a:pt x="2977" y="13403"/>
                      <a:pt x="3574" y="13552"/>
                      <a:pt x="4165" y="13552"/>
                    </a:cubicBezTo>
                    <a:cubicBezTo>
                      <a:pt x="5130" y="13552"/>
                      <a:pt x="6080" y="13156"/>
                      <a:pt x="6723" y="12362"/>
                    </a:cubicBezTo>
                    <a:cubicBezTo>
                      <a:pt x="7313" y="11636"/>
                      <a:pt x="7527" y="10740"/>
                      <a:pt x="7306" y="9832"/>
                    </a:cubicBezTo>
                    <a:cubicBezTo>
                      <a:pt x="7125" y="9087"/>
                      <a:pt x="6545" y="8484"/>
                      <a:pt x="5975" y="7941"/>
                    </a:cubicBezTo>
                    <a:cubicBezTo>
                      <a:pt x="6024" y="7855"/>
                      <a:pt x="6058" y="7760"/>
                      <a:pt x="6075" y="7661"/>
                    </a:cubicBezTo>
                    <a:cubicBezTo>
                      <a:pt x="6082" y="7658"/>
                      <a:pt x="6090" y="7656"/>
                      <a:pt x="6099" y="7652"/>
                    </a:cubicBezTo>
                    <a:cubicBezTo>
                      <a:pt x="6288" y="7844"/>
                      <a:pt x="6545" y="7967"/>
                      <a:pt x="6819" y="7967"/>
                    </a:cubicBezTo>
                    <a:cubicBezTo>
                      <a:pt x="7053" y="7967"/>
                      <a:pt x="7300" y="7877"/>
                      <a:pt x="7526" y="7665"/>
                    </a:cubicBezTo>
                    <a:cubicBezTo>
                      <a:pt x="8068" y="7156"/>
                      <a:pt x="8770" y="6354"/>
                      <a:pt x="8591" y="5527"/>
                    </a:cubicBezTo>
                    <a:cubicBezTo>
                      <a:pt x="8830" y="4689"/>
                      <a:pt x="8522" y="3727"/>
                      <a:pt x="7836" y="3097"/>
                    </a:cubicBezTo>
                    <a:cubicBezTo>
                      <a:pt x="7647" y="2923"/>
                      <a:pt x="7445" y="2835"/>
                      <a:pt x="7246" y="2810"/>
                    </a:cubicBezTo>
                    <a:cubicBezTo>
                      <a:pt x="7191" y="2728"/>
                      <a:pt x="7142" y="2645"/>
                      <a:pt x="7082" y="2566"/>
                    </a:cubicBezTo>
                    <a:cubicBezTo>
                      <a:pt x="6513" y="1807"/>
                      <a:pt x="5563" y="1016"/>
                      <a:pt x="4639" y="701"/>
                    </a:cubicBezTo>
                    <a:cubicBezTo>
                      <a:pt x="4217" y="400"/>
                      <a:pt x="3751" y="163"/>
                      <a:pt x="3239" y="35"/>
                    </a:cubicBezTo>
                    <a:cubicBezTo>
                      <a:pt x="3143" y="12"/>
                      <a:pt x="3050" y="0"/>
                      <a:pt x="29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2066;p45">
                <a:extLst>
                  <a:ext uri="{FF2B5EF4-FFF2-40B4-BE49-F238E27FC236}">
                    <a16:creationId xmlns="" xmlns:a16="http://schemas.microsoft.com/office/drawing/2014/main" id="{EBC84D96-8BF3-4491-9238-FF1FE94BFF1A}"/>
                  </a:ext>
                </a:extLst>
              </p:cNvPr>
              <p:cNvSpPr/>
              <p:nvPr/>
            </p:nvSpPr>
            <p:spPr>
              <a:xfrm>
                <a:off x="3555550" y="4589225"/>
                <a:ext cx="349450" cy="355325"/>
              </a:xfrm>
              <a:custGeom>
                <a:avLst/>
                <a:gdLst/>
                <a:ahLst/>
                <a:cxnLst/>
                <a:rect l="l" t="t" r="r" b="b"/>
                <a:pathLst>
                  <a:path w="13978" h="14213" extrusionOk="0">
                    <a:moveTo>
                      <a:pt x="7577" y="0"/>
                    </a:moveTo>
                    <a:cubicBezTo>
                      <a:pt x="7026" y="0"/>
                      <a:pt x="6481" y="196"/>
                      <a:pt x="6151" y="609"/>
                    </a:cubicBezTo>
                    <a:cubicBezTo>
                      <a:pt x="4827" y="2268"/>
                      <a:pt x="3216" y="3607"/>
                      <a:pt x="1498" y="4841"/>
                    </a:cubicBezTo>
                    <a:cubicBezTo>
                      <a:pt x="0" y="5916"/>
                      <a:pt x="551" y="7985"/>
                      <a:pt x="1760" y="8611"/>
                    </a:cubicBezTo>
                    <a:cubicBezTo>
                      <a:pt x="1579" y="9548"/>
                      <a:pt x="2014" y="10317"/>
                      <a:pt x="2698" y="10721"/>
                    </a:cubicBezTo>
                    <a:cubicBezTo>
                      <a:pt x="2559" y="10995"/>
                      <a:pt x="2427" y="11275"/>
                      <a:pt x="2306" y="11564"/>
                    </a:cubicBezTo>
                    <a:cubicBezTo>
                      <a:pt x="1762" y="12860"/>
                      <a:pt x="3105" y="14212"/>
                      <a:pt x="4382" y="14212"/>
                    </a:cubicBezTo>
                    <a:cubicBezTo>
                      <a:pt x="4721" y="14212"/>
                      <a:pt x="5055" y="14117"/>
                      <a:pt x="5348" y="13901"/>
                    </a:cubicBezTo>
                    <a:cubicBezTo>
                      <a:pt x="7732" y="12140"/>
                      <a:pt x="9997" y="10204"/>
                      <a:pt x="12696" y="8932"/>
                    </a:cubicBezTo>
                    <a:cubicBezTo>
                      <a:pt x="13713" y="8454"/>
                      <a:pt x="13977" y="7005"/>
                      <a:pt x="13439" y="6101"/>
                    </a:cubicBezTo>
                    <a:cubicBezTo>
                      <a:pt x="12236" y="4074"/>
                      <a:pt x="10626" y="2370"/>
                      <a:pt x="9079" y="609"/>
                    </a:cubicBezTo>
                    <a:cubicBezTo>
                      <a:pt x="8729" y="212"/>
                      <a:pt x="8150" y="0"/>
                      <a:pt x="757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2067;p45">
                <a:extLst>
                  <a:ext uri="{FF2B5EF4-FFF2-40B4-BE49-F238E27FC236}">
                    <a16:creationId xmlns="" xmlns:a16="http://schemas.microsoft.com/office/drawing/2014/main" id="{5E82BB2D-A935-4307-9DA3-7A6E40DD02E9}"/>
                  </a:ext>
                </a:extLst>
              </p:cNvPr>
              <p:cNvSpPr/>
              <p:nvPr/>
            </p:nvSpPr>
            <p:spPr>
              <a:xfrm>
                <a:off x="4286650" y="4747100"/>
                <a:ext cx="313000" cy="290425"/>
              </a:xfrm>
              <a:custGeom>
                <a:avLst/>
                <a:gdLst/>
                <a:ahLst/>
                <a:cxnLst/>
                <a:rect l="l" t="t" r="r" b="b"/>
                <a:pathLst>
                  <a:path w="12520" h="11617" extrusionOk="0">
                    <a:moveTo>
                      <a:pt x="3547" y="1"/>
                    </a:moveTo>
                    <a:cubicBezTo>
                      <a:pt x="2644" y="1"/>
                      <a:pt x="1723" y="616"/>
                      <a:pt x="1527" y="1522"/>
                    </a:cubicBezTo>
                    <a:cubicBezTo>
                      <a:pt x="1006" y="3939"/>
                      <a:pt x="0" y="6184"/>
                      <a:pt x="5" y="8697"/>
                    </a:cubicBezTo>
                    <a:cubicBezTo>
                      <a:pt x="8" y="10032"/>
                      <a:pt x="1045" y="10698"/>
                      <a:pt x="2080" y="10698"/>
                    </a:cubicBezTo>
                    <a:cubicBezTo>
                      <a:pt x="2334" y="10698"/>
                      <a:pt x="2588" y="10658"/>
                      <a:pt x="2827" y="10578"/>
                    </a:cubicBezTo>
                    <a:cubicBezTo>
                      <a:pt x="3095" y="10932"/>
                      <a:pt x="3467" y="11206"/>
                      <a:pt x="3905" y="11315"/>
                    </a:cubicBezTo>
                    <a:cubicBezTo>
                      <a:pt x="4665" y="11503"/>
                      <a:pt x="5385" y="11617"/>
                      <a:pt x="6076" y="11617"/>
                    </a:cubicBezTo>
                    <a:cubicBezTo>
                      <a:pt x="7272" y="11617"/>
                      <a:pt x="8380" y="11276"/>
                      <a:pt x="9458" y="10391"/>
                    </a:cubicBezTo>
                    <a:cubicBezTo>
                      <a:pt x="11058" y="9078"/>
                      <a:pt x="11048" y="6622"/>
                      <a:pt x="11833" y="4877"/>
                    </a:cubicBezTo>
                    <a:cubicBezTo>
                      <a:pt x="12519" y="3354"/>
                      <a:pt x="11683" y="1954"/>
                      <a:pt x="10045" y="1761"/>
                    </a:cubicBezTo>
                    <a:cubicBezTo>
                      <a:pt x="7993" y="1521"/>
                      <a:pt x="6042" y="663"/>
                      <a:pt x="4076" y="76"/>
                    </a:cubicBezTo>
                    <a:cubicBezTo>
                      <a:pt x="3904" y="25"/>
                      <a:pt x="3726" y="1"/>
                      <a:pt x="354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068;p45">
                <a:extLst>
                  <a:ext uri="{FF2B5EF4-FFF2-40B4-BE49-F238E27FC236}">
                    <a16:creationId xmlns="" xmlns:a16="http://schemas.microsoft.com/office/drawing/2014/main" id="{898C9C06-556E-4E34-B49C-57180D6A379D}"/>
                  </a:ext>
                </a:extLst>
              </p:cNvPr>
              <p:cNvSpPr/>
              <p:nvPr/>
            </p:nvSpPr>
            <p:spPr>
              <a:xfrm>
                <a:off x="4514700" y="2498000"/>
                <a:ext cx="343275" cy="310975"/>
              </a:xfrm>
              <a:custGeom>
                <a:avLst/>
                <a:gdLst/>
                <a:ahLst/>
                <a:cxnLst/>
                <a:rect l="l" t="t" r="r" b="b"/>
                <a:pathLst>
                  <a:path w="13731" h="12439" extrusionOk="0">
                    <a:moveTo>
                      <a:pt x="4621" y="1"/>
                    </a:moveTo>
                    <a:cubicBezTo>
                      <a:pt x="4386" y="1"/>
                      <a:pt x="4141" y="96"/>
                      <a:pt x="3918" y="320"/>
                    </a:cubicBezTo>
                    <a:cubicBezTo>
                      <a:pt x="2892" y="1354"/>
                      <a:pt x="1897" y="2410"/>
                      <a:pt x="711" y="3264"/>
                    </a:cubicBezTo>
                    <a:cubicBezTo>
                      <a:pt x="174" y="3651"/>
                      <a:pt x="0" y="4381"/>
                      <a:pt x="501" y="4890"/>
                    </a:cubicBezTo>
                    <a:cubicBezTo>
                      <a:pt x="734" y="5127"/>
                      <a:pt x="906" y="5413"/>
                      <a:pt x="1058" y="5713"/>
                    </a:cubicBezTo>
                    <a:cubicBezTo>
                      <a:pt x="916" y="5887"/>
                      <a:pt x="822" y="6097"/>
                      <a:pt x="819" y="6332"/>
                    </a:cubicBezTo>
                    <a:cubicBezTo>
                      <a:pt x="812" y="7132"/>
                      <a:pt x="1108" y="7793"/>
                      <a:pt x="1498" y="8417"/>
                    </a:cubicBezTo>
                    <a:cubicBezTo>
                      <a:pt x="1443" y="8478"/>
                      <a:pt x="1382" y="8537"/>
                      <a:pt x="1330" y="8602"/>
                    </a:cubicBezTo>
                    <a:cubicBezTo>
                      <a:pt x="700" y="9382"/>
                      <a:pt x="1384" y="10412"/>
                      <a:pt x="2117" y="10412"/>
                    </a:cubicBezTo>
                    <a:cubicBezTo>
                      <a:pt x="2203" y="10412"/>
                      <a:pt x="2290" y="10398"/>
                      <a:pt x="2375" y="10368"/>
                    </a:cubicBezTo>
                    <a:lnTo>
                      <a:pt x="2375" y="10368"/>
                    </a:lnTo>
                    <a:cubicBezTo>
                      <a:pt x="2372" y="10403"/>
                      <a:pt x="2371" y="10438"/>
                      <a:pt x="2372" y="10472"/>
                    </a:cubicBezTo>
                    <a:cubicBezTo>
                      <a:pt x="2445" y="11406"/>
                      <a:pt x="2872" y="11896"/>
                      <a:pt x="3484" y="12117"/>
                    </a:cubicBezTo>
                    <a:cubicBezTo>
                      <a:pt x="3652" y="12310"/>
                      <a:pt x="3901" y="12439"/>
                      <a:pt x="4235" y="12439"/>
                    </a:cubicBezTo>
                    <a:cubicBezTo>
                      <a:pt x="4490" y="12439"/>
                      <a:pt x="4695" y="12364"/>
                      <a:pt x="4853" y="12242"/>
                    </a:cubicBezTo>
                    <a:cubicBezTo>
                      <a:pt x="5245" y="12206"/>
                      <a:pt x="5662" y="12120"/>
                      <a:pt x="6078" y="12017"/>
                    </a:cubicBezTo>
                    <a:cubicBezTo>
                      <a:pt x="6244" y="12209"/>
                      <a:pt x="6492" y="12335"/>
                      <a:pt x="6823" y="12335"/>
                    </a:cubicBezTo>
                    <a:cubicBezTo>
                      <a:pt x="7405" y="12335"/>
                      <a:pt x="7733" y="11944"/>
                      <a:pt x="7807" y="11500"/>
                    </a:cubicBezTo>
                    <a:cubicBezTo>
                      <a:pt x="7900" y="11469"/>
                      <a:pt x="7998" y="11436"/>
                      <a:pt x="8086" y="11406"/>
                    </a:cubicBezTo>
                    <a:cubicBezTo>
                      <a:pt x="8556" y="11305"/>
                      <a:pt x="9014" y="11155"/>
                      <a:pt x="9453" y="10961"/>
                    </a:cubicBezTo>
                    <a:cubicBezTo>
                      <a:pt x="9461" y="10959"/>
                      <a:pt x="9470" y="10956"/>
                      <a:pt x="9478" y="10953"/>
                    </a:cubicBezTo>
                    <a:lnTo>
                      <a:pt x="9478" y="10951"/>
                    </a:lnTo>
                    <a:cubicBezTo>
                      <a:pt x="9561" y="10914"/>
                      <a:pt x="9643" y="10889"/>
                      <a:pt x="9726" y="10849"/>
                    </a:cubicBezTo>
                    <a:cubicBezTo>
                      <a:pt x="10527" y="10451"/>
                      <a:pt x="10309" y="9455"/>
                      <a:pt x="9693" y="9077"/>
                    </a:cubicBezTo>
                    <a:cubicBezTo>
                      <a:pt x="10604" y="8602"/>
                      <a:pt x="11512" y="8124"/>
                      <a:pt x="12418" y="7640"/>
                    </a:cubicBezTo>
                    <a:cubicBezTo>
                      <a:pt x="13424" y="7103"/>
                      <a:pt x="12808" y="5720"/>
                      <a:pt x="11873" y="5720"/>
                    </a:cubicBezTo>
                    <a:cubicBezTo>
                      <a:pt x="11713" y="5720"/>
                      <a:pt x="11544" y="5761"/>
                      <a:pt x="11373" y="5852"/>
                    </a:cubicBezTo>
                    <a:cubicBezTo>
                      <a:pt x="10641" y="6241"/>
                      <a:pt x="9908" y="6629"/>
                      <a:pt x="9174" y="7015"/>
                    </a:cubicBezTo>
                    <a:cubicBezTo>
                      <a:pt x="10359" y="6107"/>
                      <a:pt x="11564" y="5227"/>
                      <a:pt x="12832" y="4431"/>
                    </a:cubicBezTo>
                    <a:cubicBezTo>
                      <a:pt x="13730" y="3865"/>
                      <a:pt x="13287" y="2498"/>
                      <a:pt x="12328" y="2498"/>
                    </a:cubicBezTo>
                    <a:cubicBezTo>
                      <a:pt x="12235" y="2498"/>
                      <a:pt x="12137" y="2511"/>
                      <a:pt x="12035" y="2539"/>
                    </a:cubicBezTo>
                    <a:cubicBezTo>
                      <a:pt x="11276" y="2744"/>
                      <a:pt x="10554" y="3024"/>
                      <a:pt x="9852" y="3349"/>
                    </a:cubicBezTo>
                    <a:cubicBezTo>
                      <a:pt x="10091" y="3017"/>
                      <a:pt x="10316" y="2672"/>
                      <a:pt x="10512" y="2299"/>
                    </a:cubicBezTo>
                    <a:cubicBezTo>
                      <a:pt x="10924" y="1513"/>
                      <a:pt x="10334" y="768"/>
                      <a:pt x="9596" y="768"/>
                    </a:cubicBezTo>
                    <a:cubicBezTo>
                      <a:pt x="9433" y="768"/>
                      <a:pt x="9264" y="804"/>
                      <a:pt x="9096" y="884"/>
                    </a:cubicBezTo>
                    <a:cubicBezTo>
                      <a:pt x="7397" y="1686"/>
                      <a:pt x="5854" y="2735"/>
                      <a:pt x="4374" y="3875"/>
                    </a:cubicBezTo>
                    <a:cubicBezTo>
                      <a:pt x="4767" y="3110"/>
                      <a:pt x="5181" y="2355"/>
                      <a:pt x="5544" y="1575"/>
                    </a:cubicBezTo>
                    <a:cubicBezTo>
                      <a:pt x="5897" y="811"/>
                      <a:pt x="5307" y="1"/>
                      <a:pt x="46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2069;p45">
                <a:extLst>
                  <a:ext uri="{FF2B5EF4-FFF2-40B4-BE49-F238E27FC236}">
                    <a16:creationId xmlns="" xmlns:a16="http://schemas.microsoft.com/office/drawing/2014/main" id="{232A9783-77C7-4871-A978-AA300609F80F}"/>
                  </a:ext>
                </a:extLst>
              </p:cNvPr>
              <p:cNvSpPr/>
              <p:nvPr/>
            </p:nvSpPr>
            <p:spPr>
              <a:xfrm>
                <a:off x="4837850" y="2560525"/>
                <a:ext cx="200" cy="150"/>
              </a:xfrm>
              <a:custGeom>
                <a:avLst/>
                <a:gdLst/>
                <a:ahLst/>
                <a:cxnLst/>
                <a:rect l="l" t="t" r="r" b="b"/>
                <a:pathLst>
                  <a:path w="8" h="6" extrusionOk="0">
                    <a:moveTo>
                      <a:pt x="8" y="0"/>
                    </a:moveTo>
                    <a:lnTo>
                      <a:pt x="8" y="0"/>
                    </a:lnTo>
                    <a:cubicBezTo>
                      <a:pt x="5" y="2"/>
                      <a:pt x="3" y="4"/>
                      <a:pt x="1" y="5"/>
                    </a:cubicBezTo>
                    <a:cubicBezTo>
                      <a:pt x="3" y="4"/>
                      <a:pt x="5" y="2"/>
                      <a:pt x="8" y="0"/>
                    </a:cubicBezTo>
                    <a:close/>
                  </a:path>
                </a:pathLst>
              </a:custGeom>
              <a:solidFill>
                <a:srgbClr val="FFF4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070;p45">
                <a:extLst>
                  <a:ext uri="{FF2B5EF4-FFF2-40B4-BE49-F238E27FC236}">
                    <a16:creationId xmlns="" xmlns:a16="http://schemas.microsoft.com/office/drawing/2014/main" id="{DEF3B06F-0399-4808-9722-2750CEBECC63}"/>
                  </a:ext>
                </a:extLst>
              </p:cNvPr>
              <p:cNvSpPr/>
              <p:nvPr/>
            </p:nvSpPr>
            <p:spPr>
              <a:xfrm>
                <a:off x="4697850" y="2076525"/>
                <a:ext cx="608275" cy="877025"/>
              </a:xfrm>
              <a:custGeom>
                <a:avLst/>
                <a:gdLst/>
                <a:ahLst/>
                <a:cxnLst/>
                <a:rect l="l" t="t" r="r" b="b"/>
                <a:pathLst>
                  <a:path w="24331" h="35081" extrusionOk="0">
                    <a:moveTo>
                      <a:pt x="3947" y="0"/>
                    </a:moveTo>
                    <a:cubicBezTo>
                      <a:pt x="3133" y="0"/>
                      <a:pt x="2399" y="634"/>
                      <a:pt x="2094" y="1401"/>
                    </a:cubicBezTo>
                    <a:cubicBezTo>
                      <a:pt x="1929" y="1623"/>
                      <a:pt x="1804" y="1901"/>
                      <a:pt x="1745" y="2249"/>
                    </a:cubicBezTo>
                    <a:cubicBezTo>
                      <a:pt x="1039" y="6377"/>
                      <a:pt x="346" y="10516"/>
                      <a:pt x="855" y="14695"/>
                    </a:cubicBezTo>
                    <a:cubicBezTo>
                      <a:pt x="509" y="15487"/>
                      <a:pt x="251" y="16300"/>
                      <a:pt x="222" y="17187"/>
                    </a:cubicBezTo>
                    <a:cubicBezTo>
                      <a:pt x="206" y="17669"/>
                      <a:pt x="654" y="18228"/>
                      <a:pt x="1166" y="18228"/>
                    </a:cubicBezTo>
                    <a:cubicBezTo>
                      <a:pt x="1196" y="18228"/>
                      <a:pt x="1227" y="18226"/>
                      <a:pt x="1257" y="18222"/>
                    </a:cubicBezTo>
                    <a:cubicBezTo>
                      <a:pt x="1903" y="18137"/>
                      <a:pt x="2449" y="17960"/>
                      <a:pt x="3033" y="17669"/>
                    </a:cubicBezTo>
                    <a:cubicBezTo>
                      <a:pt x="3431" y="17471"/>
                      <a:pt x="3804" y="17218"/>
                      <a:pt x="4204" y="17020"/>
                    </a:cubicBezTo>
                    <a:cubicBezTo>
                      <a:pt x="4255" y="17049"/>
                      <a:pt x="4296" y="17084"/>
                      <a:pt x="4353" y="17111"/>
                    </a:cubicBezTo>
                    <a:cubicBezTo>
                      <a:pt x="4378" y="17123"/>
                      <a:pt x="4405" y="17132"/>
                      <a:pt x="4429" y="17143"/>
                    </a:cubicBezTo>
                    <a:cubicBezTo>
                      <a:pt x="3923" y="17376"/>
                      <a:pt x="3457" y="17672"/>
                      <a:pt x="3113" y="18111"/>
                    </a:cubicBezTo>
                    <a:cubicBezTo>
                      <a:pt x="2821" y="18484"/>
                      <a:pt x="2695" y="18927"/>
                      <a:pt x="2952" y="19365"/>
                    </a:cubicBezTo>
                    <a:cubicBezTo>
                      <a:pt x="3123" y="19658"/>
                      <a:pt x="3490" y="19891"/>
                      <a:pt x="3847" y="19891"/>
                    </a:cubicBezTo>
                    <a:cubicBezTo>
                      <a:pt x="3940" y="19891"/>
                      <a:pt x="4032" y="19876"/>
                      <a:pt x="4120" y="19841"/>
                    </a:cubicBezTo>
                    <a:cubicBezTo>
                      <a:pt x="4247" y="19792"/>
                      <a:pt x="4370" y="19734"/>
                      <a:pt x="4493" y="19680"/>
                    </a:cubicBezTo>
                    <a:cubicBezTo>
                      <a:pt x="4593" y="19709"/>
                      <a:pt x="4697" y="19724"/>
                      <a:pt x="4801" y="19724"/>
                    </a:cubicBezTo>
                    <a:cubicBezTo>
                      <a:pt x="5092" y="19724"/>
                      <a:pt x="5385" y="19605"/>
                      <a:pt x="5605" y="19329"/>
                    </a:cubicBezTo>
                    <a:cubicBezTo>
                      <a:pt x="5609" y="19336"/>
                      <a:pt x="5612" y="19342"/>
                      <a:pt x="5616" y="19348"/>
                    </a:cubicBezTo>
                    <a:cubicBezTo>
                      <a:pt x="5614" y="19351"/>
                      <a:pt x="5609" y="19357"/>
                      <a:pt x="5608" y="19359"/>
                    </a:cubicBezTo>
                    <a:cubicBezTo>
                      <a:pt x="5611" y="19358"/>
                      <a:pt x="5614" y="19356"/>
                      <a:pt x="5617" y="19353"/>
                    </a:cubicBezTo>
                    <a:cubicBezTo>
                      <a:pt x="5618" y="19355"/>
                      <a:pt x="5618" y="19356"/>
                      <a:pt x="5619" y="19357"/>
                    </a:cubicBezTo>
                    <a:cubicBezTo>
                      <a:pt x="5619" y="19357"/>
                      <a:pt x="5618" y="19357"/>
                      <a:pt x="5618" y="19357"/>
                    </a:cubicBezTo>
                    <a:cubicBezTo>
                      <a:pt x="5617" y="19357"/>
                      <a:pt x="5616" y="19357"/>
                      <a:pt x="5615" y="19357"/>
                    </a:cubicBezTo>
                    <a:cubicBezTo>
                      <a:pt x="5614" y="19357"/>
                      <a:pt x="5612" y="19358"/>
                      <a:pt x="5608" y="19360"/>
                    </a:cubicBezTo>
                    <a:cubicBezTo>
                      <a:pt x="5588" y="19394"/>
                      <a:pt x="5585" y="19406"/>
                      <a:pt x="5590" y="19406"/>
                    </a:cubicBezTo>
                    <a:cubicBezTo>
                      <a:pt x="5596" y="19406"/>
                      <a:pt x="5614" y="19388"/>
                      <a:pt x="5626" y="19371"/>
                    </a:cubicBezTo>
                    <a:cubicBezTo>
                      <a:pt x="5733" y="19608"/>
                      <a:pt x="5830" y="19852"/>
                      <a:pt x="5919" y="20097"/>
                    </a:cubicBezTo>
                    <a:cubicBezTo>
                      <a:pt x="5569" y="20359"/>
                      <a:pt x="5237" y="20644"/>
                      <a:pt x="4926" y="20950"/>
                    </a:cubicBezTo>
                    <a:cubicBezTo>
                      <a:pt x="4523" y="21143"/>
                      <a:pt x="4121" y="21339"/>
                      <a:pt x="3737" y="21572"/>
                    </a:cubicBezTo>
                    <a:cubicBezTo>
                      <a:pt x="2777" y="22153"/>
                      <a:pt x="3363" y="23512"/>
                      <a:pt x="4256" y="23512"/>
                    </a:cubicBezTo>
                    <a:cubicBezTo>
                      <a:pt x="4370" y="23512"/>
                      <a:pt x="4489" y="23490"/>
                      <a:pt x="4611" y="23441"/>
                    </a:cubicBezTo>
                    <a:cubicBezTo>
                      <a:pt x="4723" y="23490"/>
                      <a:pt x="4843" y="23519"/>
                      <a:pt x="4967" y="23519"/>
                    </a:cubicBezTo>
                    <a:cubicBezTo>
                      <a:pt x="5063" y="23519"/>
                      <a:pt x="5160" y="23502"/>
                      <a:pt x="5258" y="23464"/>
                    </a:cubicBezTo>
                    <a:cubicBezTo>
                      <a:pt x="5368" y="23422"/>
                      <a:pt x="5483" y="23359"/>
                      <a:pt x="5596" y="23307"/>
                    </a:cubicBezTo>
                    <a:lnTo>
                      <a:pt x="5596" y="23307"/>
                    </a:lnTo>
                    <a:cubicBezTo>
                      <a:pt x="5573" y="23398"/>
                      <a:pt x="5545" y="23485"/>
                      <a:pt x="5518" y="23572"/>
                    </a:cubicBezTo>
                    <a:cubicBezTo>
                      <a:pt x="5399" y="23803"/>
                      <a:pt x="5294" y="24041"/>
                      <a:pt x="5205" y="24286"/>
                    </a:cubicBezTo>
                    <a:cubicBezTo>
                      <a:pt x="4918" y="24756"/>
                      <a:pt x="4493" y="25073"/>
                      <a:pt x="3830" y="25073"/>
                    </a:cubicBezTo>
                    <a:cubicBezTo>
                      <a:pt x="3736" y="25073"/>
                      <a:pt x="3638" y="25067"/>
                      <a:pt x="3535" y="25054"/>
                    </a:cubicBezTo>
                    <a:cubicBezTo>
                      <a:pt x="3485" y="25048"/>
                      <a:pt x="3438" y="25045"/>
                      <a:pt x="3392" y="25045"/>
                    </a:cubicBezTo>
                    <a:cubicBezTo>
                      <a:pt x="2213" y="25045"/>
                      <a:pt x="2279" y="26966"/>
                      <a:pt x="3535" y="27125"/>
                    </a:cubicBezTo>
                    <a:cubicBezTo>
                      <a:pt x="3666" y="27139"/>
                      <a:pt x="3795" y="27165"/>
                      <a:pt x="3923" y="27201"/>
                    </a:cubicBezTo>
                    <a:cubicBezTo>
                      <a:pt x="3827" y="27427"/>
                      <a:pt x="3732" y="27652"/>
                      <a:pt x="3643" y="27880"/>
                    </a:cubicBezTo>
                    <a:cubicBezTo>
                      <a:pt x="1549" y="28271"/>
                      <a:pt x="0" y="29683"/>
                      <a:pt x="222" y="32093"/>
                    </a:cubicBezTo>
                    <a:cubicBezTo>
                      <a:pt x="327" y="33235"/>
                      <a:pt x="1085" y="34137"/>
                      <a:pt x="2292" y="34163"/>
                    </a:cubicBezTo>
                    <a:cubicBezTo>
                      <a:pt x="2744" y="34173"/>
                      <a:pt x="3197" y="34177"/>
                      <a:pt x="3651" y="34177"/>
                    </a:cubicBezTo>
                    <a:cubicBezTo>
                      <a:pt x="5266" y="34177"/>
                      <a:pt x="6889" y="34125"/>
                      <a:pt x="8511" y="34096"/>
                    </a:cubicBezTo>
                    <a:cubicBezTo>
                      <a:pt x="9971" y="34864"/>
                      <a:pt x="11480" y="35080"/>
                      <a:pt x="13013" y="35080"/>
                    </a:cubicBezTo>
                    <a:cubicBezTo>
                      <a:pt x="14981" y="35080"/>
                      <a:pt x="16989" y="34724"/>
                      <a:pt x="18983" y="34724"/>
                    </a:cubicBezTo>
                    <a:cubicBezTo>
                      <a:pt x="19424" y="34724"/>
                      <a:pt x="19864" y="34742"/>
                      <a:pt x="20303" y="34784"/>
                    </a:cubicBezTo>
                    <a:cubicBezTo>
                      <a:pt x="20366" y="34790"/>
                      <a:pt x="20427" y="34793"/>
                      <a:pt x="20487" y="34793"/>
                    </a:cubicBezTo>
                    <a:cubicBezTo>
                      <a:pt x="21862" y="34793"/>
                      <a:pt x="22598" y="33239"/>
                      <a:pt x="22256" y="32043"/>
                    </a:cubicBezTo>
                    <a:cubicBezTo>
                      <a:pt x="22306" y="31934"/>
                      <a:pt x="22357" y="31830"/>
                      <a:pt x="22403" y="31712"/>
                    </a:cubicBezTo>
                    <a:cubicBezTo>
                      <a:pt x="23841" y="28076"/>
                      <a:pt x="22835" y="23568"/>
                      <a:pt x="22505" y="19559"/>
                    </a:cubicBezTo>
                    <a:cubicBezTo>
                      <a:pt x="22790" y="17323"/>
                      <a:pt x="23091" y="15093"/>
                      <a:pt x="23202" y="12840"/>
                    </a:cubicBezTo>
                    <a:cubicBezTo>
                      <a:pt x="23220" y="12461"/>
                      <a:pt x="23145" y="12142"/>
                      <a:pt x="23016" y="11871"/>
                    </a:cubicBezTo>
                    <a:cubicBezTo>
                      <a:pt x="23582" y="8664"/>
                      <a:pt x="24330" y="5475"/>
                      <a:pt x="24237" y="2178"/>
                    </a:cubicBezTo>
                    <a:cubicBezTo>
                      <a:pt x="24203" y="1004"/>
                      <a:pt x="23317" y="168"/>
                      <a:pt x="22166" y="107"/>
                    </a:cubicBezTo>
                    <a:cubicBezTo>
                      <a:pt x="20850" y="38"/>
                      <a:pt x="19533" y="13"/>
                      <a:pt x="18216" y="13"/>
                    </a:cubicBezTo>
                    <a:cubicBezTo>
                      <a:pt x="15100" y="13"/>
                      <a:pt x="11984" y="150"/>
                      <a:pt x="8869" y="150"/>
                    </a:cubicBezTo>
                    <a:cubicBezTo>
                      <a:pt x="7263" y="150"/>
                      <a:pt x="5658" y="114"/>
                      <a:pt x="4053" y="4"/>
                    </a:cubicBezTo>
                    <a:cubicBezTo>
                      <a:pt x="4017" y="1"/>
                      <a:pt x="3982" y="0"/>
                      <a:pt x="39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2071;p45">
                <a:extLst>
                  <a:ext uri="{FF2B5EF4-FFF2-40B4-BE49-F238E27FC236}">
                    <a16:creationId xmlns="" xmlns:a16="http://schemas.microsoft.com/office/drawing/2014/main" id="{90C30AB5-D484-4175-987C-E9C72A1C0D0A}"/>
                  </a:ext>
                </a:extLst>
              </p:cNvPr>
              <p:cNvSpPr/>
              <p:nvPr/>
            </p:nvSpPr>
            <p:spPr>
              <a:xfrm>
                <a:off x="5093650" y="1737625"/>
                <a:ext cx="201000" cy="354075"/>
              </a:xfrm>
              <a:custGeom>
                <a:avLst/>
                <a:gdLst/>
                <a:ahLst/>
                <a:cxnLst/>
                <a:rect l="l" t="t" r="r" b="b"/>
                <a:pathLst>
                  <a:path w="8040" h="14163" extrusionOk="0">
                    <a:moveTo>
                      <a:pt x="1159" y="0"/>
                    </a:moveTo>
                    <a:cubicBezTo>
                      <a:pt x="470" y="0"/>
                      <a:pt x="1" y="660"/>
                      <a:pt x="161" y="1310"/>
                    </a:cubicBezTo>
                    <a:cubicBezTo>
                      <a:pt x="237" y="1623"/>
                      <a:pt x="329" y="1929"/>
                      <a:pt x="426" y="2231"/>
                    </a:cubicBezTo>
                    <a:cubicBezTo>
                      <a:pt x="406" y="2747"/>
                      <a:pt x="319" y="3385"/>
                      <a:pt x="326" y="3645"/>
                    </a:cubicBezTo>
                    <a:cubicBezTo>
                      <a:pt x="351" y="4479"/>
                      <a:pt x="418" y="5313"/>
                      <a:pt x="471" y="6145"/>
                    </a:cubicBezTo>
                    <a:cubicBezTo>
                      <a:pt x="610" y="8257"/>
                      <a:pt x="716" y="10359"/>
                      <a:pt x="368" y="12457"/>
                    </a:cubicBezTo>
                    <a:cubicBezTo>
                      <a:pt x="236" y="13242"/>
                      <a:pt x="905" y="13754"/>
                      <a:pt x="1508" y="13754"/>
                    </a:cubicBezTo>
                    <a:cubicBezTo>
                      <a:pt x="1554" y="13754"/>
                      <a:pt x="1599" y="13751"/>
                      <a:pt x="1644" y="13745"/>
                    </a:cubicBezTo>
                    <a:cubicBezTo>
                      <a:pt x="2335" y="14042"/>
                      <a:pt x="3132" y="14163"/>
                      <a:pt x="3944" y="14163"/>
                    </a:cubicBezTo>
                    <a:cubicBezTo>
                      <a:pt x="5054" y="14163"/>
                      <a:pt x="6192" y="13937"/>
                      <a:pt x="7126" y="13627"/>
                    </a:cubicBezTo>
                    <a:cubicBezTo>
                      <a:pt x="7637" y="13458"/>
                      <a:pt x="8039" y="12908"/>
                      <a:pt x="7850" y="12353"/>
                    </a:cubicBezTo>
                    <a:cubicBezTo>
                      <a:pt x="6584" y="8645"/>
                      <a:pt x="3815" y="5640"/>
                      <a:pt x="2526" y="1975"/>
                    </a:cubicBezTo>
                    <a:cubicBezTo>
                      <a:pt x="2469" y="1431"/>
                      <a:pt x="2362" y="926"/>
                      <a:pt x="2155" y="513"/>
                    </a:cubicBezTo>
                    <a:cubicBezTo>
                      <a:pt x="1996" y="194"/>
                      <a:pt x="1608" y="0"/>
                      <a:pt x="1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2072;p45">
                <a:extLst>
                  <a:ext uri="{FF2B5EF4-FFF2-40B4-BE49-F238E27FC236}">
                    <a16:creationId xmlns="" xmlns:a16="http://schemas.microsoft.com/office/drawing/2014/main" id="{BCAEBF26-4B2A-4B7A-9A3B-93E8BD6FEC59}"/>
                  </a:ext>
                </a:extLst>
              </p:cNvPr>
              <p:cNvSpPr/>
              <p:nvPr/>
            </p:nvSpPr>
            <p:spPr>
              <a:xfrm>
                <a:off x="2933750" y="2040350"/>
                <a:ext cx="1563750" cy="1417950"/>
              </a:xfrm>
              <a:custGeom>
                <a:avLst/>
                <a:gdLst/>
                <a:ahLst/>
                <a:cxnLst/>
                <a:rect l="l" t="t" r="r" b="b"/>
                <a:pathLst>
                  <a:path w="62550" h="56718" extrusionOk="0">
                    <a:moveTo>
                      <a:pt x="42629" y="1"/>
                    </a:moveTo>
                    <a:cubicBezTo>
                      <a:pt x="41902" y="1"/>
                      <a:pt x="41164" y="402"/>
                      <a:pt x="40740" y="1027"/>
                    </a:cubicBezTo>
                    <a:cubicBezTo>
                      <a:pt x="40574" y="1159"/>
                      <a:pt x="40407" y="1291"/>
                      <a:pt x="40241" y="1423"/>
                    </a:cubicBezTo>
                    <a:cubicBezTo>
                      <a:pt x="39050" y="2118"/>
                      <a:pt x="38925" y="3698"/>
                      <a:pt x="39821" y="4674"/>
                    </a:cubicBezTo>
                    <a:cubicBezTo>
                      <a:pt x="40167" y="5884"/>
                      <a:pt x="39857" y="6840"/>
                      <a:pt x="38890" y="7544"/>
                    </a:cubicBezTo>
                    <a:cubicBezTo>
                      <a:pt x="38883" y="7551"/>
                      <a:pt x="38879" y="7560"/>
                      <a:pt x="38871" y="7567"/>
                    </a:cubicBezTo>
                    <a:cubicBezTo>
                      <a:pt x="38521" y="7633"/>
                      <a:pt x="38162" y="7666"/>
                      <a:pt x="37803" y="7666"/>
                    </a:cubicBezTo>
                    <a:cubicBezTo>
                      <a:pt x="37038" y="7666"/>
                      <a:pt x="36274" y="7516"/>
                      <a:pt x="35602" y="7220"/>
                    </a:cubicBezTo>
                    <a:cubicBezTo>
                      <a:pt x="35268" y="7072"/>
                      <a:pt x="34895" y="6995"/>
                      <a:pt x="34526" y="6995"/>
                    </a:cubicBezTo>
                    <a:cubicBezTo>
                      <a:pt x="33635" y="6995"/>
                      <a:pt x="32770" y="7447"/>
                      <a:pt x="32560" y="8457"/>
                    </a:cubicBezTo>
                    <a:cubicBezTo>
                      <a:pt x="32245" y="9970"/>
                      <a:pt x="31795" y="11158"/>
                      <a:pt x="31004" y="12260"/>
                    </a:cubicBezTo>
                    <a:cubicBezTo>
                      <a:pt x="30315" y="12548"/>
                      <a:pt x="29596" y="12792"/>
                      <a:pt x="28908" y="13057"/>
                    </a:cubicBezTo>
                    <a:cubicBezTo>
                      <a:pt x="28805" y="13049"/>
                      <a:pt x="28703" y="13032"/>
                      <a:pt x="28599" y="13028"/>
                    </a:cubicBezTo>
                    <a:cubicBezTo>
                      <a:pt x="28335" y="12912"/>
                      <a:pt x="28071" y="12804"/>
                      <a:pt x="27809" y="12695"/>
                    </a:cubicBezTo>
                    <a:cubicBezTo>
                      <a:pt x="27272" y="12373"/>
                      <a:pt x="26749" y="11991"/>
                      <a:pt x="26235" y="11540"/>
                    </a:cubicBezTo>
                    <a:cubicBezTo>
                      <a:pt x="26094" y="10734"/>
                      <a:pt x="25891" y="9935"/>
                      <a:pt x="25596" y="9147"/>
                    </a:cubicBezTo>
                    <a:cubicBezTo>
                      <a:pt x="24985" y="7517"/>
                      <a:pt x="23862" y="6274"/>
                      <a:pt x="22330" y="5475"/>
                    </a:cubicBezTo>
                    <a:cubicBezTo>
                      <a:pt x="20715" y="4631"/>
                      <a:pt x="16080" y="5115"/>
                      <a:pt x="16028" y="2589"/>
                    </a:cubicBezTo>
                    <a:cubicBezTo>
                      <a:pt x="16003" y="1319"/>
                      <a:pt x="14815" y="547"/>
                      <a:pt x="13727" y="547"/>
                    </a:cubicBezTo>
                    <a:cubicBezTo>
                      <a:pt x="12889" y="547"/>
                      <a:pt x="12110" y="1004"/>
                      <a:pt x="11962" y="2040"/>
                    </a:cubicBezTo>
                    <a:cubicBezTo>
                      <a:pt x="11935" y="2228"/>
                      <a:pt x="11920" y="2411"/>
                      <a:pt x="11911" y="2593"/>
                    </a:cubicBezTo>
                    <a:cubicBezTo>
                      <a:pt x="11903" y="2591"/>
                      <a:pt x="11896" y="2590"/>
                      <a:pt x="11888" y="2589"/>
                    </a:cubicBezTo>
                    <a:lnTo>
                      <a:pt x="11888" y="2589"/>
                    </a:lnTo>
                    <a:cubicBezTo>
                      <a:pt x="11889" y="2676"/>
                      <a:pt x="11903" y="2754"/>
                      <a:pt x="11906" y="2840"/>
                    </a:cubicBezTo>
                    <a:cubicBezTo>
                      <a:pt x="11904" y="3377"/>
                      <a:pt x="11971" y="3912"/>
                      <a:pt x="12109" y="4430"/>
                    </a:cubicBezTo>
                    <a:cubicBezTo>
                      <a:pt x="11885" y="4464"/>
                      <a:pt x="11668" y="4532"/>
                      <a:pt x="11465" y="4632"/>
                    </a:cubicBezTo>
                    <a:cubicBezTo>
                      <a:pt x="9823" y="5453"/>
                      <a:pt x="9104" y="7105"/>
                      <a:pt x="8532" y="8731"/>
                    </a:cubicBezTo>
                    <a:cubicBezTo>
                      <a:pt x="7335" y="12131"/>
                      <a:pt x="6370" y="15444"/>
                      <a:pt x="4846" y="18767"/>
                    </a:cubicBezTo>
                    <a:cubicBezTo>
                      <a:pt x="2353" y="24196"/>
                      <a:pt x="288" y="30086"/>
                      <a:pt x="398" y="36127"/>
                    </a:cubicBezTo>
                    <a:cubicBezTo>
                      <a:pt x="405" y="36431"/>
                      <a:pt x="475" y="36731"/>
                      <a:pt x="608" y="37005"/>
                    </a:cubicBezTo>
                    <a:cubicBezTo>
                      <a:pt x="227" y="37329"/>
                      <a:pt x="0" y="37825"/>
                      <a:pt x="87" y="38508"/>
                    </a:cubicBezTo>
                    <a:cubicBezTo>
                      <a:pt x="747" y="43723"/>
                      <a:pt x="1616" y="48865"/>
                      <a:pt x="5711" y="52532"/>
                    </a:cubicBezTo>
                    <a:cubicBezTo>
                      <a:pt x="9111" y="55576"/>
                      <a:pt x="12466" y="56718"/>
                      <a:pt x="16271" y="56718"/>
                    </a:cubicBezTo>
                    <a:cubicBezTo>
                      <a:pt x="17920" y="56718"/>
                      <a:pt x="19654" y="56503"/>
                      <a:pt x="21512" y="56136"/>
                    </a:cubicBezTo>
                    <a:cubicBezTo>
                      <a:pt x="24766" y="55494"/>
                      <a:pt x="27864" y="55067"/>
                      <a:pt x="31006" y="53929"/>
                    </a:cubicBezTo>
                    <a:cubicBezTo>
                      <a:pt x="34350" y="52718"/>
                      <a:pt x="37529" y="51048"/>
                      <a:pt x="40777" y="49611"/>
                    </a:cubicBezTo>
                    <a:cubicBezTo>
                      <a:pt x="47300" y="46730"/>
                      <a:pt x="53718" y="43838"/>
                      <a:pt x="59756" y="40072"/>
                    </a:cubicBezTo>
                    <a:cubicBezTo>
                      <a:pt x="59792" y="40074"/>
                      <a:pt x="59828" y="40075"/>
                      <a:pt x="59863" y="40075"/>
                    </a:cubicBezTo>
                    <a:cubicBezTo>
                      <a:pt x="61207" y="40075"/>
                      <a:pt x="62549" y="38586"/>
                      <a:pt x="61808" y="36946"/>
                    </a:cubicBezTo>
                    <a:cubicBezTo>
                      <a:pt x="60375" y="33774"/>
                      <a:pt x="59264" y="30500"/>
                      <a:pt x="58188" y="27193"/>
                    </a:cubicBezTo>
                    <a:cubicBezTo>
                      <a:pt x="57973" y="26537"/>
                      <a:pt x="57727" y="25885"/>
                      <a:pt x="57475" y="25232"/>
                    </a:cubicBezTo>
                    <a:cubicBezTo>
                      <a:pt x="57358" y="24829"/>
                      <a:pt x="57239" y="24426"/>
                      <a:pt x="57127" y="24022"/>
                    </a:cubicBezTo>
                    <a:cubicBezTo>
                      <a:pt x="56953" y="23399"/>
                      <a:pt x="56887" y="21860"/>
                      <a:pt x="56587" y="21860"/>
                    </a:cubicBezTo>
                    <a:cubicBezTo>
                      <a:pt x="56528" y="21860"/>
                      <a:pt x="56460" y="21920"/>
                      <a:pt x="56380" y="22058"/>
                    </a:cubicBezTo>
                    <a:cubicBezTo>
                      <a:pt x="56376" y="22048"/>
                      <a:pt x="56374" y="22039"/>
                      <a:pt x="56372" y="22027"/>
                    </a:cubicBezTo>
                    <a:cubicBezTo>
                      <a:pt x="56667" y="21307"/>
                      <a:pt x="56551" y="20622"/>
                      <a:pt x="56204" y="20086"/>
                    </a:cubicBezTo>
                    <a:cubicBezTo>
                      <a:pt x="56692" y="19719"/>
                      <a:pt x="57179" y="19349"/>
                      <a:pt x="57655" y="18958"/>
                    </a:cubicBezTo>
                    <a:cubicBezTo>
                      <a:pt x="58460" y="18298"/>
                      <a:pt x="58480" y="16688"/>
                      <a:pt x="57655" y="16032"/>
                    </a:cubicBezTo>
                    <a:cubicBezTo>
                      <a:pt x="55193" y="14070"/>
                      <a:pt x="53410" y="11604"/>
                      <a:pt x="51477" y="9147"/>
                    </a:cubicBezTo>
                    <a:cubicBezTo>
                      <a:pt x="49167" y="6212"/>
                      <a:pt x="46496" y="3388"/>
                      <a:pt x="43991" y="609"/>
                    </a:cubicBezTo>
                    <a:cubicBezTo>
                      <a:pt x="43609" y="185"/>
                      <a:pt x="43122" y="1"/>
                      <a:pt x="426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073;p45">
                <a:extLst>
                  <a:ext uri="{FF2B5EF4-FFF2-40B4-BE49-F238E27FC236}">
                    <a16:creationId xmlns="" xmlns:a16="http://schemas.microsoft.com/office/drawing/2014/main" id="{2052669E-7BEE-4FFB-AE97-7FAD4177111B}"/>
                  </a:ext>
                </a:extLst>
              </p:cNvPr>
              <p:cNvSpPr/>
              <p:nvPr/>
            </p:nvSpPr>
            <p:spPr>
              <a:xfrm>
                <a:off x="4330725" y="2481725"/>
                <a:ext cx="253750" cy="529250"/>
              </a:xfrm>
              <a:custGeom>
                <a:avLst/>
                <a:gdLst/>
                <a:ahLst/>
                <a:cxnLst/>
                <a:rect l="l" t="t" r="r" b="b"/>
                <a:pathLst>
                  <a:path w="10150" h="21170" extrusionOk="0">
                    <a:moveTo>
                      <a:pt x="4154" y="0"/>
                    </a:moveTo>
                    <a:cubicBezTo>
                      <a:pt x="3564" y="0"/>
                      <a:pt x="2947" y="217"/>
                      <a:pt x="2361" y="661"/>
                    </a:cubicBezTo>
                    <a:cubicBezTo>
                      <a:pt x="1150" y="728"/>
                      <a:pt x="0" y="1706"/>
                      <a:pt x="489" y="3186"/>
                    </a:cubicBezTo>
                    <a:cubicBezTo>
                      <a:pt x="694" y="3805"/>
                      <a:pt x="895" y="4425"/>
                      <a:pt x="1092" y="5048"/>
                    </a:cubicBezTo>
                    <a:cubicBezTo>
                      <a:pt x="1099" y="5118"/>
                      <a:pt x="1097" y="5184"/>
                      <a:pt x="1111" y="5256"/>
                    </a:cubicBezTo>
                    <a:cubicBezTo>
                      <a:pt x="1455" y="7120"/>
                      <a:pt x="2029" y="8862"/>
                      <a:pt x="2976" y="10511"/>
                    </a:cubicBezTo>
                    <a:cubicBezTo>
                      <a:pt x="3004" y="10561"/>
                      <a:pt x="3039" y="10601"/>
                      <a:pt x="3069" y="10647"/>
                    </a:cubicBezTo>
                    <a:cubicBezTo>
                      <a:pt x="3003" y="11107"/>
                      <a:pt x="3076" y="11602"/>
                      <a:pt x="3286" y="12064"/>
                    </a:cubicBezTo>
                    <a:cubicBezTo>
                      <a:pt x="4058" y="13774"/>
                      <a:pt x="4489" y="15701"/>
                      <a:pt x="5486" y="17296"/>
                    </a:cubicBezTo>
                    <a:cubicBezTo>
                      <a:pt x="5440" y="18159"/>
                      <a:pt x="5689" y="18986"/>
                      <a:pt x="6147" y="19719"/>
                    </a:cubicBezTo>
                    <a:cubicBezTo>
                      <a:pt x="6148" y="19720"/>
                      <a:pt x="6150" y="19723"/>
                      <a:pt x="6151" y="19725"/>
                    </a:cubicBezTo>
                    <a:cubicBezTo>
                      <a:pt x="6157" y="19738"/>
                      <a:pt x="6164" y="19751"/>
                      <a:pt x="6171" y="19763"/>
                    </a:cubicBezTo>
                    <a:cubicBezTo>
                      <a:pt x="5916" y="20435"/>
                      <a:pt x="6519" y="21169"/>
                      <a:pt x="7184" y="21169"/>
                    </a:cubicBezTo>
                    <a:cubicBezTo>
                      <a:pt x="7418" y="21169"/>
                      <a:pt x="7660" y="21078"/>
                      <a:pt x="7875" y="20860"/>
                    </a:cubicBezTo>
                    <a:cubicBezTo>
                      <a:pt x="8559" y="20166"/>
                      <a:pt x="9193" y="19418"/>
                      <a:pt x="9694" y="18581"/>
                    </a:cubicBezTo>
                    <a:cubicBezTo>
                      <a:pt x="9889" y="18252"/>
                      <a:pt x="9891" y="17938"/>
                      <a:pt x="9775" y="17681"/>
                    </a:cubicBezTo>
                    <a:cubicBezTo>
                      <a:pt x="9876" y="17431"/>
                      <a:pt x="9934" y="17165"/>
                      <a:pt x="9927" y="16893"/>
                    </a:cubicBezTo>
                    <a:cubicBezTo>
                      <a:pt x="10065" y="16618"/>
                      <a:pt x="10150" y="16314"/>
                      <a:pt x="10145" y="15989"/>
                    </a:cubicBezTo>
                    <a:cubicBezTo>
                      <a:pt x="10100" y="12649"/>
                      <a:pt x="8872" y="9456"/>
                      <a:pt x="7424" y="6435"/>
                    </a:cubicBezTo>
                    <a:cubicBezTo>
                      <a:pt x="7351" y="5260"/>
                      <a:pt x="7270" y="4126"/>
                      <a:pt x="7070" y="3120"/>
                    </a:cubicBezTo>
                    <a:cubicBezTo>
                      <a:pt x="6666" y="1085"/>
                      <a:pt x="5477" y="0"/>
                      <a:pt x="41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2074;p45">
                <a:extLst>
                  <a:ext uri="{FF2B5EF4-FFF2-40B4-BE49-F238E27FC236}">
                    <a16:creationId xmlns="" xmlns:a16="http://schemas.microsoft.com/office/drawing/2014/main" id="{D0C7E795-26C9-408B-BFD1-ED5ECD5E1E3E}"/>
                  </a:ext>
                </a:extLst>
              </p:cNvPr>
              <p:cNvSpPr/>
              <p:nvPr/>
            </p:nvSpPr>
            <p:spPr>
              <a:xfrm>
                <a:off x="4420925" y="2236300"/>
                <a:ext cx="308325" cy="337025"/>
              </a:xfrm>
              <a:custGeom>
                <a:avLst/>
                <a:gdLst/>
                <a:ahLst/>
                <a:cxnLst/>
                <a:rect l="l" t="t" r="r" b="b"/>
                <a:pathLst>
                  <a:path w="12333" h="13481" extrusionOk="0">
                    <a:moveTo>
                      <a:pt x="11115" y="1"/>
                    </a:moveTo>
                    <a:cubicBezTo>
                      <a:pt x="10879" y="1"/>
                      <a:pt x="10646" y="99"/>
                      <a:pt x="10464" y="334"/>
                    </a:cubicBezTo>
                    <a:cubicBezTo>
                      <a:pt x="9346" y="1779"/>
                      <a:pt x="7613" y="2709"/>
                      <a:pt x="6175" y="3816"/>
                    </a:cubicBezTo>
                    <a:cubicBezTo>
                      <a:pt x="4428" y="5161"/>
                      <a:pt x="2619" y="6425"/>
                      <a:pt x="839" y="7729"/>
                    </a:cubicBezTo>
                    <a:cubicBezTo>
                      <a:pt x="0" y="8345"/>
                      <a:pt x="360" y="9658"/>
                      <a:pt x="1342" y="9658"/>
                    </a:cubicBezTo>
                    <a:cubicBezTo>
                      <a:pt x="1435" y="9658"/>
                      <a:pt x="1534" y="9646"/>
                      <a:pt x="1637" y="9621"/>
                    </a:cubicBezTo>
                    <a:cubicBezTo>
                      <a:pt x="1976" y="9539"/>
                      <a:pt x="2304" y="9431"/>
                      <a:pt x="2627" y="9313"/>
                    </a:cubicBezTo>
                    <a:cubicBezTo>
                      <a:pt x="2789" y="9768"/>
                      <a:pt x="3111" y="10142"/>
                      <a:pt x="3513" y="10386"/>
                    </a:cubicBezTo>
                    <a:cubicBezTo>
                      <a:pt x="3478" y="11168"/>
                      <a:pt x="3520" y="11951"/>
                      <a:pt x="3677" y="12728"/>
                    </a:cubicBezTo>
                    <a:cubicBezTo>
                      <a:pt x="3773" y="13206"/>
                      <a:pt x="4234" y="13480"/>
                      <a:pt x="4689" y="13480"/>
                    </a:cubicBezTo>
                    <a:cubicBezTo>
                      <a:pt x="4955" y="13480"/>
                      <a:pt x="5219" y="13386"/>
                      <a:pt x="5406" y="13184"/>
                    </a:cubicBezTo>
                    <a:cubicBezTo>
                      <a:pt x="6228" y="12300"/>
                      <a:pt x="7119" y="11491"/>
                      <a:pt x="8013" y="10686"/>
                    </a:cubicBezTo>
                    <a:cubicBezTo>
                      <a:pt x="8541" y="10316"/>
                      <a:pt x="9043" y="9947"/>
                      <a:pt x="9622" y="9693"/>
                    </a:cubicBezTo>
                    <a:lnTo>
                      <a:pt x="9622" y="9693"/>
                    </a:lnTo>
                    <a:cubicBezTo>
                      <a:pt x="9681" y="10276"/>
                      <a:pt x="9644" y="10852"/>
                      <a:pt x="9328" y="11041"/>
                    </a:cubicBezTo>
                    <a:cubicBezTo>
                      <a:pt x="8361" y="11616"/>
                      <a:pt x="8951" y="12981"/>
                      <a:pt x="9851" y="12981"/>
                    </a:cubicBezTo>
                    <a:cubicBezTo>
                      <a:pt x="10017" y="12981"/>
                      <a:pt x="10193" y="12934"/>
                      <a:pt x="10372" y="12828"/>
                    </a:cubicBezTo>
                    <a:cubicBezTo>
                      <a:pt x="11969" y="11879"/>
                      <a:pt x="11814" y="9492"/>
                      <a:pt x="11389" y="7921"/>
                    </a:cubicBezTo>
                    <a:cubicBezTo>
                      <a:pt x="11778" y="5640"/>
                      <a:pt x="12333" y="3403"/>
                      <a:pt x="12232" y="1066"/>
                    </a:cubicBezTo>
                    <a:cubicBezTo>
                      <a:pt x="12208" y="509"/>
                      <a:pt x="11652" y="1"/>
                      <a:pt x="11115" y="1"/>
                    </a:cubicBezTo>
                    <a:close/>
                  </a:path>
                </a:pathLst>
              </a:custGeom>
              <a:solidFill>
                <a:srgbClr val="DCFF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2075;p45">
                <a:extLst>
                  <a:ext uri="{FF2B5EF4-FFF2-40B4-BE49-F238E27FC236}">
                    <a16:creationId xmlns="" xmlns:a16="http://schemas.microsoft.com/office/drawing/2014/main" id="{AF039C33-6079-4D4C-B099-8A87A4E73711}"/>
                  </a:ext>
                </a:extLst>
              </p:cNvPr>
              <p:cNvSpPr/>
              <p:nvPr/>
            </p:nvSpPr>
            <p:spPr>
              <a:xfrm>
                <a:off x="3138750" y="2464800"/>
                <a:ext cx="67950" cy="52675"/>
              </a:xfrm>
              <a:custGeom>
                <a:avLst/>
                <a:gdLst/>
                <a:ahLst/>
                <a:cxnLst/>
                <a:rect l="l" t="t" r="r" b="b"/>
                <a:pathLst>
                  <a:path w="2718" h="2107" extrusionOk="0">
                    <a:moveTo>
                      <a:pt x="1359" y="0"/>
                    </a:moveTo>
                    <a:cubicBezTo>
                      <a:pt x="0" y="0"/>
                      <a:pt x="0" y="2107"/>
                      <a:pt x="1359" y="2107"/>
                    </a:cubicBezTo>
                    <a:cubicBezTo>
                      <a:pt x="2718" y="2107"/>
                      <a:pt x="2718" y="0"/>
                      <a:pt x="135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2076;p45">
                <a:extLst>
                  <a:ext uri="{FF2B5EF4-FFF2-40B4-BE49-F238E27FC236}">
                    <a16:creationId xmlns="" xmlns:a16="http://schemas.microsoft.com/office/drawing/2014/main" id="{B32A518C-18BD-4041-A7B0-3F615441CCD3}"/>
                  </a:ext>
                </a:extLst>
              </p:cNvPr>
              <p:cNvSpPr/>
              <p:nvPr/>
            </p:nvSpPr>
            <p:spPr>
              <a:xfrm>
                <a:off x="3239675" y="2314675"/>
                <a:ext cx="67950" cy="52725"/>
              </a:xfrm>
              <a:custGeom>
                <a:avLst/>
                <a:gdLst/>
                <a:ahLst/>
                <a:cxnLst/>
                <a:rect l="l" t="t" r="r" b="b"/>
                <a:pathLst>
                  <a:path w="2718" h="2109" extrusionOk="0">
                    <a:moveTo>
                      <a:pt x="1359" y="1"/>
                    </a:moveTo>
                    <a:cubicBezTo>
                      <a:pt x="0" y="1"/>
                      <a:pt x="0" y="2109"/>
                      <a:pt x="1359" y="2109"/>
                    </a:cubicBezTo>
                    <a:cubicBezTo>
                      <a:pt x="2718" y="2109"/>
                      <a:pt x="2718" y="1"/>
                      <a:pt x="135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2077;p45">
                <a:extLst>
                  <a:ext uri="{FF2B5EF4-FFF2-40B4-BE49-F238E27FC236}">
                    <a16:creationId xmlns="" xmlns:a16="http://schemas.microsoft.com/office/drawing/2014/main" id="{A33AD31D-8674-4CCE-86D1-7F79CD06507E}"/>
                  </a:ext>
                </a:extLst>
              </p:cNvPr>
              <p:cNvSpPr/>
              <p:nvPr/>
            </p:nvSpPr>
            <p:spPr>
              <a:xfrm>
                <a:off x="3353550" y="2501025"/>
                <a:ext cx="67925" cy="52700"/>
              </a:xfrm>
              <a:custGeom>
                <a:avLst/>
                <a:gdLst/>
                <a:ahLst/>
                <a:cxnLst/>
                <a:rect l="l" t="t" r="r" b="b"/>
                <a:pathLst>
                  <a:path w="2717" h="2108" extrusionOk="0">
                    <a:moveTo>
                      <a:pt x="1359" y="1"/>
                    </a:moveTo>
                    <a:cubicBezTo>
                      <a:pt x="0" y="1"/>
                      <a:pt x="0" y="2107"/>
                      <a:pt x="1359" y="2107"/>
                    </a:cubicBezTo>
                    <a:cubicBezTo>
                      <a:pt x="2717" y="2107"/>
                      <a:pt x="2717" y="1"/>
                      <a:pt x="135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2078;p45">
                <a:extLst>
                  <a:ext uri="{FF2B5EF4-FFF2-40B4-BE49-F238E27FC236}">
                    <a16:creationId xmlns="" xmlns:a16="http://schemas.microsoft.com/office/drawing/2014/main" id="{9E048DFE-2A00-4BAD-8F09-955832FBA6DA}"/>
                  </a:ext>
                </a:extLst>
              </p:cNvPr>
              <p:cNvSpPr/>
              <p:nvPr/>
            </p:nvSpPr>
            <p:spPr>
              <a:xfrm>
                <a:off x="3213800" y="2651125"/>
                <a:ext cx="67925" cy="52675"/>
              </a:xfrm>
              <a:custGeom>
                <a:avLst/>
                <a:gdLst/>
                <a:ahLst/>
                <a:cxnLst/>
                <a:rect l="l" t="t" r="r" b="b"/>
                <a:pathLst>
                  <a:path w="2717" h="2107" extrusionOk="0">
                    <a:moveTo>
                      <a:pt x="1358" y="0"/>
                    </a:moveTo>
                    <a:cubicBezTo>
                      <a:pt x="0" y="0"/>
                      <a:pt x="0" y="2107"/>
                      <a:pt x="1358" y="2107"/>
                    </a:cubicBezTo>
                    <a:cubicBezTo>
                      <a:pt x="2717" y="2107"/>
                      <a:pt x="2717" y="0"/>
                      <a:pt x="135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2079;p45">
                <a:extLst>
                  <a:ext uri="{FF2B5EF4-FFF2-40B4-BE49-F238E27FC236}">
                    <a16:creationId xmlns="" xmlns:a16="http://schemas.microsoft.com/office/drawing/2014/main" id="{6CD8B1C4-10AC-4F6A-92A8-8F2AA8031646}"/>
                  </a:ext>
                </a:extLst>
              </p:cNvPr>
              <p:cNvSpPr/>
              <p:nvPr/>
            </p:nvSpPr>
            <p:spPr>
              <a:xfrm>
                <a:off x="3050750" y="2783075"/>
                <a:ext cx="67975" cy="52700"/>
              </a:xfrm>
              <a:custGeom>
                <a:avLst/>
                <a:gdLst/>
                <a:ahLst/>
                <a:cxnLst/>
                <a:rect l="l" t="t" r="r" b="b"/>
                <a:pathLst>
                  <a:path w="2719" h="2108" extrusionOk="0">
                    <a:moveTo>
                      <a:pt x="1360" y="1"/>
                    </a:moveTo>
                    <a:cubicBezTo>
                      <a:pt x="1" y="1"/>
                      <a:pt x="1" y="2108"/>
                      <a:pt x="1360" y="2108"/>
                    </a:cubicBezTo>
                    <a:cubicBezTo>
                      <a:pt x="2718" y="2108"/>
                      <a:pt x="2719" y="1"/>
                      <a:pt x="136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2080;p45">
                <a:extLst>
                  <a:ext uri="{FF2B5EF4-FFF2-40B4-BE49-F238E27FC236}">
                    <a16:creationId xmlns="" xmlns:a16="http://schemas.microsoft.com/office/drawing/2014/main" id="{FC155148-9F2E-4AC6-998A-F3CD5F466A97}"/>
                  </a:ext>
                </a:extLst>
              </p:cNvPr>
              <p:cNvSpPr/>
              <p:nvPr/>
            </p:nvSpPr>
            <p:spPr>
              <a:xfrm>
                <a:off x="3436350" y="2762375"/>
                <a:ext cx="67975" cy="52700"/>
              </a:xfrm>
              <a:custGeom>
                <a:avLst/>
                <a:gdLst/>
                <a:ahLst/>
                <a:cxnLst/>
                <a:rect l="l" t="t" r="r" b="b"/>
                <a:pathLst>
                  <a:path w="2719" h="2108" extrusionOk="0">
                    <a:moveTo>
                      <a:pt x="1360" y="1"/>
                    </a:moveTo>
                    <a:cubicBezTo>
                      <a:pt x="1" y="1"/>
                      <a:pt x="1" y="2108"/>
                      <a:pt x="1360" y="2108"/>
                    </a:cubicBezTo>
                    <a:cubicBezTo>
                      <a:pt x="2717" y="2108"/>
                      <a:pt x="2719" y="1"/>
                      <a:pt x="13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2081;p45">
                <a:extLst>
                  <a:ext uri="{FF2B5EF4-FFF2-40B4-BE49-F238E27FC236}">
                    <a16:creationId xmlns="" xmlns:a16="http://schemas.microsoft.com/office/drawing/2014/main" id="{B450E7E1-E4AB-4843-80EE-9F2FE8802B2B}"/>
                  </a:ext>
                </a:extLst>
              </p:cNvPr>
              <p:cNvSpPr/>
              <p:nvPr/>
            </p:nvSpPr>
            <p:spPr>
              <a:xfrm>
                <a:off x="3260375" y="2933175"/>
                <a:ext cx="67975" cy="52700"/>
              </a:xfrm>
              <a:custGeom>
                <a:avLst/>
                <a:gdLst/>
                <a:ahLst/>
                <a:cxnLst/>
                <a:rect l="l" t="t" r="r" b="b"/>
                <a:pathLst>
                  <a:path w="2719" h="2108" extrusionOk="0">
                    <a:moveTo>
                      <a:pt x="1359" y="0"/>
                    </a:moveTo>
                    <a:cubicBezTo>
                      <a:pt x="0" y="0"/>
                      <a:pt x="0" y="2107"/>
                      <a:pt x="1359" y="2107"/>
                    </a:cubicBezTo>
                    <a:cubicBezTo>
                      <a:pt x="2718" y="2107"/>
                      <a:pt x="2718" y="0"/>
                      <a:pt x="135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2082;p45">
                <a:extLst>
                  <a:ext uri="{FF2B5EF4-FFF2-40B4-BE49-F238E27FC236}">
                    <a16:creationId xmlns="" xmlns:a16="http://schemas.microsoft.com/office/drawing/2014/main" id="{1B8C12DE-D53D-43B0-8569-69D861B48359}"/>
                  </a:ext>
                </a:extLst>
              </p:cNvPr>
              <p:cNvSpPr/>
              <p:nvPr/>
            </p:nvSpPr>
            <p:spPr>
              <a:xfrm>
                <a:off x="3105125" y="3207475"/>
                <a:ext cx="67925" cy="52700"/>
              </a:xfrm>
              <a:custGeom>
                <a:avLst/>
                <a:gdLst/>
                <a:ahLst/>
                <a:cxnLst/>
                <a:rect l="l" t="t" r="r" b="b"/>
                <a:pathLst>
                  <a:path w="2717" h="2108" extrusionOk="0">
                    <a:moveTo>
                      <a:pt x="1359" y="0"/>
                    </a:moveTo>
                    <a:cubicBezTo>
                      <a:pt x="0" y="0"/>
                      <a:pt x="0" y="2107"/>
                      <a:pt x="1359" y="2107"/>
                    </a:cubicBezTo>
                    <a:cubicBezTo>
                      <a:pt x="2717" y="2107"/>
                      <a:pt x="2717" y="0"/>
                      <a:pt x="135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2083;p45">
                <a:extLst>
                  <a:ext uri="{FF2B5EF4-FFF2-40B4-BE49-F238E27FC236}">
                    <a16:creationId xmlns="" xmlns:a16="http://schemas.microsoft.com/office/drawing/2014/main" id="{4E57053D-98B4-4D80-A025-EF604173D2C7}"/>
                  </a:ext>
                </a:extLst>
              </p:cNvPr>
              <p:cNvSpPr/>
              <p:nvPr/>
            </p:nvSpPr>
            <p:spPr>
              <a:xfrm>
                <a:off x="3369050" y="3277325"/>
                <a:ext cx="67975" cy="52725"/>
              </a:xfrm>
              <a:custGeom>
                <a:avLst/>
                <a:gdLst/>
                <a:ahLst/>
                <a:cxnLst/>
                <a:rect l="l" t="t" r="r" b="b"/>
                <a:pathLst>
                  <a:path w="2719" h="2109" extrusionOk="0">
                    <a:moveTo>
                      <a:pt x="1359" y="1"/>
                    </a:moveTo>
                    <a:cubicBezTo>
                      <a:pt x="1" y="1"/>
                      <a:pt x="1" y="2109"/>
                      <a:pt x="1359" y="2109"/>
                    </a:cubicBezTo>
                    <a:cubicBezTo>
                      <a:pt x="2718" y="2109"/>
                      <a:pt x="2718" y="1"/>
                      <a:pt x="135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2084;p45">
                <a:extLst>
                  <a:ext uri="{FF2B5EF4-FFF2-40B4-BE49-F238E27FC236}">
                    <a16:creationId xmlns="" xmlns:a16="http://schemas.microsoft.com/office/drawing/2014/main" id="{259687D5-3949-465E-9DBC-45F642A108C3}"/>
                  </a:ext>
                </a:extLst>
              </p:cNvPr>
              <p:cNvSpPr/>
              <p:nvPr/>
            </p:nvSpPr>
            <p:spPr>
              <a:xfrm>
                <a:off x="3506225" y="3013400"/>
                <a:ext cx="67950" cy="52700"/>
              </a:xfrm>
              <a:custGeom>
                <a:avLst/>
                <a:gdLst/>
                <a:ahLst/>
                <a:cxnLst/>
                <a:rect l="l" t="t" r="r" b="b"/>
                <a:pathLst>
                  <a:path w="2718" h="2108" extrusionOk="0">
                    <a:moveTo>
                      <a:pt x="1359" y="0"/>
                    </a:moveTo>
                    <a:cubicBezTo>
                      <a:pt x="0" y="0"/>
                      <a:pt x="0" y="2107"/>
                      <a:pt x="1359" y="2107"/>
                    </a:cubicBezTo>
                    <a:cubicBezTo>
                      <a:pt x="2717" y="2107"/>
                      <a:pt x="2718" y="0"/>
                      <a:pt x="135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2085;p45">
                <a:extLst>
                  <a:ext uri="{FF2B5EF4-FFF2-40B4-BE49-F238E27FC236}">
                    <a16:creationId xmlns="" xmlns:a16="http://schemas.microsoft.com/office/drawing/2014/main" id="{3E9F8BB6-41BF-47AC-8257-5CEB30213165}"/>
                  </a:ext>
                </a:extLst>
              </p:cNvPr>
              <p:cNvSpPr/>
              <p:nvPr/>
            </p:nvSpPr>
            <p:spPr>
              <a:xfrm>
                <a:off x="3627850" y="3191975"/>
                <a:ext cx="67925" cy="52700"/>
              </a:xfrm>
              <a:custGeom>
                <a:avLst/>
                <a:gdLst/>
                <a:ahLst/>
                <a:cxnLst/>
                <a:rect l="l" t="t" r="r" b="b"/>
                <a:pathLst>
                  <a:path w="2717" h="2108" extrusionOk="0">
                    <a:moveTo>
                      <a:pt x="1359" y="0"/>
                    </a:moveTo>
                    <a:cubicBezTo>
                      <a:pt x="0" y="0"/>
                      <a:pt x="0" y="2107"/>
                      <a:pt x="1359" y="2107"/>
                    </a:cubicBezTo>
                    <a:cubicBezTo>
                      <a:pt x="2717" y="2107"/>
                      <a:pt x="2717" y="0"/>
                      <a:pt x="135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2086;p45">
                <a:extLst>
                  <a:ext uri="{FF2B5EF4-FFF2-40B4-BE49-F238E27FC236}">
                    <a16:creationId xmlns="" xmlns:a16="http://schemas.microsoft.com/office/drawing/2014/main" id="{8307E855-170D-4F07-B9E0-6F6C428438E7}"/>
                  </a:ext>
                </a:extLst>
              </p:cNvPr>
              <p:cNvSpPr/>
              <p:nvPr/>
            </p:nvSpPr>
            <p:spPr>
              <a:xfrm>
                <a:off x="3806425" y="2943525"/>
                <a:ext cx="67925" cy="52700"/>
              </a:xfrm>
              <a:custGeom>
                <a:avLst/>
                <a:gdLst/>
                <a:ahLst/>
                <a:cxnLst/>
                <a:rect l="l" t="t" r="r" b="b"/>
                <a:pathLst>
                  <a:path w="2717" h="2108" extrusionOk="0">
                    <a:moveTo>
                      <a:pt x="1359" y="1"/>
                    </a:moveTo>
                    <a:cubicBezTo>
                      <a:pt x="0" y="1"/>
                      <a:pt x="0" y="2108"/>
                      <a:pt x="1359" y="2108"/>
                    </a:cubicBezTo>
                    <a:cubicBezTo>
                      <a:pt x="2717" y="2108"/>
                      <a:pt x="2717" y="1"/>
                      <a:pt x="135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2087;p45">
                <a:extLst>
                  <a:ext uri="{FF2B5EF4-FFF2-40B4-BE49-F238E27FC236}">
                    <a16:creationId xmlns="" xmlns:a16="http://schemas.microsoft.com/office/drawing/2014/main" id="{BC6C6407-7BB4-4493-8C78-5E53DCE2624D}"/>
                  </a:ext>
                </a:extLst>
              </p:cNvPr>
              <p:cNvSpPr/>
              <p:nvPr/>
            </p:nvSpPr>
            <p:spPr>
              <a:xfrm>
                <a:off x="4008250" y="3059975"/>
                <a:ext cx="67975" cy="52700"/>
              </a:xfrm>
              <a:custGeom>
                <a:avLst/>
                <a:gdLst/>
                <a:ahLst/>
                <a:cxnLst/>
                <a:rect l="l" t="t" r="r" b="b"/>
                <a:pathLst>
                  <a:path w="2719" h="2108" extrusionOk="0">
                    <a:moveTo>
                      <a:pt x="1359" y="0"/>
                    </a:moveTo>
                    <a:cubicBezTo>
                      <a:pt x="0" y="0"/>
                      <a:pt x="0" y="2107"/>
                      <a:pt x="1359" y="2107"/>
                    </a:cubicBezTo>
                    <a:cubicBezTo>
                      <a:pt x="2718" y="2107"/>
                      <a:pt x="2718" y="0"/>
                      <a:pt x="135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2088;p45">
                <a:extLst>
                  <a:ext uri="{FF2B5EF4-FFF2-40B4-BE49-F238E27FC236}">
                    <a16:creationId xmlns="" xmlns:a16="http://schemas.microsoft.com/office/drawing/2014/main" id="{64391E19-6B4C-4FEF-BCED-2232B21AF2E5}"/>
                  </a:ext>
                </a:extLst>
              </p:cNvPr>
              <p:cNvSpPr/>
              <p:nvPr/>
            </p:nvSpPr>
            <p:spPr>
              <a:xfrm>
                <a:off x="4075525" y="2824500"/>
                <a:ext cx="67975" cy="52675"/>
              </a:xfrm>
              <a:custGeom>
                <a:avLst/>
                <a:gdLst/>
                <a:ahLst/>
                <a:cxnLst/>
                <a:rect l="l" t="t" r="r" b="b"/>
                <a:pathLst>
                  <a:path w="2719" h="2107" extrusionOk="0">
                    <a:moveTo>
                      <a:pt x="1359" y="0"/>
                    </a:moveTo>
                    <a:cubicBezTo>
                      <a:pt x="0" y="0"/>
                      <a:pt x="0" y="2107"/>
                      <a:pt x="1359" y="2107"/>
                    </a:cubicBezTo>
                    <a:cubicBezTo>
                      <a:pt x="2718" y="2107"/>
                      <a:pt x="2718" y="0"/>
                      <a:pt x="135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2089;p45">
                <a:extLst>
                  <a:ext uri="{FF2B5EF4-FFF2-40B4-BE49-F238E27FC236}">
                    <a16:creationId xmlns="" xmlns:a16="http://schemas.microsoft.com/office/drawing/2014/main" id="{E0E30434-0C75-4F43-80F6-1BF0242D483D}"/>
                  </a:ext>
                </a:extLst>
              </p:cNvPr>
              <p:cNvSpPr/>
              <p:nvPr/>
            </p:nvSpPr>
            <p:spPr>
              <a:xfrm>
                <a:off x="3785675" y="2620050"/>
                <a:ext cx="67975" cy="52700"/>
              </a:xfrm>
              <a:custGeom>
                <a:avLst/>
                <a:gdLst/>
                <a:ahLst/>
                <a:cxnLst/>
                <a:rect l="l" t="t" r="r" b="b"/>
                <a:pathLst>
                  <a:path w="2719" h="2108" extrusionOk="0">
                    <a:moveTo>
                      <a:pt x="1360" y="0"/>
                    </a:moveTo>
                    <a:cubicBezTo>
                      <a:pt x="1" y="0"/>
                      <a:pt x="1" y="2107"/>
                      <a:pt x="1360" y="2107"/>
                    </a:cubicBezTo>
                    <a:cubicBezTo>
                      <a:pt x="2719" y="2107"/>
                      <a:pt x="2719" y="0"/>
                      <a:pt x="13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2090;p45">
                <a:extLst>
                  <a:ext uri="{FF2B5EF4-FFF2-40B4-BE49-F238E27FC236}">
                    <a16:creationId xmlns="" xmlns:a16="http://schemas.microsoft.com/office/drawing/2014/main" id="{1ECC2199-597F-450B-8A55-5BB0F2E86DB7}"/>
                  </a:ext>
                </a:extLst>
              </p:cNvPr>
              <p:cNvSpPr/>
              <p:nvPr/>
            </p:nvSpPr>
            <p:spPr>
              <a:xfrm>
                <a:off x="3847800" y="2413025"/>
                <a:ext cx="67975" cy="52700"/>
              </a:xfrm>
              <a:custGeom>
                <a:avLst/>
                <a:gdLst/>
                <a:ahLst/>
                <a:cxnLst/>
                <a:rect l="l" t="t" r="r" b="b"/>
                <a:pathLst>
                  <a:path w="2719" h="2108" extrusionOk="0">
                    <a:moveTo>
                      <a:pt x="1359" y="0"/>
                    </a:moveTo>
                    <a:cubicBezTo>
                      <a:pt x="0" y="0"/>
                      <a:pt x="0" y="2107"/>
                      <a:pt x="1359" y="2107"/>
                    </a:cubicBezTo>
                    <a:cubicBezTo>
                      <a:pt x="2718" y="2107"/>
                      <a:pt x="2718" y="0"/>
                      <a:pt x="13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2091;p45">
                <a:extLst>
                  <a:ext uri="{FF2B5EF4-FFF2-40B4-BE49-F238E27FC236}">
                    <a16:creationId xmlns="" xmlns:a16="http://schemas.microsoft.com/office/drawing/2014/main" id="{E94FBB68-DDE7-466A-BFB4-8ACA479EE140}"/>
                  </a:ext>
                </a:extLst>
              </p:cNvPr>
              <p:cNvSpPr/>
              <p:nvPr/>
            </p:nvSpPr>
            <p:spPr>
              <a:xfrm>
                <a:off x="4018600" y="2221525"/>
                <a:ext cx="67950" cy="52700"/>
              </a:xfrm>
              <a:custGeom>
                <a:avLst/>
                <a:gdLst/>
                <a:ahLst/>
                <a:cxnLst/>
                <a:rect l="l" t="t" r="r" b="b"/>
                <a:pathLst>
                  <a:path w="2718" h="2108" extrusionOk="0">
                    <a:moveTo>
                      <a:pt x="1359" y="1"/>
                    </a:moveTo>
                    <a:cubicBezTo>
                      <a:pt x="1" y="1"/>
                      <a:pt x="1" y="2107"/>
                      <a:pt x="1359" y="2107"/>
                    </a:cubicBezTo>
                    <a:cubicBezTo>
                      <a:pt x="2718" y="2107"/>
                      <a:pt x="2718" y="1"/>
                      <a:pt x="135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2092;p45">
                <a:extLst>
                  <a:ext uri="{FF2B5EF4-FFF2-40B4-BE49-F238E27FC236}">
                    <a16:creationId xmlns="" xmlns:a16="http://schemas.microsoft.com/office/drawing/2014/main" id="{AD054988-32D6-4BA4-8A26-7F0083600FC5}"/>
                  </a:ext>
                </a:extLst>
              </p:cNvPr>
              <p:cNvSpPr/>
              <p:nvPr/>
            </p:nvSpPr>
            <p:spPr>
              <a:xfrm>
                <a:off x="4233400" y="2441500"/>
                <a:ext cx="67950" cy="52700"/>
              </a:xfrm>
              <a:custGeom>
                <a:avLst/>
                <a:gdLst/>
                <a:ahLst/>
                <a:cxnLst/>
                <a:rect l="l" t="t" r="r" b="b"/>
                <a:pathLst>
                  <a:path w="2718" h="2108" extrusionOk="0">
                    <a:moveTo>
                      <a:pt x="1359" y="1"/>
                    </a:moveTo>
                    <a:cubicBezTo>
                      <a:pt x="0" y="1"/>
                      <a:pt x="0" y="2108"/>
                      <a:pt x="1359" y="2108"/>
                    </a:cubicBezTo>
                    <a:cubicBezTo>
                      <a:pt x="2718" y="2108"/>
                      <a:pt x="2718" y="1"/>
                      <a:pt x="135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2093;p45">
                <a:extLst>
                  <a:ext uri="{FF2B5EF4-FFF2-40B4-BE49-F238E27FC236}">
                    <a16:creationId xmlns="" xmlns:a16="http://schemas.microsoft.com/office/drawing/2014/main" id="{85AC09F2-6473-4D43-83E8-F7704F2D4BFB}"/>
                  </a:ext>
                </a:extLst>
              </p:cNvPr>
              <p:cNvSpPr/>
              <p:nvPr/>
            </p:nvSpPr>
            <p:spPr>
              <a:xfrm>
                <a:off x="4091050" y="2389725"/>
                <a:ext cx="67975" cy="52700"/>
              </a:xfrm>
              <a:custGeom>
                <a:avLst/>
                <a:gdLst/>
                <a:ahLst/>
                <a:cxnLst/>
                <a:rect l="l" t="t" r="r" b="b"/>
                <a:pathLst>
                  <a:path w="2719" h="2108" extrusionOk="0">
                    <a:moveTo>
                      <a:pt x="1360" y="1"/>
                    </a:moveTo>
                    <a:cubicBezTo>
                      <a:pt x="1" y="1"/>
                      <a:pt x="1" y="2108"/>
                      <a:pt x="1360" y="2108"/>
                    </a:cubicBezTo>
                    <a:cubicBezTo>
                      <a:pt x="2719" y="2108"/>
                      <a:pt x="2717" y="1"/>
                      <a:pt x="136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2094;p45">
                <a:extLst>
                  <a:ext uri="{FF2B5EF4-FFF2-40B4-BE49-F238E27FC236}">
                    <a16:creationId xmlns="" xmlns:a16="http://schemas.microsoft.com/office/drawing/2014/main" id="{C56F9680-C64A-4DB7-8F4D-ADD23310B559}"/>
                  </a:ext>
                </a:extLst>
              </p:cNvPr>
              <p:cNvSpPr/>
              <p:nvPr/>
            </p:nvSpPr>
            <p:spPr>
              <a:xfrm>
                <a:off x="3555375" y="2394925"/>
                <a:ext cx="67975" cy="52700"/>
              </a:xfrm>
              <a:custGeom>
                <a:avLst/>
                <a:gdLst/>
                <a:ahLst/>
                <a:cxnLst/>
                <a:rect l="l" t="t" r="r" b="b"/>
                <a:pathLst>
                  <a:path w="2719" h="2108" extrusionOk="0">
                    <a:moveTo>
                      <a:pt x="1359" y="1"/>
                    </a:moveTo>
                    <a:cubicBezTo>
                      <a:pt x="0" y="1"/>
                      <a:pt x="0" y="2108"/>
                      <a:pt x="1359" y="2108"/>
                    </a:cubicBezTo>
                    <a:cubicBezTo>
                      <a:pt x="2717" y="2108"/>
                      <a:pt x="2718" y="1"/>
                      <a:pt x="13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2095;p45">
                <a:extLst>
                  <a:ext uri="{FF2B5EF4-FFF2-40B4-BE49-F238E27FC236}">
                    <a16:creationId xmlns="" xmlns:a16="http://schemas.microsoft.com/office/drawing/2014/main" id="{7169C7FE-0222-4AE6-958D-F19972B18D5A}"/>
                  </a:ext>
                </a:extLst>
              </p:cNvPr>
              <p:cNvSpPr/>
              <p:nvPr/>
            </p:nvSpPr>
            <p:spPr>
              <a:xfrm>
                <a:off x="4334300" y="2884000"/>
                <a:ext cx="67950" cy="52700"/>
              </a:xfrm>
              <a:custGeom>
                <a:avLst/>
                <a:gdLst/>
                <a:ahLst/>
                <a:cxnLst/>
                <a:rect l="l" t="t" r="r" b="b"/>
                <a:pathLst>
                  <a:path w="2718" h="2108" extrusionOk="0">
                    <a:moveTo>
                      <a:pt x="1359" y="1"/>
                    </a:moveTo>
                    <a:cubicBezTo>
                      <a:pt x="0" y="1"/>
                      <a:pt x="0" y="2108"/>
                      <a:pt x="1359" y="2108"/>
                    </a:cubicBezTo>
                    <a:cubicBezTo>
                      <a:pt x="2718" y="2108"/>
                      <a:pt x="2718" y="1"/>
                      <a:pt x="13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2096;p45">
                <a:extLst>
                  <a:ext uri="{FF2B5EF4-FFF2-40B4-BE49-F238E27FC236}">
                    <a16:creationId xmlns="" xmlns:a16="http://schemas.microsoft.com/office/drawing/2014/main" id="{62E3B79B-556A-42BA-A689-9E45C6C08CB2}"/>
                  </a:ext>
                </a:extLst>
              </p:cNvPr>
              <p:cNvSpPr/>
              <p:nvPr/>
            </p:nvSpPr>
            <p:spPr>
              <a:xfrm>
                <a:off x="2991150" y="1294925"/>
                <a:ext cx="240300" cy="221675"/>
              </a:xfrm>
              <a:custGeom>
                <a:avLst/>
                <a:gdLst/>
                <a:ahLst/>
                <a:cxnLst/>
                <a:rect l="l" t="t" r="r" b="b"/>
                <a:pathLst>
                  <a:path w="9612" h="8867" extrusionOk="0">
                    <a:moveTo>
                      <a:pt x="4085" y="1"/>
                    </a:moveTo>
                    <a:cubicBezTo>
                      <a:pt x="3205" y="1"/>
                      <a:pt x="2336" y="325"/>
                      <a:pt x="1615" y="1054"/>
                    </a:cubicBezTo>
                    <a:cubicBezTo>
                      <a:pt x="212" y="2470"/>
                      <a:pt x="1" y="4788"/>
                      <a:pt x="1122" y="6418"/>
                    </a:cubicBezTo>
                    <a:cubicBezTo>
                      <a:pt x="2126" y="7875"/>
                      <a:pt x="4124" y="8867"/>
                      <a:pt x="5947" y="8867"/>
                    </a:cubicBezTo>
                    <a:cubicBezTo>
                      <a:pt x="7467" y="8867"/>
                      <a:pt x="8866" y="8177"/>
                      <a:pt x="9467" y="6493"/>
                    </a:cubicBezTo>
                    <a:cubicBezTo>
                      <a:pt x="9612" y="6086"/>
                      <a:pt x="9278" y="5820"/>
                      <a:pt x="8939" y="5820"/>
                    </a:cubicBezTo>
                    <a:cubicBezTo>
                      <a:pt x="8717" y="5820"/>
                      <a:pt x="8492" y="5934"/>
                      <a:pt x="8398" y="6198"/>
                    </a:cubicBezTo>
                    <a:cubicBezTo>
                      <a:pt x="7989" y="7343"/>
                      <a:pt x="7044" y="7777"/>
                      <a:pt x="5997" y="7777"/>
                    </a:cubicBezTo>
                    <a:cubicBezTo>
                      <a:pt x="4754" y="7777"/>
                      <a:pt x="3368" y="7165"/>
                      <a:pt x="2566" y="6402"/>
                    </a:cubicBezTo>
                    <a:cubicBezTo>
                      <a:pt x="517" y="4451"/>
                      <a:pt x="1990" y="1105"/>
                      <a:pt x="4227" y="1105"/>
                    </a:cubicBezTo>
                    <a:cubicBezTo>
                      <a:pt x="4798" y="1105"/>
                      <a:pt x="5420" y="1323"/>
                      <a:pt x="6045" y="1839"/>
                    </a:cubicBezTo>
                    <a:cubicBezTo>
                      <a:pt x="6160" y="1935"/>
                      <a:pt x="6287" y="1975"/>
                      <a:pt x="6409" y="1975"/>
                    </a:cubicBezTo>
                    <a:cubicBezTo>
                      <a:pt x="6865" y="1975"/>
                      <a:pt x="7264" y="1414"/>
                      <a:pt x="6829" y="1055"/>
                    </a:cubicBezTo>
                    <a:lnTo>
                      <a:pt x="6829" y="1055"/>
                    </a:lnTo>
                    <a:lnTo>
                      <a:pt x="6829" y="1057"/>
                    </a:lnTo>
                    <a:cubicBezTo>
                      <a:pt x="6019" y="387"/>
                      <a:pt x="5045" y="1"/>
                      <a:pt x="408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2097;p45">
                <a:extLst>
                  <a:ext uri="{FF2B5EF4-FFF2-40B4-BE49-F238E27FC236}">
                    <a16:creationId xmlns="" xmlns:a16="http://schemas.microsoft.com/office/drawing/2014/main" id="{F2BD4B6E-59E3-40A8-9AA0-5FB3307ED95D}"/>
                  </a:ext>
                </a:extLst>
              </p:cNvPr>
              <p:cNvSpPr/>
              <p:nvPr/>
            </p:nvSpPr>
            <p:spPr>
              <a:xfrm>
                <a:off x="3060075" y="1380550"/>
                <a:ext cx="125100" cy="84950"/>
              </a:xfrm>
              <a:custGeom>
                <a:avLst/>
                <a:gdLst/>
                <a:ahLst/>
                <a:cxnLst/>
                <a:rect l="l" t="t" r="r" b="b"/>
                <a:pathLst>
                  <a:path w="5004" h="3398" extrusionOk="0">
                    <a:moveTo>
                      <a:pt x="1162" y="0"/>
                    </a:moveTo>
                    <a:cubicBezTo>
                      <a:pt x="1013" y="0"/>
                      <a:pt x="863" y="4"/>
                      <a:pt x="713" y="14"/>
                    </a:cubicBezTo>
                    <a:cubicBezTo>
                      <a:pt x="18" y="58"/>
                      <a:pt x="0" y="1124"/>
                      <a:pt x="671" y="1124"/>
                    </a:cubicBezTo>
                    <a:cubicBezTo>
                      <a:pt x="684" y="1124"/>
                      <a:pt x="698" y="1124"/>
                      <a:pt x="713" y="1123"/>
                    </a:cubicBezTo>
                    <a:lnTo>
                      <a:pt x="713" y="1124"/>
                    </a:lnTo>
                    <a:cubicBezTo>
                      <a:pt x="866" y="1114"/>
                      <a:pt x="1019" y="1110"/>
                      <a:pt x="1172" y="1110"/>
                    </a:cubicBezTo>
                    <a:cubicBezTo>
                      <a:pt x="1829" y="1110"/>
                      <a:pt x="2480" y="1190"/>
                      <a:pt x="3133" y="1260"/>
                    </a:cubicBezTo>
                    <a:lnTo>
                      <a:pt x="3133" y="1260"/>
                    </a:lnTo>
                    <a:cubicBezTo>
                      <a:pt x="2770" y="1647"/>
                      <a:pt x="2404" y="2030"/>
                      <a:pt x="2058" y="2432"/>
                    </a:cubicBezTo>
                    <a:cubicBezTo>
                      <a:pt x="1703" y="2842"/>
                      <a:pt x="2074" y="3398"/>
                      <a:pt x="2477" y="3398"/>
                    </a:cubicBezTo>
                    <a:cubicBezTo>
                      <a:pt x="2603" y="3398"/>
                      <a:pt x="2731" y="3344"/>
                      <a:pt x="2842" y="3216"/>
                    </a:cubicBezTo>
                    <a:cubicBezTo>
                      <a:pt x="3437" y="2524"/>
                      <a:pt x="4093" y="1886"/>
                      <a:pt x="4689" y="1193"/>
                    </a:cubicBezTo>
                    <a:cubicBezTo>
                      <a:pt x="5003" y="828"/>
                      <a:pt x="4795" y="267"/>
                      <a:pt x="4297" y="246"/>
                    </a:cubicBezTo>
                    <a:cubicBezTo>
                      <a:pt x="3247" y="203"/>
                      <a:pt x="2212" y="0"/>
                      <a:pt x="1162"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2098;p45">
                <a:extLst>
                  <a:ext uri="{FF2B5EF4-FFF2-40B4-BE49-F238E27FC236}">
                    <a16:creationId xmlns="" xmlns:a16="http://schemas.microsoft.com/office/drawing/2014/main" id="{870998C2-CB29-44C8-8C2F-4FFCC37090B5}"/>
                  </a:ext>
                </a:extLst>
              </p:cNvPr>
              <p:cNvSpPr/>
              <p:nvPr/>
            </p:nvSpPr>
            <p:spPr>
              <a:xfrm>
                <a:off x="3195625" y="948925"/>
                <a:ext cx="1065725" cy="868675"/>
              </a:xfrm>
              <a:custGeom>
                <a:avLst/>
                <a:gdLst/>
                <a:ahLst/>
                <a:cxnLst/>
                <a:rect l="l" t="t" r="r" b="b"/>
                <a:pathLst>
                  <a:path w="42629" h="34747" extrusionOk="0">
                    <a:moveTo>
                      <a:pt x="40688" y="0"/>
                    </a:moveTo>
                    <a:cubicBezTo>
                      <a:pt x="40412" y="0"/>
                      <a:pt x="40158" y="175"/>
                      <a:pt x="40201" y="528"/>
                    </a:cubicBezTo>
                    <a:cubicBezTo>
                      <a:pt x="41365" y="10067"/>
                      <a:pt x="38047" y="23368"/>
                      <a:pt x="30842" y="30037"/>
                    </a:cubicBezTo>
                    <a:cubicBezTo>
                      <a:pt x="28224" y="32461"/>
                      <a:pt x="25568" y="33420"/>
                      <a:pt x="22845" y="33420"/>
                    </a:cubicBezTo>
                    <a:cubicBezTo>
                      <a:pt x="19882" y="33420"/>
                      <a:pt x="16841" y="32284"/>
                      <a:pt x="13684" y="30664"/>
                    </a:cubicBezTo>
                    <a:cubicBezTo>
                      <a:pt x="8730" y="28123"/>
                      <a:pt x="4262" y="24779"/>
                      <a:pt x="1228" y="20044"/>
                    </a:cubicBezTo>
                    <a:cubicBezTo>
                      <a:pt x="1111" y="19862"/>
                      <a:pt x="941" y="19787"/>
                      <a:pt x="772" y="19787"/>
                    </a:cubicBezTo>
                    <a:cubicBezTo>
                      <a:pt x="384" y="19787"/>
                      <a:pt x="1" y="20183"/>
                      <a:pt x="270" y="20604"/>
                    </a:cubicBezTo>
                    <a:cubicBezTo>
                      <a:pt x="3531" y="25694"/>
                      <a:pt x="8359" y="29241"/>
                      <a:pt x="13708" y="31920"/>
                    </a:cubicBezTo>
                    <a:cubicBezTo>
                      <a:pt x="16754" y="33444"/>
                      <a:pt x="19868" y="34746"/>
                      <a:pt x="23010" y="34746"/>
                    </a:cubicBezTo>
                    <a:cubicBezTo>
                      <a:pt x="24812" y="34746"/>
                      <a:pt x="26623" y="34318"/>
                      <a:pt x="28436" y="33258"/>
                    </a:cubicBezTo>
                    <a:cubicBezTo>
                      <a:pt x="38461" y="27392"/>
                      <a:pt x="42628" y="11340"/>
                      <a:pt x="41310" y="528"/>
                    </a:cubicBezTo>
                    <a:cubicBezTo>
                      <a:pt x="41267" y="177"/>
                      <a:pt x="40966" y="0"/>
                      <a:pt x="40688"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2099;p45">
                <a:extLst>
                  <a:ext uri="{FF2B5EF4-FFF2-40B4-BE49-F238E27FC236}">
                    <a16:creationId xmlns="" xmlns:a16="http://schemas.microsoft.com/office/drawing/2014/main" id="{416F354E-6F66-4496-BCAA-9C12E14C14DB}"/>
                  </a:ext>
                </a:extLst>
              </p:cNvPr>
              <p:cNvSpPr/>
              <p:nvPr/>
            </p:nvSpPr>
            <p:spPr>
              <a:xfrm>
                <a:off x="3127775" y="781375"/>
                <a:ext cx="1104525" cy="559800"/>
              </a:xfrm>
              <a:custGeom>
                <a:avLst/>
                <a:gdLst/>
                <a:ahLst/>
                <a:cxnLst/>
                <a:rect l="l" t="t" r="r" b="b"/>
                <a:pathLst>
                  <a:path w="44181" h="22392" extrusionOk="0">
                    <a:moveTo>
                      <a:pt x="20432" y="1"/>
                    </a:moveTo>
                    <a:cubicBezTo>
                      <a:pt x="20300" y="1"/>
                      <a:pt x="20169" y="49"/>
                      <a:pt x="20058" y="157"/>
                    </a:cubicBezTo>
                    <a:cubicBezTo>
                      <a:pt x="17178" y="2969"/>
                      <a:pt x="13882" y="4095"/>
                      <a:pt x="10343" y="4095"/>
                    </a:cubicBezTo>
                    <a:cubicBezTo>
                      <a:pt x="8585" y="4095"/>
                      <a:pt x="6766" y="3817"/>
                      <a:pt x="4909" y="3330"/>
                    </a:cubicBezTo>
                    <a:cubicBezTo>
                      <a:pt x="4865" y="3319"/>
                      <a:pt x="4820" y="3313"/>
                      <a:pt x="4775" y="3313"/>
                    </a:cubicBezTo>
                    <a:cubicBezTo>
                      <a:pt x="4481" y="3313"/>
                      <a:pt x="4189" y="3548"/>
                      <a:pt x="4208" y="3866"/>
                    </a:cubicBezTo>
                    <a:cubicBezTo>
                      <a:pt x="4484" y="8588"/>
                      <a:pt x="3505" y="12449"/>
                      <a:pt x="1584" y="16693"/>
                    </a:cubicBezTo>
                    <a:cubicBezTo>
                      <a:pt x="798" y="18429"/>
                      <a:pt x="0" y="20104"/>
                      <a:pt x="580" y="22003"/>
                    </a:cubicBezTo>
                    <a:cubicBezTo>
                      <a:pt x="662" y="22274"/>
                      <a:pt x="881" y="22391"/>
                      <a:pt x="1101" y="22391"/>
                    </a:cubicBezTo>
                    <a:cubicBezTo>
                      <a:pt x="1436" y="22391"/>
                      <a:pt x="1774" y="22122"/>
                      <a:pt x="1648" y="21709"/>
                    </a:cubicBezTo>
                    <a:cubicBezTo>
                      <a:pt x="783" y="18868"/>
                      <a:pt x="3549" y="15651"/>
                      <a:pt x="4388" y="12952"/>
                    </a:cubicBezTo>
                    <a:cubicBezTo>
                      <a:pt x="4778" y="11698"/>
                      <a:pt x="4921" y="5441"/>
                      <a:pt x="5941" y="4747"/>
                    </a:cubicBezTo>
                    <a:cubicBezTo>
                      <a:pt x="6045" y="4677"/>
                      <a:pt x="6279" y="4648"/>
                      <a:pt x="6601" y="4648"/>
                    </a:cubicBezTo>
                    <a:cubicBezTo>
                      <a:pt x="8010" y="4648"/>
                      <a:pt x="11101" y="5197"/>
                      <a:pt x="12376" y="5197"/>
                    </a:cubicBezTo>
                    <a:cubicBezTo>
                      <a:pt x="12500" y="5197"/>
                      <a:pt x="12608" y="5192"/>
                      <a:pt x="12695" y="5181"/>
                    </a:cubicBezTo>
                    <a:cubicBezTo>
                      <a:pt x="15166" y="4849"/>
                      <a:pt x="16663" y="3875"/>
                      <a:pt x="18780" y="2768"/>
                    </a:cubicBezTo>
                    <a:cubicBezTo>
                      <a:pt x="19796" y="2237"/>
                      <a:pt x="20150" y="1957"/>
                      <a:pt x="20547" y="1957"/>
                    </a:cubicBezTo>
                    <a:cubicBezTo>
                      <a:pt x="20867" y="1957"/>
                      <a:pt x="21215" y="2138"/>
                      <a:pt x="21960" y="2515"/>
                    </a:cubicBezTo>
                    <a:cubicBezTo>
                      <a:pt x="23051" y="3064"/>
                      <a:pt x="24021" y="4205"/>
                      <a:pt x="25068" y="4853"/>
                    </a:cubicBezTo>
                    <a:cubicBezTo>
                      <a:pt x="26829" y="5942"/>
                      <a:pt x="28662" y="6639"/>
                      <a:pt x="30740" y="6819"/>
                    </a:cubicBezTo>
                    <a:cubicBezTo>
                      <a:pt x="31256" y="6864"/>
                      <a:pt x="31792" y="6891"/>
                      <a:pt x="32336" y="6891"/>
                    </a:cubicBezTo>
                    <a:cubicBezTo>
                      <a:pt x="34758" y="6891"/>
                      <a:pt x="37321" y="6362"/>
                      <a:pt x="38874" y="4554"/>
                    </a:cubicBezTo>
                    <a:lnTo>
                      <a:pt x="38874" y="4554"/>
                    </a:lnTo>
                    <a:cubicBezTo>
                      <a:pt x="39703" y="6463"/>
                      <a:pt x="40955" y="7931"/>
                      <a:pt x="43175" y="7931"/>
                    </a:cubicBezTo>
                    <a:cubicBezTo>
                      <a:pt x="43270" y="7931"/>
                      <a:pt x="43368" y="7928"/>
                      <a:pt x="43467" y="7923"/>
                    </a:cubicBezTo>
                    <a:cubicBezTo>
                      <a:pt x="44164" y="7883"/>
                      <a:pt x="44181" y="6812"/>
                      <a:pt x="43505" y="6812"/>
                    </a:cubicBezTo>
                    <a:cubicBezTo>
                      <a:pt x="43492" y="6812"/>
                      <a:pt x="43480" y="6813"/>
                      <a:pt x="43467" y="6813"/>
                    </a:cubicBezTo>
                    <a:lnTo>
                      <a:pt x="43466" y="6813"/>
                    </a:lnTo>
                    <a:cubicBezTo>
                      <a:pt x="41262" y="6445"/>
                      <a:pt x="39957" y="5253"/>
                      <a:pt x="39549" y="3237"/>
                    </a:cubicBezTo>
                    <a:cubicBezTo>
                      <a:pt x="39464" y="2988"/>
                      <a:pt x="39222" y="2837"/>
                      <a:pt x="38985" y="2837"/>
                    </a:cubicBezTo>
                    <a:cubicBezTo>
                      <a:pt x="38811" y="2837"/>
                      <a:pt x="38639" y="2919"/>
                      <a:pt x="38535" y="3105"/>
                    </a:cubicBezTo>
                    <a:cubicBezTo>
                      <a:pt x="37387" y="5166"/>
                      <a:pt x="34849" y="5795"/>
                      <a:pt x="32456" y="5795"/>
                    </a:cubicBezTo>
                    <a:cubicBezTo>
                      <a:pt x="31519" y="5795"/>
                      <a:pt x="30604" y="5698"/>
                      <a:pt x="29804" y="5553"/>
                    </a:cubicBezTo>
                    <a:cubicBezTo>
                      <a:pt x="26188" y="4899"/>
                      <a:pt x="23585" y="2409"/>
                      <a:pt x="20842" y="157"/>
                    </a:cubicBezTo>
                    <a:cubicBezTo>
                      <a:pt x="20721" y="58"/>
                      <a:pt x="20576" y="1"/>
                      <a:pt x="20432"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2100;p45">
                <a:extLst>
                  <a:ext uri="{FF2B5EF4-FFF2-40B4-BE49-F238E27FC236}">
                    <a16:creationId xmlns="" xmlns:a16="http://schemas.microsoft.com/office/drawing/2014/main" id="{5549369C-BD95-4A58-94F1-EFE3F08F5623}"/>
                  </a:ext>
                </a:extLst>
              </p:cNvPr>
              <p:cNvSpPr/>
              <p:nvPr/>
            </p:nvSpPr>
            <p:spPr>
              <a:xfrm>
                <a:off x="3367075" y="1634975"/>
                <a:ext cx="474025" cy="585600"/>
              </a:xfrm>
              <a:custGeom>
                <a:avLst/>
                <a:gdLst/>
                <a:ahLst/>
                <a:cxnLst/>
                <a:rect l="l" t="t" r="r" b="b"/>
                <a:pathLst>
                  <a:path w="18961" h="23424" extrusionOk="0">
                    <a:moveTo>
                      <a:pt x="1393" y="1"/>
                    </a:moveTo>
                    <a:cubicBezTo>
                      <a:pt x="1116" y="1"/>
                      <a:pt x="849" y="178"/>
                      <a:pt x="867" y="535"/>
                    </a:cubicBezTo>
                    <a:lnTo>
                      <a:pt x="867" y="536"/>
                    </a:lnTo>
                    <a:cubicBezTo>
                      <a:pt x="1024" y="3695"/>
                      <a:pt x="368" y="6564"/>
                      <a:pt x="118" y="9674"/>
                    </a:cubicBezTo>
                    <a:cubicBezTo>
                      <a:pt x="1" y="11133"/>
                      <a:pt x="2" y="12271"/>
                      <a:pt x="860" y="13508"/>
                    </a:cubicBezTo>
                    <a:cubicBezTo>
                      <a:pt x="2033" y="15201"/>
                      <a:pt x="4283" y="16241"/>
                      <a:pt x="5941" y="17360"/>
                    </a:cubicBezTo>
                    <a:cubicBezTo>
                      <a:pt x="9050" y="19463"/>
                      <a:pt x="12430" y="21139"/>
                      <a:pt x="15465" y="23342"/>
                    </a:cubicBezTo>
                    <a:cubicBezTo>
                      <a:pt x="15543" y="23399"/>
                      <a:pt x="15632" y="23423"/>
                      <a:pt x="15722" y="23423"/>
                    </a:cubicBezTo>
                    <a:cubicBezTo>
                      <a:pt x="15919" y="23423"/>
                      <a:pt x="16122" y="23303"/>
                      <a:pt x="16225" y="23143"/>
                    </a:cubicBezTo>
                    <a:cubicBezTo>
                      <a:pt x="17556" y="21076"/>
                      <a:pt x="18961" y="19415"/>
                      <a:pt x="18760" y="16876"/>
                    </a:cubicBezTo>
                    <a:cubicBezTo>
                      <a:pt x="18502" y="13640"/>
                      <a:pt x="17928" y="10420"/>
                      <a:pt x="17680" y="7161"/>
                    </a:cubicBezTo>
                    <a:cubicBezTo>
                      <a:pt x="17653" y="6806"/>
                      <a:pt x="17360" y="6628"/>
                      <a:pt x="17083" y="6628"/>
                    </a:cubicBezTo>
                    <a:cubicBezTo>
                      <a:pt x="16806" y="6628"/>
                      <a:pt x="16544" y="6805"/>
                      <a:pt x="16571" y="7161"/>
                    </a:cubicBezTo>
                    <a:cubicBezTo>
                      <a:pt x="16709" y="8967"/>
                      <a:pt x="16710" y="10795"/>
                      <a:pt x="16913" y="12595"/>
                    </a:cubicBezTo>
                    <a:cubicBezTo>
                      <a:pt x="17084" y="14113"/>
                      <a:pt x="17791" y="16015"/>
                      <a:pt x="17728" y="17470"/>
                    </a:cubicBezTo>
                    <a:cubicBezTo>
                      <a:pt x="17604" y="20302"/>
                      <a:pt x="16617" y="21263"/>
                      <a:pt x="15275" y="21263"/>
                    </a:cubicBezTo>
                    <a:cubicBezTo>
                      <a:pt x="13218" y="21263"/>
                      <a:pt x="10329" y="19006"/>
                      <a:pt x="8438" y="17773"/>
                    </a:cubicBezTo>
                    <a:cubicBezTo>
                      <a:pt x="4937" y="15488"/>
                      <a:pt x="687" y="13549"/>
                      <a:pt x="1366" y="8691"/>
                    </a:cubicBezTo>
                    <a:cubicBezTo>
                      <a:pt x="1758" y="5887"/>
                      <a:pt x="2118" y="3398"/>
                      <a:pt x="1976" y="535"/>
                    </a:cubicBezTo>
                    <a:cubicBezTo>
                      <a:pt x="1958" y="179"/>
                      <a:pt x="1671" y="1"/>
                      <a:pt x="1393"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2101;p45">
                <a:extLst>
                  <a:ext uri="{FF2B5EF4-FFF2-40B4-BE49-F238E27FC236}">
                    <a16:creationId xmlns="" xmlns:a16="http://schemas.microsoft.com/office/drawing/2014/main" id="{E6E16371-72B4-4D9C-8E46-95FA72C14A39}"/>
                  </a:ext>
                </a:extLst>
              </p:cNvPr>
              <p:cNvSpPr/>
              <p:nvPr/>
            </p:nvSpPr>
            <p:spPr>
              <a:xfrm>
                <a:off x="3260625" y="1889850"/>
                <a:ext cx="518875" cy="479000"/>
              </a:xfrm>
              <a:custGeom>
                <a:avLst/>
                <a:gdLst/>
                <a:ahLst/>
                <a:cxnLst/>
                <a:rect l="l" t="t" r="r" b="b"/>
                <a:pathLst>
                  <a:path w="20755" h="19160" extrusionOk="0">
                    <a:moveTo>
                      <a:pt x="4695" y="0"/>
                    </a:moveTo>
                    <a:cubicBezTo>
                      <a:pt x="4572" y="0"/>
                      <a:pt x="4445" y="42"/>
                      <a:pt x="4329" y="140"/>
                    </a:cubicBezTo>
                    <a:cubicBezTo>
                      <a:pt x="2219" y="1922"/>
                      <a:pt x="1" y="5507"/>
                      <a:pt x="1448" y="8321"/>
                    </a:cubicBezTo>
                    <a:cubicBezTo>
                      <a:pt x="2027" y="9448"/>
                      <a:pt x="3091" y="10174"/>
                      <a:pt x="4210" y="10693"/>
                    </a:cubicBezTo>
                    <a:cubicBezTo>
                      <a:pt x="5868" y="11462"/>
                      <a:pt x="8959" y="11136"/>
                      <a:pt x="10249" y="12174"/>
                    </a:cubicBezTo>
                    <a:cubicBezTo>
                      <a:pt x="11587" y="13249"/>
                      <a:pt x="11331" y="15824"/>
                      <a:pt x="12536" y="17215"/>
                    </a:cubicBezTo>
                    <a:cubicBezTo>
                      <a:pt x="13426" y="18241"/>
                      <a:pt x="14821" y="19125"/>
                      <a:pt x="16216" y="19158"/>
                    </a:cubicBezTo>
                    <a:cubicBezTo>
                      <a:pt x="16248" y="19159"/>
                      <a:pt x="16281" y="19160"/>
                      <a:pt x="16313" y="19160"/>
                    </a:cubicBezTo>
                    <a:cubicBezTo>
                      <a:pt x="19475" y="19160"/>
                      <a:pt x="20201" y="15398"/>
                      <a:pt x="20673" y="12958"/>
                    </a:cubicBezTo>
                    <a:cubicBezTo>
                      <a:pt x="20754" y="12538"/>
                      <a:pt x="20400" y="12263"/>
                      <a:pt x="20075" y="12263"/>
                    </a:cubicBezTo>
                    <a:cubicBezTo>
                      <a:pt x="19860" y="12263"/>
                      <a:pt x="19658" y="12384"/>
                      <a:pt x="19603" y="12663"/>
                    </a:cubicBezTo>
                    <a:cubicBezTo>
                      <a:pt x="19356" y="13935"/>
                      <a:pt x="19226" y="15737"/>
                      <a:pt x="18372" y="16767"/>
                    </a:cubicBezTo>
                    <a:cubicBezTo>
                      <a:pt x="17558" y="17749"/>
                      <a:pt x="16801" y="18134"/>
                      <a:pt x="16114" y="18134"/>
                    </a:cubicBezTo>
                    <a:cubicBezTo>
                      <a:pt x="14183" y="18134"/>
                      <a:pt x="12803" y="15098"/>
                      <a:pt x="12227" y="13762"/>
                    </a:cubicBezTo>
                    <a:cubicBezTo>
                      <a:pt x="11806" y="12786"/>
                      <a:pt x="11716" y="11624"/>
                      <a:pt x="10756" y="10973"/>
                    </a:cubicBezTo>
                    <a:cubicBezTo>
                      <a:pt x="9588" y="10183"/>
                      <a:pt x="7426" y="10545"/>
                      <a:pt x="6147" y="10192"/>
                    </a:cubicBezTo>
                    <a:cubicBezTo>
                      <a:pt x="1010" y="8773"/>
                      <a:pt x="1676" y="3826"/>
                      <a:pt x="5113" y="924"/>
                    </a:cubicBezTo>
                    <a:cubicBezTo>
                      <a:pt x="5544" y="561"/>
                      <a:pt x="5148" y="0"/>
                      <a:pt x="469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2102;p45">
                <a:extLst>
                  <a:ext uri="{FF2B5EF4-FFF2-40B4-BE49-F238E27FC236}">
                    <a16:creationId xmlns="" xmlns:a16="http://schemas.microsoft.com/office/drawing/2014/main" id="{58DC9588-327E-4B25-9C62-942668E52AAF}"/>
                  </a:ext>
                </a:extLst>
              </p:cNvPr>
              <p:cNvSpPr/>
              <p:nvPr/>
            </p:nvSpPr>
            <p:spPr>
              <a:xfrm>
                <a:off x="3736950" y="1879975"/>
                <a:ext cx="328075" cy="366650"/>
              </a:xfrm>
              <a:custGeom>
                <a:avLst/>
                <a:gdLst/>
                <a:ahLst/>
                <a:cxnLst/>
                <a:rect l="l" t="t" r="r" b="b"/>
                <a:pathLst>
                  <a:path w="13123" h="14666" extrusionOk="0">
                    <a:moveTo>
                      <a:pt x="3163" y="1"/>
                    </a:moveTo>
                    <a:cubicBezTo>
                      <a:pt x="3133" y="1"/>
                      <a:pt x="3104" y="1"/>
                      <a:pt x="3074" y="2"/>
                    </a:cubicBezTo>
                    <a:cubicBezTo>
                      <a:pt x="2365" y="15"/>
                      <a:pt x="2359" y="1111"/>
                      <a:pt x="3062" y="1111"/>
                    </a:cubicBezTo>
                    <a:cubicBezTo>
                      <a:pt x="3066" y="1111"/>
                      <a:pt x="3070" y="1111"/>
                      <a:pt x="3074" y="1111"/>
                    </a:cubicBezTo>
                    <a:cubicBezTo>
                      <a:pt x="3094" y="1111"/>
                      <a:pt x="3114" y="1110"/>
                      <a:pt x="3134" y="1110"/>
                    </a:cubicBezTo>
                    <a:cubicBezTo>
                      <a:pt x="6574" y="1110"/>
                      <a:pt x="11951" y="6541"/>
                      <a:pt x="6581" y="8125"/>
                    </a:cubicBezTo>
                    <a:cubicBezTo>
                      <a:pt x="6251" y="8221"/>
                      <a:pt x="6049" y="8632"/>
                      <a:pt x="6248" y="8939"/>
                    </a:cubicBezTo>
                    <a:cubicBezTo>
                      <a:pt x="7306" y="10565"/>
                      <a:pt x="8036" y="12684"/>
                      <a:pt x="5560" y="13395"/>
                    </a:cubicBezTo>
                    <a:cubicBezTo>
                      <a:pt x="5188" y="13502"/>
                      <a:pt x="4804" y="13550"/>
                      <a:pt x="4418" y="13550"/>
                    </a:cubicBezTo>
                    <a:cubicBezTo>
                      <a:pt x="3256" y="13550"/>
                      <a:pt x="2069" y="13119"/>
                      <a:pt x="1093" y="12581"/>
                    </a:cubicBezTo>
                    <a:cubicBezTo>
                      <a:pt x="1000" y="12530"/>
                      <a:pt x="908" y="12508"/>
                      <a:pt x="822" y="12508"/>
                    </a:cubicBezTo>
                    <a:cubicBezTo>
                      <a:pt x="327" y="12508"/>
                      <a:pt x="0" y="13245"/>
                      <a:pt x="533" y="13540"/>
                    </a:cubicBezTo>
                    <a:lnTo>
                      <a:pt x="533" y="13538"/>
                    </a:lnTo>
                    <a:cubicBezTo>
                      <a:pt x="1672" y="14166"/>
                      <a:pt x="3136" y="14665"/>
                      <a:pt x="4542" y="14665"/>
                    </a:cubicBezTo>
                    <a:cubicBezTo>
                      <a:pt x="5485" y="14665"/>
                      <a:pt x="6402" y="14441"/>
                      <a:pt x="7176" y="13881"/>
                    </a:cubicBezTo>
                    <a:cubicBezTo>
                      <a:pt x="8951" y="12598"/>
                      <a:pt x="8476" y="10598"/>
                      <a:pt x="7557" y="8958"/>
                    </a:cubicBezTo>
                    <a:lnTo>
                      <a:pt x="7557" y="8958"/>
                    </a:lnTo>
                    <a:cubicBezTo>
                      <a:pt x="13123" y="6712"/>
                      <a:pt x="7806" y="1"/>
                      <a:pt x="31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2103;p45">
                <a:extLst>
                  <a:ext uri="{FF2B5EF4-FFF2-40B4-BE49-F238E27FC236}">
                    <a16:creationId xmlns="" xmlns:a16="http://schemas.microsoft.com/office/drawing/2014/main" id="{3F033F73-4422-45CE-8103-0EBD3725BA33}"/>
                  </a:ext>
                </a:extLst>
              </p:cNvPr>
              <p:cNvSpPr/>
              <p:nvPr/>
            </p:nvSpPr>
            <p:spPr>
              <a:xfrm>
                <a:off x="2922025" y="1967425"/>
                <a:ext cx="1709675" cy="1506675"/>
              </a:xfrm>
              <a:custGeom>
                <a:avLst/>
                <a:gdLst/>
                <a:ahLst/>
                <a:cxnLst/>
                <a:rect l="l" t="t" r="r" b="b"/>
                <a:pathLst>
                  <a:path w="68387" h="60267" extrusionOk="0">
                    <a:moveTo>
                      <a:pt x="15677" y="1"/>
                    </a:moveTo>
                    <a:cubicBezTo>
                      <a:pt x="15508" y="1"/>
                      <a:pt x="15337" y="76"/>
                      <a:pt x="15220" y="256"/>
                    </a:cubicBezTo>
                    <a:lnTo>
                      <a:pt x="15221" y="258"/>
                    </a:lnTo>
                    <a:cubicBezTo>
                      <a:pt x="11052" y="6656"/>
                      <a:pt x="7805" y="13766"/>
                      <a:pt x="5064" y="20885"/>
                    </a:cubicBezTo>
                    <a:cubicBezTo>
                      <a:pt x="2324" y="28003"/>
                      <a:pt x="0" y="35787"/>
                      <a:pt x="346" y="43500"/>
                    </a:cubicBezTo>
                    <a:cubicBezTo>
                      <a:pt x="553" y="48110"/>
                      <a:pt x="1757" y="53254"/>
                      <a:pt x="5121" y="56628"/>
                    </a:cubicBezTo>
                    <a:cubicBezTo>
                      <a:pt x="7974" y="59489"/>
                      <a:pt x="12008" y="60266"/>
                      <a:pt x="16008" y="60266"/>
                    </a:cubicBezTo>
                    <a:cubicBezTo>
                      <a:pt x="17822" y="60266"/>
                      <a:pt x="19628" y="60106"/>
                      <a:pt x="21315" y="59909"/>
                    </a:cubicBezTo>
                    <a:cubicBezTo>
                      <a:pt x="29036" y="59003"/>
                      <a:pt x="36181" y="55810"/>
                      <a:pt x="43219" y="52688"/>
                    </a:cubicBezTo>
                    <a:cubicBezTo>
                      <a:pt x="50065" y="49653"/>
                      <a:pt x="57272" y="46356"/>
                      <a:pt x="63429" y="42043"/>
                    </a:cubicBezTo>
                    <a:cubicBezTo>
                      <a:pt x="68386" y="38570"/>
                      <a:pt x="67513" y="35172"/>
                      <a:pt x="65622" y="30032"/>
                    </a:cubicBezTo>
                    <a:cubicBezTo>
                      <a:pt x="64655" y="27406"/>
                      <a:pt x="65116" y="20981"/>
                      <a:pt x="62273" y="19584"/>
                    </a:cubicBezTo>
                    <a:cubicBezTo>
                      <a:pt x="61902" y="19402"/>
                      <a:pt x="61499" y="19320"/>
                      <a:pt x="61072" y="19320"/>
                    </a:cubicBezTo>
                    <a:cubicBezTo>
                      <a:pt x="57827" y="19320"/>
                      <a:pt x="53191" y="24037"/>
                      <a:pt x="50873" y="25254"/>
                    </a:cubicBezTo>
                    <a:cubicBezTo>
                      <a:pt x="45963" y="27835"/>
                      <a:pt x="40843" y="30068"/>
                      <a:pt x="35663" y="32047"/>
                    </a:cubicBezTo>
                    <a:cubicBezTo>
                      <a:pt x="30966" y="33841"/>
                      <a:pt x="25644" y="36279"/>
                      <a:pt x="20556" y="36279"/>
                    </a:cubicBezTo>
                    <a:cubicBezTo>
                      <a:pt x="20506" y="36279"/>
                      <a:pt x="20455" y="36279"/>
                      <a:pt x="20405" y="36278"/>
                    </a:cubicBezTo>
                    <a:cubicBezTo>
                      <a:pt x="20404" y="36278"/>
                      <a:pt x="20402" y="36278"/>
                      <a:pt x="20400" y="36278"/>
                    </a:cubicBezTo>
                    <a:cubicBezTo>
                      <a:pt x="19691" y="36278"/>
                      <a:pt x="19693" y="37382"/>
                      <a:pt x="20405" y="37388"/>
                    </a:cubicBezTo>
                    <a:cubicBezTo>
                      <a:pt x="20462" y="37388"/>
                      <a:pt x="20519" y="37388"/>
                      <a:pt x="20575" y="37388"/>
                    </a:cubicBezTo>
                    <a:cubicBezTo>
                      <a:pt x="26311" y="37388"/>
                      <a:pt x="32191" y="34609"/>
                      <a:pt x="37440" y="32542"/>
                    </a:cubicBezTo>
                    <a:cubicBezTo>
                      <a:pt x="42790" y="30434"/>
                      <a:pt x="48463" y="28233"/>
                      <a:pt x="53340" y="25172"/>
                    </a:cubicBezTo>
                    <a:cubicBezTo>
                      <a:pt x="54829" y="24237"/>
                      <a:pt x="56182" y="23090"/>
                      <a:pt x="57671" y="22147"/>
                    </a:cubicBezTo>
                    <a:cubicBezTo>
                      <a:pt x="58368" y="21707"/>
                      <a:pt x="59766" y="20601"/>
                      <a:pt x="60609" y="20601"/>
                    </a:cubicBezTo>
                    <a:cubicBezTo>
                      <a:pt x="60622" y="20601"/>
                      <a:pt x="60635" y="20601"/>
                      <a:pt x="60648" y="20601"/>
                    </a:cubicBezTo>
                    <a:cubicBezTo>
                      <a:pt x="62477" y="20679"/>
                      <a:pt x="62922" y="22868"/>
                      <a:pt x="63210" y="24212"/>
                    </a:cubicBezTo>
                    <a:cubicBezTo>
                      <a:pt x="63569" y="25889"/>
                      <a:pt x="63685" y="27620"/>
                      <a:pt x="64163" y="29266"/>
                    </a:cubicBezTo>
                    <a:cubicBezTo>
                      <a:pt x="65176" y="32746"/>
                      <a:pt x="67758" y="36550"/>
                      <a:pt x="64518" y="39774"/>
                    </a:cubicBezTo>
                    <a:cubicBezTo>
                      <a:pt x="60587" y="43686"/>
                      <a:pt x="54001" y="46333"/>
                      <a:pt x="49107" y="48732"/>
                    </a:cubicBezTo>
                    <a:cubicBezTo>
                      <a:pt x="42653" y="51897"/>
                      <a:pt x="35949" y="55062"/>
                      <a:pt x="29053" y="57138"/>
                    </a:cubicBezTo>
                    <a:cubicBezTo>
                      <a:pt x="25447" y="58223"/>
                      <a:pt x="20672" y="59359"/>
                      <a:pt x="16186" y="59359"/>
                    </a:cubicBezTo>
                    <a:cubicBezTo>
                      <a:pt x="13283" y="59359"/>
                      <a:pt x="10502" y="58883"/>
                      <a:pt x="8237" y="57609"/>
                    </a:cubicBezTo>
                    <a:cubicBezTo>
                      <a:pt x="3127" y="54732"/>
                      <a:pt x="1563" y="48227"/>
                      <a:pt x="1442" y="42786"/>
                    </a:cubicBezTo>
                    <a:cubicBezTo>
                      <a:pt x="1278" y="35421"/>
                      <a:pt x="3480" y="27982"/>
                      <a:pt x="6134" y="21179"/>
                    </a:cubicBezTo>
                    <a:cubicBezTo>
                      <a:pt x="8874" y="14155"/>
                      <a:pt x="12056" y="7143"/>
                      <a:pt x="16178" y="816"/>
                    </a:cubicBezTo>
                    <a:cubicBezTo>
                      <a:pt x="16451" y="398"/>
                      <a:pt x="16067" y="1"/>
                      <a:pt x="15677"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104;p45">
                <a:extLst>
                  <a:ext uri="{FF2B5EF4-FFF2-40B4-BE49-F238E27FC236}">
                    <a16:creationId xmlns="" xmlns:a16="http://schemas.microsoft.com/office/drawing/2014/main" id="{649B24F0-A0DB-4AE4-B5FF-028D21637642}"/>
                  </a:ext>
                </a:extLst>
              </p:cNvPr>
              <p:cNvSpPr/>
              <p:nvPr/>
            </p:nvSpPr>
            <p:spPr>
              <a:xfrm>
                <a:off x="3150425" y="2081475"/>
                <a:ext cx="549125" cy="766975"/>
              </a:xfrm>
              <a:custGeom>
                <a:avLst/>
                <a:gdLst/>
                <a:ahLst/>
                <a:cxnLst/>
                <a:rect l="l" t="t" r="r" b="b"/>
                <a:pathLst>
                  <a:path w="21965" h="30679" extrusionOk="0">
                    <a:moveTo>
                      <a:pt x="3225" y="0"/>
                    </a:moveTo>
                    <a:cubicBezTo>
                      <a:pt x="1585" y="0"/>
                      <a:pt x="1" y="1481"/>
                      <a:pt x="713" y="3138"/>
                    </a:cubicBezTo>
                    <a:cubicBezTo>
                      <a:pt x="1222" y="4808"/>
                      <a:pt x="4374" y="5720"/>
                      <a:pt x="5448" y="6852"/>
                    </a:cubicBezTo>
                    <a:cubicBezTo>
                      <a:pt x="10419" y="12092"/>
                      <a:pt x="13843" y="18395"/>
                      <a:pt x="16712" y="24821"/>
                    </a:cubicBezTo>
                    <a:cubicBezTo>
                      <a:pt x="17627" y="26778"/>
                      <a:pt x="18548" y="28459"/>
                      <a:pt x="18905" y="30677"/>
                    </a:cubicBezTo>
                    <a:cubicBezTo>
                      <a:pt x="18934" y="30678"/>
                      <a:pt x="18963" y="30678"/>
                      <a:pt x="18992" y="30678"/>
                    </a:cubicBezTo>
                    <a:cubicBezTo>
                      <a:pt x="20060" y="30678"/>
                      <a:pt x="21014" y="30168"/>
                      <a:pt x="21965" y="29791"/>
                    </a:cubicBezTo>
                    <a:cubicBezTo>
                      <a:pt x="20658" y="26995"/>
                      <a:pt x="20604" y="23819"/>
                      <a:pt x="19154" y="21158"/>
                    </a:cubicBezTo>
                    <a:cubicBezTo>
                      <a:pt x="17711" y="18359"/>
                      <a:pt x="15847" y="15686"/>
                      <a:pt x="14260" y="13021"/>
                    </a:cubicBezTo>
                    <a:cubicBezTo>
                      <a:pt x="12405" y="10073"/>
                      <a:pt x="10262" y="7532"/>
                      <a:pt x="7983" y="4986"/>
                    </a:cubicBezTo>
                    <a:cubicBezTo>
                      <a:pt x="6509" y="3291"/>
                      <a:pt x="5586" y="1610"/>
                      <a:pt x="3686" y="318"/>
                    </a:cubicBezTo>
                    <a:lnTo>
                      <a:pt x="3695" y="42"/>
                    </a:lnTo>
                    <a:cubicBezTo>
                      <a:pt x="3539" y="14"/>
                      <a:pt x="3382" y="0"/>
                      <a:pt x="322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2105;p45">
                <a:extLst>
                  <a:ext uri="{FF2B5EF4-FFF2-40B4-BE49-F238E27FC236}">
                    <a16:creationId xmlns="" xmlns:a16="http://schemas.microsoft.com/office/drawing/2014/main" id="{9146848E-5444-4ECF-81C2-7FEA5243AB8C}"/>
                  </a:ext>
                </a:extLst>
              </p:cNvPr>
              <p:cNvSpPr/>
              <p:nvPr/>
            </p:nvSpPr>
            <p:spPr>
              <a:xfrm>
                <a:off x="4496100" y="2468450"/>
                <a:ext cx="365925" cy="364975"/>
              </a:xfrm>
              <a:custGeom>
                <a:avLst/>
                <a:gdLst/>
                <a:ahLst/>
                <a:cxnLst/>
                <a:rect l="l" t="t" r="r" b="b"/>
                <a:pathLst>
                  <a:path w="14637" h="14599" extrusionOk="0">
                    <a:moveTo>
                      <a:pt x="6883" y="0"/>
                    </a:moveTo>
                    <a:cubicBezTo>
                      <a:pt x="6834" y="0"/>
                      <a:pt x="6784" y="7"/>
                      <a:pt x="6735" y="23"/>
                    </a:cubicBezTo>
                    <a:cubicBezTo>
                      <a:pt x="4168" y="816"/>
                      <a:pt x="2890" y="3304"/>
                      <a:pt x="550" y="4476"/>
                    </a:cubicBezTo>
                    <a:cubicBezTo>
                      <a:pt x="0" y="4750"/>
                      <a:pt x="340" y="5498"/>
                      <a:pt x="851" y="5498"/>
                    </a:cubicBezTo>
                    <a:cubicBezTo>
                      <a:pt x="934" y="5498"/>
                      <a:pt x="1021" y="5478"/>
                      <a:pt x="1110" y="5434"/>
                    </a:cubicBezTo>
                    <a:lnTo>
                      <a:pt x="1110" y="5433"/>
                    </a:lnTo>
                    <a:cubicBezTo>
                      <a:pt x="3048" y="4462"/>
                      <a:pt x="4282" y="2443"/>
                      <a:pt x="6163" y="1453"/>
                    </a:cubicBezTo>
                    <a:lnTo>
                      <a:pt x="6163" y="1453"/>
                    </a:lnTo>
                    <a:cubicBezTo>
                      <a:pt x="5790" y="2543"/>
                      <a:pt x="4869" y="3532"/>
                      <a:pt x="4360" y="4503"/>
                    </a:cubicBezTo>
                    <a:cubicBezTo>
                      <a:pt x="4169" y="4866"/>
                      <a:pt x="4428" y="5344"/>
                      <a:pt x="4826" y="5344"/>
                    </a:cubicBezTo>
                    <a:cubicBezTo>
                      <a:pt x="4877" y="5344"/>
                      <a:pt x="4931" y="5336"/>
                      <a:pt x="4986" y="5319"/>
                    </a:cubicBezTo>
                    <a:cubicBezTo>
                      <a:pt x="7068" y="4669"/>
                      <a:pt x="8783" y="3264"/>
                      <a:pt x="10782" y="2485"/>
                    </a:cubicBezTo>
                    <a:lnTo>
                      <a:pt x="10782" y="2485"/>
                    </a:lnTo>
                    <a:cubicBezTo>
                      <a:pt x="9629" y="3815"/>
                      <a:pt x="7979" y="4725"/>
                      <a:pt x="6616" y="5829"/>
                    </a:cubicBezTo>
                    <a:cubicBezTo>
                      <a:pt x="6229" y="6144"/>
                      <a:pt x="6565" y="6781"/>
                      <a:pt x="7005" y="6781"/>
                    </a:cubicBezTo>
                    <a:cubicBezTo>
                      <a:pt x="7054" y="6781"/>
                      <a:pt x="7105" y="6773"/>
                      <a:pt x="7156" y="6755"/>
                    </a:cubicBezTo>
                    <a:cubicBezTo>
                      <a:pt x="8054" y="6450"/>
                      <a:pt x="12292" y="4276"/>
                      <a:pt x="12877" y="4276"/>
                    </a:cubicBezTo>
                    <a:cubicBezTo>
                      <a:pt x="12917" y="4276"/>
                      <a:pt x="12940" y="4286"/>
                      <a:pt x="12944" y="4308"/>
                    </a:cubicBezTo>
                    <a:cubicBezTo>
                      <a:pt x="13051" y="5032"/>
                      <a:pt x="8871" y="7219"/>
                      <a:pt x="8197" y="7714"/>
                    </a:cubicBezTo>
                    <a:cubicBezTo>
                      <a:pt x="7755" y="8038"/>
                      <a:pt x="7937" y="8749"/>
                      <a:pt x="8460" y="8749"/>
                    </a:cubicBezTo>
                    <a:cubicBezTo>
                      <a:pt x="8512" y="8749"/>
                      <a:pt x="8567" y="8742"/>
                      <a:pt x="8624" y="8728"/>
                    </a:cubicBezTo>
                    <a:cubicBezTo>
                      <a:pt x="9981" y="8380"/>
                      <a:pt x="11281" y="7944"/>
                      <a:pt x="12657" y="7814"/>
                    </a:cubicBezTo>
                    <a:lnTo>
                      <a:pt x="12657" y="7814"/>
                    </a:lnTo>
                    <a:cubicBezTo>
                      <a:pt x="11634" y="8981"/>
                      <a:pt x="9269" y="9473"/>
                      <a:pt x="8131" y="10197"/>
                    </a:cubicBezTo>
                    <a:cubicBezTo>
                      <a:pt x="7686" y="10480"/>
                      <a:pt x="7838" y="11231"/>
                      <a:pt x="8398" y="11231"/>
                    </a:cubicBezTo>
                    <a:cubicBezTo>
                      <a:pt x="8402" y="11231"/>
                      <a:pt x="8406" y="11231"/>
                      <a:pt x="8411" y="11230"/>
                    </a:cubicBezTo>
                    <a:cubicBezTo>
                      <a:pt x="8577" y="11227"/>
                      <a:pt x="8764" y="11224"/>
                      <a:pt x="8958" y="11224"/>
                    </a:cubicBezTo>
                    <a:cubicBezTo>
                      <a:pt x="10367" y="11224"/>
                      <a:pt x="12157" y="11360"/>
                      <a:pt x="9210" y="12263"/>
                    </a:cubicBezTo>
                    <a:cubicBezTo>
                      <a:pt x="7529" y="12777"/>
                      <a:pt x="5815" y="12805"/>
                      <a:pt x="4171" y="13485"/>
                    </a:cubicBezTo>
                    <a:cubicBezTo>
                      <a:pt x="3593" y="13724"/>
                      <a:pt x="3755" y="14599"/>
                      <a:pt x="4261" y="14599"/>
                    </a:cubicBezTo>
                    <a:cubicBezTo>
                      <a:pt x="4324" y="14599"/>
                      <a:pt x="4393" y="14585"/>
                      <a:pt x="4466" y="14554"/>
                    </a:cubicBezTo>
                    <a:cubicBezTo>
                      <a:pt x="5844" y="13984"/>
                      <a:pt x="12241" y="13719"/>
                      <a:pt x="12375" y="11475"/>
                    </a:cubicBezTo>
                    <a:cubicBezTo>
                      <a:pt x="12424" y="10652"/>
                      <a:pt x="11650" y="10310"/>
                      <a:pt x="10752" y="10176"/>
                    </a:cubicBezTo>
                    <a:lnTo>
                      <a:pt x="10752" y="10176"/>
                    </a:lnTo>
                    <a:cubicBezTo>
                      <a:pt x="12215" y="9560"/>
                      <a:pt x="13706" y="8873"/>
                      <a:pt x="14145" y="7370"/>
                    </a:cubicBezTo>
                    <a:cubicBezTo>
                      <a:pt x="14247" y="7018"/>
                      <a:pt x="13963" y="6675"/>
                      <a:pt x="13609" y="6668"/>
                    </a:cubicBezTo>
                    <a:cubicBezTo>
                      <a:pt x="13549" y="6667"/>
                      <a:pt x="13489" y="6666"/>
                      <a:pt x="13430" y="6666"/>
                    </a:cubicBezTo>
                    <a:cubicBezTo>
                      <a:pt x="12883" y="6666"/>
                      <a:pt x="12358" y="6717"/>
                      <a:pt x="11841" y="6801"/>
                    </a:cubicBezTo>
                    <a:lnTo>
                      <a:pt x="11841" y="6801"/>
                    </a:lnTo>
                    <a:cubicBezTo>
                      <a:pt x="13302" y="5848"/>
                      <a:pt x="14637" y="4726"/>
                      <a:pt x="14349" y="3755"/>
                    </a:cubicBezTo>
                    <a:cubicBezTo>
                      <a:pt x="14190" y="3218"/>
                      <a:pt x="13768" y="3008"/>
                      <a:pt x="13200" y="3008"/>
                    </a:cubicBezTo>
                    <a:cubicBezTo>
                      <a:pt x="12698" y="3008"/>
                      <a:pt x="12080" y="3172"/>
                      <a:pt x="11428" y="3420"/>
                    </a:cubicBezTo>
                    <a:lnTo>
                      <a:pt x="11428" y="3420"/>
                    </a:lnTo>
                    <a:cubicBezTo>
                      <a:pt x="11879" y="2943"/>
                      <a:pt x="12276" y="2414"/>
                      <a:pt x="12581" y="1803"/>
                    </a:cubicBezTo>
                    <a:cubicBezTo>
                      <a:pt x="12787" y="1392"/>
                      <a:pt x="12497" y="976"/>
                      <a:pt x="12078" y="976"/>
                    </a:cubicBezTo>
                    <a:cubicBezTo>
                      <a:pt x="12038" y="976"/>
                      <a:pt x="11997" y="980"/>
                      <a:pt x="11955" y="988"/>
                    </a:cubicBezTo>
                    <a:cubicBezTo>
                      <a:pt x="9798" y="1394"/>
                      <a:pt x="8109" y="2711"/>
                      <a:pt x="6204" y="3638"/>
                    </a:cubicBezTo>
                    <a:lnTo>
                      <a:pt x="6204" y="3638"/>
                    </a:lnTo>
                    <a:cubicBezTo>
                      <a:pt x="6831" y="2693"/>
                      <a:pt x="7423" y="1755"/>
                      <a:pt x="7437" y="557"/>
                    </a:cubicBezTo>
                    <a:cubicBezTo>
                      <a:pt x="7440" y="255"/>
                      <a:pt x="7175" y="0"/>
                      <a:pt x="688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2106;p45">
                <a:extLst>
                  <a:ext uri="{FF2B5EF4-FFF2-40B4-BE49-F238E27FC236}">
                    <a16:creationId xmlns="" xmlns:a16="http://schemas.microsoft.com/office/drawing/2014/main" id="{C11092F4-C327-49DA-9FFC-E9ADE011A46C}"/>
                  </a:ext>
                </a:extLst>
              </p:cNvPr>
              <p:cNvSpPr/>
              <p:nvPr/>
            </p:nvSpPr>
            <p:spPr>
              <a:xfrm>
                <a:off x="4690650" y="2063125"/>
                <a:ext cx="630850" cy="898675"/>
              </a:xfrm>
              <a:custGeom>
                <a:avLst/>
                <a:gdLst/>
                <a:ahLst/>
                <a:cxnLst/>
                <a:rect l="l" t="t" r="r" b="b"/>
                <a:pathLst>
                  <a:path w="25234" h="35947" extrusionOk="0">
                    <a:moveTo>
                      <a:pt x="2577" y="1"/>
                    </a:moveTo>
                    <a:cubicBezTo>
                      <a:pt x="2389" y="1"/>
                      <a:pt x="2200" y="1"/>
                      <a:pt x="2011" y="1"/>
                    </a:cubicBezTo>
                    <a:cubicBezTo>
                      <a:pt x="1697" y="1"/>
                      <a:pt x="1475" y="255"/>
                      <a:pt x="1457" y="555"/>
                    </a:cubicBezTo>
                    <a:cubicBezTo>
                      <a:pt x="1069" y="6771"/>
                      <a:pt x="7" y="12917"/>
                      <a:pt x="0" y="19157"/>
                    </a:cubicBezTo>
                    <a:cubicBezTo>
                      <a:pt x="0" y="19513"/>
                      <a:pt x="278" y="19692"/>
                      <a:pt x="555" y="19692"/>
                    </a:cubicBezTo>
                    <a:cubicBezTo>
                      <a:pt x="832" y="19692"/>
                      <a:pt x="1109" y="19514"/>
                      <a:pt x="1109" y="19157"/>
                    </a:cubicBezTo>
                    <a:lnTo>
                      <a:pt x="1109" y="19155"/>
                    </a:lnTo>
                    <a:cubicBezTo>
                      <a:pt x="1113" y="16018"/>
                      <a:pt x="1351" y="12918"/>
                      <a:pt x="1684" y="9800"/>
                    </a:cubicBezTo>
                    <a:cubicBezTo>
                      <a:pt x="1906" y="7738"/>
                      <a:pt x="1515" y="2131"/>
                      <a:pt x="3720" y="1107"/>
                    </a:cubicBezTo>
                    <a:cubicBezTo>
                      <a:pt x="4291" y="842"/>
                      <a:pt x="5118" y="751"/>
                      <a:pt x="6045" y="751"/>
                    </a:cubicBezTo>
                    <a:cubicBezTo>
                      <a:pt x="7996" y="751"/>
                      <a:pt x="10387" y="1152"/>
                      <a:pt x="11738" y="1168"/>
                    </a:cubicBezTo>
                    <a:cubicBezTo>
                      <a:pt x="13992" y="1195"/>
                      <a:pt x="16245" y="1223"/>
                      <a:pt x="18499" y="1223"/>
                    </a:cubicBezTo>
                    <a:cubicBezTo>
                      <a:pt x="18626" y="1223"/>
                      <a:pt x="18753" y="1223"/>
                      <a:pt x="18879" y="1223"/>
                    </a:cubicBezTo>
                    <a:cubicBezTo>
                      <a:pt x="19493" y="1221"/>
                      <a:pt x="20898" y="1046"/>
                      <a:pt x="21971" y="1046"/>
                    </a:cubicBezTo>
                    <a:cubicBezTo>
                      <a:pt x="22452" y="1046"/>
                      <a:pt x="22866" y="1081"/>
                      <a:pt x="23112" y="1183"/>
                    </a:cubicBezTo>
                    <a:cubicBezTo>
                      <a:pt x="24251" y="1656"/>
                      <a:pt x="23662" y="978"/>
                      <a:pt x="23947" y="2275"/>
                    </a:cubicBezTo>
                    <a:cubicBezTo>
                      <a:pt x="24235" y="3591"/>
                      <a:pt x="23675" y="5618"/>
                      <a:pt x="23574" y="6970"/>
                    </a:cubicBezTo>
                    <a:cubicBezTo>
                      <a:pt x="23284" y="10859"/>
                      <a:pt x="23014" y="14750"/>
                      <a:pt x="22768" y="18642"/>
                    </a:cubicBezTo>
                    <a:cubicBezTo>
                      <a:pt x="22531" y="22284"/>
                      <a:pt x="22307" y="25927"/>
                      <a:pt x="22094" y="29571"/>
                    </a:cubicBezTo>
                    <a:cubicBezTo>
                      <a:pt x="22027" y="30736"/>
                      <a:pt x="21954" y="31902"/>
                      <a:pt x="21900" y="33068"/>
                    </a:cubicBezTo>
                    <a:cubicBezTo>
                      <a:pt x="21828" y="34662"/>
                      <a:pt x="22063" y="34283"/>
                      <a:pt x="21225" y="34583"/>
                    </a:cubicBezTo>
                    <a:cubicBezTo>
                      <a:pt x="20172" y="34960"/>
                      <a:pt x="18852" y="35083"/>
                      <a:pt x="17451" y="35083"/>
                    </a:cubicBezTo>
                    <a:cubicBezTo>
                      <a:pt x="14966" y="35083"/>
                      <a:pt x="12227" y="34696"/>
                      <a:pt x="10267" y="34657"/>
                    </a:cubicBezTo>
                    <a:cubicBezTo>
                      <a:pt x="8086" y="34613"/>
                      <a:pt x="5904" y="34547"/>
                      <a:pt x="3726" y="34423"/>
                    </a:cubicBezTo>
                    <a:cubicBezTo>
                      <a:pt x="561" y="34241"/>
                      <a:pt x="1331" y="32680"/>
                      <a:pt x="1245" y="29791"/>
                    </a:cubicBezTo>
                    <a:cubicBezTo>
                      <a:pt x="1234" y="29435"/>
                      <a:pt x="951" y="29256"/>
                      <a:pt x="673" y="29256"/>
                    </a:cubicBezTo>
                    <a:cubicBezTo>
                      <a:pt x="396" y="29256"/>
                      <a:pt x="125" y="29434"/>
                      <a:pt x="136" y="29791"/>
                    </a:cubicBezTo>
                    <a:cubicBezTo>
                      <a:pt x="185" y="31450"/>
                      <a:pt x="184" y="33101"/>
                      <a:pt x="143" y="34760"/>
                    </a:cubicBezTo>
                    <a:cubicBezTo>
                      <a:pt x="135" y="35079"/>
                      <a:pt x="404" y="35291"/>
                      <a:pt x="697" y="35316"/>
                    </a:cubicBezTo>
                    <a:cubicBezTo>
                      <a:pt x="5093" y="35685"/>
                      <a:pt x="9602" y="35946"/>
                      <a:pt x="14086" y="35946"/>
                    </a:cubicBezTo>
                    <a:cubicBezTo>
                      <a:pt x="16867" y="35946"/>
                      <a:pt x="19638" y="35846"/>
                      <a:pt x="22367" y="35608"/>
                    </a:cubicBezTo>
                    <a:cubicBezTo>
                      <a:pt x="22673" y="35582"/>
                      <a:pt x="22911" y="35376"/>
                      <a:pt x="22921" y="35054"/>
                    </a:cubicBezTo>
                    <a:cubicBezTo>
                      <a:pt x="23289" y="23576"/>
                      <a:pt x="24143" y="12032"/>
                      <a:pt x="25206" y="598"/>
                    </a:cubicBezTo>
                    <a:cubicBezTo>
                      <a:pt x="25233" y="307"/>
                      <a:pt x="24937" y="44"/>
                      <a:pt x="24661" y="44"/>
                    </a:cubicBezTo>
                    <a:cubicBezTo>
                      <a:pt x="24658" y="44"/>
                      <a:pt x="24655" y="44"/>
                      <a:pt x="24652" y="44"/>
                    </a:cubicBezTo>
                    <a:cubicBezTo>
                      <a:pt x="22599" y="85"/>
                      <a:pt x="20546" y="100"/>
                      <a:pt x="18494" y="100"/>
                    </a:cubicBezTo>
                    <a:cubicBezTo>
                      <a:pt x="13189" y="100"/>
                      <a:pt x="7884" y="1"/>
                      <a:pt x="257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2107;p45">
                <a:extLst>
                  <a:ext uri="{FF2B5EF4-FFF2-40B4-BE49-F238E27FC236}">
                    <a16:creationId xmlns="" xmlns:a16="http://schemas.microsoft.com/office/drawing/2014/main" id="{714ECDD0-ED85-47E0-BE77-09825E77BF20}"/>
                  </a:ext>
                </a:extLst>
              </p:cNvPr>
              <p:cNvSpPr/>
              <p:nvPr/>
            </p:nvSpPr>
            <p:spPr>
              <a:xfrm>
                <a:off x="5078325" y="1696350"/>
                <a:ext cx="246400" cy="392225"/>
              </a:xfrm>
              <a:custGeom>
                <a:avLst/>
                <a:gdLst/>
                <a:ahLst/>
                <a:cxnLst/>
                <a:rect l="l" t="t" r="r" b="b"/>
                <a:pathLst>
                  <a:path w="9856" h="15689" extrusionOk="0">
                    <a:moveTo>
                      <a:pt x="1146" y="0"/>
                    </a:moveTo>
                    <a:cubicBezTo>
                      <a:pt x="898" y="0"/>
                      <a:pt x="637" y="173"/>
                      <a:pt x="576" y="413"/>
                    </a:cubicBezTo>
                    <a:cubicBezTo>
                      <a:pt x="1" y="2671"/>
                      <a:pt x="41" y="4856"/>
                      <a:pt x="237" y="7169"/>
                    </a:cubicBezTo>
                    <a:cubicBezTo>
                      <a:pt x="461" y="9821"/>
                      <a:pt x="155" y="12412"/>
                      <a:pt x="313" y="15051"/>
                    </a:cubicBezTo>
                    <a:cubicBezTo>
                      <a:pt x="334" y="15406"/>
                      <a:pt x="623" y="15585"/>
                      <a:pt x="900" y="15585"/>
                    </a:cubicBezTo>
                    <a:cubicBezTo>
                      <a:pt x="1177" y="15585"/>
                      <a:pt x="1443" y="15407"/>
                      <a:pt x="1422" y="15051"/>
                    </a:cubicBezTo>
                    <a:cubicBezTo>
                      <a:pt x="1284" y="12750"/>
                      <a:pt x="1638" y="10491"/>
                      <a:pt x="1437" y="8184"/>
                    </a:cubicBezTo>
                    <a:cubicBezTo>
                      <a:pt x="1250" y="6033"/>
                      <a:pt x="1070" y="3978"/>
                      <a:pt x="1405" y="1873"/>
                    </a:cubicBezTo>
                    <a:lnTo>
                      <a:pt x="1405" y="1873"/>
                    </a:lnTo>
                    <a:cubicBezTo>
                      <a:pt x="4398" y="6037"/>
                      <a:pt x="6316" y="10879"/>
                      <a:pt x="8671" y="15409"/>
                    </a:cubicBezTo>
                    <a:cubicBezTo>
                      <a:pt x="8773" y="15607"/>
                      <a:pt x="8936" y="15688"/>
                      <a:pt x="9102" y="15688"/>
                    </a:cubicBezTo>
                    <a:cubicBezTo>
                      <a:pt x="9471" y="15688"/>
                      <a:pt x="9856" y="15287"/>
                      <a:pt x="9629" y="14850"/>
                    </a:cubicBezTo>
                    <a:lnTo>
                      <a:pt x="9629" y="14850"/>
                    </a:lnTo>
                    <a:lnTo>
                      <a:pt x="9629" y="14851"/>
                    </a:lnTo>
                    <a:cubicBezTo>
                      <a:pt x="7048" y="9886"/>
                      <a:pt x="4965" y="4614"/>
                      <a:pt x="1502" y="169"/>
                    </a:cubicBezTo>
                    <a:cubicBezTo>
                      <a:pt x="1410" y="51"/>
                      <a:pt x="1280" y="0"/>
                      <a:pt x="114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2108;p45">
                <a:extLst>
                  <a:ext uri="{FF2B5EF4-FFF2-40B4-BE49-F238E27FC236}">
                    <a16:creationId xmlns="" xmlns:a16="http://schemas.microsoft.com/office/drawing/2014/main" id="{8D524E3F-3B69-49DB-9532-A0EB831354E3}"/>
                  </a:ext>
                </a:extLst>
              </p:cNvPr>
              <p:cNvSpPr/>
              <p:nvPr/>
            </p:nvSpPr>
            <p:spPr>
              <a:xfrm>
                <a:off x="3991500" y="2379075"/>
                <a:ext cx="115950" cy="295650"/>
              </a:xfrm>
              <a:custGeom>
                <a:avLst/>
                <a:gdLst/>
                <a:ahLst/>
                <a:cxnLst/>
                <a:rect l="l" t="t" r="r" b="b"/>
                <a:pathLst>
                  <a:path w="4638" h="11826" extrusionOk="0">
                    <a:moveTo>
                      <a:pt x="675" y="0"/>
                    </a:moveTo>
                    <a:cubicBezTo>
                      <a:pt x="342" y="0"/>
                      <a:pt x="1" y="271"/>
                      <a:pt x="118" y="686"/>
                    </a:cubicBezTo>
                    <a:cubicBezTo>
                      <a:pt x="717" y="2811"/>
                      <a:pt x="1780" y="4804"/>
                      <a:pt x="2301" y="6944"/>
                    </a:cubicBezTo>
                    <a:cubicBezTo>
                      <a:pt x="2677" y="8485"/>
                      <a:pt x="2829" y="10074"/>
                      <a:pt x="3481" y="11536"/>
                    </a:cubicBezTo>
                    <a:cubicBezTo>
                      <a:pt x="3572" y="11740"/>
                      <a:pt x="3729" y="11825"/>
                      <a:pt x="3892" y="11825"/>
                    </a:cubicBezTo>
                    <a:cubicBezTo>
                      <a:pt x="4249" y="11825"/>
                      <a:pt x="4638" y="11420"/>
                      <a:pt x="4439" y="10976"/>
                    </a:cubicBezTo>
                    <a:cubicBezTo>
                      <a:pt x="3753" y="9437"/>
                      <a:pt x="3711" y="7709"/>
                      <a:pt x="3246" y="6106"/>
                    </a:cubicBezTo>
                    <a:cubicBezTo>
                      <a:pt x="2684" y="4163"/>
                      <a:pt x="1739" y="2346"/>
                      <a:pt x="1187" y="391"/>
                    </a:cubicBezTo>
                    <a:cubicBezTo>
                      <a:pt x="1110" y="118"/>
                      <a:pt x="894" y="0"/>
                      <a:pt x="67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2109;p45">
                <a:extLst>
                  <a:ext uri="{FF2B5EF4-FFF2-40B4-BE49-F238E27FC236}">
                    <a16:creationId xmlns="" xmlns:a16="http://schemas.microsoft.com/office/drawing/2014/main" id="{4556B5EB-79FF-420A-B01A-385C031132F1}"/>
                  </a:ext>
                </a:extLst>
              </p:cNvPr>
              <p:cNvSpPr/>
              <p:nvPr/>
            </p:nvSpPr>
            <p:spPr>
              <a:xfrm>
                <a:off x="3950225" y="1987575"/>
                <a:ext cx="464750" cy="507475"/>
              </a:xfrm>
              <a:custGeom>
                <a:avLst/>
                <a:gdLst/>
                <a:ahLst/>
                <a:cxnLst/>
                <a:rect l="l" t="t" r="r" b="b"/>
                <a:pathLst>
                  <a:path w="18590" h="20299" extrusionOk="0">
                    <a:moveTo>
                      <a:pt x="804" y="1"/>
                    </a:moveTo>
                    <a:cubicBezTo>
                      <a:pt x="380" y="1"/>
                      <a:pt x="1" y="557"/>
                      <a:pt x="390" y="950"/>
                    </a:cubicBezTo>
                    <a:lnTo>
                      <a:pt x="389" y="950"/>
                    </a:lnTo>
                    <a:cubicBezTo>
                      <a:pt x="6391" y="7010"/>
                      <a:pt x="12230" y="13212"/>
                      <a:pt x="17332" y="20061"/>
                    </a:cubicBezTo>
                    <a:cubicBezTo>
                      <a:pt x="17456" y="20229"/>
                      <a:pt x="17628" y="20299"/>
                      <a:pt x="17798" y="20299"/>
                    </a:cubicBezTo>
                    <a:cubicBezTo>
                      <a:pt x="18201" y="20299"/>
                      <a:pt x="18590" y="19905"/>
                      <a:pt x="18290" y="19501"/>
                    </a:cubicBezTo>
                    <a:cubicBezTo>
                      <a:pt x="13130" y="12576"/>
                      <a:pt x="7243" y="6295"/>
                      <a:pt x="1174" y="166"/>
                    </a:cubicBezTo>
                    <a:cubicBezTo>
                      <a:pt x="1059" y="50"/>
                      <a:pt x="929" y="1"/>
                      <a:pt x="80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2110;p45">
                <a:extLst>
                  <a:ext uri="{FF2B5EF4-FFF2-40B4-BE49-F238E27FC236}">
                    <a16:creationId xmlns="" xmlns:a16="http://schemas.microsoft.com/office/drawing/2014/main" id="{726071D6-E5C4-4500-BCEE-AA381900049B}"/>
                  </a:ext>
                </a:extLst>
              </p:cNvPr>
              <p:cNvSpPr/>
              <p:nvPr/>
            </p:nvSpPr>
            <p:spPr>
              <a:xfrm>
                <a:off x="4376225" y="2207650"/>
                <a:ext cx="367400" cy="281550"/>
              </a:xfrm>
              <a:custGeom>
                <a:avLst/>
                <a:gdLst/>
                <a:ahLst/>
                <a:cxnLst/>
                <a:rect l="l" t="t" r="r" b="b"/>
                <a:pathLst>
                  <a:path w="14696" h="11262" extrusionOk="0">
                    <a:moveTo>
                      <a:pt x="13876" y="0"/>
                    </a:moveTo>
                    <a:cubicBezTo>
                      <a:pt x="13789" y="0"/>
                      <a:pt x="13697" y="23"/>
                      <a:pt x="13604" y="75"/>
                    </a:cubicBezTo>
                    <a:cubicBezTo>
                      <a:pt x="11156" y="1437"/>
                      <a:pt x="9185" y="3507"/>
                      <a:pt x="6885" y="5093"/>
                    </a:cubicBezTo>
                    <a:cubicBezTo>
                      <a:pt x="4577" y="6687"/>
                      <a:pt x="2350" y="8297"/>
                      <a:pt x="385" y="10311"/>
                    </a:cubicBezTo>
                    <a:cubicBezTo>
                      <a:pt x="1" y="10704"/>
                      <a:pt x="378" y="11261"/>
                      <a:pt x="800" y="11261"/>
                    </a:cubicBezTo>
                    <a:cubicBezTo>
                      <a:pt x="925" y="11261"/>
                      <a:pt x="1054" y="11212"/>
                      <a:pt x="1169" y="11095"/>
                    </a:cubicBezTo>
                    <a:lnTo>
                      <a:pt x="1170" y="11095"/>
                    </a:lnTo>
                    <a:cubicBezTo>
                      <a:pt x="3273" y="8938"/>
                      <a:pt x="5709" y="7273"/>
                      <a:pt x="8167" y="5553"/>
                    </a:cubicBezTo>
                    <a:cubicBezTo>
                      <a:pt x="10221" y="4117"/>
                      <a:pt x="11968" y="2255"/>
                      <a:pt x="14164" y="1033"/>
                    </a:cubicBezTo>
                    <a:cubicBezTo>
                      <a:pt x="14695" y="738"/>
                      <a:pt x="14370" y="0"/>
                      <a:pt x="1387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2111;p45">
                <a:extLst>
                  <a:ext uri="{FF2B5EF4-FFF2-40B4-BE49-F238E27FC236}">
                    <a16:creationId xmlns="" xmlns:a16="http://schemas.microsoft.com/office/drawing/2014/main" id="{D989BD2E-0203-4FDD-B880-99F172A55CA0}"/>
                  </a:ext>
                </a:extLst>
              </p:cNvPr>
              <p:cNvSpPr/>
              <p:nvPr/>
            </p:nvSpPr>
            <p:spPr>
              <a:xfrm>
                <a:off x="3170225" y="3431375"/>
                <a:ext cx="1449150" cy="775250"/>
              </a:xfrm>
              <a:custGeom>
                <a:avLst/>
                <a:gdLst/>
                <a:ahLst/>
                <a:cxnLst/>
                <a:rect l="l" t="t" r="r" b="b"/>
                <a:pathLst>
                  <a:path w="57966" h="31010" extrusionOk="0">
                    <a:moveTo>
                      <a:pt x="1209" y="0"/>
                    </a:moveTo>
                    <a:cubicBezTo>
                      <a:pt x="932" y="0"/>
                      <a:pt x="649" y="179"/>
                      <a:pt x="640" y="536"/>
                    </a:cubicBezTo>
                    <a:lnTo>
                      <a:pt x="640" y="537"/>
                    </a:lnTo>
                    <a:cubicBezTo>
                      <a:pt x="467" y="7327"/>
                      <a:pt x="0" y="15260"/>
                      <a:pt x="3660" y="21320"/>
                    </a:cubicBezTo>
                    <a:cubicBezTo>
                      <a:pt x="6813" y="26538"/>
                      <a:pt x="12806" y="29423"/>
                      <a:pt x="18624" y="30498"/>
                    </a:cubicBezTo>
                    <a:cubicBezTo>
                      <a:pt x="20508" y="30847"/>
                      <a:pt x="22369" y="31010"/>
                      <a:pt x="24204" y="31010"/>
                    </a:cubicBezTo>
                    <a:cubicBezTo>
                      <a:pt x="36818" y="31010"/>
                      <a:pt x="48213" y="23316"/>
                      <a:pt x="57541" y="15237"/>
                    </a:cubicBezTo>
                    <a:cubicBezTo>
                      <a:pt x="57965" y="14870"/>
                      <a:pt x="57573" y="14310"/>
                      <a:pt x="57124" y="14310"/>
                    </a:cubicBezTo>
                    <a:cubicBezTo>
                      <a:pt x="57001" y="14310"/>
                      <a:pt x="56873" y="14353"/>
                      <a:pt x="56757" y="14453"/>
                    </a:cubicBezTo>
                    <a:cubicBezTo>
                      <a:pt x="47672" y="22323"/>
                      <a:pt x="36648" y="29895"/>
                      <a:pt x="24271" y="29895"/>
                    </a:cubicBezTo>
                    <a:cubicBezTo>
                      <a:pt x="23061" y="29895"/>
                      <a:pt x="21838" y="29823"/>
                      <a:pt x="20603" y="29671"/>
                    </a:cubicBezTo>
                    <a:cubicBezTo>
                      <a:pt x="14474" y="28920"/>
                      <a:pt x="7956" y="26237"/>
                      <a:pt x="4618" y="20760"/>
                    </a:cubicBezTo>
                    <a:cubicBezTo>
                      <a:pt x="1040" y="14886"/>
                      <a:pt x="1581" y="7144"/>
                      <a:pt x="1749" y="536"/>
                    </a:cubicBezTo>
                    <a:cubicBezTo>
                      <a:pt x="1758" y="179"/>
                      <a:pt x="1486" y="0"/>
                      <a:pt x="1209"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2112;p45">
                <a:extLst>
                  <a:ext uri="{FF2B5EF4-FFF2-40B4-BE49-F238E27FC236}">
                    <a16:creationId xmlns="" xmlns:a16="http://schemas.microsoft.com/office/drawing/2014/main" id="{627E6DBA-822D-49E1-91A5-E07C2FECD0A2}"/>
                  </a:ext>
                </a:extLst>
              </p:cNvPr>
              <p:cNvSpPr/>
              <p:nvPr/>
            </p:nvSpPr>
            <p:spPr>
              <a:xfrm>
                <a:off x="3695250" y="3119825"/>
                <a:ext cx="1493150" cy="1798600"/>
              </a:xfrm>
              <a:custGeom>
                <a:avLst/>
                <a:gdLst/>
                <a:ahLst/>
                <a:cxnLst/>
                <a:rect l="l" t="t" r="r" b="b"/>
                <a:pathLst>
                  <a:path w="59726" h="71944" extrusionOk="0">
                    <a:moveTo>
                      <a:pt x="34536" y="1"/>
                    </a:moveTo>
                    <a:cubicBezTo>
                      <a:pt x="30300" y="1"/>
                      <a:pt x="26151" y="381"/>
                      <a:pt x="22612" y="717"/>
                    </a:cubicBezTo>
                    <a:cubicBezTo>
                      <a:pt x="21928" y="782"/>
                      <a:pt x="21901" y="1829"/>
                      <a:pt x="22551" y="1829"/>
                    </a:cubicBezTo>
                    <a:cubicBezTo>
                      <a:pt x="22571" y="1829"/>
                      <a:pt x="22591" y="1828"/>
                      <a:pt x="22612" y="1826"/>
                    </a:cubicBezTo>
                    <a:cubicBezTo>
                      <a:pt x="25277" y="1573"/>
                      <a:pt x="29038" y="1278"/>
                      <a:pt x="33119" y="1278"/>
                    </a:cubicBezTo>
                    <a:cubicBezTo>
                      <a:pt x="44681" y="1278"/>
                      <a:pt x="58814" y="3649"/>
                      <a:pt x="57889" y="16080"/>
                    </a:cubicBezTo>
                    <a:cubicBezTo>
                      <a:pt x="57767" y="17724"/>
                      <a:pt x="57332" y="19315"/>
                      <a:pt x="56665" y="20816"/>
                    </a:cubicBezTo>
                    <a:cubicBezTo>
                      <a:pt x="54050" y="26714"/>
                      <a:pt x="50019" y="32376"/>
                      <a:pt x="46162" y="37519"/>
                    </a:cubicBezTo>
                    <a:cubicBezTo>
                      <a:pt x="37771" y="48706"/>
                      <a:pt x="27649" y="57912"/>
                      <a:pt x="17688" y="67601"/>
                    </a:cubicBezTo>
                    <a:cubicBezTo>
                      <a:pt x="16456" y="68798"/>
                      <a:pt x="15750" y="70164"/>
                      <a:pt x="13963" y="70260"/>
                    </a:cubicBezTo>
                    <a:cubicBezTo>
                      <a:pt x="13894" y="70264"/>
                      <a:pt x="13826" y="70265"/>
                      <a:pt x="13761" y="70265"/>
                    </a:cubicBezTo>
                    <a:cubicBezTo>
                      <a:pt x="12028" y="70265"/>
                      <a:pt x="11580" y="69000"/>
                      <a:pt x="10571" y="67617"/>
                    </a:cubicBezTo>
                    <a:cubicBezTo>
                      <a:pt x="8882" y="65297"/>
                      <a:pt x="7209" y="63013"/>
                      <a:pt x="5335" y="60835"/>
                    </a:cubicBezTo>
                    <a:cubicBezTo>
                      <a:pt x="4156" y="59467"/>
                      <a:pt x="2419" y="57970"/>
                      <a:pt x="1894" y="56167"/>
                    </a:cubicBezTo>
                    <a:cubicBezTo>
                      <a:pt x="1099" y="53433"/>
                      <a:pt x="3076" y="51917"/>
                      <a:pt x="4970" y="50165"/>
                    </a:cubicBezTo>
                    <a:cubicBezTo>
                      <a:pt x="8342" y="47048"/>
                      <a:pt x="11697" y="43946"/>
                      <a:pt x="15367" y="41176"/>
                    </a:cubicBezTo>
                    <a:cubicBezTo>
                      <a:pt x="15830" y="40826"/>
                      <a:pt x="15537" y="40110"/>
                      <a:pt x="15100" y="40110"/>
                    </a:cubicBezTo>
                    <a:cubicBezTo>
                      <a:pt x="15007" y="40110"/>
                      <a:pt x="14907" y="40143"/>
                      <a:pt x="14807" y="40218"/>
                    </a:cubicBezTo>
                    <a:lnTo>
                      <a:pt x="14807" y="40219"/>
                    </a:lnTo>
                    <a:cubicBezTo>
                      <a:pt x="11717" y="42553"/>
                      <a:pt x="8826" y="45095"/>
                      <a:pt x="5979" y="47719"/>
                    </a:cubicBezTo>
                    <a:cubicBezTo>
                      <a:pt x="4251" y="49312"/>
                      <a:pt x="425" y="51552"/>
                      <a:pt x="177" y="54196"/>
                    </a:cubicBezTo>
                    <a:cubicBezTo>
                      <a:pt x="0" y="56078"/>
                      <a:pt x="1721" y="58290"/>
                      <a:pt x="2785" y="59640"/>
                    </a:cubicBezTo>
                    <a:cubicBezTo>
                      <a:pt x="5189" y="62691"/>
                      <a:pt x="7735" y="65569"/>
                      <a:pt x="10019" y="68732"/>
                    </a:cubicBezTo>
                    <a:cubicBezTo>
                      <a:pt x="11511" y="70799"/>
                      <a:pt x="12521" y="71944"/>
                      <a:pt x="13710" y="71944"/>
                    </a:cubicBezTo>
                    <a:cubicBezTo>
                      <a:pt x="14621" y="71944"/>
                      <a:pt x="15636" y="71273"/>
                      <a:pt x="17053" y="69830"/>
                    </a:cubicBezTo>
                    <a:cubicBezTo>
                      <a:pt x="22974" y="63805"/>
                      <a:pt x="29404" y="58367"/>
                      <a:pt x="35175" y="52162"/>
                    </a:cubicBezTo>
                    <a:cubicBezTo>
                      <a:pt x="40775" y="46144"/>
                      <a:pt x="46191" y="39838"/>
                      <a:pt x="50762" y="32989"/>
                    </a:cubicBezTo>
                    <a:cubicBezTo>
                      <a:pt x="53597" y="28741"/>
                      <a:pt x="57095" y="24048"/>
                      <a:pt x="58488" y="19046"/>
                    </a:cubicBezTo>
                    <a:cubicBezTo>
                      <a:pt x="59726" y="14597"/>
                      <a:pt x="58806" y="9806"/>
                      <a:pt x="55511" y="6470"/>
                    </a:cubicBezTo>
                    <a:cubicBezTo>
                      <a:pt x="50384" y="1282"/>
                      <a:pt x="42314" y="1"/>
                      <a:pt x="34536"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2113;p45">
                <a:extLst>
                  <a:ext uri="{FF2B5EF4-FFF2-40B4-BE49-F238E27FC236}">
                    <a16:creationId xmlns="" xmlns:a16="http://schemas.microsoft.com/office/drawing/2014/main" id="{74A46F28-E3B5-4426-87EB-41F05A5F4334}"/>
                  </a:ext>
                </a:extLst>
              </p:cNvPr>
              <p:cNvSpPr/>
              <p:nvPr/>
            </p:nvSpPr>
            <p:spPr>
              <a:xfrm>
                <a:off x="4252700" y="3824275"/>
                <a:ext cx="786050" cy="1027525"/>
              </a:xfrm>
              <a:custGeom>
                <a:avLst/>
                <a:gdLst/>
                <a:ahLst/>
                <a:cxnLst/>
                <a:rect l="l" t="t" r="r" b="b"/>
                <a:pathLst>
                  <a:path w="31442" h="41101" extrusionOk="0">
                    <a:moveTo>
                      <a:pt x="30767" y="0"/>
                    </a:moveTo>
                    <a:cubicBezTo>
                      <a:pt x="30548" y="0"/>
                      <a:pt x="30334" y="119"/>
                      <a:pt x="30259" y="393"/>
                    </a:cubicBezTo>
                    <a:cubicBezTo>
                      <a:pt x="28886" y="5465"/>
                      <a:pt x="28260" y="10669"/>
                      <a:pt x="27224" y="15811"/>
                    </a:cubicBezTo>
                    <a:cubicBezTo>
                      <a:pt x="26250" y="20657"/>
                      <a:pt x="24698" y="25346"/>
                      <a:pt x="23273" y="30072"/>
                    </a:cubicBezTo>
                    <a:cubicBezTo>
                      <a:pt x="22680" y="32040"/>
                      <a:pt x="22169" y="34038"/>
                      <a:pt x="21552" y="35998"/>
                    </a:cubicBezTo>
                    <a:cubicBezTo>
                      <a:pt x="20718" y="38645"/>
                      <a:pt x="20032" y="39767"/>
                      <a:pt x="18010" y="39767"/>
                    </a:cubicBezTo>
                    <a:cubicBezTo>
                      <a:pt x="17525" y="39767"/>
                      <a:pt x="16964" y="39702"/>
                      <a:pt x="16306" y="39579"/>
                    </a:cubicBezTo>
                    <a:cubicBezTo>
                      <a:pt x="11013" y="38590"/>
                      <a:pt x="5916" y="37020"/>
                      <a:pt x="888" y="35106"/>
                    </a:cubicBezTo>
                    <a:cubicBezTo>
                      <a:pt x="818" y="35080"/>
                      <a:pt x="752" y="35068"/>
                      <a:pt x="691" y="35068"/>
                    </a:cubicBezTo>
                    <a:cubicBezTo>
                      <a:pt x="170" y="35068"/>
                      <a:pt x="0" y="35950"/>
                      <a:pt x="593" y="36176"/>
                    </a:cubicBezTo>
                    <a:lnTo>
                      <a:pt x="593" y="36177"/>
                    </a:lnTo>
                    <a:cubicBezTo>
                      <a:pt x="5685" y="38114"/>
                      <a:pt x="12419" y="41101"/>
                      <a:pt x="18035" y="41101"/>
                    </a:cubicBezTo>
                    <a:cubicBezTo>
                      <a:pt x="18207" y="41101"/>
                      <a:pt x="18378" y="41098"/>
                      <a:pt x="18549" y="41092"/>
                    </a:cubicBezTo>
                    <a:cubicBezTo>
                      <a:pt x="21118" y="41005"/>
                      <a:pt x="21646" y="39464"/>
                      <a:pt x="22450" y="36878"/>
                    </a:cubicBezTo>
                    <a:cubicBezTo>
                      <a:pt x="24187" y="31289"/>
                      <a:pt x="25956" y="25641"/>
                      <a:pt x="27413" y="19973"/>
                    </a:cubicBezTo>
                    <a:cubicBezTo>
                      <a:pt x="29047" y="13609"/>
                      <a:pt x="29611" y="7034"/>
                      <a:pt x="31329" y="687"/>
                    </a:cubicBezTo>
                    <a:cubicBezTo>
                      <a:pt x="31441" y="272"/>
                      <a:pt x="31099" y="0"/>
                      <a:pt x="30767"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2114;p45">
                <a:extLst>
                  <a:ext uri="{FF2B5EF4-FFF2-40B4-BE49-F238E27FC236}">
                    <a16:creationId xmlns="" xmlns:a16="http://schemas.microsoft.com/office/drawing/2014/main" id="{9BCFD1D8-8991-45C6-91FB-0BBB72429907}"/>
                  </a:ext>
                </a:extLst>
              </p:cNvPr>
              <p:cNvSpPr/>
              <p:nvPr/>
            </p:nvSpPr>
            <p:spPr>
              <a:xfrm>
                <a:off x="3335575" y="4563175"/>
                <a:ext cx="590550" cy="714675"/>
              </a:xfrm>
              <a:custGeom>
                <a:avLst/>
                <a:gdLst/>
                <a:ahLst/>
                <a:cxnLst/>
                <a:rect l="l" t="t" r="r" b="b"/>
                <a:pathLst>
                  <a:path w="23622" h="28587" extrusionOk="0">
                    <a:moveTo>
                      <a:pt x="16310" y="0"/>
                    </a:moveTo>
                    <a:cubicBezTo>
                      <a:pt x="16221" y="0"/>
                      <a:pt x="16126" y="26"/>
                      <a:pt x="16029" y="85"/>
                    </a:cubicBezTo>
                    <a:cubicBezTo>
                      <a:pt x="13302" y="1751"/>
                      <a:pt x="11010" y="4432"/>
                      <a:pt x="8567" y="6509"/>
                    </a:cubicBezTo>
                    <a:cubicBezTo>
                      <a:pt x="6229" y="8495"/>
                      <a:pt x="3022" y="10699"/>
                      <a:pt x="1837" y="13660"/>
                    </a:cubicBezTo>
                    <a:cubicBezTo>
                      <a:pt x="0" y="18241"/>
                      <a:pt x="3020" y="23409"/>
                      <a:pt x="6595" y="26210"/>
                    </a:cubicBezTo>
                    <a:cubicBezTo>
                      <a:pt x="7568" y="26973"/>
                      <a:pt x="10238" y="28587"/>
                      <a:pt x="12063" y="28587"/>
                    </a:cubicBezTo>
                    <a:cubicBezTo>
                      <a:pt x="13057" y="28587"/>
                      <a:pt x="13800" y="28109"/>
                      <a:pt x="13884" y="26757"/>
                    </a:cubicBezTo>
                    <a:cubicBezTo>
                      <a:pt x="14036" y="24318"/>
                      <a:pt x="10934" y="22939"/>
                      <a:pt x="10514" y="20930"/>
                    </a:cubicBezTo>
                    <a:cubicBezTo>
                      <a:pt x="10081" y="18855"/>
                      <a:pt x="13991" y="16301"/>
                      <a:pt x="15309" y="15193"/>
                    </a:cubicBezTo>
                    <a:cubicBezTo>
                      <a:pt x="17826" y="13078"/>
                      <a:pt x="20445" y="11101"/>
                      <a:pt x="23140" y="9219"/>
                    </a:cubicBezTo>
                    <a:cubicBezTo>
                      <a:pt x="23622" y="8882"/>
                      <a:pt x="23323" y="8162"/>
                      <a:pt x="22871" y="8162"/>
                    </a:cubicBezTo>
                    <a:cubicBezTo>
                      <a:pt x="22778" y="8162"/>
                      <a:pt x="22680" y="8192"/>
                      <a:pt x="22580" y="8261"/>
                    </a:cubicBezTo>
                    <a:cubicBezTo>
                      <a:pt x="20264" y="9878"/>
                      <a:pt x="18004" y="11556"/>
                      <a:pt x="15815" y="13341"/>
                    </a:cubicBezTo>
                    <a:cubicBezTo>
                      <a:pt x="13945" y="14864"/>
                      <a:pt x="10935" y="16698"/>
                      <a:pt x="9739" y="18829"/>
                    </a:cubicBezTo>
                    <a:cubicBezTo>
                      <a:pt x="9317" y="19581"/>
                      <a:pt x="9173" y="19943"/>
                      <a:pt x="9238" y="20791"/>
                    </a:cubicBezTo>
                    <a:cubicBezTo>
                      <a:pt x="9369" y="22519"/>
                      <a:pt x="12486" y="23764"/>
                      <a:pt x="12321" y="25525"/>
                    </a:cubicBezTo>
                    <a:cubicBezTo>
                      <a:pt x="13069" y="26511"/>
                      <a:pt x="12552" y="27073"/>
                      <a:pt x="10772" y="27212"/>
                    </a:cubicBezTo>
                    <a:lnTo>
                      <a:pt x="8981" y="26464"/>
                    </a:lnTo>
                    <a:cubicBezTo>
                      <a:pt x="7712" y="25793"/>
                      <a:pt x="6582" y="24852"/>
                      <a:pt x="5612" y="23798"/>
                    </a:cubicBezTo>
                    <a:cubicBezTo>
                      <a:pt x="3412" y="21401"/>
                      <a:pt x="1611" y="17728"/>
                      <a:pt x="2707" y="14433"/>
                    </a:cubicBezTo>
                    <a:cubicBezTo>
                      <a:pt x="3718" y="11390"/>
                      <a:pt x="7581" y="8775"/>
                      <a:pt x="9934" y="6797"/>
                    </a:cubicBezTo>
                    <a:cubicBezTo>
                      <a:pt x="12110" y="4969"/>
                      <a:pt x="14182" y="2514"/>
                      <a:pt x="16589" y="1043"/>
                    </a:cubicBezTo>
                    <a:cubicBezTo>
                      <a:pt x="17102" y="730"/>
                      <a:pt x="16787" y="0"/>
                      <a:pt x="16310"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2115;p45">
                <a:extLst>
                  <a:ext uri="{FF2B5EF4-FFF2-40B4-BE49-F238E27FC236}">
                    <a16:creationId xmlns="" xmlns:a16="http://schemas.microsoft.com/office/drawing/2014/main" id="{63E0C995-745B-4C24-97AB-9FCB0D97DB67}"/>
                  </a:ext>
                </a:extLst>
              </p:cNvPr>
              <p:cNvSpPr/>
              <p:nvPr/>
            </p:nvSpPr>
            <p:spPr>
              <a:xfrm>
                <a:off x="3223550" y="4671875"/>
                <a:ext cx="623750" cy="724550"/>
              </a:xfrm>
              <a:custGeom>
                <a:avLst/>
                <a:gdLst/>
                <a:ahLst/>
                <a:cxnLst/>
                <a:rect l="l" t="t" r="r" b="b"/>
                <a:pathLst>
                  <a:path w="24950" h="28982" extrusionOk="0">
                    <a:moveTo>
                      <a:pt x="12545" y="0"/>
                    </a:moveTo>
                    <a:cubicBezTo>
                      <a:pt x="7745" y="4015"/>
                      <a:pt x="1" y="9748"/>
                      <a:pt x="3684" y="16748"/>
                    </a:cubicBezTo>
                    <a:cubicBezTo>
                      <a:pt x="5701" y="20537"/>
                      <a:pt x="13777" y="28982"/>
                      <a:pt x="19436" y="28982"/>
                    </a:cubicBezTo>
                    <a:cubicBezTo>
                      <a:pt x="20049" y="28982"/>
                      <a:pt x="20635" y="28882"/>
                      <a:pt x="21181" y="28667"/>
                    </a:cubicBezTo>
                    <a:cubicBezTo>
                      <a:pt x="24949" y="27109"/>
                      <a:pt x="24625" y="23650"/>
                      <a:pt x="19368" y="18817"/>
                    </a:cubicBezTo>
                    <a:cubicBezTo>
                      <a:pt x="17701" y="17285"/>
                      <a:pt x="17211" y="16827"/>
                      <a:pt x="18640" y="14933"/>
                    </a:cubicBezTo>
                    <a:cubicBezTo>
                      <a:pt x="19499" y="13849"/>
                      <a:pt x="22435" y="12408"/>
                      <a:pt x="22330" y="11163"/>
                    </a:cubicBezTo>
                    <a:cubicBezTo>
                      <a:pt x="22207" y="10608"/>
                      <a:pt x="17523" y="4962"/>
                      <a:pt x="16176" y="3684"/>
                    </a:cubicBezTo>
                    <a:cubicBezTo>
                      <a:pt x="15232" y="2832"/>
                      <a:pt x="13348" y="986"/>
                      <a:pt x="12545"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2116;p45">
                <a:extLst>
                  <a:ext uri="{FF2B5EF4-FFF2-40B4-BE49-F238E27FC236}">
                    <a16:creationId xmlns="" xmlns:a16="http://schemas.microsoft.com/office/drawing/2014/main" id="{378100CA-9289-480B-B03F-B8F276996B29}"/>
                  </a:ext>
                </a:extLst>
              </p:cNvPr>
              <p:cNvSpPr/>
              <p:nvPr/>
            </p:nvSpPr>
            <p:spPr>
              <a:xfrm>
                <a:off x="4211650" y="4730125"/>
                <a:ext cx="498975" cy="678975"/>
              </a:xfrm>
              <a:custGeom>
                <a:avLst/>
                <a:gdLst/>
                <a:ahLst/>
                <a:cxnLst/>
                <a:rect l="l" t="t" r="r" b="b"/>
                <a:pathLst>
                  <a:path w="19959" h="27159" extrusionOk="0">
                    <a:moveTo>
                      <a:pt x="5008" y="1"/>
                    </a:moveTo>
                    <a:cubicBezTo>
                      <a:pt x="4845" y="1"/>
                      <a:pt x="4689" y="86"/>
                      <a:pt x="4599" y="291"/>
                    </a:cubicBezTo>
                    <a:cubicBezTo>
                      <a:pt x="3222" y="3452"/>
                      <a:pt x="2815" y="7222"/>
                      <a:pt x="1964" y="10573"/>
                    </a:cubicBezTo>
                    <a:cubicBezTo>
                      <a:pt x="1253" y="13372"/>
                      <a:pt x="0" y="16853"/>
                      <a:pt x="755" y="19788"/>
                    </a:cubicBezTo>
                    <a:cubicBezTo>
                      <a:pt x="1950" y="24434"/>
                      <a:pt x="7304" y="26879"/>
                      <a:pt x="11705" y="27142"/>
                    </a:cubicBezTo>
                    <a:cubicBezTo>
                      <a:pt x="11882" y="27152"/>
                      <a:pt x="12087" y="27158"/>
                      <a:pt x="12313" y="27158"/>
                    </a:cubicBezTo>
                    <a:cubicBezTo>
                      <a:pt x="14838" y="27158"/>
                      <a:pt x="19958" y="26428"/>
                      <a:pt x="17994" y="23320"/>
                    </a:cubicBezTo>
                    <a:cubicBezTo>
                      <a:pt x="16509" y="20969"/>
                      <a:pt x="12985" y="21997"/>
                      <a:pt x="11951" y="19383"/>
                    </a:cubicBezTo>
                    <a:cubicBezTo>
                      <a:pt x="11016" y="17025"/>
                      <a:pt x="12408" y="13948"/>
                      <a:pt x="13084" y="11569"/>
                    </a:cubicBezTo>
                    <a:cubicBezTo>
                      <a:pt x="13843" y="8899"/>
                      <a:pt x="14717" y="6270"/>
                      <a:pt x="15669" y="3662"/>
                    </a:cubicBezTo>
                    <a:cubicBezTo>
                      <a:pt x="15818" y="3257"/>
                      <a:pt x="15485" y="2990"/>
                      <a:pt x="15145" y="2990"/>
                    </a:cubicBezTo>
                    <a:cubicBezTo>
                      <a:pt x="14923" y="2990"/>
                      <a:pt x="14697" y="3105"/>
                      <a:pt x="14601" y="3368"/>
                    </a:cubicBezTo>
                    <a:cubicBezTo>
                      <a:pt x="13359" y="6763"/>
                      <a:pt x="12271" y="10196"/>
                      <a:pt x="11360" y="13697"/>
                    </a:cubicBezTo>
                    <a:cubicBezTo>
                      <a:pt x="10928" y="15354"/>
                      <a:pt x="9698" y="18073"/>
                      <a:pt x="10202" y="19887"/>
                    </a:cubicBezTo>
                    <a:cubicBezTo>
                      <a:pt x="11023" y="22846"/>
                      <a:pt x="15093" y="21158"/>
                      <a:pt x="16380" y="23408"/>
                    </a:cubicBezTo>
                    <a:cubicBezTo>
                      <a:pt x="17575" y="25497"/>
                      <a:pt x="15173" y="25991"/>
                      <a:pt x="12828" y="25991"/>
                    </a:cubicBezTo>
                    <a:cubicBezTo>
                      <a:pt x="11298" y="25991"/>
                      <a:pt x="9791" y="25781"/>
                      <a:pt x="9325" y="25666"/>
                    </a:cubicBezTo>
                    <a:cubicBezTo>
                      <a:pt x="6692" y="25015"/>
                      <a:pt x="3817" y="23536"/>
                      <a:pt x="2469" y="21070"/>
                    </a:cubicBezTo>
                    <a:cubicBezTo>
                      <a:pt x="776" y="17969"/>
                      <a:pt x="2228" y="14051"/>
                      <a:pt x="3034" y="10868"/>
                    </a:cubicBezTo>
                    <a:cubicBezTo>
                      <a:pt x="3828" y="7728"/>
                      <a:pt x="4270" y="3805"/>
                      <a:pt x="5558" y="850"/>
                    </a:cubicBezTo>
                    <a:cubicBezTo>
                      <a:pt x="5751" y="406"/>
                      <a:pt x="5363" y="1"/>
                      <a:pt x="5008"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2117;p45">
                <a:extLst>
                  <a:ext uri="{FF2B5EF4-FFF2-40B4-BE49-F238E27FC236}">
                    <a16:creationId xmlns="" xmlns:a16="http://schemas.microsoft.com/office/drawing/2014/main" id="{A9BA4656-DF83-4534-A040-A9F086242504}"/>
                  </a:ext>
                </a:extLst>
              </p:cNvPr>
              <p:cNvSpPr/>
              <p:nvPr/>
            </p:nvSpPr>
            <p:spPr>
              <a:xfrm>
                <a:off x="4106900" y="4940200"/>
                <a:ext cx="759875" cy="535475"/>
              </a:xfrm>
              <a:custGeom>
                <a:avLst/>
                <a:gdLst/>
                <a:ahLst/>
                <a:cxnLst/>
                <a:rect l="l" t="t" r="r" b="b"/>
                <a:pathLst>
                  <a:path w="30395" h="21419" extrusionOk="0">
                    <a:moveTo>
                      <a:pt x="4686" y="0"/>
                    </a:moveTo>
                    <a:cubicBezTo>
                      <a:pt x="3057" y="6043"/>
                      <a:pt x="1" y="15180"/>
                      <a:pt x="7032" y="18803"/>
                    </a:cubicBezTo>
                    <a:cubicBezTo>
                      <a:pt x="9468" y="20042"/>
                      <a:pt x="14996" y="21418"/>
                      <a:pt x="19888" y="21418"/>
                    </a:cubicBezTo>
                    <a:cubicBezTo>
                      <a:pt x="23515" y="21418"/>
                      <a:pt x="26793" y="20662"/>
                      <a:pt x="28202" y="18532"/>
                    </a:cubicBezTo>
                    <a:cubicBezTo>
                      <a:pt x="30394" y="15094"/>
                      <a:pt x="28145" y="12445"/>
                      <a:pt x="21067" y="11502"/>
                    </a:cubicBezTo>
                    <a:cubicBezTo>
                      <a:pt x="18823" y="11202"/>
                      <a:pt x="18159" y="11109"/>
                      <a:pt x="18245" y="8736"/>
                    </a:cubicBezTo>
                    <a:cubicBezTo>
                      <a:pt x="18326" y="7358"/>
                      <a:pt x="19906" y="4493"/>
                      <a:pt x="19104" y="3533"/>
                    </a:cubicBezTo>
                    <a:cubicBezTo>
                      <a:pt x="18685" y="3149"/>
                      <a:pt x="11609" y="1210"/>
                      <a:pt x="9774" y="936"/>
                    </a:cubicBezTo>
                    <a:cubicBezTo>
                      <a:pt x="8512" y="778"/>
                      <a:pt x="5909" y="349"/>
                      <a:pt x="4686"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2118;p45">
                <a:extLst>
                  <a:ext uri="{FF2B5EF4-FFF2-40B4-BE49-F238E27FC236}">
                    <a16:creationId xmlns="" xmlns:a16="http://schemas.microsoft.com/office/drawing/2014/main" id="{AC1CD3C3-6BA9-4931-B3E1-94272C48EAEC}"/>
                  </a:ext>
                </a:extLst>
              </p:cNvPr>
              <p:cNvSpPr/>
              <p:nvPr/>
            </p:nvSpPr>
            <p:spPr>
              <a:xfrm>
                <a:off x="4330725" y="2511950"/>
                <a:ext cx="178950" cy="511325"/>
              </a:xfrm>
              <a:custGeom>
                <a:avLst/>
                <a:gdLst/>
                <a:ahLst/>
                <a:cxnLst/>
                <a:rect l="l" t="t" r="r" b="b"/>
                <a:pathLst>
                  <a:path w="7158" h="20453" extrusionOk="0">
                    <a:moveTo>
                      <a:pt x="681" y="0"/>
                    </a:moveTo>
                    <a:cubicBezTo>
                      <a:pt x="357" y="0"/>
                      <a:pt x="1" y="276"/>
                      <a:pt x="77" y="696"/>
                    </a:cubicBezTo>
                    <a:cubicBezTo>
                      <a:pt x="764" y="4508"/>
                      <a:pt x="2158" y="8067"/>
                      <a:pt x="3298" y="11753"/>
                    </a:cubicBezTo>
                    <a:cubicBezTo>
                      <a:pt x="4172" y="14576"/>
                      <a:pt x="4612" y="17526"/>
                      <a:pt x="5975" y="20173"/>
                    </a:cubicBezTo>
                    <a:cubicBezTo>
                      <a:pt x="6076" y="20370"/>
                      <a:pt x="6239" y="20452"/>
                      <a:pt x="6405" y="20452"/>
                    </a:cubicBezTo>
                    <a:cubicBezTo>
                      <a:pt x="6773" y="20452"/>
                      <a:pt x="7158" y="20051"/>
                      <a:pt x="6933" y="19614"/>
                    </a:cubicBezTo>
                    <a:cubicBezTo>
                      <a:pt x="5425" y="16686"/>
                      <a:pt x="4980" y="13296"/>
                      <a:pt x="3955" y="10185"/>
                    </a:cubicBezTo>
                    <a:cubicBezTo>
                      <a:pt x="2888" y="6945"/>
                      <a:pt x="1754" y="3768"/>
                      <a:pt x="1147" y="401"/>
                    </a:cubicBezTo>
                    <a:cubicBezTo>
                      <a:pt x="1096" y="121"/>
                      <a:pt x="896" y="0"/>
                      <a:pt x="68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2119;p45">
                <a:extLst>
                  <a:ext uri="{FF2B5EF4-FFF2-40B4-BE49-F238E27FC236}">
                    <a16:creationId xmlns="" xmlns:a16="http://schemas.microsoft.com/office/drawing/2014/main" id="{5E716363-B751-47B7-98E0-37EA494FB05F}"/>
                  </a:ext>
                </a:extLst>
              </p:cNvPr>
              <p:cNvSpPr/>
              <p:nvPr/>
            </p:nvSpPr>
            <p:spPr>
              <a:xfrm>
                <a:off x="2774000" y="1882625"/>
                <a:ext cx="619750" cy="1803300"/>
              </a:xfrm>
              <a:custGeom>
                <a:avLst/>
                <a:gdLst/>
                <a:ahLst/>
                <a:cxnLst/>
                <a:rect l="l" t="t" r="r" b="b"/>
                <a:pathLst>
                  <a:path w="24790" h="72132" extrusionOk="0">
                    <a:moveTo>
                      <a:pt x="21424" y="1"/>
                    </a:moveTo>
                    <a:cubicBezTo>
                      <a:pt x="17451" y="1"/>
                      <a:pt x="12681" y="3877"/>
                      <a:pt x="10404" y="6170"/>
                    </a:cubicBezTo>
                    <a:cubicBezTo>
                      <a:pt x="4179" y="12440"/>
                      <a:pt x="2850" y="23488"/>
                      <a:pt x="1503" y="31753"/>
                    </a:cubicBezTo>
                    <a:cubicBezTo>
                      <a:pt x="653" y="36974"/>
                      <a:pt x="612" y="42193"/>
                      <a:pt x="444" y="47469"/>
                    </a:cubicBezTo>
                    <a:cubicBezTo>
                      <a:pt x="287" y="52350"/>
                      <a:pt x="0" y="57313"/>
                      <a:pt x="2004" y="61893"/>
                    </a:cubicBezTo>
                    <a:cubicBezTo>
                      <a:pt x="4648" y="67943"/>
                      <a:pt x="10207" y="71052"/>
                      <a:pt x="16519" y="72122"/>
                    </a:cubicBezTo>
                    <a:cubicBezTo>
                      <a:pt x="16556" y="72128"/>
                      <a:pt x="16591" y="72131"/>
                      <a:pt x="16626" y="72131"/>
                    </a:cubicBezTo>
                    <a:cubicBezTo>
                      <a:pt x="17246" y="72131"/>
                      <a:pt x="17480" y="71166"/>
                      <a:pt x="16814" y="71052"/>
                    </a:cubicBezTo>
                    <a:cubicBezTo>
                      <a:pt x="9994" y="69896"/>
                      <a:pt x="4332" y="66303"/>
                      <a:pt x="2270" y="59395"/>
                    </a:cubicBezTo>
                    <a:cubicBezTo>
                      <a:pt x="1115" y="55531"/>
                      <a:pt x="1429" y="51442"/>
                      <a:pt x="1553" y="47469"/>
                    </a:cubicBezTo>
                    <a:cubicBezTo>
                      <a:pt x="1699" y="42807"/>
                      <a:pt x="1660" y="38142"/>
                      <a:pt x="2328" y="33515"/>
                    </a:cubicBezTo>
                    <a:cubicBezTo>
                      <a:pt x="3431" y="25874"/>
                      <a:pt x="4829" y="17784"/>
                      <a:pt x="8474" y="10890"/>
                    </a:cubicBezTo>
                    <a:cubicBezTo>
                      <a:pt x="10176" y="7668"/>
                      <a:pt x="16304" y="1025"/>
                      <a:pt x="21132" y="1025"/>
                    </a:cubicBezTo>
                    <a:cubicBezTo>
                      <a:pt x="22069" y="1025"/>
                      <a:pt x="22957" y="1275"/>
                      <a:pt x="23754" y="1848"/>
                    </a:cubicBezTo>
                    <a:cubicBezTo>
                      <a:pt x="23854" y="1920"/>
                      <a:pt x="23953" y="1951"/>
                      <a:pt x="24045" y="1951"/>
                    </a:cubicBezTo>
                    <a:cubicBezTo>
                      <a:pt x="24492" y="1951"/>
                      <a:pt x="24790" y="1232"/>
                      <a:pt x="24314" y="890"/>
                    </a:cubicBezTo>
                    <a:cubicBezTo>
                      <a:pt x="23444" y="265"/>
                      <a:pt x="22461" y="1"/>
                      <a:pt x="21424"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2120;p45">
                <a:extLst>
                  <a:ext uri="{FF2B5EF4-FFF2-40B4-BE49-F238E27FC236}">
                    <a16:creationId xmlns="" xmlns:a16="http://schemas.microsoft.com/office/drawing/2014/main" id="{91A55F10-55B3-436D-BF9B-4380D0BECF2A}"/>
                  </a:ext>
                </a:extLst>
              </p:cNvPr>
              <p:cNvSpPr/>
              <p:nvPr/>
            </p:nvSpPr>
            <p:spPr>
              <a:xfrm>
                <a:off x="3139050" y="1704525"/>
                <a:ext cx="271150" cy="257850"/>
              </a:xfrm>
              <a:custGeom>
                <a:avLst/>
                <a:gdLst/>
                <a:ahLst/>
                <a:cxnLst/>
                <a:rect l="l" t="t" r="r" b="b"/>
                <a:pathLst>
                  <a:path w="10846" h="10314" extrusionOk="0">
                    <a:moveTo>
                      <a:pt x="8051" y="1"/>
                    </a:moveTo>
                    <a:cubicBezTo>
                      <a:pt x="6095" y="1"/>
                      <a:pt x="4155" y="608"/>
                      <a:pt x="2641" y="1916"/>
                    </a:cubicBezTo>
                    <a:cubicBezTo>
                      <a:pt x="203" y="4020"/>
                      <a:pt x="62" y="6784"/>
                      <a:pt x="8" y="9778"/>
                    </a:cubicBezTo>
                    <a:cubicBezTo>
                      <a:pt x="1" y="10135"/>
                      <a:pt x="275" y="10314"/>
                      <a:pt x="552" y="10314"/>
                    </a:cubicBezTo>
                    <a:cubicBezTo>
                      <a:pt x="829" y="10314"/>
                      <a:pt x="1110" y="10135"/>
                      <a:pt x="1117" y="9778"/>
                    </a:cubicBezTo>
                    <a:cubicBezTo>
                      <a:pt x="1162" y="7289"/>
                      <a:pt x="1161" y="4958"/>
                      <a:pt x="3039" y="3056"/>
                    </a:cubicBezTo>
                    <a:cubicBezTo>
                      <a:pt x="4359" y="1719"/>
                      <a:pt x="6206" y="1105"/>
                      <a:pt x="8048" y="1105"/>
                    </a:cubicBezTo>
                    <a:cubicBezTo>
                      <a:pt x="8673" y="1105"/>
                      <a:pt x="9298" y="1175"/>
                      <a:pt x="9901" y="1312"/>
                    </a:cubicBezTo>
                    <a:cubicBezTo>
                      <a:pt x="9949" y="1323"/>
                      <a:pt x="9994" y="1328"/>
                      <a:pt x="10038" y="1328"/>
                    </a:cubicBezTo>
                    <a:cubicBezTo>
                      <a:pt x="10633" y="1328"/>
                      <a:pt x="10845" y="391"/>
                      <a:pt x="10196" y="243"/>
                    </a:cubicBezTo>
                    <a:cubicBezTo>
                      <a:pt x="9492" y="83"/>
                      <a:pt x="8770" y="1"/>
                      <a:pt x="8051"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2121;p45">
                <a:extLst>
                  <a:ext uri="{FF2B5EF4-FFF2-40B4-BE49-F238E27FC236}">
                    <a16:creationId xmlns="" xmlns:a16="http://schemas.microsoft.com/office/drawing/2014/main" id="{698E361A-F8AB-4051-82A2-3A2EB172C05D}"/>
                  </a:ext>
                </a:extLst>
              </p:cNvPr>
              <p:cNvSpPr/>
              <p:nvPr/>
            </p:nvSpPr>
            <p:spPr>
              <a:xfrm>
                <a:off x="2261400" y="366500"/>
                <a:ext cx="2120475" cy="2814575"/>
              </a:xfrm>
              <a:custGeom>
                <a:avLst/>
                <a:gdLst/>
                <a:ahLst/>
                <a:cxnLst/>
                <a:rect l="l" t="t" r="r" b="b"/>
                <a:pathLst>
                  <a:path w="84819" h="112583" extrusionOk="0">
                    <a:moveTo>
                      <a:pt x="54097" y="1"/>
                    </a:moveTo>
                    <a:cubicBezTo>
                      <a:pt x="49266" y="1"/>
                      <a:pt x="44417" y="988"/>
                      <a:pt x="40053" y="2939"/>
                    </a:cubicBezTo>
                    <a:cubicBezTo>
                      <a:pt x="32890" y="6143"/>
                      <a:pt x="27920" y="11491"/>
                      <a:pt x="26060" y="19210"/>
                    </a:cubicBezTo>
                    <a:cubicBezTo>
                      <a:pt x="24031" y="27627"/>
                      <a:pt x="25511" y="36565"/>
                      <a:pt x="23495" y="45032"/>
                    </a:cubicBezTo>
                    <a:cubicBezTo>
                      <a:pt x="22441" y="49457"/>
                      <a:pt x="20270" y="53396"/>
                      <a:pt x="16768" y="56351"/>
                    </a:cubicBezTo>
                    <a:cubicBezTo>
                      <a:pt x="13676" y="58959"/>
                      <a:pt x="9653" y="60879"/>
                      <a:pt x="8087" y="64886"/>
                    </a:cubicBezTo>
                    <a:cubicBezTo>
                      <a:pt x="6953" y="67789"/>
                      <a:pt x="7802" y="70449"/>
                      <a:pt x="8802" y="73259"/>
                    </a:cubicBezTo>
                    <a:cubicBezTo>
                      <a:pt x="9418" y="74988"/>
                      <a:pt x="10099" y="76382"/>
                      <a:pt x="9346" y="78206"/>
                    </a:cubicBezTo>
                    <a:cubicBezTo>
                      <a:pt x="8410" y="80476"/>
                      <a:pt x="5593" y="82061"/>
                      <a:pt x="4020" y="83924"/>
                    </a:cubicBezTo>
                    <a:cubicBezTo>
                      <a:pt x="2036" y="86276"/>
                      <a:pt x="756" y="89240"/>
                      <a:pt x="1983" y="92282"/>
                    </a:cubicBezTo>
                    <a:cubicBezTo>
                      <a:pt x="3447" y="95916"/>
                      <a:pt x="7282" y="96569"/>
                      <a:pt x="9976" y="98901"/>
                    </a:cubicBezTo>
                    <a:cubicBezTo>
                      <a:pt x="13901" y="102300"/>
                      <a:pt x="10780" y="107276"/>
                      <a:pt x="14417" y="110474"/>
                    </a:cubicBezTo>
                    <a:cubicBezTo>
                      <a:pt x="15628" y="111540"/>
                      <a:pt x="17557" y="112582"/>
                      <a:pt x="19328" y="112582"/>
                    </a:cubicBezTo>
                    <a:cubicBezTo>
                      <a:pt x="20051" y="112582"/>
                      <a:pt x="20747" y="112409"/>
                      <a:pt x="21358" y="111994"/>
                    </a:cubicBezTo>
                    <a:cubicBezTo>
                      <a:pt x="21846" y="111661"/>
                      <a:pt x="21544" y="110939"/>
                      <a:pt x="21087" y="110939"/>
                    </a:cubicBezTo>
                    <a:cubicBezTo>
                      <a:pt x="20995" y="110939"/>
                      <a:pt x="20897" y="110968"/>
                      <a:pt x="20798" y="111035"/>
                    </a:cubicBezTo>
                    <a:cubicBezTo>
                      <a:pt x="20251" y="111408"/>
                      <a:pt x="19681" y="111567"/>
                      <a:pt x="19112" y="111567"/>
                    </a:cubicBezTo>
                    <a:cubicBezTo>
                      <a:pt x="16701" y="111567"/>
                      <a:pt x="14316" y="108701"/>
                      <a:pt x="13810" y="107009"/>
                    </a:cubicBezTo>
                    <a:cubicBezTo>
                      <a:pt x="13303" y="105319"/>
                      <a:pt x="13707" y="103760"/>
                      <a:pt x="13371" y="102081"/>
                    </a:cubicBezTo>
                    <a:cubicBezTo>
                      <a:pt x="12881" y="99645"/>
                      <a:pt x="11242" y="98373"/>
                      <a:pt x="9234" y="97116"/>
                    </a:cubicBezTo>
                    <a:cubicBezTo>
                      <a:pt x="4516" y="94157"/>
                      <a:pt x="0" y="90483"/>
                      <a:pt x="4804" y="84708"/>
                    </a:cubicBezTo>
                    <a:cubicBezTo>
                      <a:pt x="6584" y="82569"/>
                      <a:pt x="9653" y="80851"/>
                      <a:pt x="10606" y="78119"/>
                    </a:cubicBezTo>
                    <a:cubicBezTo>
                      <a:pt x="11099" y="76710"/>
                      <a:pt x="10776" y="75544"/>
                      <a:pt x="10324" y="74161"/>
                    </a:cubicBezTo>
                    <a:cubicBezTo>
                      <a:pt x="8732" y="69278"/>
                      <a:pt x="7766" y="65364"/>
                      <a:pt x="12042" y="61374"/>
                    </a:cubicBezTo>
                    <a:cubicBezTo>
                      <a:pt x="16925" y="56815"/>
                      <a:pt x="21783" y="54223"/>
                      <a:pt x="23973" y="47472"/>
                    </a:cubicBezTo>
                    <a:cubicBezTo>
                      <a:pt x="28634" y="33108"/>
                      <a:pt x="21840" y="14693"/>
                      <a:pt x="37383" y="5549"/>
                    </a:cubicBezTo>
                    <a:cubicBezTo>
                      <a:pt x="42389" y="2603"/>
                      <a:pt x="48258" y="1117"/>
                      <a:pt x="54076" y="1117"/>
                    </a:cubicBezTo>
                    <a:cubicBezTo>
                      <a:pt x="65167" y="1117"/>
                      <a:pt x="76070" y="6518"/>
                      <a:pt x="80446" y="17505"/>
                    </a:cubicBezTo>
                    <a:cubicBezTo>
                      <a:pt x="84269" y="27104"/>
                      <a:pt x="82815" y="38615"/>
                      <a:pt x="82369" y="48701"/>
                    </a:cubicBezTo>
                    <a:cubicBezTo>
                      <a:pt x="81914" y="58988"/>
                      <a:pt x="79478" y="69653"/>
                      <a:pt x="81021" y="79909"/>
                    </a:cubicBezTo>
                    <a:cubicBezTo>
                      <a:pt x="81063" y="80189"/>
                      <a:pt x="81259" y="80310"/>
                      <a:pt x="81471" y="80310"/>
                    </a:cubicBezTo>
                    <a:cubicBezTo>
                      <a:pt x="81793" y="80310"/>
                      <a:pt x="82154" y="80034"/>
                      <a:pt x="82090" y="79614"/>
                    </a:cubicBezTo>
                    <a:lnTo>
                      <a:pt x="82091" y="79614"/>
                    </a:lnTo>
                    <a:cubicBezTo>
                      <a:pt x="81169" y="73490"/>
                      <a:pt x="81969" y="67426"/>
                      <a:pt x="82598" y="61318"/>
                    </a:cubicBezTo>
                    <a:cubicBezTo>
                      <a:pt x="83231" y="55166"/>
                      <a:pt x="83503" y="48983"/>
                      <a:pt x="83693" y="42803"/>
                    </a:cubicBezTo>
                    <a:cubicBezTo>
                      <a:pt x="83980" y="33551"/>
                      <a:pt x="84818" y="23613"/>
                      <a:pt x="80589" y="15045"/>
                    </a:cubicBezTo>
                    <a:cubicBezTo>
                      <a:pt x="75595" y="4930"/>
                      <a:pt x="64892" y="1"/>
                      <a:pt x="54097"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22;p45">
              <a:extLst>
                <a:ext uri="{FF2B5EF4-FFF2-40B4-BE49-F238E27FC236}">
                  <a16:creationId xmlns="" xmlns:a16="http://schemas.microsoft.com/office/drawing/2014/main" id="{31FE3872-4D52-415C-A820-A9335BA1397F}"/>
                </a:ext>
              </a:extLst>
            </p:cNvPr>
            <p:cNvGrpSpPr/>
            <p:nvPr/>
          </p:nvGrpSpPr>
          <p:grpSpPr>
            <a:xfrm rot="1091468">
              <a:off x="4201303" y="2118692"/>
              <a:ext cx="305412" cy="275214"/>
              <a:chOff x="1788350" y="1117875"/>
              <a:chExt cx="304425" cy="274325"/>
            </a:xfrm>
          </p:grpSpPr>
          <p:sp>
            <p:nvSpPr>
              <p:cNvPr id="104" name="Google Shape;2123;p45">
                <a:extLst>
                  <a:ext uri="{FF2B5EF4-FFF2-40B4-BE49-F238E27FC236}">
                    <a16:creationId xmlns="" xmlns:a16="http://schemas.microsoft.com/office/drawing/2014/main" id="{EC05326B-2C91-4F3F-A7B6-2DC8E2158B17}"/>
                  </a:ext>
                </a:extLst>
              </p:cNvPr>
              <p:cNvSpPr/>
              <p:nvPr/>
            </p:nvSpPr>
            <p:spPr>
              <a:xfrm>
                <a:off x="1917675" y="1282700"/>
                <a:ext cx="175100" cy="109500"/>
              </a:xfrm>
              <a:custGeom>
                <a:avLst/>
                <a:gdLst/>
                <a:ahLst/>
                <a:cxnLst/>
                <a:rect l="l" t="t" r="r" b="b"/>
                <a:pathLst>
                  <a:path w="7004" h="4380" extrusionOk="0">
                    <a:moveTo>
                      <a:pt x="5618" y="820"/>
                    </a:moveTo>
                    <a:cubicBezTo>
                      <a:pt x="5743" y="820"/>
                      <a:pt x="5864" y="841"/>
                      <a:pt x="5951" y="896"/>
                    </a:cubicBezTo>
                    <a:cubicBezTo>
                      <a:pt x="6042" y="957"/>
                      <a:pt x="6010" y="1305"/>
                      <a:pt x="5951" y="1497"/>
                    </a:cubicBezTo>
                    <a:cubicBezTo>
                      <a:pt x="5575" y="2707"/>
                      <a:pt x="4388" y="3458"/>
                      <a:pt x="2870" y="3523"/>
                    </a:cubicBezTo>
                    <a:cubicBezTo>
                      <a:pt x="2472" y="3418"/>
                      <a:pt x="2045" y="3358"/>
                      <a:pt x="1674" y="3184"/>
                    </a:cubicBezTo>
                    <a:cubicBezTo>
                      <a:pt x="1435" y="3073"/>
                      <a:pt x="1124" y="2808"/>
                      <a:pt x="1115" y="2597"/>
                    </a:cubicBezTo>
                    <a:cubicBezTo>
                      <a:pt x="1106" y="2396"/>
                      <a:pt x="1408" y="2125"/>
                      <a:pt x="1637" y="1988"/>
                    </a:cubicBezTo>
                    <a:cubicBezTo>
                      <a:pt x="1927" y="1809"/>
                      <a:pt x="2274" y="1708"/>
                      <a:pt x="2605" y="1611"/>
                    </a:cubicBezTo>
                    <a:cubicBezTo>
                      <a:pt x="3500" y="1350"/>
                      <a:pt x="4392" y="1094"/>
                      <a:pt x="5295" y="860"/>
                    </a:cubicBezTo>
                    <a:cubicBezTo>
                      <a:pt x="5392" y="836"/>
                      <a:pt x="5507" y="820"/>
                      <a:pt x="5618" y="820"/>
                    </a:cubicBezTo>
                    <a:close/>
                    <a:moveTo>
                      <a:pt x="5778" y="0"/>
                    </a:moveTo>
                    <a:cubicBezTo>
                      <a:pt x="5705" y="0"/>
                      <a:pt x="5630" y="6"/>
                      <a:pt x="5552" y="17"/>
                    </a:cubicBezTo>
                    <a:cubicBezTo>
                      <a:pt x="5392" y="40"/>
                      <a:pt x="5231" y="90"/>
                      <a:pt x="5070" y="131"/>
                    </a:cubicBezTo>
                    <a:cubicBezTo>
                      <a:pt x="4227" y="351"/>
                      <a:pt x="3370" y="539"/>
                      <a:pt x="2535" y="805"/>
                    </a:cubicBezTo>
                    <a:cubicBezTo>
                      <a:pt x="1949" y="993"/>
                      <a:pt x="1344" y="1203"/>
                      <a:pt x="840" y="1542"/>
                    </a:cubicBezTo>
                    <a:cubicBezTo>
                      <a:pt x="1" y="2106"/>
                      <a:pt x="19" y="3156"/>
                      <a:pt x="890" y="3665"/>
                    </a:cubicBezTo>
                    <a:cubicBezTo>
                      <a:pt x="1486" y="4018"/>
                      <a:pt x="2192" y="4182"/>
                      <a:pt x="2710" y="4380"/>
                    </a:cubicBezTo>
                    <a:cubicBezTo>
                      <a:pt x="3429" y="4233"/>
                      <a:pt x="3961" y="4178"/>
                      <a:pt x="4461" y="4013"/>
                    </a:cubicBezTo>
                    <a:cubicBezTo>
                      <a:pt x="5749" y="3591"/>
                      <a:pt x="6555" y="2703"/>
                      <a:pt x="6835" y="1369"/>
                    </a:cubicBezTo>
                    <a:cubicBezTo>
                      <a:pt x="7003" y="570"/>
                      <a:pt x="6533" y="0"/>
                      <a:pt x="577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24;p45">
                <a:extLst>
                  <a:ext uri="{FF2B5EF4-FFF2-40B4-BE49-F238E27FC236}">
                    <a16:creationId xmlns="" xmlns:a16="http://schemas.microsoft.com/office/drawing/2014/main" id="{0B657667-003B-4633-811A-A958672D78B0}"/>
                  </a:ext>
                </a:extLst>
              </p:cNvPr>
              <p:cNvSpPr/>
              <p:nvPr/>
            </p:nvSpPr>
            <p:spPr>
              <a:xfrm>
                <a:off x="2016475" y="1117875"/>
                <a:ext cx="48575" cy="57900"/>
              </a:xfrm>
              <a:custGeom>
                <a:avLst/>
                <a:gdLst/>
                <a:ahLst/>
                <a:cxnLst/>
                <a:rect l="l" t="t" r="r" b="b"/>
                <a:pathLst>
                  <a:path w="1943" h="2316" extrusionOk="0">
                    <a:moveTo>
                      <a:pt x="655" y="0"/>
                    </a:moveTo>
                    <a:cubicBezTo>
                      <a:pt x="274" y="0"/>
                      <a:pt x="0" y="292"/>
                      <a:pt x="69" y="743"/>
                    </a:cubicBezTo>
                    <a:cubicBezTo>
                      <a:pt x="123" y="1095"/>
                      <a:pt x="280" y="1439"/>
                      <a:pt x="435" y="1765"/>
                    </a:cubicBezTo>
                    <a:cubicBezTo>
                      <a:pt x="562" y="2026"/>
                      <a:pt x="746" y="2315"/>
                      <a:pt x="1018" y="2315"/>
                    </a:cubicBezTo>
                    <a:cubicBezTo>
                      <a:pt x="1082" y="2315"/>
                      <a:pt x="1150" y="2300"/>
                      <a:pt x="1223" y="2264"/>
                    </a:cubicBezTo>
                    <a:cubicBezTo>
                      <a:pt x="1517" y="2123"/>
                      <a:pt x="1710" y="1755"/>
                      <a:pt x="1943" y="1490"/>
                    </a:cubicBezTo>
                    <a:cubicBezTo>
                      <a:pt x="1838" y="861"/>
                      <a:pt x="1458" y="260"/>
                      <a:pt x="985" y="68"/>
                    </a:cubicBezTo>
                    <a:cubicBezTo>
                      <a:pt x="871" y="22"/>
                      <a:pt x="759" y="0"/>
                      <a:pt x="65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25;p45">
                <a:extLst>
                  <a:ext uri="{FF2B5EF4-FFF2-40B4-BE49-F238E27FC236}">
                    <a16:creationId xmlns="" xmlns:a16="http://schemas.microsoft.com/office/drawing/2014/main" id="{055F5789-21BC-4AA6-A4DE-390AB3F54253}"/>
                  </a:ext>
                </a:extLst>
              </p:cNvPr>
              <p:cNvSpPr/>
              <p:nvPr/>
            </p:nvSpPr>
            <p:spPr>
              <a:xfrm>
                <a:off x="1981625" y="1215525"/>
                <a:ext cx="60875" cy="48925"/>
              </a:xfrm>
              <a:custGeom>
                <a:avLst/>
                <a:gdLst/>
                <a:ahLst/>
                <a:cxnLst/>
                <a:rect l="l" t="t" r="r" b="b"/>
                <a:pathLst>
                  <a:path w="2435" h="1957" extrusionOk="0">
                    <a:moveTo>
                      <a:pt x="1140" y="1"/>
                    </a:moveTo>
                    <a:cubicBezTo>
                      <a:pt x="885" y="1"/>
                      <a:pt x="630" y="13"/>
                      <a:pt x="377" y="31"/>
                    </a:cubicBezTo>
                    <a:cubicBezTo>
                      <a:pt x="248" y="41"/>
                      <a:pt x="124" y="192"/>
                      <a:pt x="0" y="279"/>
                    </a:cubicBezTo>
                    <a:cubicBezTo>
                      <a:pt x="120" y="366"/>
                      <a:pt x="234" y="503"/>
                      <a:pt x="362" y="522"/>
                    </a:cubicBezTo>
                    <a:cubicBezTo>
                      <a:pt x="702" y="573"/>
                      <a:pt x="1046" y="567"/>
                      <a:pt x="1481" y="586"/>
                    </a:cubicBezTo>
                    <a:cubicBezTo>
                      <a:pt x="1243" y="920"/>
                      <a:pt x="1031" y="1154"/>
                      <a:pt x="903" y="1429"/>
                    </a:cubicBezTo>
                    <a:cubicBezTo>
                      <a:pt x="845" y="1566"/>
                      <a:pt x="945" y="1778"/>
                      <a:pt x="968" y="1957"/>
                    </a:cubicBezTo>
                    <a:cubicBezTo>
                      <a:pt x="1132" y="1919"/>
                      <a:pt x="1357" y="1942"/>
                      <a:pt x="1454" y="1842"/>
                    </a:cubicBezTo>
                    <a:cubicBezTo>
                      <a:pt x="1722" y="1547"/>
                      <a:pt x="1962" y="1225"/>
                      <a:pt x="2169" y="884"/>
                    </a:cubicBezTo>
                    <a:cubicBezTo>
                      <a:pt x="2434" y="439"/>
                      <a:pt x="2256" y="77"/>
                      <a:pt x="1742" y="26"/>
                    </a:cubicBezTo>
                    <a:cubicBezTo>
                      <a:pt x="1542" y="8"/>
                      <a:pt x="1341" y="1"/>
                      <a:pt x="114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26;p45">
                <a:extLst>
                  <a:ext uri="{FF2B5EF4-FFF2-40B4-BE49-F238E27FC236}">
                    <a16:creationId xmlns="" xmlns:a16="http://schemas.microsoft.com/office/drawing/2014/main" id="{9FFD4A14-4FE7-4D11-B78E-50B7FDB63F22}"/>
                  </a:ext>
                </a:extLst>
              </p:cNvPr>
              <p:cNvSpPr/>
              <p:nvPr/>
            </p:nvSpPr>
            <p:spPr>
              <a:xfrm>
                <a:off x="1842525" y="1184300"/>
                <a:ext cx="45300" cy="61975"/>
              </a:xfrm>
              <a:custGeom>
                <a:avLst/>
                <a:gdLst/>
                <a:ahLst/>
                <a:cxnLst/>
                <a:rect l="l" t="t" r="r" b="b"/>
                <a:pathLst>
                  <a:path w="1812" h="2479" extrusionOk="0">
                    <a:moveTo>
                      <a:pt x="630" y="0"/>
                    </a:moveTo>
                    <a:cubicBezTo>
                      <a:pt x="505" y="0"/>
                      <a:pt x="388" y="23"/>
                      <a:pt x="307" y="74"/>
                    </a:cubicBezTo>
                    <a:cubicBezTo>
                      <a:pt x="133" y="189"/>
                      <a:pt x="0" y="551"/>
                      <a:pt x="37" y="771"/>
                    </a:cubicBezTo>
                    <a:cubicBezTo>
                      <a:pt x="101" y="1170"/>
                      <a:pt x="276" y="1564"/>
                      <a:pt x="468" y="1931"/>
                    </a:cubicBezTo>
                    <a:cubicBezTo>
                      <a:pt x="603" y="2190"/>
                      <a:pt x="808" y="2479"/>
                      <a:pt x="1087" y="2479"/>
                    </a:cubicBezTo>
                    <a:cubicBezTo>
                      <a:pt x="1159" y="2479"/>
                      <a:pt x="1235" y="2460"/>
                      <a:pt x="1315" y="2417"/>
                    </a:cubicBezTo>
                    <a:cubicBezTo>
                      <a:pt x="1582" y="2275"/>
                      <a:pt x="1715" y="1881"/>
                      <a:pt x="1811" y="1738"/>
                    </a:cubicBezTo>
                    <a:cubicBezTo>
                      <a:pt x="1765" y="936"/>
                      <a:pt x="1618" y="381"/>
                      <a:pt x="1059" y="93"/>
                    </a:cubicBezTo>
                    <a:cubicBezTo>
                      <a:pt x="945" y="35"/>
                      <a:pt x="782" y="0"/>
                      <a:pt x="63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27;p45">
                <a:extLst>
                  <a:ext uri="{FF2B5EF4-FFF2-40B4-BE49-F238E27FC236}">
                    <a16:creationId xmlns="" xmlns:a16="http://schemas.microsoft.com/office/drawing/2014/main" id="{6D0BADA8-9EA4-43C2-97C6-167C6AC30B27}"/>
                  </a:ext>
                </a:extLst>
              </p:cNvPr>
              <p:cNvSpPr/>
              <p:nvPr/>
            </p:nvSpPr>
            <p:spPr>
              <a:xfrm>
                <a:off x="1788350" y="1298350"/>
                <a:ext cx="82025" cy="80100"/>
              </a:xfrm>
              <a:custGeom>
                <a:avLst/>
                <a:gdLst/>
                <a:ahLst/>
                <a:cxnLst/>
                <a:rect l="l" t="t" r="r" b="b"/>
                <a:pathLst>
                  <a:path w="3281" h="3204" extrusionOk="0">
                    <a:moveTo>
                      <a:pt x="1551" y="0"/>
                    </a:moveTo>
                    <a:cubicBezTo>
                      <a:pt x="1542" y="0"/>
                      <a:pt x="1534" y="0"/>
                      <a:pt x="1526" y="0"/>
                    </a:cubicBezTo>
                    <a:cubicBezTo>
                      <a:pt x="646" y="5"/>
                      <a:pt x="22" y="756"/>
                      <a:pt x="9" y="1819"/>
                    </a:cubicBezTo>
                    <a:cubicBezTo>
                      <a:pt x="0" y="2616"/>
                      <a:pt x="646" y="3203"/>
                      <a:pt x="1536" y="3203"/>
                    </a:cubicBezTo>
                    <a:cubicBezTo>
                      <a:pt x="2548" y="3199"/>
                      <a:pt x="3272" y="2512"/>
                      <a:pt x="3276" y="1545"/>
                    </a:cubicBezTo>
                    <a:cubicBezTo>
                      <a:pt x="3281" y="612"/>
                      <a:pt x="2595" y="0"/>
                      <a:pt x="1551"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 name="Rectangle 1"/>
          <p:cNvSpPr/>
          <p:nvPr/>
        </p:nvSpPr>
        <p:spPr>
          <a:xfrm>
            <a:off x="741875" y="6535782"/>
            <a:ext cx="6573325" cy="1015663"/>
          </a:xfrm>
          <a:prstGeom prst="rect">
            <a:avLst/>
          </a:prstGeom>
        </p:spPr>
        <p:txBody>
          <a:bodyPr wrap="square">
            <a:spAutoFit/>
          </a:bodyPr>
          <a:lstStyle/>
          <a:p>
            <a:pPr algn="just">
              <a:lnSpc>
                <a:spcPct val="150000"/>
              </a:lnSpc>
            </a:pPr>
            <a:r>
              <a:rPr lang="en-US" sz="4000" dirty="0">
                <a:latin typeface="Arial" panose="020B0604020202020204" pitchFamily="34" charset="0"/>
                <a:ea typeface="Calibri" panose="020F0502020204030204" pitchFamily="34" charset="0"/>
                <a:cs typeface="Arial" panose="020B0604020202020204" pitchFamily="34" charset="0"/>
              </a:rPr>
              <a:t>Theo </a:t>
            </a:r>
            <a:r>
              <a:rPr lang="en-US" sz="4000" dirty="0" err="1">
                <a:latin typeface="Arial" panose="020B0604020202020204" pitchFamily="34" charset="0"/>
                <a:ea typeface="Calibri" panose="020F0502020204030204" pitchFamily="34" charset="0"/>
                <a:cs typeface="Arial" panose="020B0604020202020204" pitchFamily="34" charset="0"/>
              </a:rPr>
              <a:t>đề</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smtClean="0">
                <a:latin typeface="Arial" panose="020B0604020202020204" pitchFamily="34" charset="0"/>
                <a:ea typeface="Calibri" panose="020F0502020204030204" pitchFamily="34" charset="0"/>
                <a:cs typeface="Arial" panose="020B0604020202020204" pitchFamily="34" charset="0"/>
              </a:rPr>
              <a:t>góc</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p:sp>
        <p:nvSpPr>
          <p:cNvPr id="170" name="Rectangle 169"/>
          <p:cNvSpPr/>
          <p:nvPr/>
        </p:nvSpPr>
        <p:spPr>
          <a:xfrm>
            <a:off x="8318096" y="5099788"/>
            <a:ext cx="1915122" cy="707886"/>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lvl="0" algn="ctr">
              <a:spcBef>
                <a:spcPts val="600"/>
              </a:spcBef>
              <a:spcAft>
                <a:spcPts val="800"/>
              </a:spcAft>
            </a:pPr>
            <a:r>
              <a:rPr lang="en-US" sz="4000" dirty="0" err="1">
                <a:solidFill>
                  <a:schemeClr val="bg1"/>
                </a:solidFill>
                <a:latin typeface="Arial" panose="020B0604020202020204" pitchFamily="34" charset="0"/>
                <a:ea typeface="Times New Roman" panose="02020603050405020304" pitchFamily="18" charset="0"/>
                <a:cs typeface="Arial" panose="020B0604020202020204" pitchFamily="34" charset="0"/>
              </a:rPr>
              <a:t>Giải</a:t>
            </a: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a:t>
            </a:r>
            <a:endParaRPr lang="en-US" sz="4000"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6" name="Rectangle 5"/>
              <p:cNvSpPr/>
              <p:nvPr/>
            </p:nvSpPr>
            <p:spPr>
              <a:xfrm>
                <a:off x="6348078" y="6298274"/>
                <a:ext cx="8801897" cy="13605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latin typeface="Cambria Math" panose="02040503050406030204" pitchFamily="18" charset="0"/>
                            </a:rPr>
                          </m:ctrlPr>
                        </m:fPr>
                        <m:num>
                          <m:acc>
                            <m:accPr>
                              <m:chr m:val="̂"/>
                              <m:ctrlPr>
                                <a:rPr lang="en-US" sz="4000" i="1">
                                  <a:latin typeface="Cambria Math" panose="02040503050406030204" pitchFamily="18" charset="0"/>
                                </a:rPr>
                              </m:ctrlPr>
                            </m:accPr>
                            <m:e>
                              <m:r>
                                <a:rPr lang="en-US" sz="4000" i="1">
                                  <a:latin typeface="Cambria Math" panose="02040503050406030204" pitchFamily="18" charset="0"/>
                                </a:rPr>
                                <m:t>𝐴</m:t>
                              </m:r>
                            </m:e>
                          </m:acc>
                        </m:num>
                        <m:den>
                          <m:r>
                            <a:rPr lang="en-US" sz="4000" i="0">
                              <a:latin typeface="Cambria Math" panose="02040503050406030204" pitchFamily="18" charset="0"/>
                            </a:rPr>
                            <m:t>5</m:t>
                          </m:r>
                        </m:den>
                      </m:f>
                      <m:r>
                        <a:rPr lang="en-US" sz="4000" i="0">
                          <a:latin typeface="Cambria Math" panose="02040503050406030204" pitchFamily="18" charset="0"/>
                        </a:rPr>
                        <m:t>=</m:t>
                      </m:r>
                      <m:f>
                        <m:fPr>
                          <m:ctrlPr>
                            <a:rPr lang="en-US" sz="4000" i="1">
                              <a:latin typeface="Cambria Math" panose="02040503050406030204" pitchFamily="18" charset="0"/>
                            </a:rPr>
                          </m:ctrlPr>
                        </m:fPr>
                        <m:num>
                          <m:acc>
                            <m:accPr>
                              <m:chr m:val="̂"/>
                              <m:ctrlPr>
                                <a:rPr lang="en-US" sz="4000" i="1">
                                  <a:latin typeface="Cambria Math" panose="02040503050406030204" pitchFamily="18" charset="0"/>
                                </a:rPr>
                              </m:ctrlPr>
                            </m:accPr>
                            <m:e>
                              <m:r>
                                <a:rPr lang="en-US" sz="4000" i="1">
                                  <a:latin typeface="Cambria Math" panose="02040503050406030204" pitchFamily="18" charset="0"/>
                                </a:rPr>
                                <m:t>𝐵</m:t>
                              </m:r>
                            </m:e>
                          </m:acc>
                        </m:num>
                        <m:den>
                          <m:r>
                            <a:rPr lang="en-US" sz="4000" i="0">
                              <a:latin typeface="Cambria Math" panose="02040503050406030204" pitchFamily="18" charset="0"/>
                            </a:rPr>
                            <m:t>6</m:t>
                          </m:r>
                        </m:den>
                      </m:f>
                      <m:r>
                        <a:rPr lang="en-US" sz="4000" i="0">
                          <a:latin typeface="Cambria Math" panose="02040503050406030204" pitchFamily="18" charset="0"/>
                        </a:rPr>
                        <m:t>=</m:t>
                      </m:r>
                      <m:f>
                        <m:fPr>
                          <m:ctrlPr>
                            <a:rPr lang="en-US" sz="4000" i="1">
                              <a:latin typeface="Cambria Math" panose="02040503050406030204" pitchFamily="18" charset="0"/>
                            </a:rPr>
                          </m:ctrlPr>
                        </m:fPr>
                        <m:num>
                          <m:acc>
                            <m:accPr>
                              <m:chr m:val="̂"/>
                              <m:ctrlPr>
                                <a:rPr lang="en-US" sz="4000" i="1">
                                  <a:latin typeface="Cambria Math" panose="02040503050406030204" pitchFamily="18" charset="0"/>
                                </a:rPr>
                              </m:ctrlPr>
                            </m:accPr>
                            <m:e>
                              <m:r>
                                <a:rPr lang="en-US" sz="4000" i="1">
                                  <a:latin typeface="Cambria Math" panose="02040503050406030204" pitchFamily="18" charset="0"/>
                                </a:rPr>
                                <m:t>𝐶</m:t>
                              </m:r>
                            </m:e>
                          </m:acc>
                        </m:num>
                        <m:den>
                          <m:r>
                            <a:rPr lang="en-US" sz="4000" i="0">
                              <a:latin typeface="Cambria Math" panose="02040503050406030204" pitchFamily="18" charset="0"/>
                            </a:rPr>
                            <m:t>7</m:t>
                          </m:r>
                        </m:den>
                      </m:f>
                      <m:r>
                        <a:rPr lang="en-US" sz="4000" i="0">
                          <a:latin typeface="Cambria Math" panose="02040503050406030204" pitchFamily="18" charset="0"/>
                        </a:rPr>
                        <m:t>=</m:t>
                      </m:r>
                      <m:f>
                        <m:fPr>
                          <m:ctrlPr>
                            <a:rPr lang="en-US" sz="4000" i="1">
                              <a:latin typeface="Cambria Math" panose="02040503050406030204" pitchFamily="18" charset="0"/>
                            </a:rPr>
                          </m:ctrlPr>
                        </m:fPr>
                        <m:num>
                          <m:acc>
                            <m:accPr>
                              <m:chr m:val="̂"/>
                              <m:ctrlPr>
                                <a:rPr lang="en-US" sz="4000" i="1">
                                  <a:latin typeface="Cambria Math" panose="02040503050406030204" pitchFamily="18" charset="0"/>
                                </a:rPr>
                              </m:ctrlPr>
                            </m:accPr>
                            <m:e>
                              <m:r>
                                <a:rPr lang="en-US" sz="4000" i="1">
                                  <a:latin typeface="Cambria Math" panose="02040503050406030204" pitchFamily="18" charset="0"/>
                                </a:rPr>
                                <m:t>𝐴</m:t>
                              </m:r>
                            </m:e>
                          </m:acc>
                          <m:r>
                            <a:rPr lang="en-US" sz="4000" i="0">
                              <a:latin typeface="Cambria Math" panose="02040503050406030204" pitchFamily="18" charset="0"/>
                            </a:rPr>
                            <m:t>+</m:t>
                          </m:r>
                          <m:acc>
                            <m:accPr>
                              <m:chr m:val="̂"/>
                              <m:ctrlPr>
                                <a:rPr lang="en-US" sz="4000" i="1">
                                  <a:latin typeface="Cambria Math" panose="02040503050406030204" pitchFamily="18" charset="0"/>
                                </a:rPr>
                              </m:ctrlPr>
                            </m:accPr>
                            <m:e>
                              <m:r>
                                <a:rPr lang="en-US" sz="4000" i="1">
                                  <a:latin typeface="Cambria Math" panose="02040503050406030204" pitchFamily="18" charset="0"/>
                                </a:rPr>
                                <m:t>𝐵</m:t>
                              </m:r>
                            </m:e>
                          </m:acc>
                          <m:r>
                            <a:rPr lang="en-US" sz="4000" i="0">
                              <a:latin typeface="Cambria Math" panose="02040503050406030204" pitchFamily="18" charset="0"/>
                            </a:rPr>
                            <m:t>+</m:t>
                          </m:r>
                          <m:acc>
                            <m:accPr>
                              <m:chr m:val="̂"/>
                              <m:ctrlPr>
                                <a:rPr lang="en-US" sz="4000" i="1">
                                  <a:latin typeface="Cambria Math" panose="02040503050406030204" pitchFamily="18" charset="0"/>
                                </a:rPr>
                              </m:ctrlPr>
                            </m:accPr>
                            <m:e>
                              <m:r>
                                <a:rPr lang="en-US" sz="4000" i="1">
                                  <a:latin typeface="Cambria Math" panose="02040503050406030204" pitchFamily="18" charset="0"/>
                                </a:rPr>
                                <m:t>𝐶</m:t>
                              </m:r>
                            </m:e>
                          </m:acc>
                        </m:num>
                        <m:den>
                          <m:r>
                            <a:rPr lang="en-US" sz="4000" i="0">
                              <a:latin typeface="Cambria Math" panose="02040503050406030204" pitchFamily="18" charset="0"/>
                            </a:rPr>
                            <m:t>5+6+7</m:t>
                          </m:r>
                        </m:den>
                      </m:f>
                      <m:r>
                        <a:rPr lang="en-US" sz="4000" i="0">
                          <a:latin typeface="Cambria Math" panose="02040503050406030204" pitchFamily="18" charset="0"/>
                        </a:rPr>
                        <m:t>=</m:t>
                      </m:r>
                      <m:f>
                        <m:fPr>
                          <m:ctrlPr>
                            <a:rPr lang="en-US" sz="4000" i="1">
                              <a:latin typeface="Cambria Math" panose="02040503050406030204" pitchFamily="18" charset="0"/>
                            </a:rPr>
                          </m:ctrlPr>
                        </m:fPr>
                        <m:num>
                          <m:sSup>
                            <m:sSupPr>
                              <m:ctrlPr>
                                <a:rPr lang="en-US" sz="4000" i="1">
                                  <a:latin typeface="Cambria Math" panose="02040503050406030204" pitchFamily="18" charset="0"/>
                                </a:rPr>
                              </m:ctrlPr>
                            </m:sSupPr>
                            <m:e>
                              <m:r>
                                <a:rPr lang="en-US" sz="4000" i="0">
                                  <a:latin typeface="Cambria Math" panose="02040503050406030204" pitchFamily="18" charset="0"/>
                                </a:rPr>
                                <m:t>180</m:t>
                              </m:r>
                            </m:e>
                            <m:sup>
                              <m:r>
                                <a:rPr lang="en-US" sz="4000" i="1">
                                  <a:latin typeface="Cambria Math" panose="02040503050406030204" pitchFamily="18" charset="0"/>
                                </a:rPr>
                                <m:t>𝑜</m:t>
                              </m:r>
                            </m:sup>
                          </m:sSup>
                        </m:num>
                        <m:den>
                          <m:r>
                            <a:rPr lang="en-US" sz="4000" i="0">
                              <a:latin typeface="Cambria Math" panose="02040503050406030204" pitchFamily="18" charset="0"/>
                            </a:rPr>
                            <m:t>18</m:t>
                          </m:r>
                        </m:den>
                      </m:f>
                      <m:r>
                        <a:rPr lang="en-US" sz="4000" i="0">
                          <a:latin typeface="Cambria Math" panose="02040503050406030204" pitchFamily="18" charset="0"/>
                        </a:rPr>
                        <m:t>=</m:t>
                      </m:r>
                      <m:sSup>
                        <m:sSupPr>
                          <m:ctrlPr>
                            <a:rPr lang="en-US" sz="4000" i="1">
                              <a:latin typeface="Cambria Math" panose="02040503050406030204" pitchFamily="18" charset="0"/>
                            </a:rPr>
                          </m:ctrlPr>
                        </m:sSupPr>
                        <m:e>
                          <m:r>
                            <a:rPr lang="en-US" sz="4000" i="0">
                              <a:latin typeface="Cambria Math" panose="02040503050406030204" pitchFamily="18" charset="0"/>
                            </a:rPr>
                            <m:t>10</m:t>
                          </m:r>
                        </m:e>
                        <m:sup>
                          <m:r>
                            <a:rPr lang="en-US" sz="4000" i="1">
                              <a:latin typeface="Cambria Math" panose="02040503050406030204" pitchFamily="18" charset="0"/>
                            </a:rPr>
                            <m:t>𝑜</m:t>
                          </m:r>
                        </m:sup>
                      </m:sSup>
                    </m:oMath>
                  </m:oMathPara>
                </a14:m>
                <a:endParaRPr lang="en-US" sz="4000" dirty="0"/>
              </a:p>
            </p:txBody>
          </p:sp>
        </mc:Choice>
        <mc:Fallback xmlns="">
          <p:sp>
            <p:nvSpPr>
              <p:cNvPr id="6" name="Rectangle 5"/>
              <p:cNvSpPr>
                <a:spLocks noRot="1" noChangeAspect="1" noMove="1" noResize="1" noEditPoints="1" noAdjustHandles="1" noChangeArrowheads="1" noChangeShapeType="1" noTextEdit="1"/>
              </p:cNvSpPr>
              <p:nvPr/>
            </p:nvSpPr>
            <p:spPr>
              <a:xfrm>
                <a:off x="6348078" y="6298274"/>
                <a:ext cx="8801897" cy="1360565"/>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685800" y="8953500"/>
                <a:ext cx="16067773" cy="1015663"/>
              </a:xfrm>
              <a:prstGeom prst="rect">
                <a:avLst/>
              </a:prstGeom>
            </p:spPr>
            <p:txBody>
              <a:bodyPr wrap="square">
                <a:spAutoFit/>
              </a:bodyPr>
              <a:lstStyle/>
              <a:p>
                <a:pPr lvl="0" algn="just">
                  <a:lnSpc>
                    <a:spcPct val="150000"/>
                  </a:lnSpc>
                </a:pPr>
                <a:r>
                  <a:rPr lang="en-US" sz="4000" dirty="0" err="1" smtClean="0">
                    <a:solidFill>
                      <a:srgbClr val="000000"/>
                    </a:solidFill>
                    <a:latin typeface="Arial" panose="020B0604020202020204" pitchFamily="34" charset="0"/>
                    <a:ea typeface="Calibri" panose="020F0502020204030204" pitchFamily="34" charset="0"/>
                    <a:cs typeface="Arial" panose="020B0604020202020204" pitchFamily="34" charset="0"/>
                  </a:rPr>
                  <a:t>Vậy</a:t>
                </a:r>
                <a:r>
                  <a:rPr lang="en-US" sz="4000" dirty="0" smtClean="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latin typeface="Arial" panose="020B0604020202020204" pitchFamily="34" charset="0"/>
                    <a:ea typeface="Calibri" panose="020F0502020204030204" pitchFamily="34" charset="0"/>
                    <a:cs typeface="Arial" panose="020B0604020202020204" pitchFamily="34" charset="0"/>
                  </a:rPr>
                  <a:t>đo</a:t>
                </a:r>
                <a:r>
                  <a:rPr lang="en-US" sz="40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latin typeface="Arial" panose="020B0604020202020204" pitchFamily="34" charset="0"/>
                    <a:ea typeface="Calibri" panose="020F0502020204030204" pitchFamily="34" charset="0"/>
                    <a:cs typeface="Arial" panose="020B0604020202020204" pitchFamily="34" charset="0"/>
                  </a:rPr>
                  <a:t>ba</a:t>
                </a:r>
                <a:r>
                  <a:rPr lang="en-US" sz="40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latin typeface="Arial" panose="020B0604020202020204" pitchFamily="34" charset="0"/>
                    <a:ea typeface="Calibri" panose="020F0502020204030204" pitchFamily="34" charset="0"/>
                    <a:cs typeface="Arial" panose="020B0604020202020204" pitchFamily="34" charset="0"/>
                  </a:rPr>
                  <a:t>góc</a:t>
                </a:r>
                <a:r>
                  <a:rPr lang="en-US" sz="40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latin typeface="Arial" panose="020B0604020202020204" pitchFamily="34" charset="0"/>
                    <a:ea typeface="Calibri" panose="020F0502020204030204" pitchFamily="34" charset="0"/>
                    <a:cs typeface="Arial" panose="020B0604020202020204" pitchFamily="34" charset="0"/>
                  </a:rPr>
                  <a:t>của</a:t>
                </a:r>
                <a:r>
                  <a:rPr lang="en-US" sz="4000" dirty="0">
                    <a:solidFill>
                      <a:srgbClr val="000000"/>
                    </a:solidFill>
                    <a:latin typeface="Arial" panose="020B0604020202020204" pitchFamily="34" charset="0"/>
                    <a:ea typeface="Calibri" panose="020F0502020204030204" pitchFamily="34" charset="0"/>
                    <a:cs typeface="Arial" panose="020B0604020202020204" pitchFamily="34" charset="0"/>
                  </a:rPr>
                  <a:t> tam </a:t>
                </a:r>
                <a:r>
                  <a:rPr lang="en-US" sz="4000" dirty="0" err="1">
                    <a:solidFill>
                      <a:srgbClr val="000000"/>
                    </a:solidFill>
                    <a:latin typeface="Arial" panose="020B0604020202020204" pitchFamily="34" charset="0"/>
                    <a:ea typeface="Calibri" panose="020F0502020204030204" pitchFamily="34" charset="0"/>
                    <a:cs typeface="Arial" panose="020B0604020202020204" pitchFamily="34" charset="0"/>
                  </a:rPr>
                  <a:t>giác</a:t>
                </a:r>
                <a:r>
                  <a:rPr lang="en-US" sz="4000" dirty="0">
                    <a:solidFill>
                      <a:srgbClr val="000000"/>
                    </a:solidFill>
                    <a:latin typeface="Arial" panose="020B0604020202020204" pitchFamily="34" charset="0"/>
                    <a:ea typeface="Calibri" panose="020F0502020204030204" pitchFamily="34" charset="0"/>
                    <a:cs typeface="Arial" panose="020B0604020202020204" pitchFamily="34" charset="0"/>
                  </a:rPr>
                  <a:t> ABC </a:t>
                </a:r>
                <a:r>
                  <a:rPr lang="en-US" sz="4000" dirty="0" err="1">
                    <a:solidFill>
                      <a:srgbClr val="000000"/>
                    </a:solidFill>
                    <a:latin typeface="Arial" panose="020B0604020202020204" pitchFamily="34" charset="0"/>
                    <a:ea typeface="Calibri" panose="020F0502020204030204" pitchFamily="34" charset="0"/>
                    <a:cs typeface="Arial" panose="020B0604020202020204" pitchFamily="34" charset="0"/>
                  </a:rPr>
                  <a:t>lần</a:t>
                </a:r>
                <a:r>
                  <a:rPr lang="en-US" sz="40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latin typeface="Arial" panose="020B0604020202020204" pitchFamily="34" charset="0"/>
                    <a:ea typeface="Calibri" panose="020F0502020204030204" pitchFamily="34" charset="0"/>
                    <a:cs typeface="Arial" panose="020B0604020202020204" pitchFamily="34" charset="0"/>
                  </a:rPr>
                  <a:t>lượt</a:t>
                </a:r>
                <a:r>
                  <a:rPr lang="en-US" sz="40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srgbClr val="000000"/>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50</m:t>
                    </m:r>
                    <m:r>
                      <a:rPr lang="en-US" sz="4000" i="1" baseline="30000" dirty="0">
                        <a:solidFill>
                          <a:prstClr val="black"/>
                        </a:solidFill>
                        <a:latin typeface="Cambria Math" panose="02040503050406030204" pitchFamily="18" charset="0"/>
                        <a:ea typeface="Calibri" panose="020F0502020204030204" pitchFamily="34" charset="0"/>
                        <a:cs typeface="Arial" panose="020B0604020202020204" pitchFamily="34" charset="0"/>
                      </a:rPr>
                      <m:t>𝑜</m:t>
                    </m:r>
                    <m:r>
                      <a:rPr lang="en-US" sz="4000" i="1" dirty="0">
                        <a:solidFill>
                          <a:prstClr val="black"/>
                        </a:solidFill>
                        <a:latin typeface="Cambria Math" panose="02040503050406030204" pitchFamily="18" charset="0"/>
                        <a:ea typeface="Calibri" panose="020F0502020204030204" pitchFamily="34" charset="0"/>
                        <a:cs typeface="Arial" panose="020B0604020202020204" pitchFamily="34" charset="0"/>
                      </a:rPr>
                      <m:t>; 60</m:t>
                    </m:r>
                    <m:r>
                      <a:rPr lang="en-US" sz="4000" i="1" baseline="30000" dirty="0">
                        <a:solidFill>
                          <a:prstClr val="black"/>
                        </a:solidFill>
                        <a:latin typeface="Cambria Math" panose="02040503050406030204" pitchFamily="18" charset="0"/>
                        <a:ea typeface="Calibri" panose="020F0502020204030204" pitchFamily="34" charset="0"/>
                        <a:cs typeface="Arial" panose="020B0604020202020204" pitchFamily="34" charset="0"/>
                      </a:rPr>
                      <m:t>𝑜</m:t>
                    </m:r>
                    <m:r>
                      <a:rPr lang="en-US" sz="4000" i="1" dirty="0">
                        <a:solidFill>
                          <a:prstClr val="black"/>
                        </a:solidFill>
                        <a:latin typeface="Cambria Math" panose="02040503050406030204" pitchFamily="18" charset="0"/>
                        <a:ea typeface="Calibri" panose="020F0502020204030204" pitchFamily="34" charset="0"/>
                        <a:cs typeface="Arial" panose="020B0604020202020204" pitchFamily="34" charset="0"/>
                      </a:rPr>
                      <m:t> </m:t>
                    </m:r>
                  </m:oMath>
                </a14:m>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và</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70</m:t>
                    </m:r>
                    <m:r>
                      <a:rPr lang="en-US" sz="4000" i="1" baseline="30000" dirty="0">
                        <a:solidFill>
                          <a:prstClr val="black"/>
                        </a:solidFill>
                        <a:latin typeface="Cambria Math" panose="02040503050406030204" pitchFamily="18" charset="0"/>
                        <a:ea typeface="Calibri" panose="020F0502020204030204" pitchFamily="34" charset="0"/>
                        <a:cs typeface="Arial" panose="020B0604020202020204" pitchFamily="34" charset="0"/>
                      </a:rPr>
                      <m:t>𝑜</m:t>
                    </m:r>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a:t>
                </a:r>
              </a:p>
            </p:txBody>
          </p:sp>
        </mc:Choice>
        <mc:Fallback xmlns="">
          <p:sp>
            <p:nvSpPr>
              <p:cNvPr id="7" name="Rectangle 6"/>
              <p:cNvSpPr>
                <a:spLocks noRot="1" noChangeAspect="1" noMove="1" noResize="1" noEditPoints="1" noAdjustHandles="1" noChangeArrowheads="1" noChangeShapeType="1" noTextEdit="1"/>
              </p:cNvSpPr>
              <p:nvPr/>
            </p:nvSpPr>
            <p:spPr>
              <a:xfrm>
                <a:off x="685800" y="8953500"/>
                <a:ext cx="16067773" cy="1015663"/>
              </a:xfrm>
              <a:prstGeom prst="rect">
                <a:avLst/>
              </a:prstGeom>
              <a:blipFill>
                <a:blip r:embed="rId8"/>
                <a:stretch>
                  <a:fillRect l="-1366" b="-144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5890019" y="8116023"/>
                <a:ext cx="6771277" cy="728789"/>
              </a:xfrm>
              <a:prstGeom prst="rect">
                <a:avLst/>
              </a:prstGeom>
            </p:spPr>
            <p:txBody>
              <a:bodyPr wrap="none">
                <a:spAutoFit/>
              </a:bodyPr>
              <a:lstStyle/>
              <a:p>
                <a14:m>
                  <m:oMath xmlns:m="http://schemas.openxmlformats.org/officeDocument/2006/math">
                    <m:r>
                      <a:rPr lang="en-US" sz="4000">
                        <a:solidFill>
                          <a:prstClr val="black"/>
                        </a:solidFill>
                        <a:latin typeface="Cambria Math" panose="02040503050406030204" pitchFamily="18" charset="0"/>
                        <a:ea typeface="Calibri" panose="020F0502020204030204" pitchFamily="34" charset="0"/>
                        <a:cs typeface="Arial" panose="020B0604020202020204" pitchFamily="34" charset="0"/>
                      </a:rPr>
                      <m:t>⇒</m:t>
                    </m:r>
                  </m:oMath>
                </a14:m>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accPr>
                      <m:e>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𝐴</m:t>
                        </m:r>
                      </m:e>
                    </m:acc>
                    <m:r>
                      <a:rPr lang="en-US" sz="4000">
                        <a:solidFill>
                          <a:prstClr val="black"/>
                        </a:solidFill>
                        <a:latin typeface="Cambria Math" panose="02040503050406030204" pitchFamily="18" charset="0"/>
                        <a:ea typeface="Calibri" panose="020F0502020204030204" pitchFamily="34" charset="0"/>
                        <a:cs typeface="Arial" panose="020B0604020202020204" pitchFamily="34" charset="0"/>
                      </a:rPr>
                      <m:t>=</m:t>
                    </m:r>
                    <m:sSup>
                      <m:sSupPr>
                        <m:ctrlPr>
                          <a:rPr lang="en-US" sz="4000" i="1">
                            <a:solidFill>
                              <a:prstClr val="black"/>
                            </a:solidFill>
                            <a:latin typeface="Cambria Math" panose="02040503050406030204" pitchFamily="18" charset="0"/>
                            <a:ea typeface="Times New Roman" panose="02020603050405020304" pitchFamily="18" charset="0"/>
                            <a:cs typeface="Arial" panose="020B0604020202020204" pitchFamily="34" charset="0"/>
                          </a:rPr>
                        </m:ctrlPr>
                      </m:sSupPr>
                      <m:e>
                        <m:r>
                          <a:rPr lang="en-US" sz="4000">
                            <a:solidFill>
                              <a:prstClr val="black"/>
                            </a:solidFill>
                            <a:latin typeface="Cambria Math" panose="02040503050406030204" pitchFamily="18" charset="0"/>
                            <a:ea typeface="Times New Roman" panose="02020603050405020304" pitchFamily="18" charset="0"/>
                            <a:cs typeface="Arial" panose="020B0604020202020204" pitchFamily="34" charset="0"/>
                          </a:rPr>
                          <m:t>50</m:t>
                        </m:r>
                      </m:e>
                      <m:sup>
                        <m:r>
                          <a:rPr lang="en-US" sz="4000">
                            <a:solidFill>
                              <a:prstClr val="black"/>
                            </a:solidFill>
                            <a:latin typeface="Cambria Math" panose="02040503050406030204" pitchFamily="18" charset="0"/>
                            <a:ea typeface="Times New Roman" panose="02020603050405020304" pitchFamily="18" charset="0"/>
                            <a:cs typeface="Arial" panose="020B0604020202020204" pitchFamily="34" charset="0"/>
                          </a:rPr>
                          <m:t>0</m:t>
                        </m:r>
                      </m:sup>
                    </m:sSup>
                  </m:oMath>
                </a14:m>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accPr>
                      <m:e>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𝐵</m:t>
                        </m:r>
                      </m:e>
                    </m:acc>
                    <m:r>
                      <a:rPr lang="en-US" sz="4000">
                        <a:solidFill>
                          <a:prstClr val="black"/>
                        </a:solidFill>
                        <a:latin typeface="Cambria Math" panose="02040503050406030204" pitchFamily="18" charset="0"/>
                        <a:ea typeface="Calibri" panose="020F0502020204030204" pitchFamily="34" charset="0"/>
                        <a:cs typeface="Arial" panose="020B0604020202020204" pitchFamily="34" charset="0"/>
                      </a:rPr>
                      <m:t>=</m:t>
                    </m:r>
                    <m:sSup>
                      <m:sSupPr>
                        <m:ctrlPr>
                          <a:rPr lang="en-US" sz="4000" i="1">
                            <a:solidFill>
                              <a:prstClr val="black"/>
                            </a:solidFill>
                            <a:latin typeface="Cambria Math" panose="02040503050406030204" pitchFamily="18" charset="0"/>
                            <a:ea typeface="Times New Roman" panose="02020603050405020304" pitchFamily="18" charset="0"/>
                            <a:cs typeface="Arial" panose="020B0604020202020204" pitchFamily="34" charset="0"/>
                          </a:rPr>
                        </m:ctrlPr>
                      </m:sSupPr>
                      <m:e>
                        <m:r>
                          <a:rPr lang="en-US" sz="4000">
                            <a:solidFill>
                              <a:prstClr val="black"/>
                            </a:solidFill>
                            <a:latin typeface="Cambria Math" panose="02040503050406030204" pitchFamily="18" charset="0"/>
                            <a:ea typeface="Times New Roman" panose="02020603050405020304" pitchFamily="18" charset="0"/>
                            <a:cs typeface="Arial" panose="020B0604020202020204" pitchFamily="34" charset="0"/>
                          </a:rPr>
                          <m:t>60</m:t>
                        </m:r>
                      </m:e>
                      <m:sup>
                        <m:r>
                          <a:rPr lang="en-US" sz="4000">
                            <a:solidFill>
                              <a:prstClr val="black"/>
                            </a:solidFill>
                            <a:latin typeface="Cambria Math" panose="02040503050406030204" pitchFamily="18" charset="0"/>
                            <a:ea typeface="Times New Roman" panose="02020603050405020304" pitchFamily="18" charset="0"/>
                            <a:cs typeface="Arial" panose="020B0604020202020204" pitchFamily="34" charset="0"/>
                          </a:rPr>
                          <m:t>0</m:t>
                        </m:r>
                      </m:sup>
                    </m:sSup>
                  </m:oMath>
                </a14:m>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accPr>
                      <m:e>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𝐶</m:t>
                        </m:r>
                      </m:e>
                    </m:acc>
                    <m:r>
                      <a:rPr lang="en-US" sz="4000">
                        <a:solidFill>
                          <a:prstClr val="black"/>
                        </a:solidFill>
                        <a:latin typeface="Cambria Math" panose="02040503050406030204" pitchFamily="18" charset="0"/>
                        <a:ea typeface="Calibri" panose="020F0502020204030204" pitchFamily="34" charset="0"/>
                        <a:cs typeface="Arial" panose="020B0604020202020204" pitchFamily="34" charset="0"/>
                      </a:rPr>
                      <m:t>=</m:t>
                    </m:r>
                    <m:sSup>
                      <m:sSupPr>
                        <m:ctrlPr>
                          <a:rPr lang="en-US" sz="4000" i="1">
                            <a:solidFill>
                              <a:prstClr val="black"/>
                            </a:solidFill>
                            <a:latin typeface="Cambria Math" panose="02040503050406030204" pitchFamily="18" charset="0"/>
                            <a:ea typeface="Times New Roman" panose="02020603050405020304" pitchFamily="18" charset="0"/>
                            <a:cs typeface="Arial" panose="020B0604020202020204" pitchFamily="34" charset="0"/>
                          </a:rPr>
                        </m:ctrlPr>
                      </m:sSupPr>
                      <m:e>
                        <m:r>
                          <a:rPr lang="en-US" sz="4000">
                            <a:solidFill>
                              <a:prstClr val="black"/>
                            </a:solidFill>
                            <a:latin typeface="Cambria Math" panose="02040503050406030204" pitchFamily="18" charset="0"/>
                            <a:ea typeface="Times New Roman" panose="02020603050405020304" pitchFamily="18" charset="0"/>
                            <a:cs typeface="Arial" panose="020B0604020202020204" pitchFamily="34" charset="0"/>
                          </a:rPr>
                          <m:t>70</m:t>
                        </m:r>
                      </m:e>
                      <m:sup>
                        <m:r>
                          <a:rPr lang="en-US" sz="4000">
                            <a:solidFill>
                              <a:prstClr val="black"/>
                            </a:solidFill>
                            <a:latin typeface="Cambria Math" panose="02040503050406030204" pitchFamily="18" charset="0"/>
                            <a:ea typeface="Times New Roman" panose="02020603050405020304" pitchFamily="18" charset="0"/>
                            <a:cs typeface="Arial" panose="020B0604020202020204" pitchFamily="34" charset="0"/>
                          </a:rPr>
                          <m:t>0</m:t>
                        </m:r>
                      </m:sup>
                    </m:sSup>
                  </m:oMath>
                </a14:m>
                <a:endParaRPr lang="en-US" dirty="0"/>
              </a:p>
            </p:txBody>
          </p:sp>
        </mc:Choice>
        <mc:Fallback xmlns="">
          <p:sp>
            <p:nvSpPr>
              <p:cNvPr id="8" name="Rectangle 7"/>
              <p:cNvSpPr>
                <a:spLocks noRot="1" noChangeAspect="1" noMove="1" noResize="1" noEditPoints="1" noAdjustHandles="1" noChangeArrowheads="1" noChangeShapeType="1" noTextEdit="1"/>
              </p:cNvSpPr>
              <p:nvPr/>
            </p:nvSpPr>
            <p:spPr>
              <a:xfrm>
                <a:off x="5890019" y="8116023"/>
                <a:ext cx="6771277" cy="728789"/>
              </a:xfrm>
              <a:prstGeom prst="rect">
                <a:avLst/>
              </a:prstGeom>
              <a:blipFill>
                <a:blip r:embed="rId9"/>
                <a:stretch>
                  <a:fillRect t="-14167" b="-32500"/>
                </a:stretch>
              </a:blipFill>
            </p:spPr>
            <p:txBody>
              <a:bodyPr/>
              <a:lstStyle/>
              <a:p>
                <a:r>
                  <a:rPr lang="en-US">
                    <a:noFill/>
                  </a:rPr>
                  <a:t> </a:t>
                </a:r>
              </a:p>
            </p:txBody>
          </p:sp>
        </mc:Fallback>
      </mc:AlternateContent>
      <p:grpSp>
        <p:nvGrpSpPr>
          <p:cNvPr id="171" name="Google Shape;1979;p45">
            <a:extLst>
              <a:ext uri="{FF2B5EF4-FFF2-40B4-BE49-F238E27FC236}">
                <a16:creationId xmlns="" xmlns:a16="http://schemas.microsoft.com/office/drawing/2014/main" id="{0AC98FF8-AD36-411B-98E8-5C3605E37783}"/>
              </a:ext>
            </a:extLst>
          </p:cNvPr>
          <p:cNvGrpSpPr/>
          <p:nvPr/>
        </p:nvGrpSpPr>
        <p:grpSpPr>
          <a:xfrm>
            <a:off x="16071507" y="7654218"/>
            <a:ext cx="1530693" cy="2061282"/>
            <a:chOff x="2475306" y="2531490"/>
            <a:chExt cx="1411927" cy="1922354"/>
          </a:xfrm>
        </p:grpSpPr>
        <p:grpSp>
          <p:nvGrpSpPr>
            <p:cNvPr id="172" name="Google Shape;1980;p45">
              <a:extLst>
                <a:ext uri="{FF2B5EF4-FFF2-40B4-BE49-F238E27FC236}">
                  <a16:creationId xmlns="" xmlns:a16="http://schemas.microsoft.com/office/drawing/2014/main" id="{37B59911-6D60-4C4E-9465-FD64417359E7}"/>
                </a:ext>
              </a:extLst>
            </p:cNvPr>
            <p:cNvGrpSpPr/>
            <p:nvPr/>
          </p:nvGrpSpPr>
          <p:grpSpPr>
            <a:xfrm>
              <a:off x="2475306" y="2531490"/>
              <a:ext cx="1411927" cy="1922354"/>
              <a:chOff x="2541781" y="2498527"/>
              <a:chExt cx="1411927" cy="1922354"/>
            </a:xfrm>
          </p:grpSpPr>
          <p:sp>
            <p:nvSpPr>
              <p:cNvPr id="180" name="Google Shape;1981;p45">
                <a:extLst>
                  <a:ext uri="{FF2B5EF4-FFF2-40B4-BE49-F238E27FC236}">
                    <a16:creationId xmlns="" xmlns:a16="http://schemas.microsoft.com/office/drawing/2014/main" id="{345AD5E8-6516-4CF0-ACD0-A3CFCEA0D974}"/>
                  </a:ext>
                </a:extLst>
              </p:cNvPr>
              <p:cNvSpPr/>
              <p:nvPr/>
            </p:nvSpPr>
            <p:spPr>
              <a:xfrm>
                <a:off x="2917943" y="2716062"/>
                <a:ext cx="993735" cy="827487"/>
              </a:xfrm>
              <a:custGeom>
                <a:avLst/>
                <a:gdLst/>
                <a:ahLst/>
                <a:cxnLst/>
                <a:rect l="l" t="t" r="r" b="b"/>
                <a:pathLst>
                  <a:path w="71711" h="59714" extrusionOk="0">
                    <a:moveTo>
                      <a:pt x="62253" y="1"/>
                    </a:moveTo>
                    <a:cubicBezTo>
                      <a:pt x="61871" y="1"/>
                      <a:pt x="61577" y="307"/>
                      <a:pt x="61490" y="652"/>
                    </a:cubicBezTo>
                    <a:cubicBezTo>
                      <a:pt x="61255" y="789"/>
                      <a:pt x="61075" y="1026"/>
                      <a:pt x="61018" y="1381"/>
                    </a:cubicBezTo>
                    <a:cubicBezTo>
                      <a:pt x="60019" y="7474"/>
                      <a:pt x="57902" y="13031"/>
                      <a:pt x="53900" y="17804"/>
                    </a:cubicBezTo>
                    <a:cubicBezTo>
                      <a:pt x="53725" y="18006"/>
                      <a:pt x="53619" y="18262"/>
                      <a:pt x="53602" y="18529"/>
                    </a:cubicBezTo>
                    <a:cubicBezTo>
                      <a:pt x="52923" y="19187"/>
                      <a:pt x="52253" y="19855"/>
                      <a:pt x="51693" y="20634"/>
                    </a:cubicBezTo>
                    <a:cubicBezTo>
                      <a:pt x="51601" y="20762"/>
                      <a:pt x="51552" y="20918"/>
                      <a:pt x="51533" y="21080"/>
                    </a:cubicBezTo>
                    <a:cubicBezTo>
                      <a:pt x="50365" y="21837"/>
                      <a:pt x="49179" y="22469"/>
                      <a:pt x="48224" y="23480"/>
                    </a:cubicBezTo>
                    <a:cubicBezTo>
                      <a:pt x="47517" y="23791"/>
                      <a:pt x="46889" y="24203"/>
                      <a:pt x="46401" y="24835"/>
                    </a:cubicBezTo>
                    <a:cubicBezTo>
                      <a:pt x="43714" y="26511"/>
                      <a:pt x="40925" y="27182"/>
                      <a:pt x="37991" y="28217"/>
                    </a:cubicBezTo>
                    <a:cubicBezTo>
                      <a:pt x="37924" y="28242"/>
                      <a:pt x="37860" y="28275"/>
                      <a:pt x="37801" y="28314"/>
                    </a:cubicBezTo>
                    <a:cubicBezTo>
                      <a:pt x="37583" y="28214"/>
                      <a:pt x="37360" y="28127"/>
                      <a:pt x="37129" y="28057"/>
                    </a:cubicBezTo>
                    <a:cubicBezTo>
                      <a:pt x="37051" y="28033"/>
                      <a:pt x="36975" y="28022"/>
                      <a:pt x="36902" y="28022"/>
                    </a:cubicBezTo>
                    <a:cubicBezTo>
                      <a:pt x="36247" y="28022"/>
                      <a:pt x="35831" y="28904"/>
                      <a:pt x="36345" y="29405"/>
                    </a:cubicBezTo>
                    <a:cubicBezTo>
                      <a:pt x="37711" y="30741"/>
                      <a:pt x="37704" y="31685"/>
                      <a:pt x="36887" y="33232"/>
                    </a:cubicBezTo>
                    <a:cubicBezTo>
                      <a:pt x="36830" y="33322"/>
                      <a:pt x="36771" y="33412"/>
                      <a:pt x="36714" y="33502"/>
                    </a:cubicBezTo>
                    <a:cubicBezTo>
                      <a:pt x="36141" y="33710"/>
                      <a:pt x="35516" y="33843"/>
                      <a:pt x="34978" y="34082"/>
                    </a:cubicBezTo>
                    <a:cubicBezTo>
                      <a:pt x="34964" y="34089"/>
                      <a:pt x="34952" y="34096"/>
                      <a:pt x="34938" y="34103"/>
                    </a:cubicBezTo>
                    <a:cubicBezTo>
                      <a:pt x="34794" y="34053"/>
                      <a:pt x="34645" y="34018"/>
                      <a:pt x="34495" y="34003"/>
                    </a:cubicBezTo>
                    <a:cubicBezTo>
                      <a:pt x="34475" y="34001"/>
                      <a:pt x="34456" y="34000"/>
                      <a:pt x="34437" y="34000"/>
                    </a:cubicBezTo>
                    <a:cubicBezTo>
                      <a:pt x="34023" y="34000"/>
                      <a:pt x="33686" y="34419"/>
                      <a:pt x="33686" y="34809"/>
                    </a:cubicBezTo>
                    <a:cubicBezTo>
                      <a:pt x="33686" y="34866"/>
                      <a:pt x="33709" y="34913"/>
                      <a:pt x="33717" y="34963"/>
                    </a:cubicBezTo>
                    <a:cubicBezTo>
                      <a:pt x="33103" y="35647"/>
                      <a:pt x="32916" y="36532"/>
                      <a:pt x="33214" y="37588"/>
                    </a:cubicBezTo>
                    <a:cubicBezTo>
                      <a:pt x="32752" y="37622"/>
                      <a:pt x="32291" y="37664"/>
                      <a:pt x="31829" y="37717"/>
                    </a:cubicBezTo>
                    <a:cubicBezTo>
                      <a:pt x="31758" y="37728"/>
                      <a:pt x="31689" y="37749"/>
                      <a:pt x="31621" y="37775"/>
                    </a:cubicBezTo>
                    <a:cubicBezTo>
                      <a:pt x="31510" y="37465"/>
                      <a:pt x="31202" y="37260"/>
                      <a:pt x="30882" y="37243"/>
                    </a:cubicBezTo>
                    <a:cubicBezTo>
                      <a:pt x="30889" y="37060"/>
                      <a:pt x="30858" y="36887"/>
                      <a:pt x="30750" y="36745"/>
                    </a:cubicBezTo>
                    <a:cubicBezTo>
                      <a:pt x="30491" y="36398"/>
                      <a:pt x="30018" y="36127"/>
                      <a:pt x="29862" y="35727"/>
                    </a:cubicBezTo>
                    <a:cubicBezTo>
                      <a:pt x="29739" y="35408"/>
                      <a:pt x="29446" y="35123"/>
                      <a:pt x="29096" y="35123"/>
                    </a:cubicBezTo>
                    <a:cubicBezTo>
                      <a:pt x="29023" y="35123"/>
                      <a:pt x="28948" y="35135"/>
                      <a:pt x="28871" y="35162"/>
                    </a:cubicBezTo>
                    <a:cubicBezTo>
                      <a:pt x="27835" y="35524"/>
                      <a:pt x="26991" y="36634"/>
                      <a:pt x="26298" y="37700"/>
                    </a:cubicBezTo>
                    <a:cubicBezTo>
                      <a:pt x="25879" y="37756"/>
                      <a:pt x="25464" y="37825"/>
                      <a:pt x="25045" y="37878"/>
                    </a:cubicBezTo>
                    <a:cubicBezTo>
                      <a:pt x="25019" y="37799"/>
                      <a:pt x="24988" y="37723"/>
                      <a:pt x="24958" y="37643"/>
                    </a:cubicBezTo>
                    <a:cubicBezTo>
                      <a:pt x="24844" y="36736"/>
                      <a:pt x="24778" y="35820"/>
                      <a:pt x="24370" y="34967"/>
                    </a:cubicBezTo>
                    <a:cubicBezTo>
                      <a:pt x="24236" y="34686"/>
                      <a:pt x="23995" y="34568"/>
                      <a:pt x="23744" y="34568"/>
                    </a:cubicBezTo>
                    <a:cubicBezTo>
                      <a:pt x="23643" y="34568"/>
                      <a:pt x="23539" y="34588"/>
                      <a:pt x="23440" y="34624"/>
                    </a:cubicBezTo>
                    <a:cubicBezTo>
                      <a:pt x="22218" y="33293"/>
                      <a:pt x="19904" y="32826"/>
                      <a:pt x="20899" y="30260"/>
                    </a:cubicBezTo>
                    <a:cubicBezTo>
                      <a:pt x="21096" y="29753"/>
                      <a:pt x="20589" y="29225"/>
                      <a:pt x="20093" y="29225"/>
                    </a:cubicBezTo>
                    <a:cubicBezTo>
                      <a:pt x="19961" y="29225"/>
                      <a:pt x="19830" y="29263"/>
                      <a:pt x="19713" y="29348"/>
                    </a:cubicBezTo>
                    <a:cubicBezTo>
                      <a:pt x="17134" y="31228"/>
                      <a:pt x="13734" y="32433"/>
                      <a:pt x="11519" y="34818"/>
                    </a:cubicBezTo>
                    <a:cubicBezTo>
                      <a:pt x="11438" y="34786"/>
                      <a:pt x="11354" y="34768"/>
                      <a:pt x="11270" y="34768"/>
                    </a:cubicBezTo>
                    <a:cubicBezTo>
                      <a:pt x="11089" y="34768"/>
                      <a:pt x="10906" y="34849"/>
                      <a:pt x="10750" y="35045"/>
                    </a:cubicBezTo>
                    <a:cubicBezTo>
                      <a:pt x="9530" y="36584"/>
                      <a:pt x="8346" y="37885"/>
                      <a:pt x="7300" y="39279"/>
                    </a:cubicBezTo>
                    <a:cubicBezTo>
                      <a:pt x="7052" y="39424"/>
                      <a:pt x="6822" y="39596"/>
                      <a:pt x="6615" y="39791"/>
                    </a:cubicBezTo>
                    <a:cubicBezTo>
                      <a:pt x="6305" y="40080"/>
                      <a:pt x="6036" y="40411"/>
                      <a:pt x="5818" y="40773"/>
                    </a:cubicBezTo>
                    <a:cubicBezTo>
                      <a:pt x="4561" y="42431"/>
                      <a:pt x="3642" y="44242"/>
                      <a:pt x="2638" y="46097"/>
                    </a:cubicBezTo>
                    <a:cubicBezTo>
                      <a:pt x="1465" y="48265"/>
                      <a:pt x="49" y="50671"/>
                      <a:pt x="18" y="53217"/>
                    </a:cubicBezTo>
                    <a:cubicBezTo>
                      <a:pt x="0" y="54619"/>
                      <a:pt x="288" y="55684"/>
                      <a:pt x="795" y="56499"/>
                    </a:cubicBezTo>
                    <a:cubicBezTo>
                      <a:pt x="949" y="57264"/>
                      <a:pt x="1432" y="57988"/>
                      <a:pt x="2344" y="58509"/>
                    </a:cubicBezTo>
                    <a:cubicBezTo>
                      <a:pt x="2531" y="58616"/>
                      <a:pt x="2720" y="58724"/>
                      <a:pt x="2908" y="58831"/>
                    </a:cubicBezTo>
                    <a:cubicBezTo>
                      <a:pt x="3249" y="59028"/>
                      <a:pt x="3623" y="59167"/>
                      <a:pt x="4011" y="59238"/>
                    </a:cubicBezTo>
                    <a:cubicBezTo>
                      <a:pt x="4817" y="59528"/>
                      <a:pt x="5636" y="59714"/>
                      <a:pt x="6514" y="59714"/>
                    </a:cubicBezTo>
                    <a:cubicBezTo>
                      <a:pt x="6739" y="59714"/>
                      <a:pt x="6969" y="59701"/>
                      <a:pt x="7203" y="59676"/>
                    </a:cubicBezTo>
                    <a:cubicBezTo>
                      <a:pt x="7627" y="59631"/>
                      <a:pt x="8037" y="59508"/>
                      <a:pt x="8417" y="59312"/>
                    </a:cubicBezTo>
                    <a:cubicBezTo>
                      <a:pt x="8469" y="59338"/>
                      <a:pt x="8526" y="59351"/>
                      <a:pt x="8583" y="59351"/>
                    </a:cubicBezTo>
                    <a:cubicBezTo>
                      <a:pt x="8616" y="59351"/>
                      <a:pt x="8650" y="59347"/>
                      <a:pt x="8683" y="59338"/>
                    </a:cubicBezTo>
                    <a:cubicBezTo>
                      <a:pt x="8811" y="59305"/>
                      <a:pt x="8943" y="59281"/>
                      <a:pt x="9074" y="59264"/>
                    </a:cubicBezTo>
                    <a:cubicBezTo>
                      <a:pt x="10075" y="59401"/>
                      <a:pt x="11079" y="59515"/>
                      <a:pt x="12099" y="59515"/>
                    </a:cubicBezTo>
                    <a:cubicBezTo>
                      <a:pt x="12136" y="59515"/>
                      <a:pt x="12172" y="59515"/>
                      <a:pt x="12209" y="59515"/>
                    </a:cubicBezTo>
                    <a:cubicBezTo>
                      <a:pt x="13170" y="59506"/>
                      <a:pt x="14106" y="59376"/>
                      <a:pt x="15024" y="59174"/>
                    </a:cubicBezTo>
                    <a:cubicBezTo>
                      <a:pt x="16599" y="59213"/>
                      <a:pt x="18174" y="59274"/>
                      <a:pt x="19751" y="59352"/>
                    </a:cubicBezTo>
                    <a:cubicBezTo>
                      <a:pt x="21085" y="59419"/>
                      <a:pt x="22721" y="59590"/>
                      <a:pt x="24314" y="59590"/>
                    </a:cubicBezTo>
                    <a:cubicBezTo>
                      <a:pt x="25639" y="59590"/>
                      <a:pt x="26935" y="59471"/>
                      <a:pt x="28003" y="59077"/>
                    </a:cubicBezTo>
                    <a:cubicBezTo>
                      <a:pt x="28374" y="58940"/>
                      <a:pt x="28687" y="58748"/>
                      <a:pt x="28978" y="58531"/>
                    </a:cubicBezTo>
                    <a:cubicBezTo>
                      <a:pt x="29073" y="58561"/>
                      <a:pt x="29172" y="58582"/>
                      <a:pt x="29272" y="58594"/>
                    </a:cubicBezTo>
                    <a:cubicBezTo>
                      <a:pt x="29318" y="58744"/>
                      <a:pt x="29439" y="58870"/>
                      <a:pt x="29622" y="58870"/>
                    </a:cubicBezTo>
                    <a:cubicBezTo>
                      <a:pt x="29631" y="58870"/>
                      <a:pt x="29639" y="58869"/>
                      <a:pt x="29648" y="58869"/>
                    </a:cubicBezTo>
                    <a:cubicBezTo>
                      <a:pt x="29958" y="58850"/>
                      <a:pt x="30262" y="58777"/>
                      <a:pt x="30562" y="58692"/>
                    </a:cubicBezTo>
                    <a:cubicBezTo>
                      <a:pt x="31021" y="58564"/>
                      <a:pt x="30879" y="57897"/>
                      <a:pt x="30464" y="57897"/>
                    </a:cubicBezTo>
                    <a:cubicBezTo>
                      <a:pt x="30427" y="57897"/>
                      <a:pt x="30388" y="57902"/>
                      <a:pt x="30347" y="57913"/>
                    </a:cubicBezTo>
                    <a:lnTo>
                      <a:pt x="30337" y="57915"/>
                    </a:lnTo>
                    <a:cubicBezTo>
                      <a:pt x="30344" y="57894"/>
                      <a:pt x="30352" y="57877"/>
                      <a:pt x="30359" y="57855"/>
                    </a:cubicBezTo>
                    <a:cubicBezTo>
                      <a:pt x="30451" y="57484"/>
                      <a:pt x="30413" y="57103"/>
                      <a:pt x="30366" y="56724"/>
                    </a:cubicBezTo>
                    <a:cubicBezTo>
                      <a:pt x="31554" y="53987"/>
                      <a:pt x="30901" y="49771"/>
                      <a:pt x="30512" y="47164"/>
                    </a:cubicBezTo>
                    <a:lnTo>
                      <a:pt x="30512" y="47164"/>
                    </a:lnTo>
                    <a:cubicBezTo>
                      <a:pt x="30566" y="47165"/>
                      <a:pt x="30621" y="47165"/>
                      <a:pt x="30676" y="47165"/>
                    </a:cubicBezTo>
                    <a:cubicBezTo>
                      <a:pt x="30943" y="47165"/>
                      <a:pt x="31212" y="47155"/>
                      <a:pt x="31477" y="47136"/>
                    </a:cubicBezTo>
                    <a:cubicBezTo>
                      <a:pt x="31552" y="47135"/>
                      <a:pt x="31626" y="47135"/>
                      <a:pt x="31699" y="47135"/>
                    </a:cubicBezTo>
                    <a:cubicBezTo>
                      <a:pt x="31864" y="47135"/>
                      <a:pt x="32027" y="47137"/>
                      <a:pt x="32187" y="47143"/>
                    </a:cubicBezTo>
                    <a:cubicBezTo>
                      <a:pt x="32281" y="47240"/>
                      <a:pt x="32398" y="47313"/>
                      <a:pt x="32528" y="47354"/>
                    </a:cubicBezTo>
                    <a:cubicBezTo>
                      <a:pt x="33499" y="47641"/>
                      <a:pt x="34415" y="47744"/>
                      <a:pt x="35255" y="48289"/>
                    </a:cubicBezTo>
                    <a:cubicBezTo>
                      <a:pt x="35374" y="48599"/>
                      <a:pt x="35417" y="48931"/>
                      <a:pt x="35379" y="49260"/>
                    </a:cubicBezTo>
                    <a:cubicBezTo>
                      <a:pt x="35330" y="49760"/>
                      <a:pt x="35757" y="50047"/>
                      <a:pt x="36184" y="50047"/>
                    </a:cubicBezTo>
                    <a:cubicBezTo>
                      <a:pt x="36460" y="50047"/>
                      <a:pt x="36736" y="49927"/>
                      <a:pt x="36884" y="49667"/>
                    </a:cubicBezTo>
                    <a:cubicBezTo>
                      <a:pt x="37218" y="49078"/>
                      <a:pt x="37649" y="48588"/>
                      <a:pt x="38135" y="48152"/>
                    </a:cubicBezTo>
                    <a:cubicBezTo>
                      <a:pt x="38232" y="48152"/>
                      <a:pt x="38329" y="48135"/>
                      <a:pt x="38419" y="48100"/>
                    </a:cubicBezTo>
                    <a:cubicBezTo>
                      <a:pt x="38486" y="48076"/>
                      <a:pt x="38547" y="48045"/>
                      <a:pt x="38611" y="48017"/>
                    </a:cubicBezTo>
                    <a:cubicBezTo>
                      <a:pt x="38613" y="48017"/>
                      <a:pt x="38615" y="48015"/>
                      <a:pt x="38616" y="48015"/>
                    </a:cubicBezTo>
                    <a:cubicBezTo>
                      <a:pt x="39473" y="47655"/>
                      <a:pt x="40198" y="47079"/>
                      <a:pt x="40988" y="46613"/>
                    </a:cubicBezTo>
                    <a:cubicBezTo>
                      <a:pt x="41015" y="46622"/>
                      <a:pt x="41043" y="46629"/>
                      <a:pt x="41071" y="46636"/>
                    </a:cubicBezTo>
                    <a:cubicBezTo>
                      <a:pt x="41145" y="46892"/>
                      <a:pt x="41353" y="47082"/>
                      <a:pt x="41597" y="47169"/>
                    </a:cubicBezTo>
                    <a:cubicBezTo>
                      <a:pt x="41640" y="47318"/>
                      <a:pt x="41691" y="47465"/>
                      <a:pt x="41749" y="47610"/>
                    </a:cubicBezTo>
                    <a:cubicBezTo>
                      <a:pt x="41478" y="47830"/>
                      <a:pt x="41216" y="48064"/>
                      <a:pt x="40945" y="48287"/>
                    </a:cubicBezTo>
                    <a:cubicBezTo>
                      <a:pt x="40804" y="48386"/>
                      <a:pt x="40669" y="48493"/>
                      <a:pt x="40541" y="48607"/>
                    </a:cubicBezTo>
                    <a:cubicBezTo>
                      <a:pt x="39985" y="49105"/>
                      <a:pt x="40507" y="50016"/>
                      <a:pt x="41119" y="50016"/>
                    </a:cubicBezTo>
                    <a:cubicBezTo>
                      <a:pt x="41251" y="50016"/>
                      <a:pt x="41388" y="49973"/>
                      <a:pt x="41519" y="49874"/>
                    </a:cubicBezTo>
                    <a:cubicBezTo>
                      <a:pt x="41575" y="49833"/>
                      <a:pt x="41627" y="49788"/>
                      <a:pt x="41678" y="49745"/>
                    </a:cubicBezTo>
                    <a:cubicBezTo>
                      <a:pt x="41680" y="49746"/>
                      <a:pt x="41682" y="49748"/>
                      <a:pt x="41682" y="49750"/>
                    </a:cubicBezTo>
                    <a:cubicBezTo>
                      <a:pt x="42051" y="49421"/>
                      <a:pt x="42558" y="49234"/>
                      <a:pt x="42920" y="48907"/>
                    </a:cubicBezTo>
                    <a:cubicBezTo>
                      <a:pt x="42952" y="48911"/>
                      <a:pt x="42984" y="48913"/>
                      <a:pt x="43015" y="48913"/>
                    </a:cubicBezTo>
                    <a:cubicBezTo>
                      <a:pt x="43660" y="48913"/>
                      <a:pt x="44226" y="48101"/>
                      <a:pt x="43621" y="47558"/>
                    </a:cubicBezTo>
                    <a:cubicBezTo>
                      <a:pt x="43513" y="47458"/>
                      <a:pt x="43420" y="47345"/>
                      <a:pt x="43344" y="47221"/>
                    </a:cubicBezTo>
                    <a:cubicBezTo>
                      <a:pt x="43273" y="46774"/>
                      <a:pt x="43114" y="46341"/>
                      <a:pt x="42920" y="45917"/>
                    </a:cubicBezTo>
                    <a:cubicBezTo>
                      <a:pt x="42958" y="45723"/>
                      <a:pt x="42935" y="45521"/>
                      <a:pt x="42852" y="45341"/>
                    </a:cubicBezTo>
                    <a:cubicBezTo>
                      <a:pt x="42804" y="44695"/>
                      <a:pt x="42809" y="44050"/>
                      <a:pt x="42767" y="43561"/>
                    </a:cubicBezTo>
                    <a:cubicBezTo>
                      <a:pt x="42622" y="41874"/>
                      <a:pt x="42295" y="40219"/>
                      <a:pt x="42243" y="38521"/>
                    </a:cubicBezTo>
                    <a:cubicBezTo>
                      <a:pt x="42238" y="38332"/>
                      <a:pt x="42167" y="38152"/>
                      <a:pt x="42040" y="38012"/>
                    </a:cubicBezTo>
                    <a:cubicBezTo>
                      <a:pt x="44410" y="37660"/>
                      <a:pt x="46809" y="36790"/>
                      <a:pt x="48727" y="36009"/>
                    </a:cubicBezTo>
                    <a:cubicBezTo>
                      <a:pt x="52465" y="34487"/>
                      <a:pt x="56001" y="31692"/>
                      <a:pt x="58771" y="28799"/>
                    </a:cubicBezTo>
                    <a:cubicBezTo>
                      <a:pt x="60201" y="27304"/>
                      <a:pt x="61334" y="25515"/>
                      <a:pt x="62337" y="23630"/>
                    </a:cubicBezTo>
                    <a:cubicBezTo>
                      <a:pt x="62383" y="23578"/>
                      <a:pt x="62432" y="23530"/>
                      <a:pt x="62475" y="23476"/>
                    </a:cubicBezTo>
                    <a:cubicBezTo>
                      <a:pt x="62634" y="23423"/>
                      <a:pt x="62782" y="23307"/>
                      <a:pt x="62880" y="23104"/>
                    </a:cubicBezTo>
                    <a:cubicBezTo>
                      <a:pt x="62946" y="22972"/>
                      <a:pt x="63012" y="22839"/>
                      <a:pt x="63078" y="22708"/>
                    </a:cubicBezTo>
                    <a:cubicBezTo>
                      <a:pt x="63500" y="22124"/>
                      <a:pt x="63893" y="21518"/>
                      <a:pt x="64255" y="20893"/>
                    </a:cubicBezTo>
                    <a:cubicBezTo>
                      <a:pt x="64416" y="20757"/>
                      <a:pt x="64575" y="20622"/>
                      <a:pt x="64736" y="20485"/>
                    </a:cubicBezTo>
                    <a:cubicBezTo>
                      <a:pt x="65167" y="20116"/>
                      <a:pt x="65174" y="19552"/>
                      <a:pt x="64945" y="19100"/>
                    </a:cubicBezTo>
                    <a:cubicBezTo>
                      <a:pt x="66065" y="16919"/>
                      <a:pt x="67083" y="14698"/>
                      <a:pt x="67807" y="12330"/>
                    </a:cubicBezTo>
                    <a:cubicBezTo>
                      <a:pt x="67838" y="12230"/>
                      <a:pt x="67850" y="12124"/>
                      <a:pt x="67841" y="12018"/>
                    </a:cubicBezTo>
                    <a:cubicBezTo>
                      <a:pt x="68158" y="11307"/>
                      <a:pt x="68463" y="10589"/>
                      <a:pt x="68735" y="9851"/>
                    </a:cubicBezTo>
                    <a:cubicBezTo>
                      <a:pt x="69557" y="8146"/>
                      <a:pt x="70215" y="6413"/>
                      <a:pt x="70419" y="4445"/>
                    </a:cubicBezTo>
                    <a:cubicBezTo>
                      <a:pt x="70422" y="4414"/>
                      <a:pt x="70419" y="4388"/>
                      <a:pt x="70419" y="4359"/>
                    </a:cubicBezTo>
                    <a:cubicBezTo>
                      <a:pt x="70622" y="4011"/>
                      <a:pt x="70867" y="3689"/>
                      <a:pt x="71151" y="3401"/>
                    </a:cubicBezTo>
                    <a:cubicBezTo>
                      <a:pt x="71711" y="2843"/>
                      <a:pt x="71217" y="2039"/>
                      <a:pt x="70533" y="2039"/>
                    </a:cubicBezTo>
                    <a:cubicBezTo>
                      <a:pt x="70479" y="2039"/>
                      <a:pt x="70423" y="2044"/>
                      <a:pt x="70367" y="2055"/>
                    </a:cubicBezTo>
                    <a:cubicBezTo>
                      <a:pt x="69983" y="2128"/>
                      <a:pt x="69592" y="2161"/>
                      <a:pt x="69196" y="2161"/>
                    </a:cubicBezTo>
                    <a:cubicBezTo>
                      <a:pt x="67278" y="2161"/>
                      <a:pt x="65259" y="1379"/>
                      <a:pt x="63531" y="547"/>
                    </a:cubicBezTo>
                    <a:cubicBezTo>
                      <a:pt x="63211" y="322"/>
                      <a:pt x="62854" y="149"/>
                      <a:pt x="62480" y="36"/>
                    </a:cubicBezTo>
                    <a:cubicBezTo>
                      <a:pt x="62402" y="12"/>
                      <a:pt x="62326" y="1"/>
                      <a:pt x="62253" y="1"/>
                    </a:cubicBezTo>
                    <a:close/>
                  </a:path>
                </a:pathLst>
              </a:custGeom>
              <a:solidFill>
                <a:srgbClr val="FED58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982;p45">
                <a:extLst>
                  <a:ext uri="{FF2B5EF4-FFF2-40B4-BE49-F238E27FC236}">
                    <a16:creationId xmlns="" xmlns:a16="http://schemas.microsoft.com/office/drawing/2014/main" id="{D69FFA47-B26D-407F-99ED-7D5834578732}"/>
                  </a:ext>
                </a:extLst>
              </p:cNvPr>
              <p:cNvSpPr/>
              <p:nvPr/>
            </p:nvSpPr>
            <p:spPr>
              <a:xfrm>
                <a:off x="2728982" y="3503916"/>
                <a:ext cx="1216037" cy="118967"/>
              </a:xfrm>
              <a:custGeom>
                <a:avLst/>
                <a:gdLst/>
                <a:ahLst/>
                <a:cxnLst/>
                <a:rect l="l" t="t" r="r" b="b"/>
                <a:pathLst>
                  <a:path w="87753" h="8585" extrusionOk="0">
                    <a:moveTo>
                      <a:pt x="14098" y="0"/>
                    </a:moveTo>
                    <a:cubicBezTo>
                      <a:pt x="13261" y="0"/>
                      <a:pt x="12436" y="93"/>
                      <a:pt x="11557" y="232"/>
                    </a:cubicBezTo>
                    <a:cubicBezTo>
                      <a:pt x="10793" y="353"/>
                      <a:pt x="10035" y="399"/>
                      <a:pt x="9277" y="399"/>
                    </a:cubicBezTo>
                    <a:cubicBezTo>
                      <a:pt x="7976" y="399"/>
                      <a:pt x="6678" y="264"/>
                      <a:pt x="5365" y="147"/>
                    </a:cubicBezTo>
                    <a:cubicBezTo>
                      <a:pt x="4976" y="112"/>
                      <a:pt x="4582" y="91"/>
                      <a:pt x="4193" y="91"/>
                    </a:cubicBezTo>
                    <a:cubicBezTo>
                      <a:pt x="2183" y="91"/>
                      <a:pt x="332" y="676"/>
                      <a:pt x="153" y="3093"/>
                    </a:cubicBezTo>
                    <a:cubicBezTo>
                      <a:pt x="1" y="5181"/>
                      <a:pt x="177" y="6857"/>
                      <a:pt x="2353" y="7591"/>
                    </a:cubicBezTo>
                    <a:cubicBezTo>
                      <a:pt x="2792" y="7739"/>
                      <a:pt x="3273" y="7780"/>
                      <a:pt x="3764" y="7780"/>
                    </a:cubicBezTo>
                    <a:cubicBezTo>
                      <a:pt x="4368" y="7780"/>
                      <a:pt x="4987" y="7718"/>
                      <a:pt x="5560" y="7718"/>
                    </a:cubicBezTo>
                    <a:cubicBezTo>
                      <a:pt x="5639" y="7718"/>
                      <a:pt x="5717" y="7719"/>
                      <a:pt x="5795" y="7722"/>
                    </a:cubicBezTo>
                    <a:cubicBezTo>
                      <a:pt x="8166" y="7805"/>
                      <a:pt x="10526" y="8016"/>
                      <a:pt x="12899" y="8044"/>
                    </a:cubicBezTo>
                    <a:cubicBezTo>
                      <a:pt x="12909" y="8044"/>
                      <a:pt x="12919" y="8044"/>
                      <a:pt x="12930" y="8044"/>
                    </a:cubicBezTo>
                    <a:cubicBezTo>
                      <a:pt x="13356" y="8044"/>
                      <a:pt x="13691" y="7904"/>
                      <a:pt x="13939" y="7686"/>
                    </a:cubicBezTo>
                    <a:cubicBezTo>
                      <a:pt x="17254" y="7772"/>
                      <a:pt x="20586" y="7707"/>
                      <a:pt x="23912" y="7866"/>
                    </a:cubicBezTo>
                    <a:cubicBezTo>
                      <a:pt x="28132" y="8067"/>
                      <a:pt x="32357" y="8143"/>
                      <a:pt x="36583" y="8153"/>
                    </a:cubicBezTo>
                    <a:cubicBezTo>
                      <a:pt x="36587" y="8153"/>
                      <a:pt x="36591" y="8153"/>
                      <a:pt x="36595" y="8153"/>
                    </a:cubicBezTo>
                    <a:cubicBezTo>
                      <a:pt x="36833" y="8153"/>
                      <a:pt x="37070" y="8103"/>
                      <a:pt x="37286" y="8001"/>
                    </a:cubicBezTo>
                    <a:cubicBezTo>
                      <a:pt x="37504" y="8101"/>
                      <a:pt x="37741" y="8153"/>
                      <a:pt x="37982" y="8153"/>
                    </a:cubicBezTo>
                    <a:cubicBezTo>
                      <a:pt x="42579" y="8184"/>
                      <a:pt x="47165" y="8551"/>
                      <a:pt x="51761" y="8584"/>
                    </a:cubicBezTo>
                    <a:cubicBezTo>
                      <a:pt x="51763" y="8584"/>
                      <a:pt x="51766" y="8584"/>
                      <a:pt x="51769" y="8584"/>
                    </a:cubicBezTo>
                    <a:cubicBezTo>
                      <a:pt x="52182" y="8584"/>
                      <a:pt x="52507" y="8451"/>
                      <a:pt x="52754" y="8247"/>
                    </a:cubicBezTo>
                    <a:cubicBezTo>
                      <a:pt x="56225" y="8390"/>
                      <a:pt x="59696" y="8562"/>
                      <a:pt x="63172" y="8584"/>
                    </a:cubicBezTo>
                    <a:cubicBezTo>
                      <a:pt x="63174" y="8584"/>
                      <a:pt x="63176" y="8584"/>
                      <a:pt x="63178" y="8584"/>
                    </a:cubicBezTo>
                    <a:cubicBezTo>
                      <a:pt x="63705" y="8584"/>
                      <a:pt x="64092" y="8375"/>
                      <a:pt x="64349" y="8067"/>
                    </a:cubicBezTo>
                    <a:cubicBezTo>
                      <a:pt x="65142" y="8082"/>
                      <a:pt x="65933" y="8106"/>
                      <a:pt x="66724" y="8153"/>
                    </a:cubicBezTo>
                    <a:cubicBezTo>
                      <a:pt x="66760" y="8155"/>
                      <a:pt x="66796" y="8156"/>
                      <a:pt x="66831" y="8156"/>
                    </a:cubicBezTo>
                    <a:cubicBezTo>
                      <a:pt x="67275" y="8156"/>
                      <a:pt x="67612" y="7997"/>
                      <a:pt x="67852" y="7753"/>
                    </a:cubicBezTo>
                    <a:cubicBezTo>
                      <a:pt x="70491" y="7809"/>
                      <a:pt x="73127" y="7926"/>
                      <a:pt x="75767" y="7937"/>
                    </a:cubicBezTo>
                    <a:cubicBezTo>
                      <a:pt x="75777" y="7937"/>
                      <a:pt x="75788" y="7937"/>
                      <a:pt x="75798" y="7937"/>
                    </a:cubicBezTo>
                    <a:cubicBezTo>
                      <a:pt x="76040" y="7937"/>
                      <a:pt x="76280" y="7880"/>
                      <a:pt x="76497" y="7774"/>
                    </a:cubicBezTo>
                    <a:cubicBezTo>
                      <a:pt x="76694" y="7778"/>
                      <a:pt x="76891" y="7779"/>
                      <a:pt x="77088" y="7779"/>
                    </a:cubicBezTo>
                    <a:cubicBezTo>
                      <a:pt x="78164" y="7779"/>
                      <a:pt x="79237" y="7725"/>
                      <a:pt x="80311" y="7589"/>
                    </a:cubicBezTo>
                    <a:cubicBezTo>
                      <a:pt x="81280" y="7558"/>
                      <a:pt x="82250" y="7530"/>
                      <a:pt x="83219" y="7518"/>
                    </a:cubicBezTo>
                    <a:cubicBezTo>
                      <a:pt x="83373" y="7634"/>
                      <a:pt x="83548" y="7720"/>
                      <a:pt x="83735" y="7772"/>
                    </a:cubicBezTo>
                    <a:cubicBezTo>
                      <a:pt x="83870" y="7810"/>
                      <a:pt x="84009" y="7828"/>
                      <a:pt x="84147" y="7828"/>
                    </a:cubicBezTo>
                    <a:cubicBezTo>
                      <a:pt x="84854" y="7828"/>
                      <a:pt x="85546" y="7359"/>
                      <a:pt x="85720" y="6644"/>
                    </a:cubicBezTo>
                    <a:cubicBezTo>
                      <a:pt x="85734" y="6581"/>
                      <a:pt x="85755" y="6523"/>
                      <a:pt x="85772" y="6462"/>
                    </a:cubicBezTo>
                    <a:lnTo>
                      <a:pt x="85772" y="6462"/>
                    </a:lnTo>
                    <a:cubicBezTo>
                      <a:pt x="85770" y="6472"/>
                      <a:pt x="85771" y="6476"/>
                      <a:pt x="85773" y="6476"/>
                    </a:cubicBezTo>
                    <a:cubicBezTo>
                      <a:pt x="85788" y="6476"/>
                      <a:pt x="85889" y="6258"/>
                      <a:pt x="85909" y="6225"/>
                    </a:cubicBezTo>
                    <a:cubicBezTo>
                      <a:pt x="86066" y="5970"/>
                      <a:pt x="86262" y="5735"/>
                      <a:pt x="86444" y="5496"/>
                    </a:cubicBezTo>
                    <a:cubicBezTo>
                      <a:pt x="86922" y="4857"/>
                      <a:pt x="87154" y="4179"/>
                      <a:pt x="87270" y="3403"/>
                    </a:cubicBezTo>
                    <a:cubicBezTo>
                      <a:pt x="87752" y="2432"/>
                      <a:pt x="86898" y="1074"/>
                      <a:pt x="85728" y="1074"/>
                    </a:cubicBezTo>
                    <a:cubicBezTo>
                      <a:pt x="85484" y="1074"/>
                      <a:pt x="85226" y="1133"/>
                      <a:pt x="84964" y="1267"/>
                    </a:cubicBezTo>
                    <a:cubicBezTo>
                      <a:pt x="84924" y="1286"/>
                      <a:pt x="84879" y="1298"/>
                      <a:pt x="84837" y="1316"/>
                    </a:cubicBezTo>
                    <a:cubicBezTo>
                      <a:pt x="84725" y="1269"/>
                      <a:pt x="84605" y="1234"/>
                      <a:pt x="84486" y="1212"/>
                    </a:cubicBezTo>
                    <a:cubicBezTo>
                      <a:pt x="82657" y="868"/>
                      <a:pt x="80851" y="587"/>
                      <a:pt x="79024" y="587"/>
                    </a:cubicBezTo>
                    <a:cubicBezTo>
                      <a:pt x="78195" y="587"/>
                      <a:pt x="77362" y="645"/>
                      <a:pt x="76521" y="781"/>
                    </a:cubicBezTo>
                    <a:cubicBezTo>
                      <a:pt x="76090" y="852"/>
                      <a:pt x="75796" y="1047"/>
                      <a:pt x="75607" y="1305"/>
                    </a:cubicBezTo>
                    <a:cubicBezTo>
                      <a:pt x="74275" y="1331"/>
                      <a:pt x="72943" y="1368"/>
                      <a:pt x="71614" y="1413"/>
                    </a:cubicBezTo>
                    <a:cubicBezTo>
                      <a:pt x="71375" y="1259"/>
                      <a:pt x="71100" y="1170"/>
                      <a:pt x="70814" y="1155"/>
                    </a:cubicBezTo>
                    <a:cubicBezTo>
                      <a:pt x="70099" y="1111"/>
                      <a:pt x="69384" y="1095"/>
                      <a:pt x="68669" y="1095"/>
                    </a:cubicBezTo>
                    <a:cubicBezTo>
                      <a:pt x="66514" y="1095"/>
                      <a:pt x="64360" y="1245"/>
                      <a:pt x="62202" y="1264"/>
                    </a:cubicBezTo>
                    <a:cubicBezTo>
                      <a:pt x="61752" y="1267"/>
                      <a:pt x="61404" y="1426"/>
                      <a:pt x="61150" y="1665"/>
                    </a:cubicBezTo>
                    <a:cubicBezTo>
                      <a:pt x="59779" y="1605"/>
                      <a:pt x="58408" y="1549"/>
                      <a:pt x="57035" y="1478"/>
                    </a:cubicBezTo>
                    <a:cubicBezTo>
                      <a:pt x="57003" y="1477"/>
                      <a:pt x="56971" y="1476"/>
                      <a:pt x="56940" y="1476"/>
                    </a:cubicBezTo>
                    <a:cubicBezTo>
                      <a:pt x="56499" y="1476"/>
                      <a:pt x="56163" y="1634"/>
                      <a:pt x="55920" y="1875"/>
                    </a:cubicBezTo>
                    <a:cubicBezTo>
                      <a:pt x="55398" y="1757"/>
                      <a:pt x="54875" y="1638"/>
                      <a:pt x="54350" y="1516"/>
                    </a:cubicBezTo>
                    <a:cubicBezTo>
                      <a:pt x="53538" y="1328"/>
                      <a:pt x="52241" y="741"/>
                      <a:pt x="51171" y="741"/>
                    </a:cubicBezTo>
                    <a:cubicBezTo>
                      <a:pt x="50762" y="741"/>
                      <a:pt x="50387" y="826"/>
                      <a:pt x="50085" y="1053"/>
                    </a:cubicBezTo>
                    <a:cubicBezTo>
                      <a:pt x="50068" y="1053"/>
                      <a:pt x="50056" y="1047"/>
                      <a:pt x="50038" y="1047"/>
                    </a:cubicBezTo>
                    <a:lnTo>
                      <a:pt x="49500" y="1047"/>
                    </a:lnTo>
                    <a:cubicBezTo>
                      <a:pt x="49287" y="1047"/>
                      <a:pt x="49076" y="1087"/>
                      <a:pt x="48877" y="1167"/>
                    </a:cubicBezTo>
                    <a:cubicBezTo>
                      <a:pt x="45036" y="2055"/>
                      <a:pt x="41021" y="1645"/>
                      <a:pt x="37121" y="2181"/>
                    </a:cubicBezTo>
                    <a:cubicBezTo>
                      <a:pt x="36586" y="2256"/>
                      <a:pt x="36254" y="2524"/>
                      <a:pt x="36086" y="2872"/>
                    </a:cubicBezTo>
                    <a:cubicBezTo>
                      <a:pt x="29596" y="2849"/>
                      <a:pt x="23110" y="2706"/>
                      <a:pt x="16624" y="2534"/>
                    </a:cubicBezTo>
                    <a:cubicBezTo>
                      <a:pt x="17228" y="1674"/>
                      <a:pt x="17107" y="346"/>
                      <a:pt x="15805" y="137"/>
                    </a:cubicBezTo>
                    <a:cubicBezTo>
                      <a:pt x="15218" y="41"/>
                      <a:pt x="14655" y="0"/>
                      <a:pt x="14098" y="0"/>
                    </a:cubicBezTo>
                    <a:close/>
                  </a:path>
                </a:pathLst>
              </a:custGeom>
              <a:solidFill>
                <a:srgbClr val="FED58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983;p45">
                <a:extLst>
                  <a:ext uri="{FF2B5EF4-FFF2-40B4-BE49-F238E27FC236}">
                    <a16:creationId xmlns="" xmlns:a16="http://schemas.microsoft.com/office/drawing/2014/main" id="{11030B67-7909-4676-B7DE-DDE1BE65C7EA}"/>
                  </a:ext>
                </a:extLst>
              </p:cNvPr>
              <p:cNvSpPr/>
              <p:nvPr/>
            </p:nvSpPr>
            <p:spPr>
              <a:xfrm>
                <a:off x="2823504" y="3611298"/>
                <a:ext cx="1069120" cy="747751"/>
              </a:xfrm>
              <a:custGeom>
                <a:avLst/>
                <a:gdLst/>
                <a:ahLst/>
                <a:cxnLst/>
                <a:rect l="l" t="t" r="r" b="b"/>
                <a:pathLst>
                  <a:path w="77151" h="53960" extrusionOk="0">
                    <a:moveTo>
                      <a:pt x="76197" y="0"/>
                    </a:moveTo>
                    <a:cubicBezTo>
                      <a:pt x="76116" y="0"/>
                      <a:pt x="76031" y="17"/>
                      <a:pt x="75944" y="53"/>
                    </a:cubicBezTo>
                    <a:cubicBezTo>
                      <a:pt x="75868" y="86"/>
                      <a:pt x="75806" y="129"/>
                      <a:pt x="75735" y="165"/>
                    </a:cubicBezTo>
                    <a:cubicBezTo>
                      <a:pt x="75732" y="165"/>
                      <a:pt x="75729" y="165"/>
                      <a:pt x="75726" y="165"/>
                    </a:cubicBezTo>
                    <a:cubicBezTo>
                      <a:pt x="75500" y="165"/>
                      <a:pt x="75279" y="229"/>
                      <a:pt x="75086" y="347"/>
                    </a:cubicBezTo>
                    <a:lnTo>
                      <a:pt x="71959" y="347"/>
                    </a:lnTo>
                    <a:cubicBezTo>
                      <a:pt x="71955" y="347"/>
                      <a:pt x="71951" y="347"/>
                      <a:pt x="71947" y="347"/>
                    </a:cubicBezTo>
                    <a:cubicBezTo>
                      <a:pt x="71839" y="347"/>
                      <a:pt x="71732" y="369"/>
                      <a:pt x="71632" y="411"/>
                    </a:cubicBezTo>
                    <a:cubicBezTo>
                      <a:pt x="71594" y="427"/>
                      <a:pt x="71568" y="454"/>
                      <a:pt x="71534" y="475"/>
                    </a:cubicBezTo>
                    <a:cubicBezTo>
                      <a:pt x="71492" y="501"/>
                      <a:pt x="71447" y="522"/>
                      <a:pt x="71412" y="555"/>
                    </a:cubicBezTo>
                    <a:cubicBezTo>
                      <a:pt x="71028" y="454"/>
                      <a:pt x="70634" y="404"/>
                      <a:pt x="70239" y="402"/>
                    </a:cubicBezTo>
                    <a:cubicBezTo>
                      <a:pt x="69268" y="402"/>
                      <a:pt x="68298" y="394"/>
                      <a:pt x="67332" y="295"/>
                    </a:cubicBezTo>
                    <a:cubicBezTo>
                      <a:pt x="67240" y="286"/>
                      <a:pt x="67147" y="281"/>
                      <a:pt x="67053" y="281"/>
                    </a:cubicBezTo>
                    <a:cubicBezTo>
                      <a:pt x="66668" y="281"/>
                      <a:pt x="66271" y="358"/>
                      <a:pt x="65885" y="489"/>
                    </a:cubicBezTo>
                    <a:cubicBezTo>
                      <a:pt x="64084" y="320"/>
                      <a:pt x="62259" y="264"/>
                      <a:pt x="60426" y="264"/>
                    </a:cubicBezTo>
                    <a:cubicBezTo>
                      <a:pt x="56770" y="264"/>
                      <a:pt x="53083" y="487"/>
                      <a:pt x="49491" y="487"/>
                    </a:cubicBezTo>
                    <a:cubicBezTo>
                      <a:pt x="49304" y="487"/>
                      <a:pt x="49116" y="487"/>
                      <a:pt x="48930" y="486"/>
                    </a:cubicBezTo>
                    <a:cubicBezTo>
                      <a:pt x="46959" y="471"/>
                      <a:pt x="44988" y="409"/>
                      <a:pt x="43017" y="409"/>
                    </a:cubicBezTo>
                    <a:cubicBezTo>
                      <a:pt x="41976" y="409"/>
                      <a:pt x="40934" y="427"/>
                      <a:pt x="39894" y="477"/>
                    </a:cubicBezTo>
                    <a:cubicBezTo>
                      <a:pt x="37989" y="568"/>
                      <a:pt x="36043" y="793"/>
                      <a:pt x="34114" y="793"/>
                    </a:cubicBezTo>
                    <a:cubicBezTo>
                      <a:pt x="33522" y="793"/>
                      <a:pt x="32932" y="772"/>
                      <a:pt x="32345" y="719"/>
                    </a:cubicBezTo>
                    <a:cubicBezTo>
                      <a:pt x="31673" y="318"/>
                      <a:pt x="30849" y="81"/>
                      <a:pt x="29869" y="81"/>
                    </a:cubicBezTo>
                    <a:lnTo>
                      <a:pt x="29331" y="81"/>
                    </a:lnTo>
                    <a:cubicBezTo>
                      <a:pt x="28907" y="82"/>
                      <a:pt x="28484" y="141"/>
                      <a:pt x="28076" y="255"/>
                    </a:cubicBezTo>
                    <a:cubicBezTo>
                      <a:pt x="27852" y="141"/>
                      <a:pt x="27605" y="80"/>
                      <a:pt x="27353" y="80"/>
                    </a:cubicBezTo>
                    <a:cubicBezTo>
                      <a:pt x="27346" y="80"/>
                      <a:pt x="27339" y="80"/>
                      <a:pt x="27331" y="81"/>
                    </a:cubicBezTo>
                    <a:lnTo>
                      <a:pt x="2849" y="81"/>
                    </a:lnTo>
                    <a:cubicBezTo>
                      <a:pt x="2794" y="81"/>
                      <a:pt x="2747" y="91"/>
                      <a:pt x="2695" y="94"/>
                    </a:cubicBezTo>
                    <a:cubicBezTo>
                      <a:pt x="2560" y="74"/>
                      <a:pt x="2424" y="64"/>
                      <a:pt x="2286" y="64"/>
                    </a:cubicBezTo>
                    <a:cubicBezTo>
                      <a:pt x="1855" y="64"/>
                      <a:pt x="1413" y="168"/>
                      <a:pt x="957" y="408"/>
                    </a:cubicBezTo>
                    <a:cubicBezTo>
                      <a:pt x="95" y="865"/>
                      <a:pt x="0" y="1715"/>
                      <a:pt x="327" y="2391"/>
                    </a:cubicBezTo>
                    <a:cubicBezTo>
                      <a:pt x="50" y="2971"/>
                      <a:pt x="152" y="3672"/>
                      <a:pt x="587" y="4178"/>
                    </a:cubicBezTo>
                    <a:cubicBezTo>
                      <a:pt x="601" y="6087"/>
                      <a:pt x="104" y="7965"/>
                      <a:pt x="265" y="9876"/>
                    </a:cubicBezTo>
                    <a:cubicBezTo>
                      <a:pt x="343" y="10790"/>
                      <a:pt x="943" y="11440"/>
                      <a:pt x="1880" y="11490"/>
                    </a:cubicBezTo>
                    <a:cubicBezTo>
                      <a:pt x="1932" y="11493"/>
                      <a:pt x="1983" y="11494"/>
                      <a:pt x="2034" y="11494"/>
                    </a:cubicBezTo>
                    <a:cubicBezTo>
                      <a:pt x="2178" y="11494"/>
                      <a:pt x="2318" y="11484"/>
                      <a:pt x="2458" y="11478"/>
                    </a:cubicBezTo>
                    <a:cubicBezTo>
                      <a:pt x="2514" y="11647"/>
                      <a:pt x="2612" y="11798"/>
                      <a:pt x="2746" y="11917"/>
                    </a:cubicBezTo>
                    <a:cubicBezTo>
                      <a:pt x="4058" y="13053"/>
                      <a:pt x="5013" y="15125"/>
                      <a:pt x="4587" y="16875"/>
                    </a:cubicBezTo>
                    <a:cubicBezTo>
                      <a:pt x="4461" y="17394"/>
                      <a:pt x="4655" y="17805"/>
                      <a:pt x="4973" y="18069"/>
                    </a:cubicBezTo>
                    <a:cubicBezTo>
                      <a:pt x="4918" y="18639"/>
                      <a:pt x="5328" y="19153"/>
                      <a:pt x="5865" y="19333"/>
                    </a:cubicBezTo>
                    <a:cubicBezTo>
                      <a:pt x="6192" y="19444"/>
                      <a:pt x="6538" y="19489"/>
                      <a:pt x="6894" y="19489"/>
                    </a:cubicBezTo>
                    <a:cubicBezTo>
                      <a:pt x="7274" y="19489"/>
                      <a:pt x="7665" y="19438"/>
                      <a:pt x="8058" y="19361"/>
                    </a:cubicBezTo>
                    <a:cubicBezTo>
                      <a:pt x="8119" y="19375"/>
                      <a:pt x="8182" y="19382"/>
                      <a:pt x="8245" y="19382"/>
                    </a:cubicBezTo>
                    <a:cubicBezTo>
                      <a:pt x="8277" y="19382"/>
                      <a:pt x="8309" y="19380"/>
                      <a:pt x="8340" y="19376"/>
                    </a:cubicBezTo>
                    <a:cubicBezTo>
                      <a:pt x="9268" y="19259"/>
                      <a:pt x="10201" y="19153"/>
                      <a:pt x="11106" y="18909"/>
                    </a:cubicBezTo>
                    <a:cubicBezTo>
                      <a:pt x="11707" y="19106"/>
                      <a:pt x="12325" y="19238"/>
                      <a:pt x="12979" y="19342"/>
                    </a:cubicBezTo>
                    <a:cubicBezTo>
                      <a:pt x="13057" y="19586"/>
                      <a:pt x="13232" y="19809"/>
                      <a:pt x="13542" y="19963"/>
                    </a:cubicBezTo>
                    <a:cubicBezTo>
                      <a:pt x="17328" y="21852"/>
                      <a:pt x="17381" y="29429"/>
                      <a:pt x="17141" y="33020"/>
                    </a:cubicBezTo>
                    <a:cubicBezTo>
                      <a:pt x="17111" y="33458"/>
                      <a:pt x="17285" y="33768"/>
                      <a:pt x="17546" y="33959"/>
                    </a:cubicBezTo>
                    <a:cubicBezTo>
                      <a:pt x="17518" y="34076"/>
                      <a:pt x="17529" y="34199"/>
                      <a:pt x="17574" y="34312"/>
                    </a:cubicBezTo>
                    <a:cubicBezTo>
                      <a:pt x="17740" y="34708"/>
                      <a:pt x="17861" y="35113"/>
                      <a:pt x="17963" y="35525"/>
                    </a:cubicBezTo>
                    <a:cubicBezTo>
                      <a:pt x="17797" y="35728"/>
                      <a:pt x="17733" y="35994"/>
                      <a:pt x="17788" y="36249"/>
                    </a:cubicBezTo>
                    <a:cubicBezTo>
                      <a:pt x="17845" y="36517"/>
                      <a:pt x="17923" y="36780"/>
                      <a:pt x="17999" y="37043"/>
                    </a:cubicBezTo>
                    <a:cubicBezTo>
                      <a:pt x="17960" y="37244"/>
                      <a:pt x="17975" y="37454"/>
                      <a:pt x="18046" y="37647"/>
                    </a:cubicBezTo>
                    <a:cubicBezTo>
                      <a:pt x="18389" y="38641"/>
                      <a:pt x="18775" y="39695"/>
                      <a:pt x="19093" y="40777"/>
                    </a:cubicBezTo>
                    <a:cubicBezTo>
                      <a:pt x="19029" y="40926"/>
                      <a:pt x="19012" y="41104"/>
                      <a:pt x="19081" y="41309"/>
                    </a:cubicBezTo>
                    <a:cubicBezTo>
                      <a:pt x="19308" y="42001"/>
                      <a:pt x="19518" y="42688"/>
                      <a:pt x="19672" y="43384"/>
                    </a:cubicBezTo>
                    <a:cubicBezTo>
                      <a:pt x="19706" y="43656"/>
                      <a:pt x="19732" y="43924"/>
                      <a:pt x="19746" y="44196"/>
                    </a:cubicBezTo>
                    <a:cubicBezTo>
                      <a:pt x="19627" y="44383"/>
                      <a:pt x="19583" y="44618"/>
                      <a:pt x="19618" y="44861"/>
                    </a:cubicBezTo>
                    <a:cubicBezTo>
                      <a:pt x="19653" y="45093"/>
                      <a:pt x="19680" y="45325"/>
                      <a:pt x="19710" y="45558"/>
                    </a:cubicBezTo>
                    <a:cubicBezTo>
                      <a:pt x="19694" y="45686"/>
                      <a:pt x="19680" y="45813"/>
                      <a:pt x="19660" y="45939"/>
                    </a:cubicBezTo>
                    <a:cubicBezTo>
                      <a:pt x="19611" y="46220"/>
                      <a:pt x="19661" y="46509"/>
                      <a:pt x="19801" y="46756"/>
                    </a:cubicBezTo>
                    <a:cubicBezTo>
                      <a:pt x="19801" y="46770"/>
                      <a:pt x="19805" y="46784"/>
                      <a:pt x="19805" y="46799"/>
                    </a:cubicBezTo>
                    <a:cubicBezTo>
                      <a:pt x="19807" y="47012"/>
                      <a:pt x="19878" y="47180"/>
                      <a:pt x="19987" y="47305"/>
                    </a:cubicBezTo>
                    <a:cubicBezTo>
                      <a:pt x="19718" y="48321"/>
                      <a:pt x="19159" y="49252"/>
                      <a:pt x="18661" y="50210"/>
                    </a:cubicBezTo>
                    <a:cubicBezTo>
                      <a:pt x="18081" y="51096"/>
                      <a:pt x="17387" y="51868"/>
                      <a:pt x="16597" y="52579"/>
                    </a:cubicBezTo>
                    <a:cubicBezTo>
                      <a:pt x="16062" y="53061"/>
                      <a:pt x="16490" y="53959"/>
                      <a:pt x="17167" y="53959"/>
                    </a:cubicBezTo>
                    <a:cubicBezTo>
                      <a:pt x="17858" y="53959"/>
                      <a:pt x="18529" y="53924"/>
                      <a:pt x="19211" y="53822"/>
                    </a:cubicBezTo>
                    <a:cubicBezTo>
                      <a:pt x="19353" y="53800"/>
                      <a:pt x="19471" y="53725"/>
                      <a:pt x="19564" y="53625"/>
                    </a:cubicBezTo>
                    <a:cubicBezTo>
                      <a:pt x="20206" y="53799"/>
                      <a:pt x="20843" y="53857"/>
                      <a:pt x="21493" y="53857"/>
                    </a:cubicBezTo>
                    <a:cubicBezTo>
                      <a:pt x="22251" y="53857"/>
                      <a:pt x="23025" y="53778"/>
                      <a:pt x="23842" y="53715"/>
                    </a:cubicBezTo>
                    <a:cubicBezTo>
                      <a:pt x="24094" y="53699"/>
                      <a:pt x="24337" y="53606"/>
                      <a:pt x="24534" y="53447"/>
                    </a:cubicBezTo>
                    <a:cubicBezTo>
                      <a:pt x="25034" y="53608"/>
                      <a:pt x="25558" y="53689"/>
                      <a:pt x="26084" y="53689"/>
                    </a:cubicBezTo>
                    <a:cubicBezTo>
                      <a:pt x="26090" y="53689"/>
                      <a:pt x="26095" y="53689"/>
                      <a:pt x="26101" y="53689"/>
                    </a:cubicBezTo>
                    <a:lnTo>
                      <a:pt x="57642" y="53689"/>
                    </a:lnTo>
                    <a:cubicBezTo>
                      <a:pt x="57648" y="53689"/>
                      <a:pt x="57654" y="53689"/>
                      <a:pt x="57661" y="53689"/>
                    </a:cubicBezTo>
                    <a:cubicBezTo>
                      <a:pt x="58125" y="53689"/>
                      <a:pt x="58588" y="53625"/>
                      <a:pt x="59036" y="53502"/>
                    </a:cubicBezTo>
                    <a:cubicBezTo>
                      <a:pt x="59334" y="53579"/>
                      <a:pt x="59650" y="53615"/>
                      <a:pt x="59973" y="53615"/>
                    </a:cubicBezTo>
                    <a:cubicBezTo>
                      <a:pt x="60804" y="53615"/>
                      <a:pt x="61682" y="53374"/>
                      <a:pt x="62437" y="52955"/>
                    </a:cubicBezTo>
                    <a:cubicBezTo>
                      <a:pt x="62629" y="52986"/>
                      <a:pt x="62823" y="53016"/>
                      <a:pt x="63026" y="53043"/>
                    </a:cubicBezTo>
                    <a:cubicBezTo>
                      <a:pt x="63680" y="53130"/>
                      <a:pt x="64339" y="53189"/>
                      <a:pt x="64997" y="53253"/>
                    </a:cubicBezTo>
                    <a:cubicBezTo>
                      <a:pt x="65053" y="53258"/>
                      <a:pt x="65144" y="53268"/>
                      <a:pt x="65241" y="53280"/>
                    </a:cubicBezTo>
                    <a:cubicBezTo>
                      <a:pt x="65584" y="53343"/>
                      <a:pt x="65923" y="53421"/>
                      <a:pt x="66257" y="53516"/>
                    </a:cubicBezTo>
                    <a:cubicBezTo>
                      <a:pt x="66667" y="53632"/>
                      <a:pt x="67082" y="53687"/>
                      <a:pt x="67495" y="53687"/>
                    </a:cubicBezTo>
                    <a:cubicBezTo>
                      <a:pt x="68236" y="53687"/>
                      <a:pt x="68967" y="53510"/>
                      <a:pt x="69631" y="53190"/>
                    </a:cubicBezTo>
                    <a:cubicBezTo>
                      <a:pt x="70133" y="53340"/>
                      <a:pt x="70660" y="53415"/>
                      <a:pt x="71186" y="53415"/>
                    </a:cubicBezTo>
                    <a:cubicBezTo>
                      <a:pt x="71772" y="53415"/>
                      <a:pt x="72357" y="53323"/>
                      <a:pt x="72910" y="53140"/>
                    </a:cubicBezTo>
                    <a:cubicBezTo>
                      <a:pt x="73081" y="53234"/>
                      <a:pt x="73272" y="53284"/>
                      <a:pt x="73467" y="53286"/>
                    </a:cubicBezTo>
                    <a:cubicBezTo>
                      <a:pt x="73715" y="53286"/>
                      <a:pt x="73964" y="53287"/>
                      <a:pt x="74212" y="53296"/>
                    </a:cubicBezTo>
                    <a:cubicBezTo>
                      <a:pt x="74336" y="53301"/>
                      <a:pt x="74461" y="53310"/>
                      <a:pt x="74585" y="53320"/>
                    </a:cubicBezTo>
                    <a:cubicBezTo>
                      <a:pt x="74613" y="53324"/>
                      <a:pt x="74625" y="53324"/>
                      <a:pt x="74643" y="53325"/>
                    </a:cubicBezTo>
                    <a:cubicBezTo>
                      <a:pt x="74662" y="53331"/>
                      <a:pt x="74693" y="53338"/>
                      <a:pt x="74759" y="53350"/>
                    </a:cubicBezTo>
                    <a:cubicBezTo>
                      <a:pt x="74836" y="53362"/>
                      <a:pt x="74915" y="53369"/>
                      <a:pt x="74993" y="53369"/>
                    </a:cubicBezTo>
                    <a:cubicBezTo>
                      <a:pt x="75033" y="53369"/>
                      <a:pt x="75073" y="53367"/>
                      <a:pt x="75113" y="53364"/>
                    </a:cubicBezTo>
                    <a:cubicBezTo>
                      <a:pt x="75327" y="53522"/>
                      <a:pt x="75584" y="53602"/>
                      <a:pt x="75841" y="53602"/>
                    </a:cubicBezTo>
                    <a:cubicBezTo>
                      <a:pt x="76150" y="53602"/>
                      <a:pt x="76459" y="53486"/>
                      <a:pt x="76692" y="53254"/>
                    </a:cubicBezTo>
                    <a:cubicBezTo>
                      <a:pt x="77102" y="52844"/>
                      <a:pt x="77151" y="52195"/>
                      <a:pt x="76844" y="51726"/>
                    </a:cubicBezTo>
                    <a:cubicBezTo>
                      <a:pt x="76839" y="51716"/>
                      <a:pt x="76838" y="51702"/>
                      <a:pt x="76832" y="51691"/>
                    </a:cubicBezTo>
                    <a:lnTo>
                      <a:pt x="76832" y="15253"/>
                    </a:lnTo>
                    <a:cubicBezTo>
                      <a:pt x="76909" y="15049"/>
                      <a:pt x="76931" y="14829"/>
                      <a:pt x="76896" y="14613"/>
                    </a:cubicBezTo>
                    <a:cubicBezTo>
                      <a:pt x="76869" y="14436"/>
                      <a:pt x="76853" y="14258"/>
                      <a:pt x="76832" y="14079"/>
                    </a:cubicBezTo>
                    <a:lnTo>
                      <a:pt x="76832" y="12566"/>
                    </a:lnTo>
                    <a:cubicBezTo>
                      <a:pt x="76834" y="12367"/>
                      <a:pt x="76786" y="12172"/>
                      <a:pt x="76694" y="11997"/>
                    </a:cubicBezTo>
                    <a:cubicBezTo>
                      <a:pt x="76654" y="10321"/>
                      <a:pt x="76732" y="8637"/>
                      <a:pt x="76616" y="6968"/>
                    </a:cubicBezTo>
                    <a:cubicBezTo>
                      <a:pt x="76602" y="6731"/>
                      <a:pt x="76521" y="6504"/>
                      <a:pt x="76381" y="6314"/>
                    </a:cubicBezTo>
                    <a:cubicBezTo>
                      <a:pt x="76410" y="5814"/>
                      <a:pt x="76452" y="5313"/>
                      <a:pt x="76509" y="4815"/>
                    </a:cubicBezTo>
                    <a:cubicBezTo>
                      <a:pt x="76533" y="4630"/>
                      <a:pt x="76510" y="4443"/>
                      <a:pt x="76445" y="4268"/>
                    </a:cubicBezTo>
                    <a:cubicBezTo>
                      <a:pt x="76478" y="4230"/>
                      <a:pt x="76507" y="4190"/>
                      <a:pt x="76533" y="4147"/>
                    </a:cubicBezTo>
                    <a:cubicBezTo>
                      <a:pt x="76962" y="3311"/>
                      <a:pt x="77066" y="2417"/>
                      <a:pt x="76921" y="1517"/>
                    </a:cubicBezTo>
                    <a:cubicBezTo>
                      <a:pt x="76938" y="1384"/>
                      <a:pt x="76933" y="1247"/>
                      <a:pt x="76907" y="1116"/>
                    </a:cubicBezTo>
                    <a:cubicBezTo>
                      <a:pt x="77077" y="640"/>
                      <a:pt x="76704" y="0"/>
                      <a:pt x="76197" y="0"/>
                    </a:cubicBezTo>
                    <a:close/>
                  </a:path>
                </a:pathLst>
              </a:custGeom>
              <a:solidFill>
                <a:srgbClr val="FEB8B3"/>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984;p45">
                <a:extLst>
                  <a:ext uri="{FF2B5EF4-FFF2-40B4-BE49-F238E27FC236}">
                    <a16:creationId xmlns="" xmlns:a16="http://schemas.microsoft.com/office/drawing/2014/main" id="{AB73FAAA-5985-4BC2-9979-37B422A792C5}"/>
                  </a:ext>
                </a:extLst>
              </p:cNvPr>
              <p:cNvSpPr/>
              <p:nvPr/>
            </p:nvSpPr>
            <p:spPr>
              <a:xfrm>
                <a:off x="2718672" y="3497140"/>
                <a:ext cx="1235036" cy="125438"/>
              </a:xfrm>
              <a:custGeom>
                <a:avLst/>
                <a:gdLst/>
                <a:ahLst/>
                <a:cxnLst/>
                <a:rect l="l" t="t" r="r" b="b"/>
                <a:pathLst>
                  <a:path w="89124" h="9052" extrusionOk="0">
                    <a:moveTo>
                      <a:pt x="15216" y="1"/>
                    </a:moveTo>
                    <a:cubicBezTo>
                      <a:pt x="15212" y="1"/>
                      <a:pt x="15208" y="1"/>
                      <a:pt x="15204" y="1"/>
                    </a:cubicBezTo>
                    <a:cubicBezTo>
                      <a:pt x="11768" y="84"/>
                      <a:pt x="8332" y="146"/>
                      <a:pt x="4894" y="228"/>
                    </a:cubicBezTo>
                    <a:cubicBezTo>
                      <a:pt x="4866" y="228"/>
                      <a:pt x="4837" y="229"/>
                      <a:pt x="4808" y="229"/>
                    </a:cubicBezTo>
                    <a:cubicBezTo>
                      <a:pt x="4240" y="229"/>
                      <a:pt x="3465" y="108"/>
                      <a:pt x="2748" y="108"/>
                    </a:cubicBezTo>
                    <a:cubicBezTo>
                      <a:pt x="1782" y="108"/>
                      <a:pt x="920" y="326"/>
                      <a:pt x="802" y="1349"/>
                    </a:cubicBezTo>
                    <a:cubicBezTo>
                      <a:pt x="655" y="2608"/>
                      <a:pt x="0" y="8064"/>
                      <a:pt x="1953" y="8312"/>
                    </a:cubicBezTo>
                    <a:cubicBezTo>
                      <a:pt x="5326" y="8737"/>
                      <a:pt x="8791" y="8803"/>
                      <a:pt x="12246" y="8803"/>
                    </a:cubicBezTo>
                    <a:cubicBezTo>
                      <a:pt x="13815" y="8803"/>
                      <a:pt x="15381" y="8789"/>
                      <a:pt x="16936" y="8789"/>
                    </a:cubicBezTo>
                    <a:cubicBezTo>
                      <a:pt x="17714" y="8789"/>
                      <a:pt x="18489" y="8793"/>
                      <a:pt x="19260" y="8803"/>
                    </a:cubicBezTo>
                    <a:cubicBezTo>
                      <a:pt x="30019" y="8946"/>
                      <a:pt x="40785" y="9052"/>
                      <a:pt x="51551" y="9052"/>
                    </a:cubicBezTo>
                    <a:cubicBezTo>
                      <a:pt x="60403" y="9052"/>
                      <a:pt x="69255" y="8980"/>
                      <a:pt x="78102" y="8798"/>
                    </a:cubicBezTo>
                    <a:cubicBezTo>
                      <a:pt x="80437" y="8750"/>
                      <a:pt x="82788" y="8731"/>
                      <a:pt x="85116" y="8526"/>
                    </a:cubicBezTo>
                    <a:cubicBezTo>
                      <a:pt x="87602" y="8310"/>
                      <a:pt x="89123" y="4685"/>
                      <a:pt x="88090" y="2520"/>
                    </a:cubicBezTo>
                    <a:cubicBezTo>
                      <a:pt x="87446" y="1169"/>
                      <a:pt x="86703" y="1090"/>
                      <a:pt x="85317" y="984"/>
                    </a:cubicBezTo>
                    <a:cubicBezTo>
                      <a:pt x="84215" y="902"/>
                      <a:pt x="83107" y="874"/>
                      <a:pt x="81997" y="874"/>
                    </a:cubicBezTo>
                    <a:cubicBezTo>
                      <a:pt x="80500" y="874"/>
                      <a:pt x="79002" y="924"/>
                      <a:pt x="77515" y="955"/>
                    </a:cubicBezTo>
                    <a:cubicBezTo>
                      <a:pt x="71035" y="1085"/>
                      <a:pt x="64558" y="1436"/>
                      <a:pt x="58075" y="1453"/>
                    </a:cubicBezTo>
                    <a:cubicBezTo>
                      <a:pt x="57556" y="1455"/>
                      <a:pt x="57554" y="2262"/>
                      <a:pt x="58073" y="2262"/>
                    </a:cubicBezTo>
                    <a:cubicBezTo>
                      <a:pt x="58074" y="2262"/>
                      <a:pt x="58075" y="2262"/>
                      <a:pt x="58075" y="2262"/>
                    </a:cubicBezTo>
                    <a:cubicBezTo>
                      <a:pt x="64305" y="2244"/>
                      <a:pt x="70530" y="1929"/>
                      <a:pt x="76757" y="1779"/>
                    </a:cubicBezTo>
                    <a:cubicBezTo>
                      <a:pt x="78365" y="1740"/>
                      <a:pt x="79975" y="1705"/>
                      <a:pt x="81584" y="1705"/>
                    </a:cubicBezTo>
                    <a:cubicBezTo>
                      <a:pt x="82537" y="1705"/>
                      <a:pt x="83490" y="1717"/>
                      <a:pt x="84442" y="1748"/>
                    </a:cubicBezTo>
                    <a:cubicBezTo>
                      <a:pt x="85190" y="1772"/>
                      <a:pt x="85955" y="1798"/>
                      <a:pt x="86684" y="1971"/>
                    </a:cubicBezTo>
                    <a:cubicBezTo>
                      <a:pt x="88668" y="2440"/>
                      <a:pt x="87084" y="7385"/>
                      <a:pt x="85587" y="7664"/>
                    </a:cubicBezTo>
                    <a:cubicBezTo>
                      <a:pt x="83003" y="8144"/>
                      <a:pt x="80266" y="8268"/>
                      <a:pt x="77511" y="8268"/>
                    </a:cubicBezTo>
                    <a:cubicBezTo>
                      <a:pt x="74541" y="8268"/>
                      <a:pt x="71551" y="8124"/>
                      <a:pt x="68711" y="8124"/>
                    </a:cubicBezTo>
                    <a:cubicBezTo>
                      <a:pt x="68491" y="8124"/>
                      <a:pt x="68271" y="8124"/>
                      <a:pt x="68053" y="8126"/>
                    </a:cubicBezTo>
                    <a:cubicBezTo>
                      <a:pt x="60884" y="8187"/>
                      <a:pt x="53712" y="8224"/>
                      <a:pt x="46539" y="8224"/>
                    </a:cubicBezTo>
                    <a:cubicBezTo>
                      <a:pt x="34120" y="8224"/>
                      <a:pt x="21699" y="8113"/>
                      <a:pt x="9289" y="7820"/>
                    </a:cubicBezTo>
                    <a:cubicBezTo>
                      <a:pt x="6881" y="7763"/>
                      <a:pt x="4366" y="7855"/>
                      <a:pt x="1976" y="7505"/>
                    </a:cubicBezTo>
                    <a:cubicBezTo>
                      <a:pt x="1532" y="7441"/>
                      <a:pt x="788" y="1152"/>
                      <a:pt x="2413" y="1104"/>
                    </a:cubicBezTo>
                    <a:cubicBezTo>
                      <a:pt x="6677" y="974"/>
                      <a:pt x="10941" y="913"/>
                      <a:pt x="15204" y="808"/>
                    </a:cubicBezTo>
                    <a:cubicBezTo>
                      <a:pt x="15720" y="796"/>
                      <a:pt x="15725" y="1"/>
                      <a:pt x="15216"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985;p45">
                <a:extLst>
                  <a:ext uri="{FF2B5EF4-FFF2-40B4-BE49-F238E27FC236}">
                    <a16:creationId xmlns="" xmlns:a16="http://schemas.microsoft.com/office/drawing/2014/main" id="{A3DB7FF5-596E-4AC2-B63E-A62287930F8C}"/>
                  </a:ext>
                </a:extLst>
              </p:cNvPr>
              <p:cNvSpPr/>
              <p:nvPr/>
            </p:nvSpPr>
            <p:spPr>
              <a:xfrm>
                <a:off x="2820095" y="3613321"/>
                <a:ext cx="11183" cy="159999"/>
              </a:xfrm>
              <a:custGeom>
                <a:avLst/>
                <a:gdLst/>
                <a:ahLst/>
                <a:cxnLst/>
                <a:rect l="l" t="t" r="r" b="b"/>
                <a:pathLst>
                  <a:path w="807" h="11546" extrusionOk="0">
                    <a:moveTo>
                      <a:pt x="404" y="1"/>
                    </a:moveTo>
                    <a:cubicBezTo>
                      <a:pt x="202" y="1"/>
                      <a:pt x="0" y="131"/>
                      <a:pt x="0" y="392"/>
                    </a:cubicBezTo>
                    <a:lnTo>
                      <a:pt x="0" y="11155"/>
                    </a:lnTo>
                    <a:cubicBezTo>
                      <a:pt x="0" y="11416"/>
                      <a:pt x="202" y="11546"/>
                      <a:pt x="404" y="11546"/>
                    </a:cubicBezTo>
                    <a:cubicBezTo>
                      <a:pt x="605" y="11546"/>
                      <a:pt x="807" y="11416"/>
                      <a:pt x="807" y="11155"/>
                    </a:cubicBezTo>
                    <a:lnTo>
                      <a:pt x="807" y="392"/>
                    </a:lnTo>
                    <a:cubicBezTo>
                      <a:pt x="807" y="131"/>
                      <a:pt x="605" y="1"/>
                      <a:pt x="404"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986;p45">
                <a:extLst>
                  <a:ext uri="{FF2B5EF4-FFF2-40B4-BE49-F238E27FC236}">
                    <a16:creationId xmlns="" xmlns:a16="http://schemas.microsoft.com/office/drawing/2014/main" id="{6D8DD021-F8F0-4E3E-A471-5220FB601867}"/>
                  </a:ext>
                </a:extLst>
              </p:cNvPr>
              <p:cNvSpPr/>
              <p:nvPr/>
            </p:nvSpPr>
            <p:spPr>
              <a:xfrm>
                <a:off x="3034790" y="4348185"/>
                <a:ext cx="861756" cy="11211"/>
              </a:xfrm>
              <a:custGeom>
                <a:avLst/>
                <a:gdLst/>
                <a:ahLst/>
                <a:cxnLst/>
                <a:rect l="l" t="t" r="r" b="b"/>
                <a:pathLst>
                  <a:path w="62187" h="809" extrusionOk="0">
                    <a:moveTo>
                      <a:pt x="519" y="1"/>
                    </a:moveTo>
                    <a:cubicBezTo>
                      <a:pt x="0" y="1"/>
                      <a:pt x="0" y="809"/>
                      <a:pt x="519" y="809"/>
                    </a:cubicBezTo>
                    <a:lnTo>
                      <a:pt x="61665" y="809"/>
                    </a:lnTo>
                    <a:cubicBezTo>
                      <a:pt x="62186" y="809"/>
                      <a:pt x="62186" y="1"/>
                      <a:pt x="61665"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987;p45">
                <a:extLst>
                  <a:ext uri="{FF2B5EF4-FFF2-40B4-BE49-F238E27FC236}">
                    <a16:creationId xmlns="" xmlns:a16="http://schemas.microsoft.com/office/drawing/2014/main" id="{8729CD40-A0EE-47A2-8DC1-815A95B14A3F}"/>
                  </a:ext>
                </a:extLst>
              </p:cNvPr>
              <p:cNvSpPr/>
              <p:nvPr/>
            </p:nvSpPr>
            <p:spPr>
              <a:xfrm>
                <a:off x="3883714" y="3611451"/>
                <a:ext cx="11197" cy="747765"/>
              </a:xfrm>
              <a:custGeom>
                <a:avLst/>
                <a:gdLst/>
                <a:ahLst/>
                <a:cxnLst/>
                <a:rect l="l" t="t" r="r" b="b"/>
                <a:pathLst>
                  <a:path w="808" h="53961" extrusionOk="0">
                    <a:moveTo>
                      <a:pt x="404" y="1"/>
                    </a:moveTo>
                    <a:cubicBezTo>
                      <a:pt x="202" y="1"/>
                      <a:pt x="1" y="131"/>
                      <a:pt x="1" y="391"/>
                    </a:cubicBezTo>
                    <a:lnTo>
                      <a:pt x="1" y="53571"/>
                    </a:lnTo>
                    <a:cubicBezTo>
                      <a:pt x="1" y="53830"/>
                      <a:pt x="202" y="53960"/>
                      <a:pt x="404" y="53960"/>
                    </a:cubicBezTo>
                    <a:cubicBezTo>
                      <a:pt x="606" y="53960"/>
                      <a:pt x="807" y="53830"/>
                      <a:pt x="807" y="53571"/>
                    </a:cubicBezTo>
                    <a:lnTo>
                      <a:pt x="807" y="391"/>
                    </a:lnTo>
                    <a:cubicBezTo>
                      <a:pt x="807" y="131"/>
                      <a:pt x="606" y="1"/>
                      <a:pt x="404"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988;p45">
                <a:extLst>
                  <a:ext uri="{FF2B5EF4-FFF2-40B4-BE49-F238E27FC236}">
                    <a16:creationId xmlns="" xmlns:a16="http://schemas.microsoft.com/office/drawing/2014/main" id="{1229147B-76B3-4E22-9F12-D3652A8E6EB7}"/>
                  </a:ext>
                </a:extLst>
              </p:cNvPr>
              <p:cNvSpPr/>
              <p:nvPr/>
            </p:nvSpPr>
            <p:spPr>
              <a:xfrm>
                <a:off x="3002682" y="3711959"/>
                <a:ext cx="312057" cy="11183"/>
              </a:xfrm>
              <a:custGeom>
                <a:avLst/>
                <a:gdLst/>
                <a:ahLst/>
                <a:cxnLst/>
                <a:rect l="l" t="t" r="r" b="b"/>
                <a:pathLst>
                  <a:path w="22519" h="807" extrusionOk="0">
                    <a:moveTo>
                      <a:pt x="522" y="0"/>
                    </a:moveTo>
                    <a:cubicBezTo>
                      <a:pt x="1" y="0"/>
                      <a:pt x="1" y="807"/>
                      <a:pt x="522" y="807"/>
                    </a:cubicBezTo>
                    <a:lnTo>
                      <a:pt x="21999" y="807"/>
                    </a:lnTo>
                    <a:cubicBezTo>
                      <a:pt x="22518" y="807"/>
                      <a:pt x="22518" y="0"/>
                      <a:pt x="21999"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989;p45">
                <a:extLst>
                  <a:ext uri="{FF2B5EF4-FFF2-40B4-BE49-F238E27FC236}">
                    <a16:creationId xmlns="" xmlns:a16="http://schemas.microsoft.com/office/drawing/2014/main" id="{B09265F2-0169-46AC-AAC9-7491F2A96D65}"/>
                  </a:ext>
                </a:extLst>
              </p:cNvPr>
              <p:cNvSpPr/>
              <p:nvPr/>
            </p:nvSpPr>
            <p:spPr>
              <a:xfrm>
                <a:off x="3407695" y="3799247"/>
                <a:ext cx="157643" cy="11197"/>
              </a:xfrm>
              <a:custGeom>
                <a:avLst/>
                <a:gdLst/>
                <a:ahLst/>
                <a:cxnLst/>
                <a:rect l="l" t="t" r="r" b="b"/>
                <a:pathLst>
                  <a:path w="11376" h="808" extrusionOk="0">
                    <a:moveTo>
                      <a:pt x="522" y="1"/>
                    </a:moveTo>
                    <a:cubicBezTo>
                      <a:pt x="1" y="1"/>
                      <a:pt x="1" y="807"/>
                      <a:pt x="522" y="807"/>
                    </a:cubicBezTo>
                    <a:lnTo>
                      <a:pt x="10856" y="807"/>
                    </a:lnTo>
                    <a:cubicBezTo>
                      <a:pt x="11376" y="807"/>
                      <a:pt x="11376" y="1"/>
                      <a:pt x="10856"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990;p45">
                <a:extLst>
                  <a:ext uri="{FF2B5EF4-FFF2-40B4-BE49-F238E27FC236}">
                    <a16:creationId xmlns="" xmlns:a16="http://schemas.microsoft.com/office/drawing/2014/main" id="{D4A00D2B-521C-4AB9-A7D9-A328766DBFEC}"/>
                  </a:ext>
                </a:extLst>
              </p:cNvPr>
              <p:cNvSpPr/>
              <p:nvPr/>
            </p:nvSpPr>
            <p:spPr>
              <a:xfrm>
                <a:off x="3168307" y="3964817"/>
                <a:ext cx="240414" cy="11183"/>
              </a:xfrm>
              <a:custGeom>
                <a:avLst/>
                <a:gdLst/>
                <a:ahLst/>
                <a:cxnLst/>
                <a:rect l="l" t="t" r="r" b="b"/>
                <a:pathLst>
                  <a:path w="17349" h="807" extrusionOk="0">
                    <a:moveTo>
                      <a:pt x="519" y="0"/>
                    </a:moveTo>
                    <a:cubicBezTo>
                      <a:pt x="0" y="0"/>
                      <a:pt x="0" y="807"/>
                      <a:pt x="519" y="807"/>
                    </a:cubicBezTo>
                    <a:lnTo>
                      <a:pt x="16828" y="807"/>
                    </a:lnTo>
                    <a:cubicBezTo>
                      <a:pt x="17349" y="807"/>
                      <a:pt x="17349" y="0"/>
                      <a:pt x="16828"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91;p45">
                <a:extLst>
                  <a:ext uri="{FF2B5EF4-FFF2-40B4-BE49-F238E27FC236}">
                    <a16:creationId xmlns="" xmlns:a16="http://schemas.microsoft.com/office/drawing/2014/main" id="{8F5BA2EE-9544-47C2-93A1-1D58CC1981C2}"/>
                  </a:ext>
                </a:extLst>
              </p:cNvPr>
              <p:cNvSpPr/>
              <p:nvPr/>
            </p:nvSpPr>
            <p:spPr>
              <a:xfrm>
                <a:off x="3559850" y="4029698"/>
                <a:ext cx="74858" cy="11197"/>
              </a:xfrm>
              <a:custGeom>
                <a:avLst/>
                <a:gdLst/>
                <a:ahLst/>
                <a:cxnLst/>
                <a:rect l="l" t="t" r="r" b="b"/>
                <a:pathLst>
                  <a:path w="5402" h="808" extrusionOk="0">
                    <a:moveTo>
                      <a:pt x="522" y="1"/>
                    </a:moveTo>
                    <a:cubicBezTo>
                      <a:pt x="1" y="1"/>
                      <a:pt x="1" y="807"/>
                      <a:pt x="522" y="807"/>
                    </a:cubicBezTo>
                    <a:lnTo>
                      <a:pt x="4882" y="807"/>
                    </a:lnTo>
                    <a:cubicBezTo>
                      <a:pt x="5402" y="807"/>
                      <a:pt x="5402" y="1"/>
                      <a:pt x="4882"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92;p45">
                <a:extLst>
                  <a:ext uri="{FF2B5EF4-FFF2-40B4-BE49-F238E27FC236}">
                    <a16:creationId xmlns="" xmlns:a16="http://schemas.microsoft.com/office/drawing/2014/main" id="{E3A8BA2C-D070-4D5C-BAE4-27884FD71B81}"/>
                  </a:ext>
                </a:extLst>
              </p:cNvPr>
              <p:cNvSpPr/>
              <p:nvPr/>
            </p:nvSpPr>
            <p:spPr>
              <a:xfrm>
                <a:off x="3315972" y="4237796"/>
                <a:ext cx="372448" cy="11211"/>
              </a:xfrm>
              <a:custGeom>
                <a:avLst/>
                <a:gdLst/>
                <a:ahLst/>
                <a:cxnLst/>
                <a:rect l="l" t="t" r="r" b="b"/>
                <a:pathLst>
                  <a:path w="26877" h="809" extrusionOk="0">
                    <a:moveTo>
                      <a:pt x="521" y="0"/>
                    </a:moveTo>
                    <a:cubicBezTo>
                      <a:pt x="0" y="0"/>
                      <a:pt x="0" y="809"/>
                      <a:pt x="521" y="809"/>
                    </a:cubicBezTo>
                    <a:lnTo>
                      <a:pt x="26357" y="809"/>
                    </a:lnTo>
                    <a:cubicBezTo>
                      <a:pt x="26877" y="809"/>
                      <a:pt x="26877" y="0"/>
                      <a:pt x="26357"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93;p45">
                <a:extLst>
                  <a:ext uri="{FF2B5EF4-FFF2-40B4-BE49-F238E27FC236}">
                    <a16:creationId xmlns="" xmlns:a16="http://schemas.microsoft.com/office/drawing/2014/main" id="{9EFE6089-8052-4A84-8CC2-8EC445A1AC67}"/>
                  </a:ext>
                </a:extLst>
              </p:cNvPr>
              <p:cNvSpPr/>
              <p:nvPr/>
            </p:nvSpPr>
            <p:spPr>
              <a:xfrm>
                <a:off x="3734413" y="3884263"/>
                <a:ext cx="63634" cy="11183"/>
              </a:xfrm>
              <a:custGeom>
                <a:avLst/>
                <a:gdLst/>
                <a:ahLst/>
                <a:cxnLst/>
                <a:rect l="l" t="t" r="r" b="b"/>
                <a:pathLst>
                  <a:path w="4592" h="807" extrusionOk="0">
                    <a:moveTo>
                      <a:pt x="520" y="0"/>
                    </a:moveTo>
                    <a:cubicBezTo>
                      <a:pt x="1" y="0"/>
                      <a:pt x="1" y="807"/>
                      <a:pt x="520" y="807"/>
                    </a:cubicBezTo>
                    <a:lnTo>
                      <a:pt x="4072" y="807"/>
                    </a:lnTo>
                    <a:cubicBezTo>
                      <a:pt x="4591" y="807"/>
                      <a:pt x="4591" y="0"/>
                      <a:pt x="4072"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94;p45">
                <a:extLst>
                  <a:ext uri="{FF2B5EF4-FFF2-40B4-BE49-F238E27FC236}">
                    <a16:creationId xmlns="" xmlns:a16="http://schemas.microsoft.com/office/drawing/2014/main" id="{0523746E-B626-448B-9EEB-503B079F982E}"/>
                  </a:ext>
                </a:extLst>
              </p:cNvPr>
              <p:cNvSpPr/>
              <p:nvPr/>
            </p:nvSpPr>
            <p:spPr>
              <a:xfrm>
                <a:off x="2932951" y="3907003"/>
                <a:ext cx="136968" cy="431398"/>
              </a:xfrm>
              <a:custGeom>
                <a:avLst/>
                <a:gdLst/>
                <a:ahLst/>
                <a:cxnLst/>
                <a:rect l="l" t="t" r="r" b="b"/>
                <a:pathLst>
                  <a:path w="9884" h="31131" extrusionOk="0">
                    <a:moveTo>
                      <a:pt x="1077" y="0"/>
                    </a:moveTo>
                    <a:cubicBezTo>
                      <a:pt x="272" y="0"/>
                      <a:pt x="1" y="1101"/>
                      <a:pt x="679" y="1505"/>
                    </a:cubicBezTo>
                    <a:cubicBezTo>
                      <a:pt x="1017" y="1705"/>
                      <a:pt x="1360" y="1896"/>
                      <a:pt x="1701" y="2090"/>
                    </a:cubicBezTo>
                    <a:cubicBezTo>
                      <a:pt x="2433" y="3897"/>
                      <a:pt x="3771" y="5486"/>
                      <a:pt x="3859" y="7484"/>
                    </a:cubicBezTo>
                    <a:cubicBezTo>
                      <a:pt x="3878" y="7922"/>
                      <a:pt x="4088" y="8233"/>
                      <a:pt x="4372" y="8425"/>
                    </a:cubicBezTo>
                    <a:cubicBezTo>
                      <a:pt x="4550" y="10518"/>
                      <a:pt x="4965" y="12587"/>
                      <a:pt x="5043" y="14695"/>
                    </a:cubicBezTo>
                    <a:cubicBezTo>
                      <a:pt x="5055" y="15050"/>
                      <a:pt x="5182" y="15318"/>
                      <a:pt x="5367" y="15510"/>
                    </a:cubicBezTo>
                    <a:cubicBezTo>
                      <a:pt x="5398" y="16156"/>
                      <a:pt x="5445" y="16802"/>
                      <a:pt x="5476" y="17449"/>
                    </a:cubicBezTo>
                    <a:cubicBezTo>
                      <a:pt x="5499" y="17972"/>
                      <a:pt x="5509" y="18493"/>
                      <a:pt x="5499" y="19018"/>
                    </a:cubicBezTo>
                    <a:cubicBezTo>
                      <a:pt x="5052" y="20160"/>
                      <a:pt x="5042" y="21453"/>
                      <a:pt x="5338" y="22658"/>
                    </a:cubicBezTo>
                    <a:cubicBezTo>
                      <a:pt x="5303" y="22727"/>
                      <a:pt x="5277" y="22802"/>
                      <a:pt x="5263" y="22879"/>
                    </a:cubicBezTo>
                    <a:cubicBezTo>
                      <a:pt x="5047" y="24041"/>
                      <a:pt x="4931" y="25206"/>
                      <a:pt x="4725" y="26347"/>
                    </a:cubicBezTo>
                    <a:cubicBezTo>
                      <a:pt x="4491" y="26925"/>
                      <a:pt x="4337" y="27533"/>
                      <a:pt x="4264" y="28152"/>
                    </a:cubicBezTo>
                    <a:cubicBezTo>
                      <a:pt x="4264" y="28175"/>
                      <a:pt x="4266" y="28197"/>
                      <a:pt x="4268" y="28218"/>
                    </a:cubicBezTo>
                    <a:cubicBezTo>
                      <a:pt x="4079" y="28803"/>
                      <a:pt x="3826" y="29367"/>
                      <a:pt x="3513" y="29897"/>
                    </a:cubicBezTo>
                    <a:cubicBezTo>
                      <a:pt x="3193" y="30439"/>
                      <a:pt x="3663" y="31131"/>
                      <a:pt x="4217" y="31131"/>
                    </a:cubicBezTo>
                    <a:cubicBezTo>
                      <a:pt x="4349" y="31131"/>
                      <a:pt x="4486" y="31091"/>
                      <a:pt x="4618" y="31002"/>
                    </a:cubicBezTo>
                    <a:cubicBezTo>
                      <a:pt x="4936" y="30785"/>
                      <a:pt x="5239" y="30564"/>
                      <a:pt x="5533" y="30337"/>
                    </a:cubicBezTo>
                    <a:cubicBezTo>
                      <a:pt x="5665" y="30337"/>
                      <a:pt x="5793" y="30307"/>
                      <a:pt x="5909" y="30249"/>
                    </a:cubicBezTo>
                    <a:cubicBezTo>
                      <a:pt x="7493" y="29473"/>
                      <a:pt x="8448" y="28024"/>
                      <a:pt x="9078" y="26430"/>
                    </a:cubicBezTo>
                    <a:cubicBezTo>
                      <a:pt x="9087" y="26407"/>
                      <a:pt x="9089" y="26390"/>
                      <a:pt x="9096" y="26369"/>
                    </a:cubicBezTo>
                    <a:cubicBezTo>
                      <a:pt x="9340" y="25829"/>
                      <a:pt x="9539" y="25263"/>
                      <a:pt x="9724" y="24706"/>
                    </a:cubicBezTo>
                    <a:cubicBezTo>
                      <a:pt x="9883" y="24231"/>
                      <a:pt x="9606" y="23889"/>
                      <a:pt x="9239" y="23769"/>
                    </a:cubicBezTo>
                    <a:cubicBezTo>
                      <a:pt x="9189" y="23494"/>
                      <a:pt x="9137" y="23219"/>
                      <a:pt x="9070" y="22949"/>
                    </a:cubicBezTo>
                    <a:cubicBezTo>
                      <a:pt x="9018" y="22634"/>
                      <a:pt x="8949" y="22322"/>
                      <a:pt x="8864" y="22016"/>
                    </a:cubicBezTo>
                    <a:cubicBezTo>
                      <a:pt x="8836" y="21920"/>
                      <a:pt x="8793" y="21830"/>
                      <a:pt x="8734" y="21751"/>
                    </a:cubicBezTo>
                    <a:cubicBezTo>
                      <a:pt x="8659" y="21517"/>
                      <a:pt x="8587" y="21282"/>
                      <a:pt x="8505" y="21048"/>
                    </a:cubicBezTo>
                    <a:cubicBezTo>
                      <a:pt x="8583" y="18822"/>
                      <a:pt x="8454" y="16599"/>
                      <a:pt x="8353" y="14373"/>
                    </a:cubicBezTo>
                    <a:cubicBezTo>
                      <a:pt x="8332" y="13869"/>
                      <a:pt x="7938" y="13612"/>
                      <a:pt x="7546" y="13596"/>
                    </a:cubicBezTo>
                    <a:cubicBezTo>
                      <a:pt x="7832" y="9222"/>
                      <a:pt x="7965" y="149"/>
                      <a:pt x="2703" y="135"/>
                    </a:cubicBezTo>
                    <a:cubicBezTo>
                      <a:pt x="2608" y="135"/>
                      <a:pt x="2514" y="148"/>
                      <a:pt x="2424" y="170"/>
                    </a:cubicBezTo>
                    <a:cubicBezTo>
                      <a:pt x="1986" y="64"/>
                      <a:pt x="1538" y="7"/>
                      <a:pt x="1088" y="0"/>
                    </a:cubicBezTo>
                    <a:cubicBezTo>
                      <a:pt x="1084" y="0"/>
                      <a:pt x="1080" y="0"/>
                      <a:pt x="1077" y="0"/>
                    </a:cubicBezTo>
                    <a:close/>
                  </a:path>
                </a:pathLst>
              </a:custGeom>
              <a:solidFill>
                <a:srgbClr val="FEB8B3"/>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95;p45">
                <a:extLst>
                  <a:ext uri="{FF2B5EF4-FFF2-40B4-BE49-F238E27FC236}">
                    <a16:creationId xmlns="" xmlns:a16="http://schemas.microsoft.com/office/drawing/2014/main" id="{54B54744-AF35-46DE-B394-0D536E432DD4}"/>
                  </a:ext>
                </a:extLst>
              </p:cNvPr>
              <p:cNvSpPr/>
              <p:nvPr/>
            </p:nvSpPr>
            <p:spPr>
              <a:xfrm>
                <a:off x="2822202" y="3796905"/>
                <a:ext cx="47171" cy="57509"/>
              </a:xfrm>
              <a:custGeom>
                <a:avLst/>
                <a:gdLst/>
                <a:ahLst/>
                <a:cxnLst/>
                <a:rect l="l" t="t" r="r" b="b"/>
                <a:pathLst>
                  <a:path w="3404" h="4150" extrusionOk="0">
                    <a:moveTo>
                      <a:pt x="1145" y="1"/>
                    </a:moveTo>
                    <a:cubicBezTo>
                      <a:pt x="817" y="1"/>
                      <a:pt x="510" y="173"/>
                      <a:pt x="444" y="573"/>
                    </a:cubicBezTo>
                    <a:cubicBezTo>
                      <a:pt x="342" y="1184"/>
                      <a:pt x="239" y="1795"/>
                      <a:pt x="120" y="2403"/>
                    </a:cubicBezTo>
                    <a:cubicBezTo>
                      <a:pt x="1" y="3011"/>
                      <a:pt x="506" y="3401"/>
                      <a:pt x="976" y="3401"/>
                    </a:cubicBezTo>
                    <a:cubicBezTo>
                      <a:pt x="1059" y="3401"/>
                      <a:pt x="1142" y="3389"/>
                      <a:pt x="1219" y="3363"/>
                    </a:cubicBezTo>
                    <a:cubicBezTo>
                      <a:pt x="1245" y="3401"/>
                      <a:pt x="1275" y="3438"/>
                      <a:pt x="1302" y="3474"/>
                    </a:cubicBezTo>
                    <a:cubicBezTo>
                      <a:pt x="1302" y="3474"/>
                      <a:pt x="1302" y="3476"/>
                      <a:pt x="1304" y="3478"/>
                    </a:cubicBezTo>
                    <a:cubicBezTo>
                      <a:pt x="1401" y="3760"/>
                      <a:pt x="1621" y="3971"/>
                      <a:pt x="1889" y="4042"/>
                    </a:cubicBezTo>
                    <a:cubicBezTo>
                      <a:pt x="2020" y="4112"/>
                      <a:pt x="2171" y="4149"/>
                      <a:pt x="2322" y="4149"/>
                    </a:cubicBezTo>
                    <a:cubicBezTo>
                      <a:pt x="2641" y="4149"/>
                      <a:pt x="2957" y="3979"/>
                      <a:pt x="3075" y="3585"/>
                    </a:cubicBezTo>
                    <a:cubicBezTo>
                      <a:pt x="3404" y="2500"/>
                      <a:pt x="2509" y="1219"/>
                      <a:pt x="1919" y="379"/>
                    </a:cubicBezTo>
                    <a:cubicBezTo>
                      <a:pt x="1750" y="140"/>
                      <a:pt x="1439" y="1"/>
                      <a:pt x="1145" y="1"/>
                    </a:cubicBezTo>
                    <a:close/>
                  </a:path>
                </a:pathLst>
              </a:custGeom>
              <a:solidFill>
                <a:srgbClr val="FEB8B3"/>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96;p45">
                <a:extLst>
                  <a:ext uri="{FF2B5EF4-FFF2-40B4-BE49-F238E27FC236}">
                    <a16:creationId xmlns="" xmlns:a16="http://schemas.microsoft.com/office/drawing/2014/main" id="{8C29DC13-EE04-4F7D-801A-3E1C538BE88F}"/>
                  </a:ext>
                </a:extLst>
              </p:cNvPr>
              <p:cNvSpPr/>
              <p:nvPr/>
            </p:nvSpPr>
            <p:spPr>
              <a:xfrm>
                <a:off x="2674356" y="3898744"/>
                <a:ext cx="250072" cy="121239"/>
              </a:xfrm>
              <a:custGeom>
                <a:avLst/>
                <a:gdLst/>
                <a:ahLst/>
                <a:cxnLst/>
                <a:rect l="l" t="t" r="r" b="b"/>
                <a:pathLst>
                  <a:path w="18046" h="8749" extrusionOk="0">
                    <a:moveTo>
                      <a:pt x="8910" y="1"/>
                    </a:moveTo>
                    <a:cubicBezTo>
                      <a:pt x="4871" y="1"/>
                      <a:pt x="1521" y="3255"/>
                      <a:pt x="507" y="6975"/>
                    </a:cubicBezTo>
                    <a:cubicBezTo>
                      <a:pt x="491" y="7039"/>
                      <a:pt x="481" y="7105"/>
                      <a:pt x="477" y="7171"/>
                    </a:cubicBezTo>
                    <a:cubicBezTo>
                      <a:pt x="1" y="7579"/>
                      <a:pt x="311" y="8566"/>
                      <a:pt x="972" y="8566"/>
                    </a:cubicBezTo>
                    <a:cubicBezTo>
                      <a:pt x="995" y="8566"/>
                      <a:pt x="1019" y="8565"/>
                      <a:pt x="1043" y="8563"/>
                    </a:cubicBezTo>
                    <a:cubicBezTo>
                      <a:pt x="1419" y="8525"/>
                      <a:pt x="1793" y="8495"/>
                      <a:pt x="2168" y="8473"/>
                    </a:cubicBezTo>
                    <a:cubicBezTo>
                      <a:pt x="2302" y="8637"/>
                      <a:pt x="2488" y="8749"/>
                      <a:pt x="2700" y="8749"/>
                    </a:cubicBezTo>
                    <a:cubicBezTo>
                      <a:pt x="2781" y="8749"/>
                      <a:pt x="2867" y="8732"/>
                      <a:pt x="2954" y="8696"/>
                    </a:cubicBezTo>
                    <a:cubicBezTo>
                      <a:pt x="3155" y="8613"/>
                      <a:pt x="3354" y="8518"/>
                      <a:pt x="3552" y="8422"/>
                    </a:cubicBezTo>
                    <a:cubicBezTo>
                      <a:pt x="3775" y="8419"/>
                      <a:pt x="3998" y="8417"/>
                      <a:pt x="4221" y="8417"/>
                    </a:cubicBezTo>
                    <a:cubicBezTo>
                      <a:pt x="7214" y="8417"/>
                      <a:pt x="10215" y="8738"/>
                      <a:pt x="13194" y="8738"/>
                    </a:cubicBezTo>
                    <a:cubicBezTo>
                      <a:pt x="14604" y="8738"/>
                      <a:pt x="16010" y="8666"/>
                      <a:pt x="17407" y="8454"/>
                    </a:cubicBezTo>
                    <a:cubicBezTo>
                      <a:pt x="17864" y="8384"/>
                      <a:pt x="18046" y="7851"/>
                      <a:pt x="17969" y="7460"/>
                    </a:cubicBezTo>
                    <a:cubicBezTo>
                      <a:pt x="17036" y="2710"/>
                      <a:pt x="14146" y="368"/>
                      <a:pt x="9470" y="22"/>
                    </a:cubicBezTo>
                    <a:cubicBezTo>
                      <a:pt x="9282" y="8"/>
                      <a:pt x="9095" y="1"/>
                      <a:pt x="8910" y="1"/>
                    </a:cubicBezTo>
                    <a:close/>
                  </a:path>
                </a:pathLst>
              </a:custGeom>
              <a:solidFill>
                <a:srgbClr val="FEB8B3"/>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97;p45">
                <a:extLst>
                  <a:ext uri="{FF2B5EF4-FFF2-40B4-BE49-F238E27FC236}">
                    <a16:creationId xmlns="" xmlns:a16="http://schemas.microsoft.com/office/drawing/2014/main" id="{31340EA4-FE75-4736-A01C-E4355BF4BFA0}"/>
                  </a:ext>
                </a:extLst>
              </p:cNvPr>
              <p:cNvSpPr/>
              <p:nvPr/>
            </p:nvSpPr>
            <p:spPr>
              <a:xfrm>
                <a:off x="2615212" y="4179594"/>
                <a:ext cx="343070" cy="186882"/>
              </a:xfrm>
              <a:custGeom>
                <a:avLst/>
                <a:gdLst/>
                <a:ahLst/>
                <a:cxnLst/>
                <a:rect l="l" t="t" r="r" b="b"/>
                <a:pathLst>
                  <a:path w="24757" h="13486" extrusionOk="0">
                    <a:moveTo>
                      <a:pt x="897" y="0"/>
                    </a:moveTo>
                    <a:cubicBezTo>
                      <a:pt x="424" y="0"/>
                      <a:pt x="0" y="577"/>
                      <a:pt x="172" y="1024"/>
                    </a:cubicBezTo>
                    <a:cubicBezTo>
                      <a:pt x="272" y="1284"/>
                      <a:pt x="406" y="1633"/>
                      <a:pt x="568" y="2002"/>
                    </a:cubicBezTo>
                    <a:cubicBezTo>
                      <a:pt x="213" y="3193"/>
                      <a:pt x="283" y="4277"/>
                      <a:pt x="598" y="5348"/>
                    </a:cubicBezTo>
                    <a:cubicBezTo>
                      <a:pt x="456" y="7179"/>
                      <a:pt x="641" y="8604"/>
                      <a:pt x="2026" y="10029"/>
                    </a:cubicBezTo>
                    <a:cubicBezTo>
                      <a:pt x="2022" y="10235"/>
                      <a:pt x="2097" y="10434"/>
                      <a:pt x="2237" y="10584"/>
                    </a:cubicBezTo>
                    <a:cubicBezTo>
                      <a:pt x="3374" y="11864"/>
                      <a:pt x="4787" y="12824"/>
                      <a:pt x="6468" y="13214"/>
                    </a:cubicBezTo>
                    <a:cubicBezTo>
                      <a:pt x="6536" y="13230"/>
                      <a:pt x="6602" y="13237"/>
                      <a:pt x="6664" y="13237"/>
                    </a:cubicBezTo>
                    <a:cubicBezTo>
                      <a:pt x="6892" y="13237"/>
                      <a:pt x="7077" y="13138"/>
                      <a:pt x="7215" y="12992"/>
                    </a:cubicBezTo>
                    <a:cubicBezTo>
                      <a:pt x="7231" y="12999"/>
                      <a:pt x="7247" y="13006"/>
                      <a:pt x="7262" y="13013"/>
                    </a:cubicBezTo>
                    <a:cubicBezTo>
                      <a:pt x="7369" y="13276"/>
                      <a:pt x="7603" y="13486"/>
                      <a:pt x="7975" y="13486"/>
                    </a:cubicBezTo>
                    <a:cubicBezTo>
                      <a:pt x="7981" y="13486"/>
                      <a:pt x="7986" y="13486"/>
                      <a:pt x="7991" y="13486"/>
                    </a:cubicBezTo>
                    <a:cubicBezTo>
                      <a:pt x="8147" y="13486"/>
                      <a:pt x="8298" y="13438"/>
                      <a:pt x="8427" y="13349"/>
                    </a:cubicBezTo>
                    <a:cubicBezTo>
                      <a:pt x="8686" y="13389"/>
                      <a:pt x="8947" y="13407"/>
                      <a:pt x="9210" y="13407"/>
                    </a:cubicBezTo>
                    <a:cubicBezTo>
                      <a:pt x="9591" y="13407"/>
                      <a:pt x="9977" y="13368"/>
                      <a:pt x="10369" y="13295"/>
                    </a:cubicBezTo>
                    <a:cubicBezTo>
                      <a:pt x="10465" y="13278"/>
                      <a:pt x="10556" y="13243"/>
                      <a:pt x="10639" y="13191"/>
                    </a:cubicBezTo>
                    <a:cubicBezTo>
                      <a:pt x="11227" y="13214"/>
                      <a:pt x="11818" y="13221"/>
                      <a:pt x="12410" y="13221"/>
                    </a:cubicBezTo>
                    <a:cubicBezTo>
                      <a:pt x="12968" y="13221"/>
                      <a:pt x="13528" y="13215"/>
                      <a:pt x="14086" y="13207"/>
                    </a:cubicBezTo>
                    <a:cubicBezTo>
                      <a:pt x="17101" y="13160"/>
                      <a:pt x="20579" y="13281"/>
                      <a:pt x="22674" y="10745"/>
                    </a:cubicBezTo>
                    <a:cubicBezTo>
                      <a:pt x="24756" y="8228"/>
                      <a:pt x="24446" y="3875"/>
                      <a:pt x="23852" y="918"/>
                    </a:cubicBezTo>
                    <a:cubicBezTo>
                      <a:pt x="23790" y="615"/>
                      <a:pt x="23449" y="323"/>
                      <a:pt x="23131" y="323"/>
                    </a:cubicBezTo>
                    <a:cubicBezTo>
                      <a:pt x="23111" y="323"/>
                      <a:pt x="23092" y="324"/>
                      <a:pt x="23074" y="326"/>
                    </a:cubicBezTo>
                    <a:cubicBezTo>
                      <a:pt x="22975" y="337"/>
                      <a:pt x="22878" y="347"/>
                      <a:pt x="22779" y="356"/>
                    </a:cubicBezTo>
                    <a:cubicBezTo>
                      <a:pt x="22741" y="347"/>
                      <a:pt x="22710" y="330"/>
                      <a:pt x="22670" y="326"/>
                    </a:cubicBezTo>
                    <a:cubicBezTo>
                      <a:pt x="20278" y="61"/>
                      <a:pt x="17887" y="63"/>
                      <a:pt x="15485" y="3"/>
                    </a:cubicBezTo>
                    <a:cubicBezTo>
                      <a:pt x="15476" y="2"/>
                      <a:pt x="15468" y="2"/>
                      <a:pt x="15460" y="2"/>
                    </a:cubicBezTo>
                    <a:cubicBezTo>
                      <a:pt x="15128" y="2"/>
                      <a:pt x="14909" y="173"/>
                      <a:pt x="14796" y="401"/>
                    </a:cubicBezTo>
                    <a:cubicBezTo>
                      <a:pt x="14295" y="340"/>
                      <a:pt x="13799" y="285"/>
                      <a:pt x="13304" y="245"/>
                    </a:cubicBezTo>
                    <a:cubicBezTo>
                      <a:pt x="12099" y="147"/>
                      <a:pt x="10894" y="119"/>
                      <a:pt x="9688" y="119"/>
                    </a:cubicBezTo>
                    <a:cubicBezTo>
                      <a:pt x="8125" y="119"/>
                      <a:pt x="6562" y="166"/>
                      <a:pt x="4998" y="166"/>
                    </a:cubicBezTo>
                    <a:cubicBezTo>
                      <a:pt x="3649" y="166"/>
                      <a:pt x="2299" y="131"/>
                      <a:pt x="951" y="3"/>
                    </a:cubicBezTo>
                    <a:cubicBezTo>
                      <a:pt x="933" y="1"/>
                      <a:pt x="915" y="0"/>
                      <a:pt x="897" y="0"/>
                    </a:cubicBezTo>
                    <a:close/>
                  </a:path>
                </a:pathLst>
              </a:custGeom>
              <a:solidFill>
                <a:srgbClr val="FEB8B3"/>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98;p45">
                <a:extLst>
                  <a:ext uri="{FF2B5EF4-FFF2-40B4-BE49-F238E27FC236}">
                    <a16:creationId xmlns="" xmlns:a16="http://schemas.microsoft.com/office/drawing/2014/main" id="{0A2D6D9A-F881-467F-A773-14F068E5C223}"/>
                  </a:ext>
                </a:extLst>
              </p:cNvPr>
              <p:cNvSpPr/>
              <p:nvPr/>
            </p:nvSpPr>
            <p:spPr>
              <a:xfrm>
                <a:off x="2541781" y="3841637"/>
                <a:ext cx="474689" cy="579243"/>
              </a:xfrm>
              <a:custGeom>
                <a:avLst/>
                <a:gdLst/>
                <a:ahLst/>
                <a:cxnLst/>
                <a:rect l="l" t="t" r="r" b="b"/>
                <a:pathLst>
                  <a:path w="34255" h="41800" extrusionOk="0">
                    <a:moveTo>
                      <a:pt x="19930" y="809"/>
                    </a:moveTo>
                    <a:cubicBezTo>
                      <a:pt x="20068" y="809"/>
                      <a:pt x="20206" y="811"/>
                      <a:pt x="20346" y="815"/>
                    </a:cubicBezTo>
                    <a:lnTo>
                      <a:pt x="20346" y="815"/>
                    </a:lnTo>
                    <a:cubicBezTo>
                      <a:pt x="31126" y="2748"/>
                      <a:pt x="32825" y="15095"/>
                      <a:pt x="32923" y="24245"/>
                    </a:cubicBezTo>
                    <a:cubicBezTo>
                      <a:pt x="32977" y="29201"/>
                      <a:pt x="32266" y="35990"/>
                      <a:pt x="27841" y="39080"/>
                    </a:cubicBezTo>
                    <a:cubicBezTo>
                      <a:pt x="25757" y="40534"/>
                      <a:pt x="22726" y="40399"/>
                      <a:pt x="20311" y="40603"/>
                    </a:cubicBezTo>
                    <a:cubicBezTo>
                      <a:pt x="18407" y="40764"/>
                      <a:pt x="16549" y="40932"/>
                      <a:pt x="14678" y="40932"/>
                    </a:cubicBezTo>
                    <a:cubicBezTo>
                      <a:pt x="13567" y="40932"/>
                      <a:pt x="12451" y="40873"/>
                      <a:pt x="11318" y="40718"/>
                    </a:cubicBezTo>
                    <a:cubicBezTo>
                      <a:pt x="1" y="39163"/>
                      <a:pt x="1060" y="26198"/>
                      <a:pt x="3167" y="17923"/>
                    </a:cubicBezTo>
                    <a:cubicBezTo>
                      <a:pt x="5292" y="9576"/>
                      <a:pt x="10451" y="809"/>
                      <a:pt x="19930" y="809"/>
                    </a:cubicBezTo>
                    <a:close/>
                    <a:moveTo>
                      <a:pt x="19897" y="0"/>
                    </a:moveTo>
                    <a:cubicBezTo>
                      <a:pt x="9667" y="0"/>
                      <a:pt x="4471" y="9520"/>
                      <a:pt x="2197" y="18453"/>
                    </a:cubicBezTo>
                    <a:cubicBezTo>
                      <a:pt x="970" y="23281"/>
                      <a:pt x="472" y="28538"/>
                      <a:pt x="1676" y="33414"/>
                    </a:cubicBezTo>
                    <a:cubicBezTo>
                      <a:pt x="2940" y="38525"/>
                      <a:pt x="7140" y="40950"/>
                      <a:pt x="12118" y="41633"/>
                    </a:cubicBezTo>
                    <a:cubicBezTo>
                      <a:pt x="12989" y="41753"/>
                      <a:pt x="13863" y="41800"/>
                      <a:pt x="14739" y="41800"/>
                    </a:cubicBezTo>
                    <a:cubicBezTo>
                      <a:pt x="16902" y="41800"/>
                      <a:pt x="19071" y="41514"/>
                      <a:pt x="21216" y="41334"/>
                    </a:cubicBezTo>
                    <a:cubicBezTo>
                      <a:pt x="23683" y="41126"/>
                      <a:pt x="26022" y="40948"/>
                      <a:pt x="28248" y="39776"/>
                    </a:cubicBezTo>
                    <a:cubicBezTo>
                      <a:pt x="32664" y="37450"/>
                      <a:pt x="33441" y="30454"/>
                      <a:pt x="33690" y="26110"/>
                    </a:cubicBezTo>
                    <a:cubicBezTo>
                      <a:pt x="34255" y="16229"/>
                      <a:pt x="32132" y="2052"/>
                      <a:pt x="20486" y="23"/>
                    </a:cubicBezTo>
                    <a:cubicBezTo>
                      <a:pt x="20480" y="22"/>
                      <a:pt x="20475" y="21"/>
                      <a:pt x="20469" y="20"/>
                    </a:cubicBezTo>
                    <a:lnTo>
                      <a:pt x="20469" y="20"/>
                    </a:lnTo>
                    <a:cubicBezTo>
                      <a:pt x="20442" y="14"/>
                      <a:pt x="20412" y="10"/>
                      <a:pt x="20380" y="9"/>
                    </a:cubicBezTo>
                    <a:lnTo>
                      <a:pt x="20380" y="7"/>
                    </a:lnTo>
                    <a:cubicBezTo>
                      <a:pt x="20218" y="3"/>
                      <a:pt x="20057" y="0"/>
                      <a:pt x="19897"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99;p45">
                <a:extLst>
                  <a:ext uri="{FF2B5EF4-FFF2-40B4-BE49-F238E27FC236}">
                    <a16:creationId xmlns="" xmlns:a16="http://schemas.microsoft.com/office/drawing/2014/main" id="{5CF5E581-D7B1-4877-87DB-0E9A3C6DF9A1}"/>
                  </a:ext>
                </a:extLst>
              </p:cNvPr>
              <p:cNvSpPr/>
              <p:nvPr/>
            </p:nvSpPr>
            <p:spPr>
              <a:xfrm>
                <a:off x="2719448" y="3761444"/>
                <a:ext cx="184402" cy="110486"/>
              </a:xfrm>
              <a:custGeom>
                <a:avLst/>
                <a:gdLst/>
                <a:ahLst/>
                <a:cxnLst/>
                <a:rect l="l" t="t" r="r" b="b"/>
                <a:pathLst>
                  <a:path w="13307" h="7973" extrusionOk="0">
                    <a:moveTo>
                      <a:pt x="7636" y="0"/>
                    </a:moveTo>
                    <a:cubicBezTo>
                      <a:pt x="4387" y="0"/>
                      <a:pt x="1" y="3433"/>
                      <a:pt x="2205" y="6807"/>
                    </a:cubicBezTo>
                    <a:cubicBezTo>
                      <a:pt x="2291" y="6939"/>
                      <a:pt x="2415" y="6993"/>
                      <a:pt x="2539" y="6993"/>
                    </a:cubicBezTo>
                    <a:cubicBezTo>
                      <a:pt x="2822" y="6993"/>
                      <a:pt x="3102" y="6704"/>
                      <a:pt x="2903" y="6400"/>
                    </a:cubicBezTo>
                    <a:lnTo>
                      <a:pt x="2901" y="6398"/>
                    </a:lnTo>
                    <a:cubicBezTo>
                      <a:pt x="1149" y="3717"/>
                      <a:pt x="4367" y="1607"/>
                      <a:pt x="6635" y="968"/>
                    </a:cubicBezTo>
                    <a:cubicBezTo>
                      <a:pt x="6988" y="868"/>
                      <a:pt x="7332" y="822"/>
                      <a:pt x="7665" y="822"/>
                    </a:cubicBezTo>
                    <a:cubicBezTo>
                      <a:pt x="8992" y="822"/>
                      <a:pt x="10155" y="1555"/>
                      <a:pt x="11108" y="2561"/>
                    </a:cubicBezTo>
                    <a:cubicBezTo>
                      <a:pt x="11998" y="3497"/>
                      <a:pt x="12819" y="5890"/>
                      <a:pt x="11859" y="7123"/>
                    </a:cubicBezTo>
                    <a:lnTo>
                      <a:pt x="11859" y="7123"/>
                    </a:lnTo>
                    <a:cubicBezTo>
                      <a:pt x="11713" y="7170"/>
                      <a:pt x="11596" y="7293"/>
                      <a:pt x="11596" y="7491"/>
                    </a:cubicBezTo>
                    <a:lnTo>
                      <a:pt x="11596" y="7572"/>
                    </a:lnTo>
                    <a:cubicBezTo>
                      <a:pt x="11596" y="7812"/>
                      <a:pt x="11799" y="7972"/>
                      <a:pt x="12008" y="7972"/>
                    </a:cubicBezTo>
                    <a:cubicBezTo>
                      <a:pt x="12106" y="7972"/>
                      <a:pt x="12205" y="7937"/>
                      <a:pt x="12285" y="7858"/>
                    </a:cubicBezTo>
                    <a:cubicBezTo>
                      <a:pt x="13306" y="6843"/>
                      <a:pt x="13244" y="4759"/>
                      <a:pt x="12652" y="3532"/>
                    </a:cubicBezTo>
                    <a:cubicBezTo>
                      <a:pt x="11729" y="1617"/>
                      <a:pt x="9967" y="70"/>
                      <a:pt x="7770" y="2"/>
                    </a:cubicBezTo>
                    <a:cubicBezTo>
                      <a:pt x="7726" y="1"/>
                      <a:pt x="7681" y="0"/>
                      <a:pt x="7636"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2000;p45">
                <a:extLst>
                  <a:ext uri="{FF2B5EF4-FFF2-40B4-BE49-F238E27FC236}">
                    <a16:creationId xmlns="" xmlns:a16="http://schemas.microsoft.com/office/drawing/2014/main" id="{BF8C4275-C715-4FBD-89FC-05D9F69D2D8F}"/>
                  </a:ext>
                </a:extLst>
              </p:cNvPr>
              <p:cNvSpPr/>
              <p:nvPr/>
            </p:nvSpPr>
            <p:spPr>
              <a:xfrm>
                <a:off x="2771677" y="3791349"/>
                <a:ext cx="99469" cy="63758"/>
              </a:xfrm>
              <a:custGeom>
                <a:avLst/>
                <a:gdLst/>
                <a:ahLst/>
                <a:cxnLst/>
                <a:rect l="l" t="t" r="r" b="b"/>
                <a:pathLst>
                  <a:path w="7178" h="4601" extrusionOk="0">
                    <a:moveTo>
                      <a:pt x="3673" y="1"/>
                    </a:moveTo>
                    <a:cubicBezTo>
                      <a:pt x="1490" y="1"/>
                      <a:pt x="0" y="1883"/>
                      <a:pt x="494" y="3986"/>
                    </a:cubicBezTo>
                    <a:cubicBezTo>
                      <a:pt x="542" y="4188"/>
                      <a:pt x="694" y="4276"/>
                      <a:pt x="853" y="4276"/>
                    </a:cubicBezTo>
                    <a:cubicBezTo>
                      <a:pt x="1092" y="4276"/>
                      <a:pt x="1345" y="4076"/>
                      <a:pt x="1273" y="3771"/>
                    </a:cubicBezTo>
                    <a:lnTo>
                      <a:pt x="1272" y="3771"/>
                    </a:lnTo>
                    <a:cubicBezTo>
                      <a:pt x="896" y="2173"/>
                      <a:pt x="1961" y="944"/>
                      <a:pt x="3553" y="815"/>
                    </a:cubicBezTo>
                    <a:cubicBezTo>
                      <a:pt x="3639" y="808"/>
                      <a:pt x="3723" y="804"/>
                      <a:pt x="3804" y="804"/>
                    </a:cubicBezTo>
                    <a:cubicBezTo>
                      <a:pt x="5589" y="804"/>
                      <a:pt x="6292" y="2456"/>
                      <a:pt x="5985" y="4095"/>
                    </a:cubicBezTo>
                    <a:cubicBezTo>
                      <a:pt x="5928" y="4400"/>
                      <a:pt x="6187" y="4601"/>
                      <a:pt x="6423" y="4601"/>
                    </a:cubicBezTo>
                    <a:cubicBezTo>
                      <a:pt x="6579" y="4601"/>
                      <a:pt x="6726" y="4513"/>
                      <a:pt x="6764" y="4310"/>
                    </a:cubicBezTo>
                    <a:cubicBezTo>
                      <a:pt x="7178" y="2092"/>
                      <a:pt x="6160" y="24"/>
                      <a:pt x="3705" y="1"/>
                    </a:cubicBezTo>
                    <a:cubicBezTo>
                      <a:pt x="3694" y="1"/>
                      <a:pt x="3683" y="1"/>
                      <a:pt x="3673"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1;p45">
                <a:extLst>
                  <a:ext uri="{FF2B5EF4-FFF2-40B4-BE49-F238E27FC236}">
                    <a16:creationId xmlns="" xmlns:a16="http://schemas.microsoft.com/office/drawing/2014/main" id="{FCEA2BEA-1D86-4589-A104-9A1CD1DF6D44}"/>
                  </a:ext>
                </a:extLst>
              </p:cNvPr>
              <p:cNvSpPr/>
              <p:nvPr/>
            </p:nvSpPr>
            <p:spPr>
              <a:xfrm>
                <a:off x="2660111" y="3892245"/>
                <a:ext cx="276845" cy="163172"/>
              </a:xfrm>
              <a:custGeom>
                <a:avLst/>
                <a:gdLst/>
                <a:ahLst/>
                <a:cxnLst/>
                <a:rect l="l" t="t" r="r" b="b"/>
                <a:pathLst>
                  <a:path w="19978" h="11775" extrusionOk="0">
                    <a:moveTo>
                      <a:pt x="10271" y="826"/>
                    </a:moveTo>
                    <a:cubicBezTo>
                      <a:pt x="11283" y="826"/>
                      <a:pt x="12280" y="976"/>
                      <a:pt x="13186" y="1266"/>
                    </a:cubicBezTo>
                    <a:cubicBezTo>
                      <a:pt x="13232" y="1281"/>
                      <a:pt x="13276" y="1288"/>
                      <a:pt x="13317" y="1288"/>
                    </a:cubicBezTo>
                    <a:cubicBezTo>
                      <a:pt x="13357" y="1288"/>
                      <a:pt x="13395" y="1281"/>
                      <a:pt x="13429" y="1269"/>
                    </a:cubicBezTo>
                    <a:lnTo>
                      <a:pt x="13429" y="1269"/>
                    </a:lnTo>
                    <a:cubicBezTo>
                      <a:pt x="15692" y="2081"/>
                      <a:pt x="17092" y="3750"/>
                      <a:pt x="17990" y="5911"/>
                    </a:cubicBezTo>
                    <a:cubicBezTo>
                      <a:pt x="18542" y="7235"/>
                      <a:pt x="19067" y="10854"/>
                      <a:pt x="16548" y="10948"/>
                    </a:cubicBezTo>
                    <a:cubicBezTo>
                      <a:pt x="16094" y="10964"/>
                      <a:pt x="15638" y="10971"/>
                      <a:pt x="15179" y="10971"/>
                    </a:cubicBezTo>
                    <a:cubicBezTo>
                      <a:pt x="12462" y="10971"/>
                      <a:pt x="9680" y="10724"/>
                      <a:pt x="6951" y="10724"/>
                    </a:cubicBezTo>
                    <a:cubicBezTo>
                      <a:pt x="6750" y="10724"/>
                      <a:pt x="6550" y="10725"/>
                      <a:pt x="6350" y="10728"/>
                    </a:cubicBezTo>
                    <a:cubicBezTo>
                      <a:pt x="6170" y="10730"/>
                      <a:pt x="5990" y="10732"/>
                      <a:pt x="5811" y="10732"/>
                    </a:cubicBezTo>
                    <a:cubicBezTo>
                      <a:pt x="4957" y="10732"/>
                      <a:pt x="4115" y="10698"/>
                      <a:pt x="3259" y="10574"/>
                    </a:cubicBezTo>
                    <a:cubicBezTo>
                      <a:pt x="252" y="10133"/>
                      <a:pt x="2205" y="6355"/>
                      <a:pt x="3020" y="4723"/>
                    </a:cubicBezTo>
                    <a:cubicBezTo>
                      <a:pt x="4352" y="2055"/>
                      <a:pt x="7371" y="826"/>
                      <a:pt x="10271" y="826"/>
                    </a:cubicBezTo>
                    <a:close/>
                    <a:moveTo>
                      <a:pt x="10305" y="0"/>
                    </a:moveTo>
                    <a:cubicBezTo>
                      <a:pt x="6866" y="0"/>
                      <a:pt x="3592" y="1777"/>
                      <a:pt x="1966" y="5033"/>
                    </a:cubicBezTo>
                    <a:cubicBezTo>
                      <a:pt x="1415" y="6134"/>
                      <a:pt x="1" y="8717"/>
                      <a:pt x="835" y="9961"/>
                    </a:cubicBezTo>
                    <a:cubicBezTo>
                      <a:pt x="1817" y="11429"/>
                      <a:pt x="3588" y="11493"/>
                      <a:pt x="5220" y="11538"/>
                    </a:cubicBezTo>
                    <a:cubicBezTo>
                      <a:pt x="5532" y="11547"/>
                      <a:pt x="5844" y="11550"/>
                      <a:pt x="6156" y="11550"/>
                    </a:cubicBezTo>
                    <a:cubicBezTo>
                      <a:pt x="7995" y="11550"/>
                      <a:pt x="9830" y="11424"/>
                      <a:pt x="11664" y="11424"/>
                    </a:cubicBezTo>
                    <a:cubicBezTo>
                      <a:pt x="12759" y="11424"/>
                      <a:pt x="13855" y="11469"/>
                      <a:pt x="14950" y="11613"/>
                    </a:cubicBezTo>
                    <a:cubicBezTo>
                      <a:pt x="15400" y="11671"/>
                      <a:pt x="16072" y="11775"/>
                      <a:pt x="16742" y="11775"/>
                    </a:cubicBezTo>
                    <a:cubicBezTo>
                      <a:pt x="17757" y="11775"/>
                      <a:pt x="18767" y="11537"/>
                      <a:pt x="18996" y="10543"/>
                    </a:cubicBezTo>
                    <a:cubicBezTo>
                      <a:pt x="19977" y="6260"/>
                      <a:pt x="17613" y="1768"/>
                      <a:pt x="13401" y="408"/>
                    </a:cubicBezTo>
                    <a:cubicBezTo>
                      <a:pt x="13355" y="393"/>
                      <a:pt x="13311" y="386"/>
                      <a:pt x="13270" y="386"/>
                    </a:cubicBezTo>
                    <a:cubicBezTo>
                      <a:pt x="13225" y="386"/>
                      <a:pt x="13184" y="394"/>
                      <a:pt x="13146" y="409"/>
                    </a:cubicBezTo>
                    <a:lnTo>
                      <a:pt x="13146" y="409"/>
                    </a:lnTo>
                    <a:cubicBezTo>
                      <a:pt x="12207" y="134"/>
                      <a:pt x="11250" y="0"/>
                      <a:pt x="10305"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02;p45">
                <a:extLst>
                  <a:ext uri="{FF2B5EF4-FFF2-40B4-BE49-F238E27FC236}">
                    <a16:creationId xmlns="" xmlns:a16="http://schemas.microsoft.com/office/drawing/2014/main" id="{8C74A622-6F24-45BD-8E2B-622B478BF97A}"/>
                  </a:ext>
                </a:extLst>
              </p:cNvPr>
              <p:cNvSpPr/>
              <p:nvPr/>
            </p:nvSpPr>
            <p:spPr>
              <a:xfrm>
                <a:off x="2613342" y="4145352"/>
                <a:ext cx="341089" cy="15451"/>
              </a:xfrm>
              <a:custGeom>
                <a:avLst/>
                <a:gdLst/>
                <a:ahLst/>
                <a:cxnLst/>
                <a:rect l="l" t="t" r="r" b="b"/>
                <a:pathLst>
                  <a:path w="24614" h="1115" extrusionOk="0">
                    <a:moveTo>
                      <a:pt x="10850" y="0"/>
                    </a:moveTo>
                    <a:cubicBezTo>
                      <a:pt x="7992" y="0"/>
                      <a:pt x="5134" y="153"/>
                      <a:pt x="2274" y="153"/>
                    </a:cubicBezTo>
                    <a:cubicBezTo>
                      <a:pt x="1690" y="153"/>
                      <a:pt x="1106" y="147"/>
                      <a:pt x="521" y="132"/>
                    </a:cubicBezTo>
                    <a:cubicBezTo>
                      <a:pt x="518" y="131"/>
                      <a:pt x="514" y="131"/>
                      <a:pt x="510" y="131"/>
                    </a:cubicBezTo>
                    <a:cubicBezTo>
                      <a:pt x="0" y="131"/>
                      <a:pt x="6" y="926"/>
                      <a:pt x="521" y="940"/>
                    </a:cubicBezTo>
                    <a:cubicBezTo>
                      <a:pt x="1236" y="958"/>
                      <a:pt x="1951" y="966"/>
                      <a:pt x="2666" y="966"/>
                    </a:cubicBezTo>
                    <a:cubicBezTo>
                      <a:pt x="5755" y="966"/>
                      <a:pt x="8843" y="825"/>
                      <a:pt x="11933" y="825"/>
                    </a:cubicBezTo>
                    <a:cubicBezTo>
                      <a:pt x="12140" y="825"/>
                      <a:pt x="12346" y="826"/>
                      <a:pt x="12552" y="827"/>
                    </a:cubicBezTo>
                    <a:cubicBezTo>
                      <a:pt x="15286" y="846"/>
                      <a:pt x="17999" y="1114"/>
                      <a:pt x="20719" y="1114"/>
                    </a:cubicBezTo>
                    <a:cubicBezTo>
                      <a:pt x="21844" y="1114"/>
                      <a:pt x="22969" y="1069"/>
                      <a:pt x="24098" y="940"/>
                    </a:cubicBezTo>
                    <a:cubicBezTo>
                      <a:pt x="24591" y="883"/>
                      <a:pt x="24613" y="129"/>
                      <a:pt x="24149" y="129"/>
                    </a:cubicBezTo>
                    <a:cubicBezTo>
                      <a:pt x="24133" y="129"/>
                      <a:pt x="24116" y="130"/>
                      <a:pt x="24098" y="132"/>
                    </a:cubicBezTo>
                    <a:cubicBezTo>
                      <a:pt x="22882" y="271"/>
                      <a:pt x="21664" y="321"/>
                      <a:pt x="20447" y="321"/>
                    </a:cubicBezTo>
                    <a:cubicBezTo>
                      <a:pt x="17817" y="321"/>
                      <a:pt x="15185" y="88"/>
                      <a:pt x="12552" y="21"/>
                    </a:cubicBezTo>
                    <a:cubicBezTo>
                      <a:pt x="11985" y="6"/>
                      <a:pt x="11418" y="0"/>
                      <a:pt x="10850"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03;p45">
                <a:extLst>
                  <a:ext uri="{FF2B5EF4-FFF2-40B4-BE49-F238E27FC236}">
                    <a16:creationId xmlns="" xmlns:a16="http://schemas.microsoft.com/office/drawing/2014/main" id="{66B2AE1F-E814-48C6-AD8B-FA54D8FC7355}"/>
                  </a:ext>
                </a:extLst>
              </p:cNvPr>
              <p:cNvSpPr/>
              <p:nvPr/>
            </p:nvSpPr>
            <p:spPr>
              <a:xfrm>
                <a:off x="2610515" y="4148484"/>
                <a:ext cx="356401" cy="225933"/>
              </a:xfrm>
              <a:custGeom>
                <a:avLst/>
                <a:gdLst/>
                <a:ahLst/>
                <a:cxnLst/>
                <a:rect l="l" t="t" r="r" b="b"/>
                <a:pathLst>
                  <a:path w="25719" h="16304" extrusionOk="0">
                    <a:moveTo>
                      <a:pt x="678" y="1"/>
                    </a:moveTo>
                    <a:cubicBezTo>
                      <a:pt x="476" y="1"/>
                      <a:pt x="262" y="131"/>
                      <a:pt x="241" y="388"/>
                    </a:cubicBezTo>
                    <a:lnTo>
                      <a:pt x="241" y="390"/>
                    </a:lnTo>
                    <a:cubicBezTo>
                      <a:pt x="0" y="3252"/>
                      <a:pt x="291" y="5981"/>
                      <a:pt x="589" y="8824"/>
                    </a:cubicBezTo>
                    <a:cubicBezTo>
                      <a:pt x="745" y="10316"/>
                      <a:pt x="1037" y="12070"/>
                      <a:pt x="2135" y="13191"/>
                    </a:cubicBezTo>
                    <a:cubicBezTo>
                      <a:pt x="4555" y="15660"/>
                      <a:pt x="7669" y="16304"/>
                      <a:pt x="10894" y="16304"/>
                    </a:cubicBezTo>
                    <a:cubicBezTo>
                      <a:pt x="12236" y="16304"/>
                      <a:pt x="13597" y="16192"/>
                      <a:pt x="14936" y="16054"/>
                    </a:cubicBezTo>
                    <a:cubicBezTo>
                      <a:pt x="18540" y="15680"/>
                      <a:pt x="21778" y="16214"/>
                      <a:pt x="23733" y="12632"/>
                    </a:cubicBezTo>
                    <a:cubicBezTo>
                      <a:pt x="25718" y="8993"/>
                      <a:pt x="24801" y="4449"/>
                      <a:pt x="24624" y="551"/>
                    </a:cubicBezTo>
                    <a:cubicBezTo>
                      <a:pt x="24612" y="292"/>
                      <a:pt x="24404" y="162"/>
                      <a:pt x="24203" y="162"/>
                    </a:cubicBezTo>
                    <a:cubicBezTo>
                      <a:pt x="24001" y="162"/>
                      <a:pt x="23805" y="292"/>
                      <a:pt x="23816" y="551"/>
                    </a:cubicBezTo>
                    <a:cubicBezTo>
                      <a:pt x="23953" y="3546"/>
                      <a:pt x="24358" y="6361"/>
                      <a:pt x="23902" y="9357"/>
                    </a:cubicBezTo>
                    <a:cubicBezTo>
                      <a:pt x="23646" y="11038"/>
                      <a:pt x="23026" y="12611"/>
                      <a:pt x="21879" y="13878"/>
                    </a:cubicBezTo>
                    <a:cubicBezTo>
                      <a:pt x="20494" y="15407"/>
                      <a:pt x="17582" y="15092"/>
                      <a:pt x="15709" y="15177"/>
                    </a:cubicBezTo>
                    <a:cubicBezTo>
                      <a:pt x="13960" y="15257"/>
                      <a:pt x="12231" y="15438"/>
                      <a:pt x="10546" y="15438"/>
                    </a:cubicBezTo>
                    <a:cubicBezTo>
                      <a:pt x="8020" y="15438"/>
                      <a:pt x="5592" y="15031"/>
                      <a:pt x="3341" y="13266"/>
                    </a:cubicBezTo>
                    <a:cubicBezTo>
                      <a:pt x="345" y="10917"/>
                      <a:pt x="760" y="3807"/>
                      <a:pt x="1047" y="388"/>
                    </a:cubicBezTo>
                    <a:cubicBezTo>
                      <a:pt x="1069" y="129"/>
                      <a:pt x="879" y="1"/>
                      <a:pt x="678"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04;p45">
                <a:extLst>
                  <a:ext uri="{FF2B5EF4-FFF2-40B4-BE49-F238E27FC236}">
                    <a16:creationId xmlns="" xmlns:a16="http://schemas.microsoft.com/office/drawing/2014/main" id="{57EA844B-1A49-41FE-9729-050BAFDB41FA}"/>
                  </a:ext>
                </a:extLst>
              </p:cNvPr>
              <p:cNvSpPr/>
              <p:nvPr/>
            </p:nvSpPr>
            <p:spPr>
              <a:xfrm>
                <a:off x="2939367" y="4099872"/>
                <a:ext cx="63883" cy="62151"/>
              </a:xfrm>
              <a:custGeom>
                <a:avLst/>
                <a:gdLst/>
                <a:ahLst/>
                <a:cxnLst/>
                <a:rect l="l" t="t" r="r" b="b"/>
                <a:pathLst>
                  <a:path w="4610" h="4485" extrusionOk="0">
                    <a:moveTo>
                      <a:pt x="2077" y="819"/>
                    </a:moveTo>
                    <a:cubicBezTo>
                      <a:pt x="2142" y="819"/>
                      <a:pt x="2209" y="835"/>
                      <a:pt x="2278" y="869"/>
                    </a:cubicBezTo>
                    <a:cubicBezTo>
                      <a:pt x="3166" y="1303"/>
                      <a:pt x="1658" y="2726"/>
                      <a:pt x="845" y="3398"/>
                    </a:cubicBezTo>
                    <a:lnTo>
                      <a:pt x="845" y="3398"/>
                    </a:lnTo>
                    <a:cubicBezTo>
                      <a:pt x="964" y="2561"/>
                      <a:pt x="1395" y="819"/>
                      <a:pt x="2077" y="819"/>
                    </a:cubicBezTo>
                    <a:close/>
                    <a:moveTo>
                      <a:pt x="2060" y="0"/>
                    </a:moveTo>
                    <a:cubicBezTo>
                      <a:pt x="702" y="0"/>
                      <a:pt x="29" y="2676"/>
                      <a:pt x="5" y="3737"/>
                    </a:cubicBezTo>
                    <a:cubicBezTo>
                      <a:pt x="0" y="3943"/>
                      <a:pt x="123" y="4067"/>
                      <a:pt x="275" y="4110"/>
                    </a:cubicBezTo>
                    <a:lnTo>
                      <a:pt x="275" y="4110"/>
                    </a:lnTo>
                    <a:cubicBezTo>
                      <a:pt x="301" y="4307"/>
                      <a:pt x="453" y="4484"/>
                      <a:pt x="642" y="4484"/>
                    </a:cubicBezTo>
                    <a:cubicBezTo>
                      <a:pt x="710" y="4484"/>
                      <a:pt x="782" y="4461"/>
                      <a:pt x="855" y="4409"/>
                    </a:cubicBezTo>
                    <a:cubicBezTo>
                      <a:pt x="1773" y="3744"/>
                      <a:pt x="4610" y="1392"/>
                      <a:pt x="2792" y="241"/>
                    </a:cubicBezTo>
                    <a:cubicBezTo>
                      <a:pt x="2529" y="74"/>
                      <a:pt x="2285" y="0"/>
                      <a:pt x="2060"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05;p45">
                <a:extLst>
                  <a:ext uri="{FF2B5EF4-FFF2-40B4-BE49-F238E27FC236}">
                    <a16:creationId xmlns="" xmlns:a16="http://schemas.microsoft.com/office/drawing/2014/main" id="{242A0F35-5436-4CBA-82DA-43E537B8BBD8}"/>
                  </a:ext>
                </a:extLst>
              </p:cNvPr>
              <p:cNvSpPr/>
              <p:nvPr/>
            </p:nvSpPr>
            <p:spPr>
              <a:xfrm>
                <a:off x="2613342" y="4175132"/>
                <a:ext cx="331042" cy="11225"/>
              </a:xfrm>
              <a:custGeom>
                <a:avLst/>
                <a:gdLst/>
                <a:ahLst/>
                <a:cxnLst/>
                <a:rect l="l" t="t" r="r" b="b"/>
                <a:pathLst>
                  <a:path w="23889" h="810" extrusionOk="0">
                    <a:moveTo>
                      <a:pt x="521" y="1"/>
                    </a:moveTo>
                    <a:cubicBezTo>
                      <a:pt x="0" y="1"/>
                      <a:pt x="0" y="809"/>
                      <a:pt x="521" y="809"/>
                    </a:cubicBezTo>
                    <a:lnTo>
                      <a:pt x="23369" y="809"/>
                    </a:lnTo>
                    <a:cubicBezTo>
                      <a:pt x="23889" y="809"/>
                      <a:pt x="23889" y="1"/>
                      <a:pt x="23369"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06;p45">
                <a:extLst>
                  <a:ext uri="{FF2B5EF4-FFF2-40B4-BE49-F238E27FC236}">
                    <a16:creationId xmlns="" xmlns:a16="http://schemas.microsoft.com/office/drawing/2014/main" id="{16BFF869-AA52-472F-9E78-07D71FC60375}"/>
                  </a:ext>
                </a:extLst>
              </p:cNvPr>
              <p:cNvSpPr/>
              <p:nvPr/>
            </p:nvSpPr>
            <p:spPr>
              <a:xfrm>
                <a:off x="2645172" y="4122751"/>
                <a:ext cx="11211" cy="30972"/>
              </a:xfrm>
              <a:custGeom>
                <a:avLst/>
                <a:gdLst/>
                <a:ahLst/>
                <a:cxnLst/>
                <a:rect l="l" t="t" r="r" b="b"/>
                <a:pathLst>
                  <a:path w="809" h="2235" extrusionOk="0">
                    <a:moveTo>
                      <a:pt x="405" y="0"/>
                    </a:moveTo>
                    <a:cubicBezTo>
                      <a:pt x="203" y="0"/>
                      <a:pt x="1" y="130"/>
                      <a:pt x="1" y="390"/>
                    </a:cubicBezTo>
                    <a:lnTo>
                      <a:pt x="1" y="1844"/>
                    </a:lnTo>
                    <a:cubicBezTo>
                      <a:pt x="1" y="2104"/>
                      <a:pt x="203" y="2235"/>
                      <a:pt x="405" y="2235"/>
                    </a:cubicBezTo>
                    <a:cubicBezTo>
                      <a:pt x="607" y="2235"/>
                      <a:pt x="809" y="2104"/>
                      <a:pt x="809" y="1844"/>
                    </a:cubicBezTo>
                    <a:lnTo>
                      <a:pt x="809" y="390"/>
                    </a:lnTo>
                    <a:cubicBezTo>
                      <a:pt x="809" y="130"/>
                      <a:pt x="607" y="0"/>
                      <a:pt x="405"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07;p45">
                <a:extLst>
                  <a:ext uri="{FF2B5EF4-FFF2-40B4-BE49-F238E27FC236}">
                    <a16:creationId xmlns="" xmlns:a16="http://schemas.microsoft.com/office/drawing/2014/main" id="{D308098E-EFBA-42A8-A5BA-DAE883BFBA68}"/>
                  </a:ext>
                </a:extLst>
              </p:cNvPr>
              <p:cNvSpPr/>
              <p:nvPr/>
            </p:nvSpPr>
            <p:spPr>
              <a:xfrm>
                <a:off x="2704468" y="4121642"/>
                <a:ext cx="11225" cy="28699"/>
              </a:xfrm>
              <a:custGeom>
                <a:avLst/>
                <a:gdLst/>
                <a:ahLst/>
                <a:cxnLst/>
                <a:rect l="l" t="t" r="r" b="b"/>
                <a:pathLst>
                  <a:path w="810" h="2071" extrusionOk="0">
                    <a:moveTo>
                      <a:pt x="405" y="1"/>
                    </a:moveTo>
                    <a:cubicBezTo>
                      <a:pt x="203" y="1"/>
                      <a:pt x="1" y="131"/>
                      <a:pt x="1" y="390"/>
                    </a:cubicBezTo>
                    <a:lnTo>
                      <a:pt x="1" y="1682"/>
                    </a:lnTo>
                    <a:cubicBezTo>
                      <a:pt x="1" y="1941"/>
                      <a:pt x="203" y="2071"/>
                      <a:pt x="405" y="2071"/>
                    </a:cubicBezTo>
                    <a:cubicBezTo>
                      <a:pt x="607" y="2071"/>
                      <a:pt x="809" y="1941"/>
                      <a:pt x="809" y="1682"/>
                    </a:cubicBezTo>
                    <a:lnTo>
                      <a:pt x="809" y="390"/>
                    </a:lnTo>
                    <a:cubicBezTo>
                      <a:pt x="809" y="131"/>
                      <a:pt x="607" y="1"/>
                      <a:pt x="405"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08;p45">
                <a:extLst>
                  <a:ext uri="{FF2B5EF4-FFF2-40B4-BE49-F238E27FC236}">
                    <a16:creationId xmlns="" xmlns:a16="http://schemas.microsoft.com/office/drawing/2014/main" id="{051D17D6-F095-4B40-ABE2-31A5C418C73A}"/>
                  </a:ext>
                </a:extLst>
              </p:cNvPr>
              <p:cNvSpPr/>
              <p:nvPr/>
            </p:nvSpPr>
            <p:spPr>
              <a:xfrm>
                <a:off x="2774975" y="4119411"/>
                <a:ext cx="11183" cy="30930"/>
              </a:xfrm>
              <a:custGeom>
                <a:avLst/>
                <a:gdLst/>
                <a:ahLst/>
                <a:cxnLst/>
                <a:rect l="l" t="t" r="r" b="b"/>
                <a:pathLst>
                  <a:path w="807" h="2232" extrusionOk="0">
                    <a:moveTo>
                      <a:pt x="404" y="1"/>
                    </a:moveTo>
                    <a:cubicBezTo>
                      <a:pt x="202" y="1"/>
                      <a:pt x="0" y="131"/>
                      <a:pt x="0" y="390"/>
                    </a:cubicBezTo>
                    <a:lnTo>
                      <a:pt x="0" y="1843"/>
                    </a:lnTo>
                    <a:cubicBezTo>
                      <a:pt x="0" y="2102"/>
                      <a:pt x="202" y="2232"/>
                      <a:pt x="404" y="2232"/>
                    </a:cubicBezTo>
                    <a:cubicBezTo>
                      <a:pt x="605" y="2232"/>
                      <a:pt x="807" y="2102"/>
                      <a:pt x="807" y="1843"/>
                    </a:cubicBezTo>
                    <a:lnTo>
                      <a:pt x="807" y="390"/>
                    </a:lnTo>
                    <a:cubicBezTo>
                      <a:pt x="807" y="131"/>
                      <a:pt x="605" y="1"/>
                      <a:pt x="404"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09;p45">
                <a:extLst>
                  <a:ext uri="{FF2B5EF4-FFF2-40B4-BE49-F238E27FC236}">
                    <a16:creationId xmlns="" xmlns:a16="http://schemas.microsoft.com/office/drawing/2014/main" id="{9E8FBE12-874D-458D-8F01-A08778B7265A}"/>
                  </a:ext>
                </a:extLst>
              </p:cNvPr>
              <p:cNvSpPr/>
              <p:nvPr/>
            </p:nvSpPr>
            <p:spPr>
              <a:xfrm>
                <a:off x="2847672" y="4122751"/>
                <a:ext cx="11225" cy="32080"/>
              </a:xfrm>
              <a:custGeom>
                <a:avLst/>
                <a:gdLst/>
                <a:ahLst/>
                <a:cxnLst/>
                <a:rect l="l" t="t" r="r" b="b"/>
                <a:pathLst>
                  <a:path w="810" h="2315" extrusionOk="0">
                    <a:moveTo>
                      <a:pt x="405" y="0"/>
                    </a:moveTo>
                    <a:cubicBezTo>
                      <a:pt x="203" y="0"/>
                      <a:pt x="1" y="130"/>
                      <a:pt x="1" y="390"/>
                    </a:cubicBezTo>
                    <a:lnTo>
                      <a:pt x="1" y="1925"/>
                    </a:lnTo>
                    <a:cubicBezTo>
                      <a:pt x="1" y="2185"/>
                      <a:pt x="203" y="2315"/>
                      <a:pt x="405" y="2315"/>
                    </a:cubicBezTo>
                    <a:cubicBezTo>
                      <a:pt x="607" y="2315"/>
                      <a:pt x="809" y="2185"/>
                      <a:pt x="809" y="1925"/>
                    </a:cubicBezTo>
                    <a:lnTo>
                      <a:pt x="809" y="390"/>
                    </a:lnTo>
                    <a:cubicBezTo>
                      <a:pt x="809" y="130"/>
                      <a:pt x="607" y="0"/>
                      <a:pt x="405"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10;p45">
                <a:extLst>
                  <a:ext uri="{FF2B5EF4-FFF2-40B4-BE49-F238E27FC236}">
                    <a16:creationId xmlns="" xmlns:a16="http://schemas.microsoft.com/office/drawing/2014/main" id="{F4A128C0-E387-4F65-89BE-AF3BB3114288}"/>
                  </a:ext>
                </a:extLst>
              </p:cNvPr>
              <p:cNvSpPr/>
              <p:nvPr/>
            </p:nvSpPr>
            <p:spPr>
              <a:xfrm>
                <a:off x="2906982" y="4121642"/>
                <a:ext cx="11211" cy="32080"/>
              </a:xfrm>
              <a:custGeom>
                <a:avLst/>
                <a:gdLst/>
                <a:ahLst/>
                <a:cxnLst/>
                <a:rect l="l" t="t" r="r" b="b"/>
                <a:pathLst>
                  <a:path w="809" h="2315" extrusionOk="0">
                    <a:moveTo>
                      <a:pt x="404" y="1"/>
                    </a:moveTo>
                    <a:cubicBezTo>
                      <a:pt x="202" y="1"/>
                      <a:pt x="0" y="131"/>
                      <a:pt x="0" y="390"/>
                    </a:cubicBezTo>
                    <a:lnTo>
                      <a:pt x="0" y="1924"/>
                    </a:lnTo>
                    <a:cubicBezTo>
                      <a:pt x="0" y="2184"/>
                      <a:pt x="202" y="2315"/>
                      <a:pt x="404" y="2315"/>
                    </a:cubicBezTo>
                    <a:cubicBezTo>
                      <a:pt x="606" y="2315"/>
                      <a:pt x="809" y="2184"/>
                      <a:pt x="809" y="1924"/>
                    </a:cubicBezTo>
                    <a:lnTo>
                      <a:pt x="809" y="390"/>
                    </a:lnTo>
                    <a:cubicBezTo>
                      <a:pt x="809" y="131"/>
                      <a:pt x="606" y="1"/>
                      <a:pt x="404"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011;p45">
                <a:extLst>
                  <a:ext uri="{FF2B5EF4-FFF2-40B4-BE49-F238E27FC236}">
                    <a16:creationId xmlns="" xmlns:a16="http://schemas.microsoft.com/office/drawing/2014/main" id="{90DA9CE8-9EE0-4485-BA29-AF57447F972D}"/>
                  </a:ext>
                </a:extLst>
              </p:cNvPr>
              <p:cNvSpPr/>
              <p:nvPr/>
            </p:nvSpPr>
            <p:spPr>
              <a:xfrm>
                <a:off x="2673760" y="4009577"/>
                <a:ext cx="246040" cy="11183"/>
              </a:xfrm>
              <a:custGeom>
                <a:avLst/>
                <a:gdLst/>
                <a:ahLst/>
                <a:cxnLst/>
                <a:rect l="l" t="t" r="r" b="b"/>
                <a:pathLst>
                  <a:path w="17755" h="807" extrusionOk="0">
                    <a:moveTo>
                      <a:pt x="522" y="0"/>
                    </a:moveTo>
                    <a:cubicBezTo>
                      <a:pt x="1" y="0"/>
                      <a:pt x="1" y="807"/>
                      <a:pt x="522" y="807"/>
                    </a:cubicBezTo>
                    <a:lnTo>
                      <a:pt x="17233" y="807"/>
                    </a:lnTo>
                    <a:cubicBezTo>
                      <a:pt x="17754" y="807"/>
                      <a:pt x="17754" y="0"/>
                      <a:pt x="17233"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012;p45">
                <a:extLst>
                  <a:ext uri="{FF2B5EF4-FFF2-40B4-BE49-F238E27FC236}">
                    <a16:creationId xmlns="" xmlns:a16="http://schemas.microsoft.com/office/drawing/2014/main" id="{F773DDE7-A370-4C44-BCE0-BB7B4D008397}"/>
                  </a:ext>
                </a:extLst>
              </p:cNvPr>
              <p:cNvSpPr/>
              <p:nvPr/>
            </p:nvSpPr>
            <p:spPr>
              <a:xfrm>
                <a:off x="2903989" y="3873066"/>
                <a:ext cx="221748" cy="501364"/>
              </a:xfrm>
              <a:custGeom>
                <a:avLst/>
                <a:gdLst/>
                <a:ahLst/>
                <a:cxnLst/>
                <a:rect l="l" t="t" r="r" b="b"/>
                <a:pathLst>
                  <a:path w="16002" h="36180" extrusionOk="0">
                    <a:moveTo>
                      <a:pt x="4128" y="0"/>
                    </a:moveTo>
                    <a:cubicBezTo>
                      <a:pt x="2968" y="0"/>
                      <a:pt x="1748" y="178"/>
                      <a:pt x="486" y="393"/>
                    </a:cubicBezTo>
                    <a:cubicBezTo>
                      <a:pt x="1" y="475"/>
                      <a:pt x="171" y="1179"/>
                      <a:pt x="623" y="1179"/>
                    </a:cubicBezTo>
                    <a:cubicBezTo>
                      <a:pt x="648" y="1179"/>
                      <a:pt x="674" y="1176"/>
                      <a:pt x="701" y="1172"/>
                    </a:cubicBezTo>
                    <a:cubicBezTo>
                      <a:pt x="1893" y="969"/>
                      <a:pt x="3019" y="807"/>
                      <a:pt x="4075" y="807"/>
                    </a:cubicBezTo>
                    <a:cubicBezTo>
                      <a:pt x="6146" y="807"/>
                      <a:pt x="7947" y="1430"/>
                      <a:pt x="9451" y="3590"/>
                    </a:cubicBezTo>
                    <a:cubicBezTo>
                      <a:pt x="12011" y="7269"/>
                      <a:pt x="11407" y="12308"/>
                      <a:pt x="11586" y="16542"/>
                    </a:cubicBezTo>
                    <a:cubicBezTo>
                      <a:pt x="11741" y="20213"/>
                      <a:pt x="13287" y="23610"/>
                      <a:pt x="13405" y="27286"/>
                    </a:cubicBezTo>
                    <a:cubicBezTo>
                      <a:pt x="13512" y="30636"/>
                      <a:pt x="10063" y="35385"/>
                      <a:pt x="6336" y="35385"/>
                    </a:cubicBezTo>
                    <a:cubicBezTo>
                      <a:pt x="5788" y="35385"/>
                      <a:pt x="5234" y="35282"/>
                      <a:pt x="4684" y="35057"/>
                    </a:cubicBezTo>
                    <a:cubicBezTo>
                      <a:pt x="4630" y="35035"/>
                      <a:pt x="4580" y="35025"/>
                      <a:pt x="4534" y="35025"/>
                    </a:cubicBezTo>
                    <a:cubicBezTo>
                      <a:pt x="4163" y="35025"/>
                      <a:pt x="4046" y="35662"/>
                      <a:pt x="4469" y="35836"/>
                    </a:cubicBezTo>
                    <a:cubicBezTo>
                      <a:pt x="5051" y="36074"/>
                      <a:pt x="5634" y="36180"/>
                      <a:pt x="6211" y="36180"/>
                    </a:cubicBezTo>
                    <a:cubicBezTo>
                      <a:pt x="8762" y="36180"/>
                      <a:pt x="11185" y="34107"/>
                      <a:pt x="12695" y="32178"/>
                    </a:cubicBezTo>
                    <a:cubicBezTo>
                      <a:pt x="16001" y="27958"/>
                      <a:pt x="13055" y="22225"/>
                      <a:pt x="12482" y="17677"/>
                    </a:cubicBezTo>
                    <a:cubicBezTo>
                      <a:pt x="11850" y="12666"/>
                      <a:pt x="13204" y="6597"/>
                      <a:pt x="9585" y="2380"/>
                    </a:cubicBezTo>
                    <a:cubicBezTo>
                      <a:pt x="8007" y="543"/>
                      <a:pt x="6158" y="0"/>
                      <a:pt x="4128"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013;p45">
                <a:extLst>
                  <a:ext uri="{FF2B5EF4-FFF2-40B4-BE49-F238E27FC236}">
                    <a16:creationId xmlns="" xmlns:a16="http://schemas.microsoft.com/office/drawing/2014/main" id="{CA62F192-4CF0-441D-93BC-DB9226E505EF}"/>
                  </a:ext>
                </a:extLst>
              </p:cNvPr>
              <p:cNvSpPr/>
              <p:nvPr/>
            </p:nvSpPr>
            <p:spPr>
              <a:xfrm>
                <a:off x="2927851" y="3900255"/>
                <a:ext cx="149813" cy="447168"/>
              </a:xfrm>
              <a:custGeom>
                <a:avLst/>
                <a:gdLst/>
                <a:ahLst/>
                <a:cxnLst/>
                <a:rect l="l" t="t" r="r" b="b"/>
                <a:pathLst>
                  <a:path w="10811" h="32269" extrusionOk="0">
                    <a:moveTo>
                      <a:pt x="2105" y="0"/>
                    </a:moveTo>
                    <a:cubicBezTo>
                      <a:pt x="1605" y="0"/>
                      <a:pt x="1066" y="50"/>
                      <a:pt x="485" y="155"/>
                    </a:cubicBezTo>
                    <a:cubicBezTo>
                      <a:pt x="1" y="242"/>
                      <a:pt x="169" y="941"/>
                      <a:pt x="618" y="941"/>
                    </a:cubicBezTo>
                    <a:cubicBezTo>
                      <a:pt x="644" y="941"/>
                      <a:pt x="671" y="939"/>
                      <a:pt x="699" y="934"/>
                    </a:cubicBezTo>
                    <a:lnTo>
                      <a:pt x="701" y="931"/>
                    </a:lnTo>
                    <a:cubicBezTo>
                      <a:pt x="1205" y="840"/>
                      <a:pt x="1673" y="796"/>
                      <a:pt x="2107" y="796"/>
                    </a:cubicBezTo>
                    <a:cubicBezTo>
                      <a:pt x="7671" y="796"/>
                      <a:pt x="7657" y="7908"/>
                      <a:pt x="7755" y="12437"/>
                    </a:cubicBezTo>
                    <a:cubicBezTo>
                      <a:pt x="7798" y="14476"/>
                      <a:pt x="7792" y="16531"/>
                      <a:pt x="8178" y="18542"/>
                    </a:cubicBezTo>
                    <a:cubicBezTo>
                      <a:pt x="8583" y="20645"/>
                      <a:pt x="9505" y="22520"/>
                      <a:pt x="9716" y="24687"/>
                    </a:cubicBezTo>
                    <a:cubicBezTo>
                      <a:pt x="10025" y="27859"/>
                      <a:pt x="6613" y="30955"/>
                      <a:pt x="3822" y="31482"/>
                    </a:cubicBezTo>
                    <a:cubicBezTo>
                      <a:pt x="3340" y="31571"/>
                      <a:pt x="3507" y="32268"/>
                      <a:pt x="3954" y="32268"/>
                    </a:cubicBezTo>
                    <a:cubicBezTo>
                      <a:pt x="3980" y="32268"/>
                      <a:pt x="4008" y="32266"/>
                      <a:pt x="4037" y="32261"/>
                    </a:cubicBezTo>
                    <a:cubicBezTo>
                      <a:pt x="7970" y="31523"/>
                      <a:pt x="10810" y="27637"/>
                      <a:pt x="10428" y="23707"/>
                    </a:cubicBezTo>
                    <a:cubicBezTo>
                      <a:pt x="10206" y="21423"/>
                      <a:pt x="9027" y="19331"/>
                      <a:pt x="8759" y="17041"/>
                    </a:cubicBezTo>
                    <a:cubicBezTo>
                      <a:pt x="8555" y="15314"/>
                      <a:pt x="8586" y="13550"/>
                      <a:pt x="8548" y="11812"/>
                    </a:cubicBezTo>
                    <a:cubicBezTo>
                      <a:pt x="8438" y="6738"/>
                      <a:pt x="7917" y="0"/>
                      <a:pt x="2105"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014;p45">
                <a:extLst>
                  <a:ext uri="{FF2B5EF4-FFF2-40B4-BE49-F238E27FC236}">
                    <a16:creationId xmlns="" xmlns:a16="http://schemas.microsoft.com/office/drawing/2014/main" id="{AC7F3787-E1A9-4F33-82A2-77E07C1AE885}"/>
                  </a:ext>
                </a:extLst>
              </p:cNvPr>
              <p:cNvSpPr/>
              <p:nvPr/>
            </p:nvSpPr>
            <p:spPr>
              <a:xfrm>
                <a:off x="2818599" y="3791958"/>
                <a:ext cx="11197" cy="55569"/>
              </a:xfrm>
              <a:custGeom>
                <a:avLst/>
                <a:gdLst/>
                <a:ahLst/>
                <a:cxnLst/>
                <a:rect l="l" t="t" r="r" b="b"/>
                <a:pathLst>
                  <a:path w="808" h="4010" extrusionOk="0">
                    <a:moveTo>
                      <a:pt x="404" y="0"/>
                    </a:moveTo>
                    <a:cubicBezTo>
                      <a:pt x="203" y="0"/>
                      <a:pt x="1" y="130"/>
                      <a:pt x="1" y="390"/>
                    </a:cubicBezTo>
                    <a:lnTo>
                      <a:pt x="1" y="3620"/>
                    </a:lnTo>
                    <a:cubicBezTo>
                      <a:pt x="1" y="3880"/>
                      <a:pt x="203" y="4009"/>
                      <a:pt x="404" y="4009"/>
                    </a:cubicBezTo>
                    <a:cubicBezTo>
                      <a:pt x="606" y="4009"/>
                      <a:pt x="808" y="3880"/>
                      <a:pt x="808" y="3620"/>
                    </a:cubicBezTo>
                    <a:lnTo>
                      <a:pt x="808" y="390"/>
                    </a:lnTo>
                    <a:cubicBezTo>
                      <a:pt x="808" y="130"/>
                      <a:pt x="606" y="0"/>
                      <a:pt x="404"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015;p45">
                <a:extLst>
                  <a:ext uri="{FF2B5EF4-FFF2-40B4-BE49-F238E27FC236}">
                    <a16:creationId xmlns="" xmlns:a16="http://schemas.microsoft.com/office/drawing/2014/main" id="{EB8E3293-225B-475C-969B-EE001194B6B2}"/>
                  </a:ext>
                </a:extLst>
              </p:cNvPr>
              <p:cNvSpPr/>
              <p:nvPr/>
            </p:nvSpPr>
            <p:spPr>
              <a:xfrm>
                <a:off x="3202216" y="3109061"/>
                <a:ext cx="255796" cy="133766"/>
              </a:xfrm>
              <a:custGeom>
                <a:avLst/>
                <a:gdLst/>
                <a:ahLst/>
                <a:cxnLst/>
                <a:rect l="l" t="t" r="r" b="b"/>
                <a:pathLst>
                  <a:path w="18459" h="9653" extrusionOk="0">
                    <a:moveTo>
                      <a:pt x="2596" y="1"/>
                    </a:moveTo>
                    <a:cubicBezTo>
                      <a:pt x="2392" y="1"/>
                      <a:pt x="2185" y="70"/>
                      <a:pt x="2023" y="218"/>
                    </a:cubicBezTo>
                    <a:cubicBezTo>
                      <a:pt x="1934" y="299"/>
                      <a:pt x="1860" y="387"/>
                      <a:pt x="1775" y="470"/>
                    </a:cubicBezTo>
                    <a:cubicBezTo>
                      <a:pt x="1739" y="465"/>
                      <a:pt x="1702" y="463"/>
                      <a:pt x="1666" y="463"/>
                    </a:cubicBezTo>
                    <a:cubicBezTo>
                      <a:pt x="1536" y="463"/>
                      <a:pt x="1409" y="496"/>
                      <a:pt x="1299" y="576"/>
                    </a:cubicBezTo>
                    <a:cubicBezTo>
                      <a:pt x="321" y="1280"/>
                      <a:pt x="1" y="2364"/>
                      <a:pt x="91" y="3534"/>
                    </a:cubicBezTo>
                    <a:cubicBezTo>
                      <a:pt x="113" y="3811"/>
                      <a:pt x="247" y="4012"/>
                      <a:pt x="427" y="4140"/>
                    </a:cubicBezTo>
                    <a:cubicBezTo>
                      <a:pt x="434" y="4170"/>
                      <a:pt x="432" y="4199"/>
                      <a:pt x="440" y="4228"/>
                    </a:cubicBezTo>
                    <a:cubicBezTo>
                      <a:pt x="958" y="6072"/>
                      <a:pt x="3222" y="5864"/>
                      <a:pt x="4500" y="6714"/>
                    </a:cubicBezTo>
                    <a:cubicBezTo>
                      <a:pt x="4477" y="6771"/>
                      <a:pt x="4458" y="6832"/>
                      <a:pt x="4441" y="6891"/>
                    </a:cubicBezTo>
                    <a:cubicBezTo>
                      <a:pt x="4337" y="7268"/>
                      <a:pt x="4361" y="7689"/>
                      <a:pt x="4392" y="8070"/>
                    </a:cubicBezTo>
                    <a:cubicBezTo>
                      <a:pt x="4432" y="8563"/>
                      <a:pt x="4662" y="9068"/>
                      <a:pt x="5178" y="9210"/>
                    </a:cubicBezTo>
                    <a:cubicBezTo>
                      <a:pt x="5268" y="9235"/>
                      <a:pt x="5354" y="9246"/>
                      <a:pt x="5439" y="9246"/>
                    </a:cubicBezTo>
                    <a:cubicBezTo>
                      <a:pt x="6372" y="9246"/>
                      <a:pt x="7016" y="7837"/>
                      <a:pt x="7429" y="7033"/>
                    </a:cubicBezTo>
                    <a:cubicBezTo>
                      <a:pt x="7645" y="7064"/>
                      <a:pt x="7865" y="7081"/>
                      <a:pt x="8085" y="7086"/>
                    </a:cubicBezTo>
                    <a:cubicBezTo>
                      <a:pt x="8093" y="7087"/>
                      <a:pt x="8101" y="7087"/>
                      <a:pt x="8110" y="7087"/>
                    </a:cubicBezTo>
                    <a:cubicBezTo>
                      <a:pt x="8262" y="7087"/>
                      <a:pt x="8412" y="7042"/>
                      <a:pt x="8538" y="6956"/>
                    </a:cubicBezTo>
                    <a:cubicBezTo>
                      <a:pt x="8549" y="6962"/>
                      <a:pt x="8554" y="6969"/>
                      <a:pt x="8564" y="6976"/>
                    </a:cubicBezTo>
                    <a:cubicBezTo>
                      <a:pt x="9487" y="7533"/>
                      <a:pt x="9856" y="8719"/>
                      <a:pt x="10752" y="9325"/>
                    </a:cubicBezTo>
                    <a:cubicBezTo>
                      <a:pt x="11040" y="9519"/>
                      <a:pt x="11467" y="9653"/>
                      <a:pt x="11880" y="9653"/>
                    </a:cubicBezTo>
                    <a:cubicBezTo>
                      <a:pt x="12351" y="9653"/>
                      <a:pt x="12804" y="9479"/>
                      <a:pt x="13010" y="9025"/>
                    </a:cubicBezTo>
                    <a:cubicBezTo>
                      <a:pt x="13550" y="7831"/>
                      <a:pt x="12468" y="6567"/>
                      <a:pt x="14161" y="6126"/>
                    </a:cubicBezTo>
                    <a:cubicBezTo>
                      <a:pt x="15348" y="5814"/>
                      <a:pt x="16361" y="5078"/>
                      <a:pt x="17083" y="4105"/>
                    </a:cubicBezTo>
                    <a:cubicBezTo>
                      <a:pt x="18459" y="2251"/>
                      <a:pt x="16261" y="12"/>
                      <a:pt x="14332" y="12"/>
                    </a:cubicBezTo>
                    <a:cubicBezTo>
                      <a:pt x="14197" y="12"/>
                      <a:pt x="14062" y="23"/>
                      <a:pt x="13930" y="46"/>
                    </a:cubicBezTo>
                    <a:cubicBezTo>
                      <a:pt x="13060" y="197"/>
                      <a:pt x="12693" y="1318"/>
                      <a:pt x="12449" y="2021"/>
                    </a:cubicBezTo>
                    <a:cubicBezTo>
                      <a:pt x="11900" y="3600"/>
                      <a:pt x="10801" y="5089"/>
                      <a:pt x="9090" y="5475"/>
                    </a:cubicBezTo>
                    <a:cubicBezTo>
                      <a:pt x="9051" y="5468"/>
                      <a:pt x="9010" y="5464"/>
                      <a:pt x="8970" y="5464"/>
                    </a:cubicBezTo>
                    <a:cubicBezTo>
                      <a:pt x="8814" y="5464"/>
                      <a:pt x="8660" y="5517"/>
                      <a:pt x="8535" y="5615"/>
                    </a:cubicBezTo>
                    <a:cubicBezTo>
                      <a:pt x="8403" y="5521"/>
                      <a:pt x="8246" y="5473"/>
                      <a:pt x="8083" y="5473"/>
                    </a:cubicBezTo>
                    <a:cubicBezTo>
                      <a:pt x="7602" y="5464"/>
                      <a:pt x="7121" y="5362"/>
                      <a:pt x="6657" y="5191"/>
                    </a:cubicBezTo>
                    <a:cubicBezTo>
                      <a:pt x="5291" y="4213"/>
                      <a:pt x="3909" y="3408"/>
                      <a:pt x="3613" y="1544"/>
                    </a:cubicBezTo>
                    <a:cubicBezTo>
                      <a:pt x="3593" y="1409"/>
                      <a:pt x="3511" y="1298"/>
                      <a:pt x="3413" y="1203"/>
                    </a:cubicBezTo>
                    <a:cubicBezTo>
                      <a:pt x="3401" y="1066"/>
                      <a:pt x="3397" y="927"/>
                      <a:pt x="3401" y="789"/>
                    </a:cubicBezTo>
                    <a:cubicBezTo>
                      <a:pt x="3418" y="292"/>
                      <a:pt x="3013" y="1"/>
                      <a:pt x="2596" y="1"/>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016;p45">
                <a:extLst>
                  <a:ext uri="{FF2B5EF4-FFF2-40B4-BE49-F238E27FC236}">
                    <a16:creationId xmlns="" xmlns:a16="http://schemas.microsoft.com/office/drawing/2014/main" id="{99AB7EC4-E26E-494E-8420-B981F364FA98}"/>
                  </a:ext>
                </a:extLst>
              </p:cNvPr>
              <p:cNvSpPr/>
              <p:nvPr/>
            </p:nvSpPr>
            <p:spPr>
              <a:xfrm>
                <a:off x="3062158" y="2656516"/>
                <a:ext cx="494948" cy="432673"/>
              </a:xfrm>
              <a:custGeom>
                <a:avLst/>
                <a:gdLst/>
                <a:ahLst/>
                <a:cxnLst/>
                <a:rect l="l" t="t" r="r" b="b"/>
                <a:pathLst>
                  <a:path w="35717" h="31223" extrusionOk="0">
                    <a:moveTo>
                      <a:pt x="2087" y="1"/>
                    </a:moveTo>
                    <a:cubicBezTo>
                      <a:pt x="1931" y="1"/>
                      <a:pt x="1789" y="89"/>
                      <a:pt x="1757" y="293"/>
                    </a:cubicBezTo>
                    <a:lnTo>
                      <a:pt x="1759" y="293"/>
                    </a:lnTo>
                    <a:cubicBezTo>
                      <a:pt x="0" y="11797"/>
                      <a:pt x="720" y="27652"/>
                      <a:pt x="14584" y="30828"/>
                    </a:cubicBezTo>
                    <a:cubicBezTo>
                      <a:pt x="15751" y="31096"/>
                      <a:pt x="16870" y="31222"/>
                      <a:pt x="17939" y="31222"/>
                    </a:cubicBezTo>
                    <a:cubicBezTo>
                      <a:pt x="29869" y="31222"/>
                      <a:pt x="35717" y="15533"/>
                      <a:pt x="34249" y="5261"/>
                    </a:cubicBezTo>
                    <a:cubicBezTo>
                      <a:pt x="34220" y="5056"/>
                      <a:pt x="34079" y="4968"/>
                      <a:pt x="33924" y="4968"/>
                    </a:cubicBezTo>
                    <a:cubicBezTo>
                      <a:pt x="33691" y="4968"/>
                      <a:pt x="33426" y="5169"/>
                      <a:pt x="33470" y="5476"/>
                    </a:cubicBezTo>
                    <a:cubicBezTo>
                      <a:pt x="34998" y="16171"/>
                      <a:pt x="28894" y="30242"/>
                      <a:pt x="17421" y="30242"/>
                    </a:cubicBezTo>
                    <a:cubicBezTo>
                      <a:pt x="16027" y="30242"/>
                      <a:pt x="14554" y="30034"/>
                      <a:pt x="13006" y="29587"/>
                    </a:cubicBezTo>
                    <a:cubicBezTo>
                      <a:pt x="985" y="26118"/>
                      <a:pt x="1020" y="10425"/>
                      <a:pt x="2536" y="508"/>
                    </a:cubicBezTo>
                    <a:cubicBezTo>
                      <a:pt x="2583" y="202"/>
                      <a:pt x="2321" y="1"/>
                      <a:pt x="2087"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017;p45">
                <a:extLst>
                  <a:ext uri="{FF2B5EF4-FFF2-40B4-BE49-F238E27FC236}">
                    <a16:creationId xmlns="" xmlns:a16="http://schemas.microsoft.com/office/drawing/2014/main" id="{DBE015CF-444B-4FDF-B805-E9AE6A4C00E3}"/>
                  </a:ext>
                </a:extLst>
              </p:cNvPr>
              <p:cNvSpPr/>
              <p:nvPr/>
            </p:nvSpPr>
            <p:spPr>
              <a:xfrm>
                <a:off x="3519941" y="2813910"/>
                <a:ext cx="70438" cy="69329"/>
              </a:xfrm>
              <a:custGeom>
                <a:avLst/>
                <a:gdLst/>
                <a:ahLst/>
                <a:cxnLst/>
                <a:rect l="l" t="t" r="r" b="b"/>
                <a:pathLst>
                  <a:path w="5083" h="5003" extrusionOk="0">
                    <a:moveTo>
                      <a:pt x="2806" y="1"/>
                    </a:moveTo>
                    <a:cubicBezTo>
                      <a:pt x="1946" y="1"/>
                      <a:pt x="1038" y="432"/>
                      <a:pt x="525" y="1232"/>
                    </a:cubicBezTo>
                    <a:cubicBezTo>
                      <a:pt x="330" y="1539"/>
                      <a:pt x="609" y="1828"/>
                      <a:pt x="891" y="1828"/>
                    </a:cubicBezTo>
                    <a:cubicBezTo>
                      <a:pt x="1014" y="1828"/>
                      <a:pt x="1137" y="1773"/>
                      <a:pt x="1223" y="1641"/>
                    </a:cubicBezTo>
                    <a:cubicBezTo>
                      <a:pt x="1575" y="1090"/>
                      <a:pt x="2194" y="793"/>
                      <a:pt x="2772" y="793"/>
                    </a:cubicBezTo>
                    <a:cubicBezTo>
                      <a:pt x="3451" y="793"/>
                      <a:pt x="4072" y="1204"/>
                      <a:pt x="4134" y="2100"/>
                    </a:cubicBezTo>
                    <a:cubicBezTo>
                      <a:pt x="4232" y="3502"/>
                      <a:pt x="3152" y="4183"/>
                      <a:pt x="1993" y="4183"/>
                    </a:cubicBezTo>
                    <a:cubicBezTo>
                      <a:pt x="1599" y="4183"/>
                      <a:pt x="1195" y="4104"/>
                      <a:pt x="826" y="3948"/>
                    </a:cubicBezTo>
                    <a:cubicBezTo>
                      <a:pt x="767" y="3923"/>
                      <a:pt x="710" y="3912"/>
                      <a:pt x="655" y="3912"/>
                    </a:cubicBezTo>
                    <a:cubicBezTo>
                      <a:pt x="265" y="3912"/>
                      <a:pt x="1" y="4467"/>
                      <a:pt x="419" y="4644"/>
                    </a:cubicBezTo>
                    <a:cubicBezTo>
                      <a:pt x="960" y="4873"/>
                      <a:pt x="1514" y="5003"/>
                      <a:pt x="2067" y="5003"/>
                    </a:cubicBezTo>
                    <a:cubicBezTo>
                      <a:pt x="2554" y="5003"/>
                      <a:pt x="3041" y="4903"/>
                      <a:pt x="3516" y="4682"/>
                    </a:cubicBezTo>
                    <a:cubicBezTo>
                      <a:pt x="4558" y="4201"/>
                      <a:pt x="5083" y="2906"/>
                      <a:pt x="4915" y="1812"/>
                    </a:cubicBezTo>
                    <a:cubicBezTo>
                      <a:pt x="4726" y="573"/>
                      <a:pt x="3798" y="1"/>
                      <a:pt x="2806"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018;p45">
                <a:extLst>
                  <a:ext uri="{FF2B5EF4-FFF2-40B4-BE49-F238E27FC236}">
                    <a16:creationId xmlns="" xmlns:a16="http://schemas.microsoft.com/office/drawing/2014/main" id="{5079C431-86E2-4C68-84D2-14104C37D17A}"/>
                  </a:ext>
                </a:extLst>
              </p:cNvPr>
              <p:cNvSpPr/>
              <p:nvPr/>
            </p:nvSpPr>
            <p:spPr>
              <a:xfrm>
                <a:off x="3526703" y="2834267"/>
                <a:ext cx="36515" cy="36556"/>
              </a:xfrm>
              <a:custGeom>
                <a:avLst/>
                <a:gdLst/>
                <a:ahLst/>
                <a:cxnLst/>
                <a:rect l="l" t="t" r="r" b="b"/>
                <a:pathLst>
                  <a:path w="2635" h="2638" extrusionOk="0">
                    <a:moveTo>
                      <a:pt x="2072" y="0"/>
                    </a:moveTo>
                    <a:cubicBezTo>
                      <a:pt x="1981" y="0"/>
                      <a:pt x="1887" y="40"/>
                      <a:pt x="1806" y="134"/>
                    </a:cubicBezTo>
                    <a:cubicBezTo>
                      <a:pt x="1427" y="577"/>
                      <a:pt x="759" y="660"/>
                      <a:pt x="283" y="973"/>
                    </a:cubicBezTo>
                    <a:cubicBezTo>
                      <a:pt x="115" y="1084"/>
                      <a:pt x="1" y="1342"/>
                      <a:pt x="137" y="1525"/>
                    </a:cubicBezTo>
                    <a:cubicBezTo>
                      <a:pt x="558" y="2092"/>
                      <a:pt x="1217" y="2216"/>
                      <a:pt x="1787" y="2573"/>
                    </a:cubicBezTo>
                    <a:cubicBezTo>
                      <a:pt x="1858" y="2618"/>
                      <a:pt x="1929" y="2637"/>
                      <a:pt x="1995" y="2637"/>
                    </a:cubicBezTo>
                    <a:cubicBezTo>
                      <a:pt x="2339" y="2637"/>
                      <a:pt x="2564" y="2108"/>
                      <a:pt x="2196" y="1877"/>
                    </a:cubicBezTo>
                    <a:cubicBezTo>
                      <a:pt x="1913" y="1698"/>
                      <a:pt x="1507" y="1593"/>
                      <a:pt x="1187" y="1412"/>
                    </a:cubicBezTo>
                    <a:lnTo>
                      <a:pt x="1187" y="1412"/>
                    </a:lnTo>
                    <a:cubicBezTo>
                      <a:pt x="1616" y="1224"/>
                      <a:pt x="2064" y="1071"/>
                      <a:pt x="2377" y="705"/>
                    </a:cubicBezTo>
                    <a:cubicBezTo>
                      <a:pt x="2635" y="405"/>
                      <a:pt x="2366" y="0"/>
                      <a:pt x="2072"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019;p45">
                <a:extLst>
                  <a:ext uri="{FF2B5EF4-FFF2-40B4-BE49-F238E27FC236}">
                    <a16:creationId xmlns="" xmlns:a16="http://schemas.microsoft.com/office/drawing/2014/main" id="{76007D20-AEF6-4872-9869-7C842E36A91A}"/>
                  </a:ext>
                </a:extLst>
              </p:cNvPr>
              <p:cNvSpPr/>
              <p:nvPr/>
            </p:nvSpPr>
            <p:spPr>
              <a:xfrm>
                <a:off x="3021320" y="2836775"/>
                <a:ext cx="79154" cy="85099"/>
              </a:xfrm>
              <a:custGeom>
                <a:avLst/>
                <a:gdLst/>
                <a:ahLst/>
                <a:cxnLst/>
                <a:rect l="l" t="t" r="r" b="b"/>
                <a:pathLst>
                  <a:path w="5712" h="6141" extrusionOk="0">
                    <a:moveTo>
                      <a:pt x="3438" y="1"/>
                    </a:moveTo>
                    <a:cubicBezTo>
                      <a:pt x="1619" y="1"/>
                      <a:pt x="1" y="2274"/>
                      <a:pt x="363" y="4060"/>
                    </a:cubicBezTo>
                    <a:cubicBezTo>
                      <a:pt x="644" y="5453"/>
                      <a:pt x="1887" y="6140"/>
                      <a:pt x="3154" y="6140"/>
                    </a:cubicBezTo>
                    <a:cubicBezTo>
                      <a:pt x="3994" y="6140"/>
                      <a:pt x="4845" y="5838"/>
                      <a:pt x="5431" y="5239"/>
                    </a:cubicBezTo>
                    <a:cubicBezTo>
                      <a:pt x="5711" y="4954"/>
                      <a:pt x="5437" y="4548"/>
                      <a:pt x="5130" y="4548"/>
                    </a:cubicBezTo>
                    <a:cubicBezTo>
                      <a:pt x="5038" y="4548"/>
                      <a:pt x="4944" y="4584"/>
                      <a:pt x="4860" y="4670"/>
                    </a:cubicBezTo>
                    <a:cubicBezTo>
                      <a:pt x="4410" y="5128"/>
                      <a:pt x="3797" y="5357"/>
                      <a:pt x="3193" y="5357"/>
                    </a:cubicBezTo>
                    <a:cubicBezTo>
                      <a:pt x="2352" y="5357"/>
                      <a:pt x="1530" y="4914"/>
                      <a:pt x="1194" y="4031"/>
                    </a:cubicBezTo>
                    <a:cubicBezTo>
                      <a:pt x="689" y="2708"/>
                      <a:pt x="2059" y="835"/>
                      <a:pt x="3452" y="835"/>
                    </a:cubicBezTo>
                    <a:cubicBezTo>
                      <a:pt x="3736" y="835"/>
                      <a:pt x="4021" y="913"/>
                      <a:pt x="4291" y="1088"/>
                    </a:cubicBezTo>
                    <a:cubicBezTo>
                      <a:pt x="4362" y="1135"/>
                      <a:pt x="4433" y="1155"/>
                      <a:pt x="4500" y="1155"/>
                    </a:cubicBezTo>
                    <a:cubicBezTo>
                      <a:pt x="4838" y="1155"/>
                      <a:pt x="5060" y="628"/>
                      <a:pt x="4697" y="391"/>
                    </a:cubicBezTo>
                    <a:cubicBezTo>
                      <a:pt x="4281" y="120"/>
                      <a:pt x="3854" y="1"/>
                      <a:pt x="3438"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020;p45">
                <a:extLst>
                  <a:ext uri="{FF2B5EF4-FFF2-40B4-BE49-F238E27FC236}">
                    <a16:creationId xmlns="" xmlns:a16="http://schemas.microsoft.com/office/drawing/2014/main" id="{4F3B5BDD-6EAE-4837-BFE7-CA36901E7C1C}"/>
                  </a:ext>
                </a:extLst>
              </p:cNvPr>
              <p:cNvSpPr/>
              <p:nvPr/>
            </p:nvSpPr>
            <p:spPr>
              <a:xfrm>
                <a:off x="3051280" y="2862979"/>
                <a:ext cx="40325" cy="37083"/>
              </a:xfrm>
              <a:custGeom>
                <a:avLst/>
                <a:gdLst/>
                <a:ahLst/>
                <a:cxnLst/>
                <a:rect l="l" t="t" r="r" b="b"/>
                <a:pathLst>
                  <a:path w="2910" h="2676" extrusionOk="0">
                    <a:moveTo>
                      <a:pt x="576" y="1"/>
                    </a:moveTo>
                    <a:cubicBezTo>
                      <a:pt x="150" y="1"/>
                      <a:pt x="0" y="678"/>
                      <a:pt x="468" y="793"/>
                    </a:cubicBezTo>
                    <a:cubicBezTo>
                      <a:pt x="902" y="901"/>
                      <a:pt x="1313" y="1071"/>
                      <a:pt x="1728" y="1231"/>
                    </a:cubicBezTo>
                    <a:lnTo>
                      <a:pt x="1728" y="1231"/>
                    </a:lnTo>
                    <a:cubicBezTo>
                      <a:pt x="1483" y="1479"/>
                      <a:pt x="1226" y="1716"/>
                      <a:pt x="993" y="1976"/>
                    </a:cubicBezTo>
                    <a:cubicBezTo>
                      <a:pt x="728" y="2271"/>
                      <a:pt x="998" y="2676"/>
                      <a:pt x="1297" y="2676"/>
                    </a:cubicBezTo>
                    <a:cubicBezTo>
                      <a:pt x="1388" y="2676"/>
                      <a:pt x="1482" y="2638"/>
                      <a:pt x="1564" y="2547"/>
                    </a:cubicBezTo>
                    <a:cubicBezTo>
                      <a:pt x="1936" y="2133"/>
                      <a:pt x="2367" y="1777"/>
                      <a:pt x="2717" y="1342"/>
                    </a:cubicBezTo>
                    <a:cubicBezTo>
                      <a:pt x="2909" y="1103"/>
                      <a:pt x="2849" y="767"/>
                      <a:pt x="2539" y="667"/>
                    </a:cubicBezTo>
                    <a:cubicBezTo>
                      <a:pt x="1914" y="466"/>
                      <a:pt x="1322" y="174"/>
                      <a:pt x="683" y="14"/>
                    </a:cubicBezTo>
                    <a:cubicBezTo>
                      <a:pt x="646" y="5"/>
                      <a:pt x="610" y="1"/>
                      <a:pt x="576"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021;p45">
                <a:extLst>
                  <a:ext uri="{FF2B5EF4-FFF2-40B4-BE49-F238E27FC236}">
                    <a16:creationId xmlns="" xmlns:a16="http://schemas.microsoft.com/office/drawing/2014/main" id="{74BC0F04-74B4-4316-B73B-FD514EBA50D3}"/>
                  </a:ext>
                </a:extLst>
              </p:cNvPr>
              <p:cNvSpPr/>
              <p:nvPr/>
            </p:nvSpPr>
            <p:spPr>
              <a:xfrm>
                <a:off x="3031450" y="2498527"/>
                <a:ext cx="510469" cy="295761"/>
              </a:xfrm>
              <a:custGeom>
                <a:avLst/>
                <a:gdLst/>
                <a:ahLst/>
                <a:cxnLst/>
                <a:rect l="l" t="t" r="r" b="b"/>
                <a:pathLst>
                  <a:path w="36837" h="21343" extrusionOk="0">
                    <a:moveTo>
                      <a:pt x="19037" y="1"/>
                    </a:moveTo>
                    <a:cubicBezTo>
                      <a:pt x="14538" y="1"/>
                      <a:pt x="9184" y="4030"/>
                      <a:pt x="4832" y="4030"/>
                    </a:cubicBezTo>
                    <a:cubicBezTo>
                      <a:pt x="3320" y="4030"/>
                      <a:pt x="1930" y="3544"/>
                      <a:pt x="738" y="2234"/>
                    </a:cubicBezTo>
                    <a:cubicBezTo>
                      <a:pt x="658" y="2146"/>
                      <a:pt x="563" y="2109"/>
                      <a:pt x="470" y="2109"/>
                    </a:cubicBezTo>
                    <a:cubicBezTo>
                      <a:pt x="230" y="2109"/>
                      <a:pt x="0" y="2357"/>
                      <a:pt x="63" y="2627"/>
                    </a:cubicBezTo>
                    <a:cubicBezTo>
                      <a:pt x="871" y="6169"/>
                      <a:pt x="989" y="9798"/>
                      <a:pt x="4229" y="11971"/>
                    </a:cubicBezTo>
                    <a:cubicBezTo>
                      <a:pt x="5690" y="12951"/>
                      <a:pt x="7388" y="13312"/>
                      <a:pt x="9148" y="13312"/>
                    </a:cubicBezTo>
                    <a:cubicBezTo>
                      <a:pt x="12068" y="13312"/>
                      <a:pt x="15159" y="12318"/>
                      <a:pt x="17622" y="11507"/>
                    </a:cubicBezTo>
                    <a:cubicBezTo>
                      <a:pt x="18528" y="11211"/>
                      <a:pt x="19407" y="10806"/>
                      <a:pt x="20299" y="10467"/>
                    </a:cubicBezTo>
                    <a:cubicBezTo>
                      <a:pt x="20914" y="10233"/>
                      <a:pt x="21479" y="10130"/>
                      <a:pt x="22007" y="10130"/>
                    </a:cubicBezTo>
                    <a:cubicBezTo>
                      <a:pt x="23669" y="10130"/>
                      <a:pt x="24953" y="11155"/>
                      <a:pt x="26229" y="12343"/>
                    </a:cubicBezTo>
                    <a:cubicBezTo>
                      <a:pt x="27578" y="13598"/>
                      <a:pt x="29182" y="14396"/>
                      <a:pt x="30950" y="14850"/>
                    </a:cubicBezTo>
                    <a:cubicBezTo>
                      <a:pt x="32419" y="15229"/>
                      <a:pt x="31606" y="17505"/>
                      <a:pt x="32231" y="18590"/>
                    </a:cubicBezTo>
                    <a:cubicBezTo>
                      <a:pt x="33162" y="20207"/>
                      <a:pt x="34412" y="20791"/>
                      <a:pt x="36169" y="21324"/>
                    </a:cubicBezTo>
                    <a:cubicBezTo>
                      <a:pt x="36213" y="21337"/>
                      <a:pt x="36254" y="21343"/>
                      <a:pt x="36293" y="21343"/>
                    </a:cubicBezTo>
                    <a:cubicBezTo>
                      <a:pt x="36701" y="21343"/>
                      <a:pt x="36837" y="20682"/>
                      <a:pt x="36384" y="20545"/>
                    </a:cubicBezTo>
                    <a:cubicBezTo>
                      <a:pt x="33557" y="19686"/>
                      <a:pt x="32733" y="17093"/>
                      <a:pt x="32464" y="14562"/>
                    </a:cubicBezTo>
                    <a:cubicBezTo>
                      <a:pt x="32438" y="14325"/>
                      <a:pt x="32298" y="14181"/>
                      <a:pt x="32061" y="14159"/>
                    </a:cubicBezTo>
                    <a:cubicBezTo>
                      <a:pt x="28206" y="13773"/>
                      <a:pt x="26894" y="10666"/>
                      <a:pt x="23778" y="9310"/>
                    </a:cubicBezTo>
                    <a:cubicBezTo>
                      <a:pt x="23409" y="9150"/>
                      <a:pt x="23009" y="9083"/>
                      <a:pt x="22593" y="9083"/>
                    </a:cubicBezTo>
                    <a:cubicBezTo>
                      <a:pt x="21121" y="9083"/>
                      <a:pt x="19454" y="9922"/>
                      <a:pt x="18291" y="10389"/>
                    </a:cubicBezTo>
                    <a:cubicBezTo>
                      <a:pt x="15567" y="11483"/>
                      <a:pt x="12592" y="12377"/>
                      <a:pt x="9638" y="12377"/>
                    </a:cubicBezTo>
                    <a:cubicBezTo>
                      <a:pt x="8522" y="12377"/>
                      <a:pt x="7409" y="12249"/>
                      <a:pt x="6314" y="11957"/>
                    </a:cubicBezTo>
                    <a:cubicBezTo>
                      <a:pt x="2288" y="10883"/>
                      <a:pt x="1768" y="7089"/>
                      <a:pt x="1093" y="3628"/>
                    </a:cubicBezTo>
                    <a:lnTo>
                      <a:pt x="1093" y="3628"/>
                    </a:lnTo>
                    <a:cubicBezTo>
                      <a:pt x="2143" y="4365"/>
                      <a:pt x="3356" y="4652"/>
                      <a:pt x="4645" y="4652"/>
                    </a:cubicBezTo>
                    <a:cubicBezTo>
                      <a:pt x="8378" y="4652"/>
                      <a:pt x="12754" y="2251"/>
                      <a:pt x="15685" y="1450"/>
                    </a:cubicBezTo>
                    <a:cubicBezTo>
                      <a:pt x="16570" y="1208"/>
                      <a:pt x="17424" y="1086"/>
                      <a:pt x="18246" y="1086"/>
                    </a:cubicBezTo>
                    <a:cubicBezTo>
                      <a:pt x="20307" y="1086"/>
                      <a:pt x="22170" y="1853"/>
                      <a:pt x="23823" y="3427"/>
                    </a:cubicBezTo>
                    <a:cubicBezTo>
                      <a:pt x="24607" y="4174"/>
                      <a:pt x="25841" y="4211"/>
                      <a:pt x="26842" y="4328"/>
                    </a:cubicBezTo>
                    <a:cubicBezTo>
                      <a:pt x="30602" y="4768"/>
                      <a:pt x="33507" y="5275"/>
                      <a:pt x="34677" y="9376"/>
                    </a:cubicBezTo>
                    <a:cubicBezTo>
                      <a:pt x="35288" y="11530"/>
                      <a:pt x="35516" y="14356"/>
                      <a:pt x="35622" y="16569"/>
                    </a:cubicBezTo>
                    <a:cubicBezTo>
                      <a:pt x="35634" y="16828"/>
                      <a:pt x="35842" y="16959"/>
                      <a:pt x="36045" y="16959"/>
                    </a:cubicBezTo>
                    <a:cubicBezTo>
                      <a:pt x="36247" y="16959"/>
                      <a:pt x="36442" y="16829"/>
                      <a:pt x="36430" y="16569"/>
                    </a:cubicBezTo>
                    <a:cubicBezTo>
                      <a:pt x="36288" y="13615"/>
                      <a:pt x="36294" y="8673"/>
                      <a:pt x="34176" y="6354"/>
                    </a:cubicBezTo>
                    <a:cubicBezTo>
                      <a:pt x="33385" y="5486"/>
                      <a:pt x="32342" y="4382"/>
                      <a:pt x="31166" y="4038"/>
                    </a:cubicBezTo>
                    <a:cubicBezTo>
                      <a:pt x="28532" y="3264"/>
                      <a:pt x="25502" y="4060"/>
                      <a:pt x="23385" y="1848"/>
                    </a:cubicBezTo>
                    <a:cubicBezTo>
                      <a:pt x="22096" y="499"/>
                      <a:pt x="20619" y="1"/>
                      <a:pt x="19037"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022;p45">
                <a:extLst>
                  <a:ext uri="{FF2B5EF4-FFF2-40B4-BE49-F238E27FC236}">
                    <a16:creationId xmlns="" xmlns:a16="http://schemas.microsoft.com/office/drawing/2014/main" id="{21CDE4E9-BB18-4F3A-B0B5-3EFCC4F8A606}"/>
                  </a:ext>
                </a:extLst>
              </p:cNvPr>
              <p:cNvSpPr/>
              <p:nvPr/>
            </p:nvSpPr>
            <p:spPr>
              <a:xfrm>
                <a:off x="3078898" y="2673353"/>
                <a:ext cx="86706" cy="169491"/>
              </a:xfrm>
              <a:custGeom>
                <a:avLst/>
                <a:gdLst/>
                <a:ahLst/>
                <a:cxnLst/>
                <a:rect l="l" t="t" r="r" b="b"/>
                <a:pathLst>
                  <a:path w="6257" h="12231" extrusionOk="0">
                    <a:moveTo>
                      <a:pt x="5692" y="1"/>
                    </a:moveTo>
                    <a:cubicBezTo>
                      <a:pt x="5569" y="1"/>
                      <a:pt x="5444" y="55"/>
                      <a:pt x="5358" y="186"/>
                    </a:cubicBezTo>
                    <a:cubicBezTo>
                      <a:pt x="4143" y="2033"/>
                      <a:pt x="2691" y="3693"/>
                      <a:pt x="1725" y="5696"/>
                    </a:cubicBezTo>
                    <a:cubicBezTo>
                      <a:pt x="838" y="7529"/>
                      <a:pt x="367" y="9724"/>
                      <a:pt x="49" y="11723"/>
                    </a:cubicBezTo>
                    <a:cubicBezTo>
                      <a:pt x="0" y="12029"/>
                      <a:pt x="262" y="12230"/>
                      <a:pt x="496" y="12230"/>
                    </a:cubicBezTo>
                    <a:cubicBezTo>
                      <a:pt x="651" y="12230"/>
                      <a:pt x="795" y="12142"/>
                      <a:pt x="828" y="11938"/>
                    </a:cubicBezTo>
                    <a:cubicBezTo>
                      <a:pt x="1112" y="10157"/>
                      <a:pt x="1598" y="8424"/>
                      <a:pt x="2182" y="6719"/>
                    </a:cubicBezTo>
                    <a:cubicBezTo>
                      <a:pt x="2973" y="4417"/>
                      <a:pt x="4740" y="2595"/>
                      <a:pt x="6056" y="594"/>
                    </a:cubicBezTo>
                    <a:cubicBezTo>
                      <a:pt x="6256" y="290"/>
                      <a:pt x="5976" y="1"/>
                      <a:pt x="5692"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023;p45">
                <a:extLst>
                  <a:ext uri="{FF2B5EF4-FFF2-40B4-BE49-F238E27FC236}">
                    <a16:creationId xmlns="" xmlns:a16="http://schemas.microsoft.com/office/drawing/2014/main" id="{8B69E26F-09B8-4231-BDC9-553FB7E30D45}"/>
                  </a:ext>
                </a:extLst>
              </p:cNvPr>
              <p:cNvSpPr/>
              <p:nvPr/>
            </p:nvSpPr>
            <p:spPr>
              <a:xfrm>
                <a:off x="3040485" y="2545546"/>
                <a:ext cx="499452" cy="239929"/>
              </a:xfrm>
              <a:custGeom>
                <a:avLst/>
                <a:gdLst/>
                <a:ahLst/>
                <a:cxnLst/>
                <a:rect l="l" t="t" r="r" b="b"/>
                <a:pathLst>
                  <a:path w="36042" h="17314" extrusionOk="0">
                    <a:moveTo>
                      <a:pt x="491" y="0"/>
                    </a:moveTo>
                    <a:cubicBezTo>
                      <a:pt x="242" y="0"/>
                      <a:pt x="1" y="194"/>
                      <a:pt x="112" y="489"/>
                    </a:cubicBezTo>
                    <a:cubicBezTo>
                      <a:pt x="960" y="2751"/>
                      <a:pt x="3702" y="3404"/>
                      <a:pt x="5797" y="4053"/>
                    </a:cubicBezTo>
                    <a:cubicBezTo>
                      <a:pt x="8057" y="4755"/>
                      <a:pt x="10405" y="5028"/>
                      <a:pt x="12759" y="5028"/>
                    </a:cubicBezTo>
                    <a:cubicBezTo>
                      <a:pt x="14534" y="5028"/>
                      <a:pt x="16313" y="4873"/>
                      <a:pt x="18059" y="4628"/>
                    </a:cubicBezTo>
                    <a:cubicBezTo>
                      <a:pt x="19776" y="4386"/>
                      <a:pt x="22311" y="3349"/>
                      <a:pt x="24495" y="3349"/>
                    </a:cubicBezTo>
                    <a:cubicBezTo>
                      <a:pt x="25797" y="3349"/>
                      <a:pt x="26974" y="3718"/>
                      <a:pt x="27777" y="4844"/>
                    </a:cubicBezTo>
                    <a:cubicBezTo>
                      <a:pt x="28588" y="5980"/>
                      <a:pt x="29164" y="7330"/>
                      <a:pt x="30353" y="8152"/>
                    </a:cubicBezTo>
                    <a:cubicBezTo>
                      <a:pt x="30807" y="8467"/>
                      <a:pt x="31236" y="8789"/>
                      <a:pt x="31766" y="8974"/>
                    </a:cubicBezTo>
                    <a:cubicBezTo>
                      <a:pt x="33363" y="9533"/>
                      <a:pt x="33185" y="11090"/>
                      <a:pt x="33071" y="12485"/>
                    </a:cubicBezTo>
                    <a:cubicBezTo>
                      <a:pt x="32906" y="14507"/>
                      <a:pt x="33981" y="15639"/>
                      <a:pt x="35122" y="17143"/>
                    </a:cubicBezTo>
                    <a:cubicBezTo>
                      <a:pt x="35214" y="17264"/>
                      <a:pt x="35340" y="17314"/>
                      <a:pt x="35464" y="17314"/>
                    </a:cubicBezTo>
                    <a:cubicBezTo>
                      <a:pt x="35759" y="17314"/>
                      <a:pt x="36042" y="17028"/>
                      <a:pt x="35820" y="16736"/>
                    </a:cubicBezTo>
                    <a:lnTo>
                      <a:pt x="35822" y="16736"/>
                    </a:lnTo>
                    <a:cubicBezTo>
                      <a:pt x="34847" y="15454"/>
                      <a:pt x="33933" y="14405"/>
                      <a:pt x="33879" y="12485"/>
                    </a:cubicBezTo>
                    <a:cubicBezTo>
                      <a:pt x="33879" y="12473"/>
                      <a:pt x="34122" y="10127"/>
                      <a:pt x="34122" y="9613"/>
                    </a:cubicBezTo>
                    <a:cubicBezTo>
                      <a:pt x="34122" y="9101"/>
                      <a:pt x="33801" y="8860"/>
                      <a:pt x="33419" y="8652"/>
                    </a:cubicBezTo>
                    <a:cubicBezTo>
                      <a:pt x="31451" y="7583"/>
                      <a:pt x="30223" y="7235"/>
                      <a:pt x="28948" y="5196"/>
                    </a:cubicBezTo>
                    <a:cubicBezTo>
                      <a:pt x="28382" y="4290"/>
                      <a:pt x="27642" y="2888"/>
                      <a:pt x="26503" y="2554"/>
                    </a:cubicBezTo>
                    <a:cubicBezTo>
                      <a:pt x="25960" y="2394"/>
                      <a:pt x="25459" y="2325"/>
                      <a:pt x="24974" y="2325"/>
                    </a:cubicBezTo>
                    <a:cubicBezTo>
                      <a:pt x="24025" y="2325"/>
                      <a:pt x="23134" y="2586"/>
                      <a:pt x="22086" y="2928"/>
                    </a:cubicBezTo>
                    <a:cubicBezTo>
                      <a:pt x="19726" y="3696"/>
                      <a:pt x="17183" y="3996"/>
                      <a:pt x="14724" y="4192"/>
                    </a:cubicBezTo>
                    <a:cubicBezTo>
                      <a:pt x="14189" y="4234"/>
                      <a:pt x="13655" y="4254"/>
                      <a:pt x="13122" y="4254"/>
                    </a:cubicBezTo>
                    <a:cubicBezTo>
                      <a:pt x="11096" y="4254"/>
                      <a:pt x="9079" y="3968"/>
                      <a:pt x="7098" y="3553"/>
                    </a:cubicBezTo>
                    <a:cubicBezTo>
                      <a:pt x="5139" y="3144"/>
                      <a:pt x="1661" y="2327"/>
                      <a:pt x="891" y="274"/>
                    </a:cubicBezTo>
                    <a:cubicBezTo>
                      <a:pt x="819" y="83"/>
                      <a:pt x="653" y="0"/>
                      <a:pt x="491"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024;p45">
                <a:extLst>
                  <a:ext uri="{FF2B5EF4-FFF2-40B4-BE49-F238E27FC236}">
                    <a16:creationId xmlns="" xmlns:a16="http://schemas.microsoft.com/office/drawing/2014/main" id="{98D313AB-46CB-4E20-A08A-2FB4BB0DCFB2}"/>
                  </a:ext>
                </a:extLst>
              </p:cNvPr>
              <p:cNvSpPr/>
              <p:nvPr/>
            </p:nvSpPr>
            <p:spPr>
              <a:xfrm>
                <a:off x="3235294" y="3066657"/>
                <a:ext cx="156798" cy="125521"/>
              </a:xfrm>
              <a:custGeom>
                <a:avLst/>
                <a:gdLst/>
                <a:ahLst/>
                <a:cxnLst/>
                <a:rect l="l" t="t" r="r" b="b"/>
                <a:pathLst>
                  <a:path w="11315" h="9058" extrusionOk="0">
                    <a:moveTo>
                      <a:pt x="10491" y="1"/>
                    </a:moveTo>
                    <a:cubicBezTo>
                      <a:pt x="10290" y="1"/>
                      <a:pt x="10106" y="128"/>
                      <a:pt x="10138" y="385"/>
                    </a:cubicBezTo>
                    <a:cubicBezTo>
                      <a:pt x="10463" y="3004"/>
                      <a:pt x="10114" y="6296"/>
                      <a:pt x="7682" y="7841"/>
                    </a:cubicBezTo>
                    <a:cubicBezTo>
                      <a:pt x="7175" y="8162"/>
                      <a:pt x="6656" y="8294"/>
                      <a:pt x="6140" y="8294"/>
                    </a:cubicBezTo>
                    <a:cubicBezTo>
                      <a:pt x="4810" y="8294"/>
                      <a:pt x="3498" y="7413"/>
                      <a:pt x="2464" y="6598"/>
                    </a:cubicBezTo>
                    <a:cubicBezTo>
                      <a:pt x="808" y="5289"/>
                      <a:pt x="1664" y="2985"/>
                      <a:pt x="1580" y="1147"/>
                    </a:cubicBezTo>
                    <a:cubicBezTo>
                      <a:pt x="1567" y="887"/>
                      <a:pt x="1359" y="757"/>
                      <a:pt x="1157" y="757"/>
                    </a:cubicBezTo>
                    <a:cubicBezTo>
                      <a:pt x="956" y="757"/>
                      <a:pt x="760" y="886"/>
                      <a:pt x="771" y="1147"/>
                    </a:cubicBezTo>
                    <a:cubicBezTo>
                      <a:pt x="875" y="3416"/>
                      <a:pt x="1" y="5528"/>
                      <a:pt x="1895" y="7169"/>
                    </a:cubicBezTo>
                    <a:cubicBezTo>
                      <a:pt x="3135" y="8244"/>
                      <a:pt x="4533" y="9058"/>
                      <a:pt x="6133" y="9058"/>
                    </a:cubicBezTo>
                    <a:cubicBezTo>
                      <a:pt x="6367" y="9058"/>
                      <a:pt x="6605" y="9040"/>
                      <a:pt x="6847" y="9004"/>
                    </a:cubicBezTo>
                    <a:cubicBezTo>
                      <a:pt x="10593" y="8441"/>
                      <a:pt x="11315" y="3355"/>
                      <a:pt x="10945" y="385"/>
                    </a:cubicBezTo>
                    <a:cubicBezTo>
                      <a:pt x="10912" y="130"/>
                      <a:pt x="10693" y="1"/>
                      <a:pt x="10491"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025;p45">
                <a:extLst>
                  <a:ext uri="{FF2B5EF4-FFF2-40B4-BE49-F238E27FC236}">
                    <a16:creationId xmlns="" xmlns:a16="http://schemas.microsoft.com/office/drawing/2014/main" id="{FAA5E52B-53FE-4734-9740-C90FE427D90C}"/>
                  </a:ext>
                </a:extLst>
              </p:cNvPr>
              <p:cNvSpPr/>
              <p:nvPr/>
            </p:nvSpPr>
            <p:spPr>
              <a:xfrm>
                <a:off x="3190797" y="3102562"/>
                <a:ext cx="135291" cy="144354"/>
              </a:xfrm>
              <a:custGeom>
                <a:avLst/>
                <a:gdLst/>
                <a:ahLst/>
                <a:cxnLst/>
                <a:rect l="l" t="t" r="r" b="b"/>
                <a:pathLst>
                  <a:path w="9763" h="10417" extrusionOk="0">
                    <a:moveTo>
                      <a:pt x="4236" y="1"/>
                    </a:moveTo>
                    <a:cubicBezTo>
                      <a:pt x="4232" y="1"/>
                      <a:pt x="4228" y="1"/>
                      <a:pt x="4225" y="1"/>
                    </a:cubicBezTo>
                    <a:cubicBezTo>
                      <a:pt x="2237" y="53"/>
                      <a:pt x="780" y="1273"/>
                      <a:pt x="439" y="3229"/>
                    </a:cubicBezTo>
                    <a:cubicBezTo>
                      <a:pt x="1" y="5724"/>
                      <a:pt x="1860" y="6470"/>
                      <a:pt x="3875" y="6851"/>
                    </a:cubicBezTo>
                    <a:cubicBezTo>
                      <a:pt x="5238" y="7109"/>
                      <a:pt x="4191" y="10417"/>
                      <a:pt x="5728" y="10417"/>
                    </a:cubicBezTo>
                    <a:cubicBezTo>
                      <a:pt x="5729" y="10417"/>
                      <a:pt x="5730" y="10417"/>
                      <a:pt x="5731" y="10417"/>
                    </a:cubicBezTo>
                    <a:cubicBezTo>
                      <a:pt x="7422" y="10415"/>
                      <a:pt x="8599" y="7931"/>
                      <a:pt x="9516" y="6801"/>
                    </a:cubicBezTo>
                    <a:cubicBezTo>
                      <a:pt x="9762" y="6496"/>
                      <a:pt x="9495" y="6091"/>
                      <a:pt x="9208" y="6091"/>
                    </a:cubicBezTo>
                    <a:cubicBezTo>
                      <a:pt x="9117" y="6091"/>
                      <a:pt x="9024" y="6132"/>
                      <a:pt x="8945" y="6229"/>
                    </a:cubicBezTo>
                    <a:cubicBezTo>
                      <a:pt x="8267" y="7065"/>
                      <a:pt x="7681" y="7964"/>
                      <a:pt x="6965" y="8772"/>
                    </a:cubicBezTo>
                    <a:cubicBezTo>
                      <a:pt x="6596" y="9189"/>
                      <a:pt x="6320" y="9357"/>
                      <a:pt x="6111" y="9357"/>
                    </a:cubicBezTo>
                    <a:cubicBezTo>
                      <a:pt x="5444" y="9357"/>
                      <a:pt x="5452" y="7655"/>
                      <a:pt x="5320" y="6794"/>
                    </a:cubicBezTo>
                    <a:cubicBezTo>
                      <a:pt x="5242" y="6274"/>
                      <a:pt x="4460" y="6170"/>
                      <a:pt x="4090" y="6072"/>
                    </a:cubicBezTo>
                    <a:cubicBezTo>
                      <a:pt x="2686" y="5698"/>
                      <a:pt x="1358" y="5643"/>
                      <a:pt x="1207" y="3827"/>
                    </a:cubicBezTo>
                    <a:cubicBezTo>
                      <a:pt x="1060" y="2068"/>
                      <a:pt x="2597" y="851"/>
                      <a:pt x="4225" y="809"/>
                    </a:cubicBezTo>
                    <a:cubicBezTo>
                      <a:pt x="4740" y="796"/>
                      <a:pt x="4746" y="1"/>
                      <a:pt x="4236" y="1"/>
                    </a:cubicBezTo>
                    <a:close/>
                  </a:path>
                </a:pathLst>
              </a:custGeom>
              <a:solidFill>
                <a:srgbClr val="1D1D1B"/>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026;p45">
                <a:extLst>
                  <a:ext uri="{FF2B5EF4-FFF2-40B4-BE49-F238E27FC236}">
                    <a16:creationId xmlns="" xmlns:a16="http://schemas.microsoft.com/office/drawing/2014/main" id="{14AA178F-1FAB-4225-91B4-38C2A65AB0E5}"/>
                  </a:ext>
                </a:extLst>
              </p:cNvPr>
              <p:cNvSpPr/>
              <p:nvPr/>
            </p:nvSpPr>
            <p:spPr>
              <a:xfrm>
                <a:off x="3310776" y="3103670"/>
                <a:ext cx="136469" cy="141596"/>
              </a:xfrm>
              <a:custGeom>
                <a:avLst/>
                <a:gdLst/>
                <a:ahLst/>
                <a:cxnLst/>
                <a:rect l="l" t="t" r="r" b="b"/>
                <a:pathLst>
                  <a:path w="9848" h="10218" extrusionOk="0">
                    <a:moveTo>
                      <a:pt x="5452" y="0"/>
                    </a:moveTo>
                    <a:cubicBezTo>
                      <a:pt x="4981" y="0"/>
                      <a:pt x="5001" y="760"/>
                      <a:pt x="5498" y="809"/>
                    </a:cubicBezTo>
                    <a:cubicBezTo>
                      <a:pt x="6500" y="909"/>
                      <a:pt x="7346" y="1200"/>
                      <a:pt x="8122" y="1865"/>
                    </a:cubicBezTo>
                    <a:cubicBezTo>
                      <a:pt x="9848" y="3347"/>
                      <a:pt x="8272" y="5175"/>
                      <a:pt x="6479" y="5317"/>
                    </a:cubicBezTo>
                    <a:cubicBezTo>
                      <a:pt x="5875" y="5363"/>
                      <a:pt x="5298" y="5647"/>
                      <a:pt x="5070" y="6236"/>
                    </a:cubicBezTo>
                    <a:cubicBezTo>
                      <a:pt x="4748" y="7058"/>
                      <a:pt x="4814" y="7957"/>
                      <a:pt x="4635" y="8812"/>
                    </a:cubicBezTo>
                    <a:cubicBezTo>
                      <a:pt x="4532" y="9311"/>
                      <a:pt x="4318" y="9510"/>
                      <a:pt x="4042" y="9510"/>
                    </a:cubicBezTo>
                    <a:cubicBezTo>
                      <a:pt x="3058" y="9510"/>
                      <a:pt x="1287" y="6975"/>
                      <a:pt x="921" y="6501"/>
                    </a:cubicBezTo>
                    <a:cubicBezTo>
                      <a:pt x="829" y="6381"/>
                      <a:pt x="703" y="6331"/>
                      <a:pt x="579" y="6331"/>
                    </a:cubicBezTo>
                    <a:cubicBezTo>
                      <a:pt x="283" y="6331"/>
                      <a:pt x="0" y="6616"/>
                      <a:pt x="225" y="6908"/>
                    </a:cubicBezTo>
                    <a:cubicBezTo>
                      <a:pt x="1222" y="8208"/>
                      <a:pt x="2131" y="10217"/>
                      <a:pt x="3997" y="10217"/>
                    </a:cubicBezTo>
                    <a:cubicBezTo>
                      <a:pt x="4096" y="10217"/>
                      <a:pt x="4198" y="10212"/>
                      <a:pt x="4303" y="10200"/>
                    </a:cubicBezTo>
                    <a:cubicBezTo>
                      <a:pt x="5709" y="10042"/>
                      <a:pt x="5520" y="7918"/>
                      <a:pt x="5686" y="6951"/>
                    </a:cubicBezTo>
                    <a:cubicBezTo>
                      <a:pt x="5884" y="5812"/>
                      <a:pt x="7798" y="6267"/>
                      <a:pt x="8529" y="5616"/>
                    </a:cubicBezTo>
                    <a:cubicBezTo>
                      <a:pt x="9285" y="4941"/>
                      <a:pt x="9604" y="4238"/>
                      <a:pt x="9614" y="3231"/>
                    </a:cubicBezTo>
                    <a:cubicBezTo>
                      <a:pt x="9638" y="1140"/>
                      <a:pt x="7192" y="170"/>
                      <a:pt x="5498" y="2"/>
                    </a:cubicBezTo>
                    <a:cubicBezTo>
                      <a:pt x="5482" y="1"/>
                      <a:pt x="5467" y="0"/>
                      <a:pt x="5452"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027;p45">
                <a:extLst>
                  <a:ext uri="{FF2B5EF4-FFF2-40B4-BE49-F238E27FC236}">
                    <a16:creationId xmlns="" xmlns:a16="http://schemas.microsoft.com/office/drawing/2014/main" id="{C935FA0E-7888-4D96-B4CC-BAC14C9D9B4A}"/>
                  </a:ext>
                </a:extLst>
              </p:cNvPr>
              <p:cNvSpPr/>
              <p:nvPr/>
            </p:nvSpPr>
            <p:spPr>
              <a:xfrm>
                <a:off x="2892487" y="3111112"/>
                <a:ext cx="531103" cy="436068"/>
              </a:xfrm>
              <a:custGeom>
                <a:avLst/>
                <a:gdLst/>
                <a:ahLst/>
                <a:cxnLst/>
                <a:rect l="l" t="t" r="r" b="b"/>
                <a:pathLst>
                  <a:path w="38326" h="31468" extrusionOk="0">
                    <a:moveTo>
                      <a:pt x="23422" y="0"/>
                    </a:moveTo>
                    <a:cubicBezTo>
                      <a:pt x="23385" y="0"/>
                      <a:pt x="23345" y="6"/>
                      <a:pt x="23304" y="18"/>
                    </a:cubicBezTo>
                    <a:cubicBezTo>
                      <a:pt x="13840" y="2697"/>
                      <a:pt x="5337" y="12130"/>
                      <a:pt x="2557" y="21363"/>
                    </a:cubicBezTo>
                    <a:cubicBezTo>
                      <a:pt x="1560" y="24673"/>
                      <a:pt x="731" y="29087"/>
                      <a:pt x="4527" y="30756"/>
                    </a:cubicBezTo>
                    <a:cubicBezTo>
                      <a:pt x="6005" y="31404"/>
                      <a:pt x="7789" y="31445"/>
                      <a:pt x="9452" y="31445"/>
                    </a:cubicBezTo>
                    <a:cubicBezTo>
                      <a:pt x="9694" y="31445"/>
                      <a:pt x="9935" y="31444"/>
                      <a:pt x="10171" y="31444"/>
                    </a:cubicBezTo>
                    <a:cubicBezTo>
                      <a:pt x="10390" y="31444"/>
                      <a:pt x="10606" y="31445"/>
                      <a:pt x="10818" y="31448"/>
                    </a:cubicBezTo>
                    <a:cubicBezTo>
                      <a:pt x="11757" y="31461"/>
                      <a:pt x="12697" y="31467"/>
                      <a:pt x="13636" y="31467"/>
                    </a:cubicBezTo>
                    <a:cubicBezTo>
                      <a:pt x="16302" y="31467"/>
                      <a:pt x="18969" y="31417"/>
                      <a:pt x="21635" y="31329"/>
                    </a:cubicBezTo>
                    <a:cubicBezTo>
                      <a:pt x="25220" y="31211"/>
                      <a:pt x="28802" y="30958"/>
                      <a:pt x="32373" y="30602"/>
                    </a:cubicBezTo>
                    <a:cubicBezTo>
                      <a:pt x="33898" y="30451"/>
                      <a:pt x="35845" y="30700"/>
                      <a:pt x="37228" y="29892"/>
                    </a:cubicBezTo>
                    <a:cubicBezTo>
                      <a:pt x="38326" y="29248"/>
                      <a:pt x="38270" y="27856"/>
                      <a:pt x="38206" y="26767"/>
                    </a:cubicBezTo>
                    <a:cubicBezTo>
                      <a:pt x="38087" y="24799"/>
                      <a:pt x="37789" y="22795"/>
                      <a:pt x="37590" y="20826"/>
                    </a:cubicBezTo>
                    <a:cubicBezTo>
                      <a:pt x="37394" y="18876"/>
                      <a:pt x="35498" y="18561"/>
                      <a:pt x="33663" y="18561"/>
                    </a:cubicBezTo>
                    <a:cubicBezTo>
                      <a:pt x="32790" y="18561"/>
                      <a:pt x="31931" y="18632"/>
                      <a:pt x="31274" y="18632"/>
                    </a:cubicBezTo>
                    <a:cubicBezTo>
                      <a:pt x="31231" y="18632"/>
                      <a:pt x="31190" y="18632"/>
                      <a:pt x="31149" y="18631"/>
                    </a:cubicBezTo>
                    <a:cubicBezTo>
                      <a:pt x="28445" y="18591"/>
                      <a:pt x="25725" y="18475"/>
                      <a:pt x="23012" y="18475"/>
                    </a:cubicBezTo>
                    <a:cubicBezTo>
                      <a:pt x="19280" y="18475"/>
                      <a:pt x="15562" y="18695"/>
                      <a:pt x="11919" y="19635"/>
                    </a:cubicBezTo>
                    <a:cubicBezTo>
                      <a:pt x="11454" y="19755"/>
                      <a:pt x="11601" y="20429"/>
                      <a:pt x="12023" y="20429"/>
                    </a:cubicBezTo>
                    <a:cubicBezTo>
                      <a:pt x="12058" y="20429"/>
                      <a:pt x="12095" y="20424"/>
                      <a:pt x="12133" y="20414"/>
                    </a:cubicBezTo>
                    <a:cubicBezTo>
                      <a:pt x="15743" y="19484"/>
                      <a:pt x="19434" y="19283"/>
                      <a:pt x="23136" y="19283"/>
                    </a:cubicBezTo>
                    <a:cubicBezTo>
                      <a:pt x="24020" y="19283"/>
                      <a:pt x="24904" y="19294"/>
                      <a:pt x="25788" y="19310"/>
                    </a:cubicBezTo>
                    <a:cubicBezTo>
                      <a:pt x="25830" y="19311"/>
                      <a:pt x="25875" y="19311"/>
                      <a:pt x="25921" y="19311"/>
                    </a:cubicBezTo>
                    <a:cubicBezTo>
                      <a:pt x="26906" y="19311"/>
                      <a:pt x="28793" y="19153"/>
                      <a:pt x="30725" y="19153"/>
                    </a:cubicBezTo>
                    <a:cubicBezTo>
                      <a:pt x="33637" y="19153"/>
                      <a:pt x="36650" y="19512"/>
                      <a:pt x="36832" y="21309"/>
                    </a:cubicBezTo>
                    <a:cubicBezTo>
                      <a:pt x="36946" y="22447"/>
                      <a:pt x="36899" y="23589"/>
                      <a:pt x="37074" y="24723"/>
                    </a:cubicBezTo>
                    <a:cubicBezTo>
                      <a:pt x="37497" y="27437"/>
                      <a:pt x="37590" y="29419"/>
                      <a:pt x="34284" y="29672"/>
                    </a:cubicBezTo>
                    <a:cubicBezTo>
                      <a:pt x="29665" y="30029"/>
                      <a:pt x="25057" y="30408"/>
                      <a:pt x="20425" y="30562"/>
                    </a:cubicBezTo>
                    <a:cubicBezTo>
                      <a:pt x="17874" y="30646"/>
                      <a:pt x="15228" y="30793"/>
                      <a:pt x="12597" y="30793"/>
                    </a:cubicBezTo>
                    <a:cubicBezTo>
                      <a:pt x="10428" y="30793"/>
                      <a:pt x="8270" y="30693"/>
                      <a:pt x="6184" y="30377"/>
                    </a:cubicBezTo>
                    <a:cubicBezTo>
                      <a:pt x="1" y="29437"/>
                      <a:pt x="3187" y="21290"/>
                      <a:pt x="4777" y="17627"/>
                    </a:cubicBezTo>
                    <a:cubicBezTo>
                      <a:pt x="7896" y="10433"/>
                      <a:pt x="15969" y="2934"/>
                      <a:pt x="23518" y="797"/>
                    </a:cubicBezTo>
                    <a:cubicBezTo>
                      <a:pt x="23977" y="666"/>
                      <a:pt x="23836" y="0"/>
                      <a:pt x="23422"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028;p45">
                <a:extLst>
                  <a:ext uri="{FF2B5EF4-FFF2-40B4-BE49-F238E27FC236}">
                    <a16:creationId xmlns="" xmlns:a16="http://schemas.microsoft.com/office/drawing/2014/main" id="{485DF3A9-5A86-4C27-BD5F-A6A16EAF707C}"/>
                  </a:ext>
                </a:extLst>
              </p:cNvPr>
              <p:cNvSpPr/>
              <p:nvPr/>
            </p:nvSpPr>
            <p:spPr>
              <a:xfrm>
                <a:off x="3389833" y="2664678"/>
                <a:ext cx="544530" cy="586283"/>
              </a:xfrm>
              <a:custGeom>
                <a:avLst/>
                <a:gdLst/>
                <a:ahLst/>
                <a:cxnLst/>
                <a:rect l="l" t="t" r="r" b="b"/>
                <a:pathLst>
                  <a:path w="39295" h="42308" extrusionOk="0">
                    <a:moveTo>
                      <a:pt x="28594" y="1"/>
                    </a:moveTo>
                    <a:cubicBezTo>
                      <a:pt x="28436" y="1"/>
                      <a:pt x="28253" y="141"/>
                      <a:pt x="28227" y="298"/>
                    </a:cubicBezTo>
                    <a:cubicBezTo>
                      <a:pt x="28040" y="1461"/>
                      <a:pt x="27321" y="2522"/>
                      <a:pt x="26932" y="3637"/>
                    </a:cubicBezTo>
                    <a:cubicBezTo>
                      <a:pt x="26432" y="5065"/>
                      <a:pt x="26179" y="6595"/>
                      <a:pt x="25843" y="8068"/>
                    </a:cubicBezTo>
                    <a:cubicBezTo>
                      <a:pt x="24938" y="12053"/>
                      <a:pt x="23115" y="15711"/>
                      <a:pt x="20932" y="19140"/>
                    </a:cubicBezTo>
                    <a:cubicBezTo>
                      <a:pt x="16487" y="26123"/>
                      <a:pt x="9064" y="31597"/>
                      <a:pt x="521" y="31654"/>
                    </a:cubicBezTo>
                    <a:cubicBezTo>
                      <a:pt x="4" y="31657"/>
                      <a:pt x="0" y="32460"/>
                      <a:pt x="516" y="32460"/>
                    </a:cubicBezTo>
                    <a:cubicBezTo>
                      <a:pt x="518" y="32460"/>
                      <a:pt x="520" y="32460"/>
                      <a:pt x="521" y="32460"/>
                    </a:cubicBezTo>
                    <a:lnTo>
                      <a:pt x="521" y="32460"/>
                    </a:lnTo>
                    <a:lnTo>
                      <a:pt x="520" y="32462"/>
                    </a:lnTo>
                    <a:cubicBezTo>
                      <a:pt x="8995" y="32405"/>
                      <a:pt x="16343" y="27214"/>
                      <a:pt x="21022" y="20457"/>
                    </a:cubicBezTo>
                    <a:cubicBezTo>
                      <a:pt x="23785" y="16467"/>
                      <a:pt x="25748" y="12124"/>
                      <a:pt x="26823" y="7397"/>
                    </a:cubicBezTo>
                    <a:cubicBezTo>
                      <a:pt x="27321" y="5212"/>
                      <a:pt x="27962" y="3282"/>
                      <a:pt x="28864" y="1234"/>
                    </a:cubicBezTo>
                    <a:cubicBezTo>
                      <a:pt x="28975" y="980"/>
                      <a:pt x="29398" y="881"/>
                      <a:pt x="30000" y="881"/>
                    </a:cubicBezTo>
                    <a:cubicBezTo>
                      <a:pt x="32062" y="881"/>
                      <a:pt x="36227" y="2054"/>
                      <a:pt x="37157" y="2231"/>
                    </a:cubicBezTo>
                    <a:cubicBezTo>
                      <a:pt x="39295" y="2638"/>
                      <a:pt x="30454" y="23634"/>
                      <a:pt x="29367" y="25580"/>
                    </a:cubicBezTo>
                    <a:cubicBezTo>
                      <a:pt x="24763" y="33819"/>
                      <a:pt x="17342" y="39646"/>
                      <a:pt x="8001" y="41519"/>
                    </a:cubicBezTo>
                    <a:cubicBezTo>
                      <a:pt x="7522" y="41615"/>
                      <a:pt x="7683" y="42307"/>
                      <a:pt x="8126" y="42307"/>
                    </a:cubicBezTo>
                    <a:cubicBezTo>
                      <a:pt x="8154" y="42307"/>
                      <a:pt x="8185" y="42304"/>
                      <a:pt x="8216" y="42298"/>
                    </a:cubicBezTo>
                    <a:cubicBezTo>
                      <a:pt x="27749" y="38382"/>
                      <a:pt x="34311" y="19208"/>
                      <a:pt x="38694" y="2127"/>
                    </a:cubicBezTo>
                    <a:cubicBezTo>
                      <a:pt x="38744" y="1932"/>
                      <a:pt x="38632" y="1669"/>
                      <a:pt x="38412" y="1631"/>
                    </a:cubicBezTo>
                    <a:cubicBezTo>
                      <a:pt x="35146" y="1072"/>
                      <a:pt x="31929" y="261"/>
                      <a:pt x="28616" y="2"/>
                    </a:cubicBezTo>
                    <a:cubicBezTo>
                      <a:pt x="28609" y="1"/>
                      <a:pt x="28602" y="1"/>
                      <a:pt x="28594"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029;p45">
                <a:extLst>
                  <a:ext uri="{FF2B5EF4-FFF2-40B4-BE49-F238E27FC236}">
                    <a16:creationId xmlns="" xmlns:a16="http://schemas.microsoft.com/office/drawing/2014/main" id="{A67A0D65-6FF4-4FE7-8B7A-9E3439841899}"/>
                  </a:ext>
                </a:extLst>
              </p:cNvPr>
              <p:cNvSpPr/>
              <p:nvPr/>
            </p:nvSpPr>
            <p:spPr>
              <a:xfrm>
                <a:off x="3404688" y="3361378"/>
                <a:ext cx="172734" cy="169560"/>
              </a:xfrm>
              <a:custGeom>
                <a:avLst/>
                <a:gdLst/>
                <a:ahLst/>
                <a:cxnLst/>
                <a:rect l="l" t="t" r="r" b="b"/>
                <a:pathLst>
                  <a:path w="12465" h="12236" extrusionOk="0">
                    <a:moveTo>
                      <a:pt x="6099" y="0"/>
                    </a:moveTo>
                    <a:cubicBezTo>
                      <a:pt x="5512" y="0"/>
                      <a:pt x="4837" y="464"/>
                      <a:pt x="4409" y="729"/>
                    </a:cubicBezTo>
                    <a:cubicBezTo>
                      <a:pt x="2956" y="1634"/>
                      <a:pt x="1518" y="2502"/>
                      <a:pt x="289" y="3699"/>
                    </a:cubicBezTo>
                    <a:cubicBezTo>
                      <a:pt x="1" y="3981"/>
                      <a:pt x="278" y="4387"/>
                      <a:pt x="592" y="4387"/>
                    </a:cubicBezTo>
                    <a:cubicBezTo>
                      <a:pt x="683" y="4387"/>
                      <a:pt x="777" y="4353"/>
                      <a:pt x="862" y="4271"/>
                    </a:cubicBezTo>
                    <a:lnTo>
                      <a:pt x="864" y="4271"/>
                    </a:lnTo>
                    <a:cubicBezTo>
                      <a:pt x="2129" y="3035"/>
                      <a:pt x="3635" y="2162"/>
                      <a:pt x="5125" y="1234"/>
                    </a:cubicBezTo>
                    <a:cubicBezTo>
                      <a:pt x="5225" y="1172"/>
                      <a:pt x="5289" y="1145"/>
                      <a:pt x="5323" y="1145"/>
                    </a:cubicBezTo>
                    <a:cubicBezTo>
                      <a:pt x="5603" y="1145"/>
                      <a:pt x="3879" y="3027"/>
                      <a:pt x="3619" y="3377"/>
                    </a:cubicBezTo>
                    <a:cubicBezTo>
                      <a:pt x="3443" y="3616"/>
                      <a:pt x="3671" y="3986"/>
                      <a:pt x="3950" y="3986"/>
                    </a:cubicBezTo>
                    <a:cubicBezTo>
                      <a:pt x="3956" y="3986"/>
                      <a:pt x="3963" y="3985"/>
                      <a:pt x="3969" y="3985"/>
                    </a:cubicBezTo>
                    <a:cubicBezTo>
                      <a:pt x="5949" y="3866"/>
                      <a:pt x="7808" y="3040"/>
                      <a:pt x="9811" y="3035"/>
                    </a:cubicBezTo>
                    <a:cubicBezTo>
                      <a:pt x="9822" y="3035"/>
                      <a:pt x="9832" y="3035"/>
                      <a:pt x="9843" y="3035"/>
                    </a:cubicBezTo>
                    <a:cubicBezTo>
                      <a:pt x="11803" y="3035"/>
                      <a:pt x="8938" y="3684"/>
                      <a:pt x="8492" y="3783"/>
                    </a:cubicBezTo>
                    <a:cubicBezTo>
                      <a:pt x="7343" y="4032"/>
                      <a:pt x="6221" y="4388"/>
                      <a:pt x="5137" y="4847"/>
                    </a:cubicBezTo>
                    <a:cubicBezTo>
                      <a:pt x="4791" y="4994"/>
                      <a:pt x="4938" y="5491"/>
                      <a:pt x="5234" y="5585"/>
                    </a:cubicBezTo>
                    <a:cubicBezTo>
                      <a:pt x="6830" y="6095"/>
                      <a:pt x="8620" y="5927"/>
                      <a:pt x="10273" y="6036"/>
                    </a:cubicBezTo>
                    <a:cubicBezTo>
                      <a:pt x="12375" y="6177"/>
                      <a:pt x="10223" y="6615"/>
                      <a:pt x="9418" y="6751"/>
                    </a:cubicBezTo>
                    <a:cubicBezTo>
                      <a:pt x="8321" y="6938"/>
                      <a:pt x="7211" y="6988"/>
                      <a:pt x="6122" y="7227"/>
                    </a:cubicBezTo>
                    <a:cubicBezTo>
                      <a:pt x="5704" y="7321"/>
                      <a:pt x="5775" y="7882"/>
                      <a:pt x="6122" y="8006"/>
                    </a:cubicBezTo>
                    <a:cubicBezTo>
                      <a:pt x="7589" y="8534"/>
                      <a:pt x="9261" y="8437"/>
                      <a:pt x="10765" y="8884"/>
                    </a:cubicBezTo>
                    <a:cubicBezTo>
                      <a:pt x="11245" y="9028"/>
                      <a:pt x="9787" y="9208"/>
                      <a:pt x="9680" y="9213"/>
                    </a:cubicBezTo>
                    <a:cubicBezTo>
                      <a:pt x="9193" y="9240"/>
                      <a:pt x="8703" y="9237"/>
                      <a:pt x="8217" y="9242"/>
                    </a:cubicBezTo>
                    <a:cubicBezTo>
                      <a:pt x="7448" y="9251"/>
                      <a:pt x="6611" y="9213"/>
                      <a:pt x="5880" y="9490"/>
                    </a:cubicBezTo>
                    <a:cubicBezTo>
                      <a:pt x="5549" y="9614"/>
                      <a:pt x="5479" y="10023"/>
                      <a:pt x="5783" y="10227"/>
                    </a:cubicBezTo>
                    <a:cubicBezTo>
                      <a:pt x="6219" y="10520"/>
                      <a:pt x="6626" y="10679"/>
                      <a:pt x="7133" y="10840"/>
                    </a:cubicBezTo>
                    <a:cubicBezTo>
                      <a:pt x="8128" y="11157"/>
                      <a:pt x="7877" y="11249"/>
                      <a:pt x="7316" y="11249"/>
                    </a:cubicBezTo>
                    <a:cubicBezTo>
                      <a:pt x="6735" y="11249"/>
                      <a:pt x="5822" y="11151"/>
                      <a:pt x="5615" y="11103"/>
                    </a:cubicBezTo>
                    <a:cubicBezTo>
                      <a:pt x="4168" y="10771"/>
                      <a:pt x="2264" y="10999"/>
                      <a:pt x="941" y="10418"/>
                    </a:cubicBezTo>
                    <a:cubicBezTo>
                      <a:pt x="882" y="10391"/>
                      <a:pt x="823" y="10380"/>
                      <a:pt x="767" y="10380"/>
                    </a:cubicBezTo>
                    <a:cubicBezTo>
                      <a:pt x="380" y="10380"/>
                      <a:pt x="119" y="10932"/>
                      <a:pt x="535" y="11115"/>
                    </a:cubicBezTo>
                    <a:cubicBezTo>
                      <a:pt x="1894" y="11712"/>
                      <a:pt x="3429" y="11422"/>
                      <a:pt x="4855" y="11750"/>
                    </a:cubicBezTo>
                    <a:cubicBezTo>
                      <a:pt x="5714" y="11949"/>
                      <a:pt x="6632" y="12235"/>
                      <a:pt x="7529" y="12235"/>
                    </a:cubicBezTo>
                    <a:cubicBezTo>
                      <a:pt x="7918" y="12235"/>
                      <a:pt x="8303" y="12181"/>
                      <a:pt x="8677" y="12043"/>
                    </a:cubicBezTo>
                    <a:cubicBezTo>
                      <a:pt x="8864" y="11976"/>
                      <a:pt x="9048" y="11763"/>
                      <a:pt x="8958" y="11548"/>
                    </a:cubicBezTo>
                    <a:cubicBezTo>
                      <a:pt x="8609" y="10698"/>
                      <a:pt x="8077" y="10422"/>
                      <a:pt x="7453" y="10156"/>
                    </a:cubicBezTo>
                    <a:lnTo>
                      <a:pt x="7453" y="10156"/>
                    </a:lnTo>
                    <a:cubicBezTo>
                      <a:pt x="7454" y="10156"/>
                      <a:pt x="7455" y="10156"/>
                      <a:pt x="7457" y="10156"/>
                    </a:cubicBezTo>
                    <a:cubicBezTo>
                      <a:pt x="7779" y="10156"/>
                      <a:pt x="8130" y="10160"/>
                      <a:pt x="8491" y="10160"/>
                    </a:cubicBezTo>
                    <a:cubicBezTo>
                      <a:pt x="10147" y="10160"/>
                      <a:pt x="11991" y="10065"/>
                      <a:pt x="11991" y="8996"/>
                    </a:cubicBezTo>
                    <a:cubicBezTo>
                      <a:pt x="11991" y="8137"/>
                      <a:pt x="10619" y="7795"/>
                      <a:pt x="9205" y="7606"/>
                    </a:cubicBezTo>
                    <a:lnTo>
                      <a:pt x="9205" y="7606"/>
                    </a:lnTo>
                    <a:cubicBezTo>
                      <a:pt x="10273" y="7461"/>
                      <a:pt x="11318" y="7240"/>
                      <a:pt x="12243" y="6675"/>
                    </a:cubicBezTo>
                    <a:cubicBezTo>
                      <a:pt x="12408" y="6575"/>
                      <a:pt x="12465" y="6402"/>
                      <a:pt x="12429" y="6220"/>
                    </a:cubicBezTo>
                    <a:cubicBezTo>
                      <a:pt x="12205" y="5066"/>
                      <a:pt x="9923" y="4978"/>
                      <a:pt x="7977" y="4957"/>
                    </a:cubicBezTo>
                    <a:lnTo>
                      <a:pt x="7977" y="4957"/>
                    </a:lnTo>
                    <a:cubicBezTo>
                      <a:pt x="9720" y="4538"/>
                      <a:pt x="11686" y="3925"/>
                      <a:pt x="11494" y="3004"/>
                    </a:cubicBezTo>
                    <a:cubicBezTo>
                      <a:pt x="11358" y="2354"/>
                      <a:pt x="10647" y="2132"/>
                      <a:pt x="9707" y="2132"/>
                    </a:cubicBezTo>
                    <a:cubicBezTo>
                      <a:pt x="8376" y="2132"/>
                      <a:pt x="6586" y="2578"/>
                      <a:pt x="5328" y="2888"/>
                    </a:cubicBezTo>
                    <a:lnTo>
                      <a:pt x="5328" y="2888"/>
                    </a:lnTo>
                    <a:cubicBezTo>
                      <a:pt x="6391" y="1902"/>
                      <a:pt x="7728" y="411"/>
                      <a:pt x="6354" y="33"/>
                    </a:cubicBezTo>
                    <a:cubicBezTo>
                      <a:pt x="6272" y="10"/>
                      <a:pt x="6187" y="0"/>
                      <a:pt x="6099"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030;p45">
                <a:extLst>
                  <a:ext uri="{FF2B5EF4-FFF2-40B4-BE49-F238E27FC236}">
                    <a16:creationId xmlns="" xmlns:a16="http://schemas.microsoft.com/office/drawing/2014/main" id="{97907B68-992C-4DFC-BB9A-EFFD3A95F728}"/>
                  </a:ext>
                </a:extLst>
              </p:cNvPr>
              <p:cNvSpPr/>
              <p:nvPr/>
            </p:nvSpPr>
            <p:spPr>
              <a:xfrm>
                <a:off x="3330703" y="3368667"/>
                <a:ext cx="19858" cy="159763"/>
              </a:xfrm>
              <a:custGeom>
                <a:avLst/>
                <a:gdLst/>
                <a:ahLst/>
                <a:cxnLst/>
                <a:rect l="l" t="t" r="r" b="b"/>
                <a:pathLst>
                  <a:path w="1433" h="11529" extrusionOk="0">
                    <a:moveTo>
                      <a:pt x="753" y="0"/>
                    </a:moveTo>
                    <a:cubicBezTo>
                      <a:pt x="551" y="0"/>
                      <a:pt x="348" y="130"/>
                      <a:pt x="346" y="390"/>
                    </a:cubicBezTo>
                    <a:cubicBezTo>
                      <a:pt x="317" y="4016"/>
                      <a:pt x="0" y="7638"/>
                      <a:pt x="603" y="11237"/>
                    </a:cubicBezTo>
                    <a:cubicBezTo>
                      <a:pt x="637" y="11441"/>
                      <a:pt x="781" y="11529"/>
                      <a:pt x="937" y="11529"/>
                    </a:cubicBezTo>
                    <a:cubicBezTo>
                      <a:pt x="1172" y="11529"/>
                      <a:pt x="1433" y="11328"/>
                      <a:pt x="1382" y="11022"/>
                    </a:cubicBezTo>
                    <a:cubicBezTo>
                      <a:pt x="793" y="7499"/>
                      <a:pt x="1127" y="3939"/>
                      <a:pt x="1153" y="390"/>
                    </a:cubicBezTo>
                    <a:cubicBezTo>
                      <a:pt x="1156" y="130"/>
                      <a:pt x="955" y="0"/>
                      <a:pt x="753"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031;p45">
                <a:extLst>
                  <a:ext uri="{FF2B5EF4-FFF2-40B4-BE49-F238E27FC236}">
                    <a16:creationId xmlns="" xmlns:a16="http://schemas.microsoft.com/office/drawing/2014/main" id="{1FB67852-E498-47EF-B57C-A89FCF81E37F}"/>
                  </a:ext>
                </a:extLst>
              </p:cNvPr>
              <p:cNvSpPr/>
              <p:nvPr/>
            </p:nvSpPr>
            <p:spPr>
              <a:xfrm>
                <a:off x="3765177" y="2712722"/>
                <a:ext cx="148012" cy="40270"/>
              </a:xfrm>
              <a:custGeom>
                <a:avLst/>
                <a:gdLst/>
                <a:ahLst/>
                <a:cxnLst/>
                <a:rect l="l" t="t" r="r" b="b"/>
                <a:pathLst>
                  <a:path w="10681" h="2906" extrusionOk="0">
                    <a:moveTo>
                      <a:pt x="544" y="0"/>
                    </a:moveTo>
                    <a:cubicBezTo>
                      <a:pt x="138" y="0"/>
                      <a:pt x="0" y="661"/>
                      <a:pt x="453" y="798"/>
                    </a:cubicBezTo>
                    <a:cubicBezTo>
                      <a:pt x="3574" y="1750"/>
                      <a:pt x="6775" y="2323"/>
                      <a:pt x="9981" y="2898"/>
                    </a:cubicBezTo>
                    <a:cubicBezTo>
                      <a:pt x="10009" y="2903"/>
                      <a:pt x="10036" y="2905"/>
                      <a:pt x="10062" y="2905"/>
                    </a:cubicBezTo>
                    <a:cubicBezTo>
                      <a:pt x="10512" y="2905"/>
                      <a:pt x="10680" y="2206"/>
                      <a:pt x="10196" y="2119"/>
                    </a:cubicBezTo>
                    <a:cubicBezTo>
                      <a:pt x="6990" y="1544"/>
                      <a:pt x="3787" y="970"/>
                      <a:pt x="668" y="19"/>
                    </a:cubicBezTo>
                    <a:cubicBezTo>
                      <a:pt x="624" y="6"/>
                      <a:pt x="583" y="0"/>
                      <a:pt x="544"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032;p45">
                <a:extLst>
                  <a:ext uri="{FF2B5EF4-FFF2-40B4-BE49-F238E27FC236}">
                    <a16:creationId xmlns="" xmlns:a16="http://schemas.microsoft.com/office/drawing/2014/main" id="{AE178771-4CD8-467C-9253-C3FCF31A2277}"/>
                  </a:ext>
                </a:extLst>
              </p:cNvPr>
              <p:cNvSpPr/>
              <p:nvPr/>
            </p:nvSpPr>
            <p:spPr>
              <a:xfrm>
                <a:off x="3777524" y="2519687"/>
                <a:ext cx="174230" cy="173163"/>
              </a:xfrm>
              <a:custGeom>
                <a:avLst/>
                <a:gdLst/>
                <a:ahLst/>
                <a:cxnLst/>
                <a:rect l="l" t="t" r="r" b="b"/>
                <a:pathLst>
                  <a:path w="12573" h="12496" extrusionOk="0">
                    <a:moveTo>
                      <a:pt x="4655" y="0"/>
                    </a:moveTo>
                    <a:cubicBezTo>
                      <a:pt x="3196" y="0"/>
                      <a:pt x="2912" y="3642"/>
                      <a:pt x="2744" y="5802"/>
                    </a:cubicBezTo>
                    <a:lnTo>
                      <a:pt x="2744" y="5802"/>
                    </a:lnTo>
                    <a:cubicBezTo>
                      <a:pt x="2264" y="4785"/>
                      <a:pt x="1565" y="3559"/>
                      <a:pt x="941" y="3559"/>
                    </a:cubicBezTo>
                    <a:cubicBezTo>
                      <a:pt x="767" y="3559"/>
                      <a:pt x="599" y="3654"/>
                      <a:pt x="443" y="3875"/>
                    </a:cubicBezTo>
                    <a:cubicBezTo>
                      <a:pt x="0" y="4503"/>
                      <a:pt x="246" y="5358"/>
                      <a:pt x="414" y="6051"/>
                    </a:cubicBezTo>
                    <a:cubicBezTo>
                      <a:pt x="812" y="7712"/>
                      <a:pt x="1203" y="9350"/>
                      <a:pt x="1958" y="10889"/>
                    </a:cubicBezTo>
                    <a:cubicBezTo>
                      <a:pt x="2030" y="11035"/>
                      <a:pt x="2147" y="11095"/>
                      <a:pt x="2267" y="11095"/>
                    </a:cubicBezTo>
                    <a:cubicBezTo>
                      <a:pt x="2532" y="11095"/>
                      <a:pt x="2813" y="10802"/>
                      <a:pt x="2656" y="10482"/>
                    </a:cubicBezTo>
                    <a:cubicBezTo>
                      <a:pt x="1930" y="9002"/>
                      <a:pt x="1577" y="7427"/>
                      <a:pt x="1193" y="5836"/>
                    </a:cubicBezTo>
                    <a:cubicBezTo>
                      <a:pt x="1013" y="5091"/>
                      <a:pt x="993" y="4808"/>
                      <a:pt x="1070" y="4808"/>
                    </a:cubicBezTo>
                    <a:cubicBezTo>
                      <a:pt x="1285" y="4808"/>
                      <a:pt x="2261" y="7020"/>
                      <a:pt x="2632" y="7541"/>
                    </a:cubicBezTo>
                    <a:cubicBezTo>
                      <a:pt x="2721" y="7666"/>
                      <a:pt x="2864" y="7732"/>
                      <a:pt x="3002" y="7732"/>
                    </a:cubicBezTo>
                    <a:cubicBezTo>
                      <a:pt x="3163" y="7732"/>
                      <a:pt x="3318" y="7641"/>
                      <a:pt x="3369" y="7444"/>
                    </a:cubicBezTo>
                    <a:cubicBezTo>
                      <a:pt x="3899" y="5434"/>
                      <a:pt x="3552" y="3236"/>
                      <a:pt x="4421" y="1306"/>
                    </a:cubicBezTo>
                    <a:cubicBezTo>
                      <a:pt x="4459" y="1222"/>
                      <a:pt x="4490" y="1186"/>
                      <a:pt x="4516" y="1186"/>
                    </a:cubicBezTo>
                    <a:cubicBezTo>
                      <a:pt x="4690" y="1186"/>
                      <a:pt x="4606" y="2883"/>
                      <a:pt x="4581" y="3123"/>
                    </a:cubicBezTo>
                    <a:cubicBezTo>
                      <a:pt x="4466" y="4254"/>
                      <a:pt x="4440" y="5405"/>
                      <a:pt x="4539" y="6537"/>
                    </a:cubicBezTo>
                    <a:cubicBezTo>
                      <a:pt x="4560" y="6786"/>
                      <a:pt x="4745" y="6930"/>
                      <a:pt x="4940" y="6930"/>
                    </a:cubicBezTo>
                    <a:cubicBezTo>
                      <a:pt x="5067" y="6930"/>
                      <a:pt x="5198" y="6870"/>
                      <a:pt x="5292" y="6740"/>
                    </a:cubicBezTo>
                    <a:cubicBezTo>
                      <a:pt x="6303" y="5334"/>
                      <a:pt x="6687" y="3508"/>
                      <a:pt x="7356" y="1932"/>
                    </a:cubicBezTo>
                    <a:cubicBezTo>
                      <a:pt x="7533" y="1513"/>
                      <a:pt x="7647" y="1350"/>
                      <a:pt x="7716" y="1350"/>
                    </a:cubicBezTo>
                    <a:cubicBezTo>
                      <a:pt x="7939" y="1350"/>
                      <a:pt x="7707" y="3029"/>
                      <a:pt x="7653" y="3357"/>
                    </a:cubicBezTo>
                    <a:cubicBezTo>
                      <a:pt x="7482" y="4392"/>
                      <a:pt x="7226" y="5403"/>
                      <a:pt x="7117" y="6447"/>
                    </a:cubicBezTo>
                    <a:cubicBezTo>
                      <a:pt x="7093" y="6678"/>
                      <a:pt x="7328" y="6855"/>
                      <a:pt x="7545" y="6855"/>
                    </a:cubicBezTo>
                    <a:cubicBezTo>
                      <a:pt x="7645" y="6855"/>
                      <a:pt x="7740" y="6818"/>
                      <a:pt x="7806" y="6733"/>
                    </a:cubicBezTo>
                    <a:cubicBezTo>
                      <a:pt x="8817" y="5426"/>
                      <a:pt x="9213" y="3726"/>
                      <a:pt x="10234" y="2410"/>
                    </a:cubicBezTo>
                    <a:cubicBezTo>
                      <a:pt x="10234" y="2410"/>
                      <a:pt x="10234" y="2410"/>
                      <a:pt x="10234" y="2410"/>
                    </a:cubicBezTo>
                    <a:lnTo>
                      <a:pt x="10234" y="2410"/>
                    </a:lnTo>
                    <a:cubicBezTo>
                      <a:pt x="10236" y="2410"/>
                      <a:pt x="10137" y="3568"/>
                      <a:pt x="10106" y="3686"/>
                    </a:cubicBezTo>
                    <a:cubicBezTo>
                      <a:pt x="9980" y="4157"/>
                      <a:pt x="9824" y="4621"/>
                      <a:pt x="9677" y="5086"/>
                    </a:cubicBezTo>
                    <a:cubicBezTo>
                      <a:pt x="9447" y="5822"/>
                      <a:pt x="9154" y="6601"/>
                      <a:pt x="9189" y="7383"/>
                    </a:cubicBezTo>
                    <a:cubicBezTo>
                      <a:pt x="9200" y="7636"/>
                      <a:pt x="9383" y="7773"/>
                      <a:pt x="9584" y="7773"/>
                    </a:cubicBezTo>
                    <a:cubicBezTo>
                      <a:pt x="9684" y="7773"/>
                      <a:pt x="9789" y="7739"/>
                      <a:pt x="9879" y="7669"/>
                    </a:cubicBezTo>
                    <a:cubicBezTo>
                      <a:pt x="10168" y="7442"/>
                      <a:pt x="10385" y="7254"/>
                      <a:pt x="10603" y="6952"/>
                    </a:cubicBezTo>
                    <a:cubicBezTo>
                      <a:pt x="10990" y="6417"/>
                      <a:pt x="11216" y="6211"/>
                      <a:pt x="11324" y="6211"/>
                    </a:cubicBezTo>
                    <a:cubicBezTo>
                      <a:pt x="11532" y="6211"/>
                      <a:pt x="11299" y="6982"/>
                      <a:pt x="10934" y="7634"/>
                    </a:cubicBezTo>
                    <a:cubicBezTo>
                      <a:pt x="10146" y="9038"/>
                      <a:pt x="9317" y="10387"/>
                      <a:pt x="8687" y="11876"/>
                    </a:cubicBezTo>
                    <a:cubicBezTo>
                      <a:pt x="8550" y="12200"/>
                      <a:pt x="8833" y="12496"/>
                      <a:pt x="9090" y="12496"/>
                    </a:cubicBezTo>
                    <a:cubicBezTo>
                      <a:pt x="9208" y="12496"/>
                      <a:pt x="9321" y="12433"/>
                      <a:pt x="9384" y="12282"/>
                    </a:cubicBezTo>
                    <a:cubicBezTo>
                      <a:pt x="10250" y="10236"/>
                      <a:pt x="12573" y="7769"/>
                      <a:pt x="12490" y="5481"/>
                    </a:cubicBezTo>
                    <a:cubicBezTo>
                      <a:pt x="12483" y="5281"/>
                      <a:pt x="12324" y="5077"/>
                      <a:pt x="12112" y="5077"/>
                    </a:cubicBezTo>
                    <a:cubicBezTo>
                      <a:pt x="12104" y="5077"/>
                      <a:pt x="12095" y="5077"/>
                      <a:pt x="12086" y="5078"/>
                    </a:cubicBezTo>
                    <a:cubicBezTo>
                      <a:pt x="11179" y="5144"/>
                      <a:pt x="10737" y="5585"/>
                      <a:pt x="10280" y="6108"/>
                    </a:cubicBezTo>
                    <a:lnTo>
                      <a:pt x="10280" y="6108"/>
                    </a:lnTo>
                    <a:cubicBezTo>
                      <a:pt x="10831" y="4452"/>
                      <a:pt x="11892" y="2077"/>
                      <a:pt x="10696" y="1436"/>
                    </a:cubicBezTo>
                    <a:cubicBezTo>
                      <a:pt x="10597" y="1382"/>
                      <a:pt x="10497" y="1357"/>
                      <a:pt x="10396" y="1357"/>
                    </a:cubicBezTo>
                    <a:cubicBezTo>
                      <a:pt x="9704" y="1357"/>
                      <a:pt x="8994" y="2536"/>
                      <a:pt x="8406" y="3736"/>
                    </a:cubicBezTo>
                    <a:lnTo>
                      <a:pt x="8406" y="3736"/>
                    </a:lnTo>
                    <a:cubicBezTo>
                      <a:pt x="8613" y="2633"/>
                      <a:pt x="8747" y="1529"/>
                      <a:pt x="8495" y="414"/>
                    </a:cubicBezTo>
                    <a:cubicBezTo>
                      <a:pt x="8451" y="226"/>
                      <a:pt x="8280" y="137"/>
                      <a:pt x="8105" y="118"/>
                    </a:cubicBezTo>
                    <a:cubicBezTo>
                      <a:pt x="8073" y="115"/>
                      <a:pt x="8041" y="113"/>
                      <a:pt x="8010" y="113"/>
                    </a:cubicBezTo>
                    <a:cubicBezTo>
                      <a:pt x="6933" y="113"/>
                      <a:pt x="6158" y="2134"/>
                      <a:pt x="5547" y="3904"/>
                    </a:cubicBezTo>
                    <a:lnTo>
                      <a:pt x="5547" y="3904"/>
                    </a:lnTo>
                    <a:cubicBezTo>
                      <a:pt x="5686" y="2117"/>
                      <a:pt x="5699" y="110"/>
                      <a:pt x="4757" y="6"/>
                    </a:cubicBezTo>
                    <a:cubicBezTo>
                      <a:pt x="4723" y="2"/>
                      <a:pt x="4689" y="0"/>
                      <a:pt x="4655"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033;p45">
                <a:extLst>
                  <a:ext uri="{FF2B5EF4-FFF2-40B4-BE49-F238E27FC236}">
                    <a16:creationId xmlns="" xmlns:a16="http://schemas.microsoft.com/office/drawing/2014/main" id="{30006F4C-FB20-4DE6-A370-F5A3EC701E88}"/>
                  </a:ext>
                </a:extLst>
              </p:cNvPr>
              <p:cNvSpPr/>
              <p:nvPr/>
            </p:nvSpPr>
            <p:spPr>
              <a:xfrm>
                <a:off x="3494554" y="3242190"/>
                <a:ext cx="32330" cy="159680"/>
              </a:xfrm>
              <a:custGeom>
                <a:avLst/>
                <a:gdLst/>
                <a:ahLst/>
                <a:cxnLst/>
                <a:rect l="l" t="t" r="r" b="b"/>
                <a:pathLst>
                  <a:path w="2333" h="11523" extrusionOk="0">
                    <a:moveTo>
                      <a:pt x="492" y="1"/>
                    </a:moveTo>
                    <a:cubicBezTo>
                      <a:pt x="251" y="1"/>
                      <a:pt x="0" y="198"/>
                      <a:pt x="81" y="502"/>
                    </a:cubicBezTo>
                    <a:lnTo>
                      <a:pt x="82" y="502"/>
                    </a:lnTo>
                    <a:cubicBezTo>
                      <a:pt x="525" y="2165"/>
                      <a:pt x="711" y="3851"/>
                      <a:pt x="875" y="5562"/>
                    </a:cubicBezTo>
                    <a:cubicBezTo>
                      <a:pt x="1053" y="7434"/>
                      <a:pt x="1526" y="9238"/>
                      <a:pt x="1521" y="11132"/>
                    </a:cubicBezTo>
                    <a:cubicBezTo>
                      <a:pt x="1520" y="11393"/>
                      <a:pt x="1721" y="11523"/>
                      <a:pt x="1923" y="11523"/>
                    </a:cubicBezTo>
                    <a:cubicBezTo>
                      <a:pt x="2125" y="11523"/>
                      <a:pt x="2327" y="11393"/>
                      <a:pt x="2327" y="11132"/>
                    </a:cubicBezTo>
                    <a:cubicBezTo>
                      <a:pt x="2333" y="9477"/>
                      <a:pt x="2051" y="7883"/>
                      <a:pt x="1784" y="6254"/>
                    </a:cubicBezTo>
                    <a:cubicBezTo>
                      <a:pt x="1455" y="4246"/>
                      <a:pt x="1389" y="2264"/>
                      <a:pt x="860" y="287"/>
                    </a:cubicBezTo>
                    <a:cubicBezTo>
                      <a:pt x="807" y="87"/>
                      <a:pt x="651" y="1"/>
                      <a:pt x="492"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034;p45">
                <a:extLst>
                  <a:ext uri="{FF2B5EF4-FFF2-40B4-BE49-F238E27FC236}">
                    <a16:creationId xmlns="" xmlns:a16="http://schemas.microsoft.com/office/drawing/2014/main" id="{760E1B79-057C-4E2B-AC79-7711AC9D20C7}"/>
                  </a:ext>
                </a:extLst>
              </p:cNvPr>
              <p:cNvSpPr/>
              <p:nvPr/>
            </p:nvSpPr>
            <p:spPr>
              <a:xfrm>
                <a:off x="3107874" y="3264445"/>
                <a:ext cx="14412" cy="11183"/>
              </a:xfrm>
              <a:custGeom>
                <a:avLst/>
                <a:gdLst/>
                <a:ahLst/>
                <a:cxnLst/>
                <a:rect l="l" t="t" r="r" b="b"/>
                <a:pathLst>
                  <a:path w="1040" h="807" extrusionOk="0">
                    <a:moveTo>
                      <a:pt x="520" y="0"/>
                    </a:moveTo>
                    <a:cubicBezTo>
                      <a:pt x="1" y="0"/>
                      <a:pt x="1" y="807"/>
                      <a:pt x="520" y="807"/>
                    </a:cubicBezTo>
                    <a:cubicBezTo>
                      <a:pt x="1039" y="807"/>
                      <a:pt x="1039" y="0"/>
                      <a:pt x="520" y="0"/>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035;p45">
                <a:extLst>
                  <a:ext uri="{FF2B5EF4-FFF2-40B4-BE49-F238E27FC236}">
                    <a16:creationId xmlns="" xmlns:a16="http://schemas.microsoft.com/office/drawing/2014/main" id="{549A5C72-9249-4537-8C87-30FC8CE74EC6}"/>
                  </a:ext>
                </a:extLst>
              </p:cNvPr>
              <p:cNvSpPr/>
              <p:nvPr/>
            </p:nvSpPr>
            <p:spPr>
              <a:xfrm>
                <a:off x="3206318" y="3237575"/>
                <a:ext cx="14440" cy="11211"/>
              </a:xfrm>
              <a:custGeom>
                <a:avLst/>
                <a:gdLst/>
                <a:ahLst/>
                <a:cxnLst/>
                <a:rect l="l" t="t" r="r" b="b"/>
                <a:pathLst>
                  <a:path w="1042" h="809" extrusionOk="0">
                    <a:moveTo>
                      <a:pt x="522" y="0"/>
                    </a:moveTo>
                    <a:cubicBezTo>
                      <a:pt x="1" y="0"/>
                      <a:pt x="3" y="809"/>
                      <a:pt x="522" y="809"/>
                    </a:cubicBezTo>
                    <a:cubicBezTo>
                      <a:pt x="1041" y="809"/>
                      <a:pt x="1041" y="0"/>
                      <a:pt x="522" y="0"/>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036;p45">
                <a:extLst>
                  <a:ext uri="{FF2B5EF4-FFF2-40B4-BE49-F238E27FC236}">
                    <a16:creationId xmlns="" xmlns:a16="http://schemas.microsoft.com/office/drawing/2014/main" id="{78538AC5-27A1-4968-903C-1BB10B4DAE67}"/>
                  </a:ext>
                </a:extLst>
              </p:cNvPr>
              <p:cNvSpPr/>
              <p:nvPr/>
            </p:nvSpPr>
            <p:spPr>
              <a:xfrm>
                <a:off x="3213066" y="3324836"/>
                <a:ext cx="14398" cy="11225"/>
              </a:xfrm>
              <a:custGeom>
                <a:avLst/>
                <a:gdLst/>
                <a:ahLst/>
                <a:cxnLst/>
                <a:rect l="l" t="t" r="r" b="b"/>
                <a:pathLst>
                  <a:path w="1039" h="810" extrusionOk="0">
                    <a:moveTo>
                      <a:pt x="520" y="1"/>
                    </a:moveTo>
                    <a:cubicBezTo>
                      <a:pt x="0" y="1"/>
                      <a:pt x="0" y="809"/>
                      <a:pt x="520" y="809"/>
                    </a:cubicBezTo>
                    <a:cubicBezTo>
                      <a:pt x="1039" y="809"/>
                      <a:pt x="1039" y="1"/>
                      <a:pt x="520" y="1"/>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037;p45">
                <a:extLst>
                  <a:ext uri="{FF2B5EF4-FFF2-40B4-BE49-F238E27FC236}">
                    <a16:creationId xmlns="" xmlns:a16="http://schemas.microsoft.com/office/drawing/2014/main" id="{D01BEDE6-3A41-4644-9DEC-319ECF7B4C45}"/>
                  </a:ext>
                </a:extLst>
              </p:cNvPr>
              <p:cNvSpPr/>
              <p:nvPr/>
            </p:nvSpPr>
            <p:spPr>
              <a:xfrm>
                <a:off x="3349535" y="3280104"/>
                <a:ext cx="14426" cy="11197"/>
              </a:xfrm>
              <a:custGeom>
                <a:avLst/>
                <a:gdLst/>
                <a:ahLst/>
                <a:cxnLst/>
                <a:rect l="l" t="t" r="r" b="b"/>
                <a:pathLst>
                  <a:path w="1041" h="808" extrusionOk="0">
                    <a:moveTo>
                      <a:pt x="521" y="0"/>
                    </a:moveTo>
                    <a:cubicBezTo>
                      <a:pt x="0" y="0"/>
                      <a:pt x="2" y="807"/>
                      <a:pt x="521" y="807"/>
                    </a:cubicBezTo>
                    <a:cubicBezTo>
                      <a:pt x="1040" y="807"/>
                      <a:pt x="1040" y="0"/>
                      <a:pt x="521" y="0"/>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038;p45">
                <a:extLst>
                  <a:ext uri="{FF2B5EF4-FFF2-40B4-BE49-F238E27FC236}">
                    <a16:creationId xmlns="" xmlns:a16="http://schemas.microsoft.com/office/drawing/2014/main" id="{C4466B27-D96F-4978-B2CA-625DE9AC396A}"/>
                  </a:ext>
                </a:extLst>
              </p:cNvPr>
              <p:cNvSpPr/>
              <p:nvPr/>
            </p:nvSpPr>
            <p:spPr>
              <a:xfrm>
                <a:off x="3423368" y="3329326"/>
                <a:ext cx="14453" cy="11197"/>
              </a:xfrm>
              <a:custGeom>
                <a:avLst/>
                <a:gdLst/>
                <a:ahLst/>
                <a:cxnLst/>
                <a:rect l="l" t="t" r="r" b="b"/>
                <a:pathLst>
                  <a:path w="1043" h="808" extrusionOk="0">
                    <a:moveTo>
                      <a:pt x="521" y="1"/>
                    </a:moveTo>
                    <a:cubicBezTo>
                      <a:pt x="0" y="1"/>
                      <a:pt x="2" y="807"/>
                      <a:pt x="521" y="807"/>
                    </a:cubicBezTo>
                    <a:cubicBezTo>
                      <a:pt x="1042" y="807"/>
                      <a:pt x="1042" y="1"/>
                      <a:pt x="521" y="1"/>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039;p45">
                <a:extLst>
                  <a:ext uri="{FF2B5EF4-FFF2-40B4-BE49-F238E27FC236}">
                    <a16:creationId xmlns="" xmlns:a16="http://schemas.microsoft.com/office/drawing/2014/main" id="{A362D899-2BCA-4A27-8EA6-BCBAD90DB438}"/>
                  </a:ext>
                </a:extLst>
              </p:cNvPr>
              <p:cNvSpPr/>
              <p:nvPr/>
            </p:nvSpPr>
            <p:spPr>
              <a:xfrm>
                <a:off x="3486018" y="3201781"/>
                <a:ext cx="14440" cy="11197"/>
              </a:xfrm>
              <a:custGeom>
                <a:avLst/>
                <a:gdLst/>
                <a:ahLst/>
                <a:cxnLst/>
                <a:rect l="l" t="t" r="r" b="b"/>
                <a:pathLst>
                  <a:path w="1042" h="808" extrusionOk="0">
                    <a:moveTo>
                      <a:pt x="522" y="1"/>
                    </a:moveTo>
                    <a:cubicBezTo>
                      <a:pt x="2" y="1"/>
                      <a:pt x="1" y="807"/>
                      <a:pt x="522" y="807"/>
                    </a:cubicBezTo>
                    <a:cubicBezTo>
                      <a:pt x="1041" y="807"/>
                      <a:pt x="1041" y="1"/>
                      <a:pt x="522" y="1"/>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040;p45">
                <a:extLst>
                  <a:ext uri="{FF2B5EF4-FFF2-40B4-BE49-F238E27FC236}">
                    <a16:creationId xmlns="" xmlns:a16="http://schemas.microsoft.com/office/drawing/2014/main" id="{C9429E23-107E-4333-BE5A-404935D58E44}"/>
                  </a:ext>
                </a:extLst>
              </p:cNvPr>
              <p:cNvSpPr/>
              <p:nvPr/>
            </p:nvSpPr>
            <p:spPr>
              <a:xfrm>
                <a:off x="3541988" y="3110031"/>
                <a:ext cx="14398" cy="11211"/>
              </a:xfrm>
              <a:custGeom>
                <a:avLst/>
                <a:gdLst/>
                <a:ahLst/>
                <a:cxnLst/>
                <a:rect l="l" t="t" r="r" b="b"/>
                <a:pathLst>
                  <a:path w="1039" h="809" extrusionOk="0">
                    <a:moveTo>
                      <a:pt x="520" y="0"/>
                    </a:moveTo>
                    <a:cubicBezTo>
                      <a:pt x="0" y="0"/>
                      <a:pt x="0" y="809"/>
                      <a:pt x="520" y="809"/>
                    </a:cubicBezTo>
                    <a:cubicBezTo>
                      <a:pt x="1039" y="809"/>
                      <a:pt x="1039" y="0"/>
                      <a:pt x="520" y="0"/>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041;p45">
                <a:extLst>
                  <a:ext uri="{FF2B5EF4-FFF2-40B4-BE49-F238E27FC236}">
                    <a16:creationId xmlns="" xmlns:a16="http://schemas.microsoft.com/office/drawing/2014/main" id="{0186195B-D522-4CE4-B883-9C1C1A105D10}"/>
                  </a:ext>
                </a:extLst>
              </p:cNvPr>
              <p:cNvSpPr/>
              <p:nvPr/>
            </p:nvSpPr>
            <p:spPr>
              <a:xfrm>
                <a:off x="3640432" y="3130180"/>
                <a:ext cx="14412" cy="11197"/>
              </a:xfrm>
              <a:custGeom>
                <a:avLst/>
                <a:gdLst/>
                <a:ahLst/>
                <a:cxnLst/>
                <a:rect l="l" t="t" r="r" b="b"/>
                <a:pathLst>
                  <a:path w="1040" h="808" extrusionOk="0">
                    <a:moveTo>
                      <a:pt x="520" y="0"/>
                    </a:moveTo>
                    <a:cubicBezTo>
                      <a:pt x="0" y="0"/>
                      <a:pt x="0" y="807"/>
                      <a:pt x="520" y="807"/>
                    </a:cubicBezTo>
                    <a:cubicBezTo>
                      <a:pt x="1039" y="807"/>
                      <a:pt x="1039" y="0"/>
                      <a:pt x="520" y="0"/>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042;p45">
                <a:extLst>
                  <a:ext uri="{FF2B5EF4-FFF2-40B4-BE49-F238E27FC236}">
                    <a16:creationId xmlns="" xmlns:a16="http://schemas.microsoft.com/office/drawing/2014/main" id="{DDCB73E0-C4BD-475F-B544-62A413E2962A}"/>
                  </a:ext>
                </a:extLst>
              </p:cNvPr>
              <p:cNvSpPr/>
              <p:nvPr/>
            </p:nvSpPr>
            <p:spPr>
              <a:xfrm>
                <a:off x="3673995" y="3022756"/>
                <a:ext cx="14426" cy="11225"/>
              </a:xfrm>
              <a:custGeom>
                <a:avLst/>
                <a:gdLst/>
                <a:ahLst/>
                <a:cxnLst/>
                <a:rect l="l" t="t" r="r" b="b"/>
                <a:pathLst>
                  <a:path w="1041" h="810" extrusionOk="0">
                    <a:moveTo>
                      <a:pt x="521" y="1"/>
                    </a:moveTo>
                    <a:cubicBezTo>
                      <a:pt x="0" y="1"/>
                      <a:pt x="2" y="809"/>
                      <a:pt x="521" y="809"/>
                    </a:cubicBezTo>
                    <a:cubicBezTo>
                      <a:pt x="1041" y="809"/>
                      <a:pt x="1041" y="1"/>
                      <a:pt x="521" y="1"/>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043;p45">
                <a:extLst>
                  <a:ext uri="{FF2B5EF4-FFF2-40B4-BE49-F238E27FC236}">
                    <a16:creationId xmlns="" xmlns:a16="http://schemas.microsoft.com/office/drawing/2014/main" id="{92FAC46B-CB38-49EC-A0D3-438988B994BF}"/>
                  </a:ext>
                </a:extLst>
              </p:cNvPr>
              <p:cNvSpPr/>
              <p:nvPr/>
            </p:nvSpPr>
            <p:spPr>
              <a:xfrm>
                <a:off x="3772438" y="2993683"/>
                <a:ext cx="14453" cy="11197"/>
              </a:xfrm>
              <a:custGeom>
                <a:avLst/>
                <a:gdLst/>
                <a:ahLst/>
                <a:cxnLst/>
                <a:rect l="l" t="t" r="r" b="b"/>
                <a:pathLst>
                  <a:path w="1043" h="808" extrusionOk="0">
                    <a:moveTo>
                      <a:pt x="521" y="1"/>
                    </a:moveTo>
                    <a:cubicBezTo>
                      <a:pt x="0" y="1"/>
                      <a:pt x="2" y="808"/>
                      <a:pt x="521" y="808"/>
                    </a:cubicBezTo>
                    <a:cubicBezTo>
                      <a:pt x="1042" y="808"/>
                      <a:pt x="1042" y="1"/>
                      <a:pt x="521" y="1"/>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044;p45">
                <a:extLst>
                  <a:ext uri="{FF2B5EF4-FFF2-40B4-BE49-F238E27FC236}">
                    <a16:creationId xmlns="" xmlns:a16="http://schemas.microsoft.com/office/drawing/2014/main" id="{E41E3DD4-EBB2-4C7F-86D1-7E6AE570F54B}"/>
                  </a:ext>
                </a:extLst>
              </p:cNvPr>
              <p:cNvSpPr/>
              <p:nvPr/>
            </p:nvSpPr>
            <p:spPr>
              <a:xfrm>
                <a:off x="3743365" y="2890680"/>
                <a:ext cx="14426" cy="11225"/>
              </a:xfrm>
              <a:custGeom>
                <a:avLst/>
                <a:gdLst/>
                <a:ahLst/>
                <a:cxnLst/>
                <a:rect l="l" t="t" r="r" b="b"/>
                <a:pathLst>
                  <a:path w="1041" h="810" extrusionOk="0">
                    <a:moveTo>
                      <a:pt x="520" y="1"/>
                    </a:moveTo>
                    <a:cubicBezTo>
                      <a:pt x="0" y="1"/>
                      <a:pt x="0" y="809"/>
                      <a:pt x="520" y="809"/>
                    </a:cubicBezTo>
                    <a:cubicBezTo>
                      <a:pt x="1041" y="809"/>
                      <a:pt x="1041" y="1"/>
                      <a:pt x="520" y="1"/>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045;p45">
                <a:extLst>
                  <a:ext uri="{FF2B5EF4-FFF2-40B4-BE49-F238E27FC236}">
                    <a16:creationId xmlns="" xmlns:a16="http://schemas.microsoft.com/office/drawing/2014/main" id="{F6CDF8AC-D0A3-4BAC-95E2-7C3D5CAD6C74}"/>
                  </a:ext>
                </a:extLst>
              </p:cNvPr>
              <p:cNvSpPr/>
              <p:nvPr/>
            </p:nvSpPr>
            <p:spPr>
              <a:xfrm>
                <a:off x="3846299" y="2805678"/>
                <a:ext cx="14426" cy="11183"/>
              </a:xfrm>
              <a:custGeom>
                <a:avLst/>
                <a:gdLst/>
                <a:ahLst/>
                <a:cxnLst/>
                <a:rect l="l" t="t" r="r" b="b"/>
                <a:pathLst>
                  <a:path w="1041" h="807" extrusionOk="0">
                    <a:moveTo>
                      <a:pt x="520" y="0"/>
                    </a:moveTo>
                    <a:cubicBezTo>
                      <a:pt x="0" y="0"/>
                      <a:pt x="0" y="807"/>
                      <a:pt x="520" y="807"/>
                    </a:cubicBezTo>
                    <a:cubicBezTo>
                      <a:pt x="1041" y="807"/>
                      <a:pt x="1041" y="0"/>
                      <a:pt x="520" y="0"/>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046;p45">
                <a:extLst>
                  <a:ext uri="{FF2B5EF4-FFF2-40B4-BE49-F238E27FC236}">
                    <a16:creationId xmlns="" xmlns:a16="http://schemas.microsoft.com/office/drawing/2014/main" id="{E94B211A-73A4-478F-B7E9-59D073DE0E53}"/>
                  </a:ext>
                </a:extLst>
              </p:cNvPr>
              <p:cNvSpPr/>
              <p:nvPr/>
            </p:nvSpPr>
            <p:spPr>
              <a:xfrm>
                <a:off x="3783635" y="2783285"/>
                <a:ext cx="14412" cy="11197"/>
              </a:xfrm>
              <a:custGeom>
                <a:avLst/>
                <a:gdLst/>
                <a:ahLst/>
                <a:cxnLst/>
                <a:rect l="l" t="t" r="r" b="b"/>
                <a:pathLst>
                  <a:path w="1040" h="808" extrusionOk="0">
                    <a:moveTo>
                      <a:pt x="520" y="1"/>
                    </a:moveTo>
                    <a:cubicBezTo>
                      <a:pt x="1" y="1"/>
                      <a:pt x="1" y="808"/>
                      <a:pt x="520" y="808"/>
                    </a:cubicBezTo>
                    <a:cubicBezTo>
                      <a:pt x="1039" y="808"/>
                      <a:pt x="1039" y="1"/>
                      <a:pt x="520" y="1"/>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047;p45">
                <a:extLst>
                  <a:ext uri="{FF2B5EF4-FFF2-40B4-BE49-F238E27FC236}">
                    <a16:creationId xmlns="" xmlns:a16="http://schemas.microsoft.com/office/drawing/2014/main" id="{9B036471-5307-4755-8E98-F3D5221342FE}"/>
                  </a:ext>
                </a:extLst>
              </p:cNvPr>
              <p:cNvSpPr/>
              <p:nvPr/>
            </p:nvSpPr>
            <p:spPr>
              <a:xfrm>
                <a:off x="3011662" y="3412110"/>
                <a:ext cx="14426" cy="11211"/>
              </a:xfrm>
              <a:custGeom>
                <a:avLst/>
                <a:gdLst/>
                <a:ahLst/>
                <a:cxnLst/>
                <a:rect l="l" t="t" r="r" b="b"/>
                <a:pathLst>
                  <a:path w="1041" h="809" extrusionOk="0">
                    <a:moveTo>
                      <a:pt x="520" y="0"/>
                    </a:moveTo>
                    <a:cubicBezTo>
                      <a:pt x="0" y="0"/>
                      <a:pt x="0" y="809"/>
                      <a:pt x="520" y="809"/>
                    </a:cubicBezTo>
                    <a:cubicBezTo>
                      <a:pt x="1041" y="809"/>
                      <a:pt x="1041" y="0"/>
                      <a:pt x="520" y="0"/>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048;p45">
                <a:extLst>
                  <a:ext uri="{FF2B5EF4-FFF2-40B4-BE49-F238E27FC236}">
                    <a16:creationId xmlns="" xmlns:a16="http://schemas.microsoft.com/office/drawing/2014/main" id="{917C353F-3E26-4A0B-84BA-61CD57E04FC9}"/>
                  </a:ext>
                </a:extLst>
              </p:cNvPr>
              <p:cNvSpPr/>
              <p:nvPr/>
            </p:nvSpPr>
            <p:spPr>
              <a:xfrm>
                <a:off x="3112336" y="3362889"/>
                <a:ext cx="14426" cy="11183"/>
              </a:xfrm>
              <a:custGeom>
                <a:avLst/>
                <a:gdLst/>
                <a:ahLst/>
                <a:cxnLst/>
                <a:rect l="l" t="t" r="r" b="b"/>
                <a:pathLst>
                  <a:path w="1041" h="807" extrusionOk="0">
                    <a:moveTo>
                      <a:pt x="522" y="0"/>
                    </a:moveTo>
                    <a:cubicBezTo>
                      <a:pt x="2" y="0"/>
                      <a:pt x="1" y="807"/>
                      <a:pt x="522" y="807"/>
                    </a:cubicBezTo>
                    <a:cubicBezTo>
                      <a:pt x="1041" y="807"/>
                      <a:pt x="1041" y="0"/>
                      <a:pt x="522" y="0"/>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049;p45">
                <a:extLst>
                  <a:ext uri="{FF2B5EF4-FFF2-40B4-BE49-F238E27FC236}">
                    <a16:creationId xmlns="" xmlns:a16="http://schemas.microsoft.com/office/drawing/2014/main" id="{EEF8CAA4-EFFC-4FFA-A51D-437F9BB4FA07}"/>
                  </a:ext>
                </a:extLst>
              </p:cNvPr>
              <p:cNvSpPr/>
              <p:nvPr/>
            </p:nvSpPr>
            <p:spPr>
              <a:xfrm>
                <a:off x="3112336" y="3454639"/>
                <a:ext cx="14426" cy="11197"/>
              </a:xfrm>
              <a:custGeom>
                <a:avLst/>
                <a:gdLst/>
                <a:ahLst/>
                <a:cxnLst/>
                <a:rect l="l" t="t" r="r" b="b"/>
                <a:pathLst>
                  <a:path w="1041" h="808" extrusionOk="0">
                    <a:moveTo>
                      <a:pt x="522" y="0"/>
                    </a:moveTo>
                    <a:cubicBezTo>
                      <a:pt x="2" y="0"/>
                      <a:pt x="1" y="807"/>
                      <a:pt x="522" y="807"/>
                    </a:cubicBezTo>
                    <a:cubicBezTo>
                      <a:pt x="1041" y="807"/>
                      <a:pt x="1041" y="0"/>
                      <a:pt x="522" y="0"/>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050;p45">
                <a:extLst>
                  <a:ext uri="{FF2B5EF4-FFF2-40B4-BE49-F238E27FC236}">
                    <a16:creationId xmlns="" xmlns:a16="http://schemas.microsoft.com/office/drawing/2014/main" id="{41F50145-ACC2-4845-B2EC-D8D374B26FDA}"/>
                  </a:ext>
                </a:extLst>
              </p:cNvPr>
              <p:cNvSpPr/>
              <p:nvPr/>
            </p:nvSpPr>
            <p:spPr>
              <a:xfrm>
                <a:off x="3233160" y="3405390"/>
                <a:ext cx="14440" cy="11225"/>
              </a:xfrm>
              <a:custGeom>
                <a:avLst/>
                <a:gdLst/>
                <a:ahLst/>
                <a:cxnLst/>
                <a:rect l="l" t="t" r="r" b="b"/>
                <a:pathLst>
                  <a:path w="1042" h="810" extrusionOk="0">
                    <a:moveTo>
                      <a:pt x="522" y="1"/>
                    </a:moveTo>
                    <a:cubicBezTo>
                      <a:pt x="3" y="1"/>
                      <a:pt x="1" y="809"/>
                      <a:pt x="522" y="809"/>
                    </a:cubicBezTo>
                    <a:cubicBezTo>
                      <a:pt x="1041" y="809"/>
                      <a:pt x="1041" y="1"/>
                      <a:pt x="522" y="1"/>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051;p45">
                <a:extLst>
                  <a:ext uri="{FF2B5EF4-FFF2-40B4-BE49-F238E27FC236}">
                    <a16:creationId xmlns="" xmlns:a16="http://schemas.microsoft.com/office/drawing/2014/main" id="{825D9FF6-4CF2-4F04-A3C8-A41E8998D084}"/>
                  </a:ext>
                </a:extLst>
              </p:cNvPr>
              <p:cNvSpPr/>
              <p:nvPr/>
            </p:nvSpPr>
            <p:spPr>
              <a:xfrm>
                <a:off x="3253336" y="3470298"/>
                <a:ext cx="14412" cy="11225"/>
              </a:xfrm>
              <a:custGeom>
                <a:avLst/>
                <a:gdLst/>
                <a:ahLst/>
                <a:cxnLst/>
                <a:rect l="l" t="t" r="r" b="b"/>
                <a:pathLst>
                  <a:path w="1040" h="810" extrusionOk="0">
                    <a:moveTo>
                      <a:pt x="520" y="1"/>
                    </a:moveTo>
                    <a:cubicBezTo>
                      <a:pt x="1" y="1"/>
                      <a:pt x="1" y="809"/>
                      <a:pt x="520" y="809"/>
                    </a:cubicBezTo>
                    <a:cubicBezTo>
                      <a:pt x="1039" y="809"/>
                      <a:pt x="1039" y="1"/>
                      <a:pt x="520" y="1"/>
                    </a:cubicBezTo>
                    <a:close/>
                  </a:path>
                </a:pathLst>
              </a:custGeom>
              <a:solidFill>
                <a:srgbClr val="A6DFDA"/>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3" name="Google Shape;2052;p45">
              <a:extLst>
                <a:ext uri="{FF2B5EF4-FFF2-40B4-BE49-F238E27FC236}">
                  <a16:creationId xmlns="" xmlns:a16="http://schemas.microsoft.com/office/drawing/2014/main" id="{A0C84727-5AE4-4B7C-A86B-5D8BAEF08595}"/>
                </a:ext>
              </a:extLst>
            </p:cNvPr>
            <p:cNvGrpSpPr/>
            <p:nvPr/>
          </p:nvGrpSpPr>
          <p:grpSpPr>
            <a:xfrm>
              <a:off x="3076557" y="2794399"/>
              <a:ext cx="314524" cy="180771"/>
              <a:chOff x="3380175" y="493600"/>
              <a:chExt cx="356725" cy="205025"/>
            </a:xfrm>
          </p:grpSpPr>
          <p:sp>
            <p:nvSpPr>
              <p:cNvPr id="175" name="Google Shape;2053;p45">
                <a:extLst>
                  <a:ext uri="{FF2B5EF4-FFF2-40B4-BE49-F238E27FC236}">
                    <a16:creationId xmlns="" xmlns:a16="http://schemas.microsoft.com/office/drawing/2014/main" id="{13825882-6FE9-4E6A-9323-522ABC53D0F2}"/>
                  </a:ext>
                </a:extLst>
              </p:cNvPr>
              <p:cNvSpPr/>
              <p:nvPr/>
            </p:nvSpPr>
            <p:spPr>
              <a:xfrm>
                <a:off x="3671450" y="625025"/>
                <a:ext cx="65450" cy="73600"/>
              </a:xfrm>
              <a:custGeom>
                <a:avLst/>
                <a:gdLst/>
                <a:ahLst/>
                <a:cxnLst/>
                <a:rect l="l" t="t" r="r" b="b"/>
                <a:pathLst>
                  <a:path w="2618" h="2944" extrusionOk="0">
                    <a:moveTo>
                      <a:pt x="1108" y="0"/>
                    </a:moveTo>
                    <a:cubicBezTo>
                      <a:pt x="1105" y="0"/>
                      <a:pt x="1103" y="0"/>
                      <a:pt x="1101" y="0"/>
                    </a:cubicBezTo>
                    <a:cubicBezTo>
                      <a:pt x="491" y="4"/>
                      <a:pt x="1" y="568"/>
                      <a:pt x="5" y="1266"/>
                    </a:cubicBezTo>
                    <a:cubicBezTo>
                      <a:pt x="5" y="2251"/>
                      <a:pt x="523" y="2929"/>
                      <a:pt x="1280" y="2943"/>
                    </a:cubicBezTo>
                    <a:cubicBezTo>
                      <a:pt x="1289" y="2943"/>
                      <a:pt x="1298" y="2943"/>
                      <a:pt x="1307" y="2943"/>
                    </a:cubicBezTo>
                    <a:cubicBezTo>
                      <a:pt x="2036" y="2943"/>
                      <a:pt x="2595" y="2412"/>
                      <a:pt x="2605" y="1706"/>
                    </a:cubicBezTo>
                    <a:cubicBezTo>
                      <a:pt x="2618" y="800"/>
                      <a:pt x="1911" y="0"/>
                      <a:pt x="1108"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2054;p45">
                <a:extLst>
                  <a:ext uri="{FF2B5EF4-FFF2-40B4-BE49-F238E27FC236}">
                    <a16:creationId xmlns="" xmlns:a16="http://schemas.microsoft.com/office/drawing/2014/main" id="{8A187C42-D88B-41AF-ADA7-0733FFF67D29}"/>
                  </a:ext>
                </a:extLst>
              </p:cNvPr>
              <p:cNvSpPr/>
              <p:nvPr/>
            </p:nvSpPr>
            <p:spPr>
              <a:xfrm>
                <a:off x="3627025" y="493600"/>
                <a:ext cx="64050" cy="78675"/>
              </a:xfrm>
              <a:custGeom>
                <a:avLst/>
                <a:gdLst/>
                <a:ahLst/>
                <a:cxnLst/>
                <a:rect l="l" t="t" r="r" b="b"/>
                <a:pathLst>
                  <a:path w="2562" h="3147" extrusionOk="0">
                    <a:moveTo>
                      <a:pt x="1360" y="0"/>
                    </a:moveTo>
                    <a:cubicBezTo>
                      <a:pt x="1214" y="0"/>
                      <a:pt x="1064" y="63"/>
                      <a:pt x="934" y="205"/>
                    </a:cubicBezTo>
                    <a:cubicBezTo>
                      <a:pt x="329" y="874"/>
                      <a:pt x="0" y="1768"/>
                      <a:pt x="669" y="2689"/>
                    </a:cubicBezTo>
                    <a:cubicBezTo>
                      <a:pt x="890" y="2996"/>
                      <a:pt x="1176" y="3146"/>
                      <a:pt x="1455" y="3146"/>
                    </a:cubicBezTo>
                    <a:cubicBezTo>
                      <a:pt x="1778" y="3146"/>
                      <a:pt x="2091" y="2946"/>
                      <a:pt x="2282" y="2552"/>
                    </a:cubicBezTo>
                    <a:cubicBezTo>
                      <a:pt x="2392" y="2329"/>
                      <a:pt x="2415" y="2066"/>
                      <a:pt x="2479" y="1824"/>
                    </a:cubicBezTo>
                    <a:lnTo>
                      <a:pt x="2561" y="1755"/>
                    </a:lnTo>
                    <a:cubicBezTo>
                      <a:pt x="2342" y="1275"/>
                      <a:pt x="2173" y="756"/>
                      <a:pt x="1883" y="310"/>
                    </a:cubicBezTo>
                    <a:cubicBezTo>
                      <a:pt x="1759" y="119"/>
                      <a:pt x="1563" y="0"/>
                      <a:pt x="136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2055;p45">
                <a:extLst>
                  <a:ext uri="{FF2B5EF4-FFF2-40B4-BE49-F238E27FC236}">
                    <a16:creationId xmlns="" xmlns:a16="http://schemas.microsoft.com/office/drawing/2014/main" id="{A86016AC-28F6-4FD1-A90F-96D11DFCD3C5}"/>
                  </a:ext>
                </a:extLst>
              </p:cNvPr>
              <p:cNvSpPr/>
              <p:nvPr/>
            </p:nvSpPr>
            <p:spPr>
              <a:xfrm>
                <a:off x="3520425" y="584200"/>
                <a:ext cx="48400" cy="59025"/>
              </a:xfrm>
              <a:custGeom>
                <a:avLst/>
                <a:gdLst/>
                <a:ahLst/>
                <a:cxnLst/>
                <a:rect l="l" t="t" r="r" b="b"/>
                <a:pathLst>
                  <a:path w="1936" h="2361" extrusionOk="0">
                    <a:moveTo>
                      <a:pt x="779" y="1"/>
                    </a:moveTo>
                    <a:cubicBezTo>
                      <a:pt x="628" y="1"/>
                      <a:pt x="398" y="83"/>
                      <a:pt x="367" y="177"/>
                    </a:cubicBezTo>
                    <a:cubicBezTo>
                      <a:pt x="207" y="676"/>
                      <a:pt x="56" y="1189"/>
                      <a:pt x="15" y="1707"/>
                    </a:cubicBezTo>
                    <a:cubicBezTo>
                      <a:pt x="1" y="1890"/>
                      <a:pt x="280" y="2211"/>
                      <a:pt x="487" y="2275"/>
                    </a:cubicBezTo>
                    <a:cubicBezTo>
                      <a:pt x="678" y="2337"/>
                      <a:pt x="887" y="2360"/>
                      <a:pt x="1098" y="2360"/>
                    </a:cubicBezTo>
                    <a:cubicBezTo>
                      <a:pt x="1255" y="2360"/>
                      <a:pt x="1413" y="2347"/>
                      <a:pt x="1564" y="2330"/>
                    </a:cubicBezTo>
                    <a:cubicBezTo>
                      <a:pt x="1701" y="2312"/>
                      <a:pt x="1812" y="2073"/>
                      <a:pt x="1935" y="1936"/>
                    </a:cubicBezTo>
                    <a:cubicBezTo>
                      <a:pt x="1788" y="1826"/>
                      <a:pt x="1651" y="1660"/>
                      <a:pt x="1486" y="1616"/>
                    </a:cubicBezTo>
                    <a:cubicBezTo>
                      <a:pt x="1399" y="1593"/>
                      <a:pt x="1308" y="1587"/>
                      <a:pt x="1210" y="1587"/>
                    </a:cubicBezTo>
                    <a:cubicBezTo>
                      <a:pt x="1066" y="1587"/>
                      <a:pt x="907" y="1601"/>
                      <a:pt x="729" y="1601"/>
                    </a:cubicBezTo>
                    <a:cubicBezTo>
                      <a:pt x="831" y="1143"/>
                      <a:pt x="935" y="772"/>
                      <a:pt x="981" y="400"/>
                    </a:cubicBezTo>
                    <a:cubicBezTo>
                      <a:pt x="1000" y="268"/>
                      <a:pt x="886" y="6"/>
                      <a:pt x="812" y="2"/>
                    </a:cubicBezTo>
                    <a:cubicBezTo>
                      <a:pt x="802" y="1"/>
                      <a:pt x="790" y="1"/>
                      <a:pt x="77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2056;p45">
                <a:extLst>
                  <a:ext uri="{FF2B5EF4-FFF2-40B4-BE49-F238E27FC236}">
                    <a16:creationId xmlns="" xmlns:a16="http://schemas.microsoft.com/office/drawing/2014/main" id="{21430614-8832-4795-BD94-9FC1064F16F0}"/>
                  </a:ext>
                </a:extLst>
              </p:cNvPr>
              <p:cNvSpPr/>
              <p:nvPr/>
            </p:nvSpPr>
            <p:spPr>
              <a:xfrm>
                <a:off x="3441025" y="514975"/>
                <a:ext cx="50450" cy="68150"/>
              </a:xfrm>
              <a:custGeom>
                <a:avLst/>
                <a:gdLst/>
                <a:ahLst/>
                <a:cxnLst/>
                <a:rect l="l" t="t" r="r" b="b"/>
                <a:pathLst>
                  <a:path w="2018" h="2726" extrusionOk="0">
                    <a:moveTo>
                      <a:pt x="993" y="0"/>
                    </a:moveTo>
                    <a:cubicBezTo>
                      <a:pt x="719" y="0"/>
                      <a:pt x="449" y="162"/>
                      <a:pt x="303" y="479"/>
                    </a:cubicBezTo>
                    <a:cubicBezTo>
                      <a:pt x="28" y="1070"/>
                      <a:pt x="0" y="1712"/>
                      <a:pt x="326" y="2275"/>
                    </a:cubicBezTo>
                    <a:cubicBezTo>
                      <a:pt x="459" y="2509"/>
                      <a:pt x="839" y="2725"/>
                      <a:pt x="1109" y="2725"/>
                    </a:cubicBezTo>
                    <a:cubicBezTo>
                      <a:pt x="1347" y="2725"/>
                      <a:pt x="1641" y="2459"/>
                      <a:pt x="1806" y="2235"/>
                    </a:cubicBezTo>
                    <a:cubicBezTo>
                      <a:pt x="1948" y="2051"/>
                      <a:pt x="1939" y="1753"/>
                      <a:pt x="2017" y="1414"/>
                    </a:cubicBezTo>
                    <a:cubicBezTo>
                      <a:pt x="1916" y="1116"/>
                      <a:pt x="1847" y="727"/>
                      <a:pt x="1659" y="411"/>
                    </a:cubicBezTo>
                    <a:cubicBezTo>
                      <a:pt x="1495" y="135"/>
                      <a:pt x="1242" y="0"/>
                      <a:pt x="9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2057;p45">
                <a:extLst>
                  <a:ext uri="{FF2B5EF4-FFF2-40B4-BE49-F238E27FC236}">
                    <a16:creationId xmlns="" xmlns:a16="http://schemas.microsoft.com/office/drawing/2014/main" id="{8E8C4EA7-4CCB-4913-AF77-7E38ED3F8FA6}"/>
                  </a:ext>
                </a:extLst>
              </p:cNvPr>
              <p:cNvSpPr/>
              <p:nvPr/>
            </p:nvSpPr>
            <p:spPr>
              <a:xfrm>
                <a:off x="3380175" y="621125"/>
                <a:ext cx="74825" cy="77150"/>
              </a:xfrm>
              <a:custGeom>
                <a:avLst/>
                <a:gdLst/>
                <a:ahLst/>
                <a:cxnLst/>
                <a:rect l="l" t="t" r="r" b="b"/>
                <a:pathLst>
                  <a:path w="2993" h="3086" extrusionOk="0">
                    <a:moveTo>
                      <a:pt x="1189" y="0"/>
                    </a:moveTo>
                    <a:cubicBezTo>
                      <a:pt x="476" y="0"/>
                      <a:pt x="1" y="666"/>
                      <a:pt x="14" y="1655"/>
                    </a:cubicBezTo>
                    <a:cubicBezTo>
                      <a:pt x="28" y="2499"/>
                      <a:pt x="569" y="3080"/>
                      <a:pt x="1347" y="3086"/>
                    </a:cubicBezTo>
                    <a:cubicBezTo>
                      <a:pt x="2324" y="3086"/>
                      <a:pt x="2993" y="2544"/>
                      <a:pt x="2984" y="1765"/>
                    </a:cubicBezTo>
                    <a:cubicBezTo>
                      <a:pt x="2979" y="885"/>
                      <a:pt x="2104" y="19"/>
                      <a:pt x="1210" y="0"/>
                    </a:cubicBezTo>
                    <a:cubicBezTo>
                      <a:pt x="1203" y="0"/>
                      <a:pt x="1196" y="0"/>
                      <a:pt x="1189"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4" name="Google Shape;2058;p45">
              <a:extLst>
                <a:ext uri="{FF2B5EF4-FFF2-40B4-BE49-F238E27FC236}">
                  <a16:creationId xmlns="" xmlns:a16="http://schemas.microsoft.com/office/drawing/2014/main" id="{0EAF4BC0-0338-4377-A628-DB7960237C5B}"/>
                </a:ext>
              </a:extLst>
            </p:cNvPr>
            <p:cNvSpPr/>
            <p:nvPr/>
          </p:nvSpPr>
          <p:spPr>
            <a:xfrm>
              <a:off x="3191748" y="2987199"/>
              <a:ext cx="94224" cy="53856"/>
            </a:xfrm>
            <a:custGeom>
              <a:avLst/>
              <a:gdLst/>
              <a:ahLst/>
              <a:cxnLst/>
              <a:rect l="l" t="t" r="r" b="b"/>
              <a:pathLst>
                <a:path w="4034" h="2305" extrusionOk="0">
                  <a:moveTo>
                    <a:pt x="3636" y="0"/>
                  </a:moveTo>
                  <a:cubicBezTo>
                    <a:pt x="3636" y="0"/>
                    <a:pt x="3636" y="0"/>
                    <a:pt x="3636" y="0"/>
                  </a:cubicBezTo>
                  <a:cubicBezTo>
                    <a:pt x="3467" y="4"/>
                    <a:pt x="3237" y="91"/>
                    <a:pt x="3145" y="220"/>
                  </a:cubicBezTo>
                  <a:cubicBezTo>
                    <a:pt x="2985" y="439"/>
                    <a:pt x="2907" y="710"/>
                    <a:pt x="2815" y="971"/>
                  </a:cubicBezTo>
                  <a:cubicBezTo>
                    <a:pt x="2707" y="1292"/>
                    <a:pt x="2489" y="1483"/>
                    <a:pt x="2213" y="1483"/>
                  </a:cubicBezTo>
                  <a:cubicBezTo>
                    <a:pt x="2151" y="1483"/>
                    <a:pt x="2085" y="1473"/>
                    <a:pt x="2018" y="1453"/>
                  </a:cubicBezTo>
                  <a:cubicBezTo>
                    <a:pt x="1660" y="1337"/>
                    <a:pt x="1326" y="1108"/>
                    <a:pt x="1019" y="884"/>
                  </a:cubicBezTo>
                  <a:cubicBezTo>
                    <a:pt x="835" y="746"/>
                    <a:pt x="743" y="490"/>
                    <a:pt x="564" y="343"/>
                  </a:cubicBezTo>
                  <a:cubicBezTo>
                    <a:pt x="496" y="284"/>
                    <a:pt x="380" y="254"/>
                    <a:pt x="273" y="254"/>
                  </a:cubicBezTo>
                  <a:cubicBezTo>
                    <a:pt x="223" y="254"/>
                    <a:pt x="174" y="261"/>
                    <a:pt x="135" y="275"/>
                  </a:cubicBezTo>
                  <a:cubicBezTo>
                    <a:pt x="65" y="298"/>
                    <a:pt x="1" y="550"/>
                    <a:pt x="47" y="651"/>
                  </a:cubicBezTo>
                  <a:cubicBezTo>
                    <a:pt x="462" y="1593"/>
                    <a:pt x="970" y="2305"/>
                    <a:pt x="2100" y="2305"/>
                  </a:cubicBezTo>
                  <a:cubicBezTo>
                    <a:pt x="2107" y="2305"/>
                    <a:pt x="2115" y="2305"/>
                    <a:pt x="2123" y="2305"/>
                  </a:cubicBezTo>
                  <a:cubicBezTo>
                    <a:pt x="2125" y="2305"/>
                    <a:pt x="2127" y="2305"/>
                    <a:pt x="2129" y="2305"/>
                  </a:cubicBezTo>
                  <a:cubicBezTo>
                    <a:pt x="3071" y="2305"/>
                    <a:pt x="4033" y="1263"/>
                    <a:pt x="3911" y="338"/>
                  </a:cubicBezTo>
                  <a:cubicBezTo>
                    <a:pt x="3892" y="211"/>
                    <a:pt x="3733" y="0"/>
                    <a:pt x="363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951425664"/>
      </p:ext>
    </p:extLst>
  </p:cSld>
  <p:clrMapOvr>
    <a:masterClrMapping/>
  </p:clrMapOvr>
  <mc:AlternateContent xmlns:mc="http://schemas.openxmlformats.org/markup-compatibility/2006" xmlns:p14="http://schemas.microsoft.com/office/powerpoint/2010/main">
    <mc:Choice Requires="p14">
      <p:transition spd="med" p14:dur="700"/>
    </mc:Choice>
    <mc:Fallback xmlns="">
      <p:transition spd="med"/>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0"/>
                                        </p:tgtEl>
                                        <p:attrNameLst>
                                          <p:attrName>style.visibility</p:attrName>
                                        </p:attrNameLst>
                                      </p:cBhvr>
                                      <p:to>
                                        <p:strVal val="visible"/>
                                      </p:to>
                                    </p:set>
                                    <p:animEffect transition="in" filter="barn(inVertical)">
                                      <p:cBhvr>
                                        <p:cTn id="17" dur="500"/>
                                        <p:tgtEl>
                                          <p:spTgt spid="10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70"/>
                                        </p:tgtEl>
                                        <p:attrNameLst>
                                          <p:attrName>style.visibility</p:attrName>
                                        </p:attrNameLst>
                                      </p:cBhvr>
                                      <p:to>
                                        <p:strVal val="visible"/>
                                      </p:to>
                                    </p:set>
                                    <p:animEffect transition="in" filter="wipe(down)">
                                      <p:cBhvr>
                                        <p:cTn id="22" dur="500"/>
                                        <p:tgtEl>
                                          <p:spTgt spid="17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down)">
                                      <p:cBhvr>
                                        <p:cTn id="35" dur="5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00" grpId="0" animBg="1"/>
      <p:bldP spid="2" grpId="0"/>
      <p:bldP spid="170" grpId="0" animBg="1"/>
      <p:bldP spid="6" grpId="0"/>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p:cNvSpPr/>
          <p:nvPr/>
        </p:nvSpPr>
        <p:spPr>
          <a:xfrm>
            <a:off x="-152400" y="0"/>
            <a:ext cx="19149227" cy="1475210"/>
          </a:xfrm>
          <a:prstGeom prst="rect">
            <a:avLst/>
          </a:prstGeom>
          <a:solidFill>
            <a:srgbClr val="E0D2EF"/>
          </a:solidFill>
        </p:spPr>
      </p:sp>
      <p:sp>
        <p:nvSpPr>
          <p:cNvPr id="10" name="AutoShape 3"/>
          <p:cNvSpPr/>
          <p:nvPr/>
        </p:nvSpPr>
        <p:spPr>
          <a:xfrm>
            <a:off x="-298956" y="9639300"/>
            <a:ext cx="19149227" cy="2668842"/>
          </a:xfrm>
          <a:prstGeom prst="rect">
            <a:avLst/>
          </a:prstGeom>
          <a:solidFill>
            <a:srgbClr val="E0D2EF"/>
          </a:solidFill>
        </p:spPr>
      </p:sp>
      <p:grpSp>
        <p:nvGrpSpPr>
          <p:cNvPr id="11" name="Group 10"/>
          <p:cNvGrpSpPr/>
          <p:nvPr/>
        </p:nvGrpSpPr>
        <p:grpSpPr>
          <a:xfrm>
            <a:off x="675231" y="317705"/>
            <a:ext cx="16984499" cy="1015795"/>
            <a:chOff x="0" y="229920"/>
            <a:chExt cx="22645999" cy="1354392"/>
          </a:xfrm>
        </p:grpSpPr>
        <p:sp>
          <p:nvSpPr>
            <p:cNvPr id="12" name="AutoShape 11"/>
            <p:cNvSpPr/>
            <p:nvPr/>
          </p:nvSpPr>
          <p:spPr>
            <a:xfrm>
              <a:off x="0" y="1584312"/>
              <a:ext cx="22645999" cy="0"/>
            </a:xfrm>
            <a:prstGeom prst="line">
              <a:avLst/>
            </a:prstGeom>
            <a:ln w="12700" cap="rnd">
              <a:solidFill>
                <a:srgbClr val="000000"/>
              </a:solidFill>
              <a:prstDash val="solid"/>
              <a:headEnd type="none" w="sm" len="sm"/>
              <a:tailEnd type="none" w="sm" len="sm"/>
            </a:ln>
          </p:spPr>
        </p:sp>
        <p:sp>
          <p:nvSpPr>
            <p:cNvPr id="13" name="TextBox 12"/>
            <p:cNvSpPr txBox="1"/>
            <p:nvPr/>
          </p:nvSpPr>
          <p:spPr>
            <a:xfrm>
              <a:off x="2044980" y="229920"/>
              <a:ext cx="18844514" cy="1098932"/>
            </a:xfrm>
            <a:prstGeom prst="rect">
              <a:avLst/>
            </a:prstGeom>
          </p:spPr>
          <p:txBody>
            <a:bodyPr lIns="0" tIns="0" rIns="0" bIns="0" rtlCol="0" anchor="t">
              <a:spAutoFit/>
            </a:bodyPr>
            <a:lstStyle/>
            <a:p>
              <a:pPr algn="ctr">
                <a:lnSpc>
                  <a:spcPts val="6875"/>
                </a:lnSpc>
              </a:pPr>
              <a:r>
                <a:rPr lang="en-US" sz="5500" b="1" dirty="0" smtClean="0">
                  <a:solidFill>
                    <a:srgbClr val="171717"/>
                  </a:solidFill>
                  <a:latin typeface="Arial" panose="020B0604020202020204" pitchFamily="34" charset="0"/>
                  <a:cs typeface="Arial" panose="020B0604020202020204" pitchFamily="34" charset="0"/>
                </a:rPr>
                <a:t>VẬN DỤNG</a:t>
              </a:r>
              <a:endParaRPr lang="en-US" sz="5500" b="1" dirty="0">
                <a:solidFill>
                  <a:srgbClr val="171717"/>
                </a:solidFill>
                <a:latin typeface="Arial" panose="020B0604020202020204" pitchFamily="34" charset="0"/>
                <a:cs typeface="Arial" panose="020B0604020202020204" pitchFamily="34" charset="0"/>
              </a:endParaRPr>
            </a:p>
          </p:txBody>
        </p:sp>
      </p:grpSp>
      <p:grpSp>
        <p:nvGrpSpPr>
          <p:cNvPr id="14" name="Group 13"/>
          <p:cNvGrpSpPr/>
          <p:nvPr/>
        </p:nvGrpSpPr>
        <p:grpSpPr>
          <a:xfrm>
            <a:off x="914400" y="1815895"/>
            <a:ext cx="4191000" cy="1346405"/>
            <a:chOff x="838200" y="2133600"/>
            <a:chExt cx="4265230" cy="1752600"/>
          </a:xfrm>
        </p:grpSpPr>
        <p:sp>
          <p:nvSpPr>
            <p:cNvPr id="15" name="Oval Callout 14"/>
            <p:cNvSpPr/>
            <p:nvPr/>
          </p:nvSpPr>
          <p:spPr>
            <a:xfrm>
              <a:off x="838200" y="2133600"/>
              <a:ext cx="4265230" cy="1752600"/>
            </a:xfrm>
            <a:prstGeom prst="wedgeEllipseCallou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16" name="Rectangle 15"/>
            <p:cNvSpPr/>
            <p:nvPr/>
          </p:nvSpPr>
          <p:spPr>
            <a:xfrm>
              <a:off x="1093885" y="2323643"/>
              <a:ext cx="3875477" cy="1322077"/>
            </a:xfrm>
            <a:prstGeom prst="rect">
              <a:avLst/>
            </a:prstGeom>
          </p:spPr>
          <p:txBody>
            <a:bodyPr wrap="none">
              <a:spAutoFit/>
            </a:bodyPr>
            <a:lstStyle/>
            <a:p>
              <a:pPr algn="just">
                <a:lnSpc>
                  <a:spcPct val="150000"/>
                </a:lnSpc>
                <a:spcBef>
                  <a:spcPts val="600"/>
                </a:spcBef>
                <a:spcAft>
                  <a:spcPts val="800"/>
                </a:spcAft>
              </a:pPr>
              <a:r>
                <a:rPr lang="fr-FR" sz="4000" b="1" dirty="0" err="1">
                  <a:solidFill>
                    <a:srgbClr val="000000"/>
                  </a:solidFill>
                  <a:latin typeface="Arial" panose="020B0604020202020204" pitchFamily="34" charset="0"/>
                  <a:ea typeface="Calibri" panose="020F0502020204030204" pitchFamily="34" charset="0"/>
                  <a:cs typeface="Arial" panose="020B0604020202020204" pitchFamily="34" charset="0"/>
                </a:rPr>
                <a:t>Bài</a:t>
              </a:r>
              <a:r>
                <a:rPr lang="fr-FR" sz="4000" b="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4000" b="1" dirty="0" smtClean="0">
                  <a:solidFill>
                    <a:srgbClr val="000000"/>
                  </a:solidFill>
                  <a:latin typeface="Arial" panose="020B0604020202020204" pitchFamily="34" charset="0"/>
                  <a:ea typeface="Calibri" panose="020F0502020204030204" pitchFamily="34" charset="0"/>
                  <a:cs typeface="Arial" panose="020B0604020202020204" pitchFamily="34" charset="0"/>
                </a:rPr>
                <a:t>6.38 </a:t>
              </a:r>
              <a:r>
                <a:rPr lang="fr-FR" sz="4000" b="1" dirty="0">
                  <a:solidFill>
                    <a:srgbClr val="000000"/>
                  </a:solidFill>
                  <a:latin typeface="Arial" panose="020B0604020202020204" pitchFamily="34" charset="0"/>
                  <a:ea typeface="Calibri" panose="020F0502020204030204" pitchFamily="34" charset="0"/>
                  <a:cs typeface="Arial" panose="020B0604020202020204" pitchFamily="34" charset="0"/>
                </a:rPr>
                <a:t>(Tr21) </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grpSp>
      <p:sp>
        <p:nvSpPr>
          <p:cNvPr id="17" name="Rectangle 16"/>
          <p:cNvSpPr/>
          <p:nvPr/>
        </p:nvSpPr>
        <p:spPr>
          <a:xfrm>
            <a:off x="533400" y="3390900"/>
            <a:ext cx="17373600" cy="4708981"/>
          </a:xfrm>
          <a:prstGeom prst="rect">
            <a:avLst/>
          </a:prstGeom>
        </p:spPr>
        <p:txBody>
          <a:bodyPr wrap="square">
            <a:spAutoFit/>
          </a:bodyPr>
          <a:lstStyle/>
          <a:p>
            <a:pPr algn="just">
              <a:lnSpc>
                <a:spcPct val="150000"/>
              </a:lnSpc>
              <a:spcAft>
                <a:spcPts val="0"/>
              </a:spcAft>
            </a:pPr>
            <a:r>
              <a:rPr lang="vi-VN" sz="4000" dirty="0">
                <a:solidFill>
                  <a:srgbClr val="333333"/>
                </a:solidFill>
                <a:ea typeface="Calibri" panose="020F0502020204030204" pitchFamily="34" charset="0"/>
                <a:cs typeface="Arial" panose="020B0604020202020204" pitchFamily="34" charset="0"/>
              </a:rPr>
              <a:t>Ba đội công nhân làm đường được giao ba khối lượng công việc như nhau. Đội thứ nhất hoàn thành công việc trong 4 ngày, đội thứ hai trong 5 ngày và đội thứ ba trong 6 ngày. Tính số công nhân của mỗi đội, biết đội thứ nhất nhiều hơn đội thứ hai là 3 người và năng suất của các công nhân là như nhau trong suốt quá trình làm việc.</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18"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3215950">
            <a:off x="15682923" y="-1203460"/>
            <a:ext cx="4456085" cy="4433574"/>
          </a:xfrm>
          <a:prstGeom prst="rect">
            <a:avLst/>
          </a:prstGeom>
        </p:spPr>
      </p:pic>
      <p:pic>
        <p:nvPicPr>
          <p:cNvPr id="174" name="Picture 24"/>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41"/>
              </a:ext>
            </a:extLst>
          </a:blip>
          <a:srcRect/>
          <a:stretch>
            <a:fillRect/>
          </a:stretch>
        </p:blipFill>
        <p:spPr>
          <a:xfrm>
            <a:off x="15518181" y="573179"/>
            <a:ext cx="1317117" cy="1503130"/>
          </a:xfrm>
          <a:prstGeom prst="rect">
            <a:avLst/>
          </a:prstGeom>
        </p:spPr>
      </p:pic>
      <p:pic>
        <p:nvPicPr>
          <p:cNvPr id="175" name="Picture 12"/>
          <p:cNvPicPr>
            <a:picLocks noChangeAspect="1"/>
          </p:cNvPicPr>
          <p:nvPr/>
        </p:nvPicPr>
        <p:blipFill>
          <a:blip r:embed="rId42">
            <a:extLst>
              <a:ext uri="{28A0092B-C50C-407E-A947-70E740481C1C}">
                <a14:useLocalDpi xmlns:a14="http://schemas.microsoft.com/office/drawing/2010/main" val="0"/>
              </a:ext>
              <a:ext uri="{96DAC541-7B7A-43D3-8B79-37D633B846F1}">
                <asvg:svgBlip xmlns="" xmlns:asvg="http://schemas.microsoft.com/office/drawing/2016/SVG/main" r:embed="rId58"/>
              </a:ext>
            </a:extLst>
          </a:blip>
          <a:srcRect/>
          <a:stretch>
            <a:fillRect/>
          </a:stretch>
        </p:blipFill>
        <p:spPr>
          <a:xfrm>
            <a:off x="10820400" y="8357998"/>
            <a:ext cx="4495800" cy="1281302"/>
          </a:xfrm>
          <a:prstGeom prst="rect">
            <a:avLst/>
          </a:prstGeom>
        </p:spPr>
      </p:pic>
    </p:spTree>
    <p:extLst>
      <p:ext uri="{BB962C8B-B14F-4D97-AF65-F5344CB8AC3E}">
        <p14:creationId xmlns:p14="http://schemas.microsoft.com/office/powerpoint/2010/main" val="977274252"/>
      </p:ext>
    </p:extLst>
  </p:cSld>
  <p:clrMapOvr>
    <a:masterClrMapping/>
  </p:clrMapOvr>
  <mc:AlternateContent xmlns:mc="http://schemas.openxmlformats.org/markup-compatibility/2006" xmlns:p14="http://schemas.microsoft.com/office/powerpoint/2010/main">
    <mc:Choice Requires="p14">
      <p:transition spd="med" p14:dur="700"/>
    </mc:Choice>
    <mc:Fallback xmlns="">
      <p:transition spd="med"/>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3215950">
            <a:off x="15682923" y="-1203460"/>
            <a:ext cx="4456085" cy="4433574"/>
          </a:xfrm>
          <a:prstGeom prst="rect">
            <a:avLst/>
          </a:prstGeom>
        </p:spPr>
      </p:pic>
      <p:sp>
        <p:nvSpPr>
          <p:cNvPr id="19" name="Rectangle 18"/>
          <p:cNvSpPr/>
          <p:nvPr/>
        </p:nvSpPr>
        <p:spPr>
          <a:xfrm>
            <a:off x="8153400" y="341463"/>
            <a:ext cx="1915122" cy="707886"/>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lvl="0" algn="ctr">
              <a:spcBef>
                <a:spcPts val="600"/>
              </a:spcBef>
              <a:spcAft>
                <a:spcPts val="800"/>
              </a:spcAft>
            </a:pPr>
            <a:r>
              <a:rPr lang="en-US" sz="4000" dirty="0" err="1">
                <a:solidFill>
                  <a:schemeClr val="bg1"/>
                </a:solidFill>
                <a:latin typeface="Arial" panose="020B0604020202020204" pitchFamily="34" charset="0"/>
                <a:ea typeface="Times New Roman" panose="02020603050405020304" pitchFamily="18" charset="0"/>
                <a:cs typeface="Arial" panose="020B0604020202020204" pitchFamily="34" charset="0"/>
              </a:rPr>
              <a:t>Giải</a:t>
            </a: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a:t>
            </a:r>
            <a:endParaRPr lang="en-US" sz="4000"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2" name="Rectangle 1"/>
          <p:cNvSpPr/>
          <p:nvPr/>
        </p:nvSpPr>
        <p:spPr>
          <a:xfrm>
            <a:off x="533400" y="1372334"/>
            <a:ext cx="17373600" cy="4914166"/>
          </a:xfrm>
          <a:prstGeom prst="rect">
            <a:avLst/>
          </a:prstGeom>
        </p:spPr>
        <p:txBody>
          <a:bodyPr wrap="square">
            <a:spAutoFit/>
          </a:bodyPr>
          <a:lstStyle/>
          <a:p>
            <a:pPr algn="just">
              <a:lnSpc>
                <a:spcPct val="150000"/>
              </a:lnSpc>
              <a:spcAft>
                <a:spcPts val="800"/>
              </a:spcAft>
            </a:pPr>
            <a:r>
              <a:rPr lang="en-US" sz="4000" dirty="0" err="1">
                <a:latin typeface="Arial" panose="020B0604020202020204" pitchFamily="34" charset="0"/>
                <a:ea typeface="Calibri" panose="020F0502020204030204" pitchFamily="34" charset="0"/>
                <a:cs typeface="Arial" panose="020B0604020202020204" pitchFamily="34" charset="0"/>
              </a:rPr>
              <a:t>Gọi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công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nhân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đội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lần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lượt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x, y, z (</a:t>
            </a:r>
            <a:r>
              <a:rPr lang="en-US" sz="4000" dirty="0" err="1">
                <a:latin typeface="Arial" panose="020B0604020202020204" pitchFamily="34" charset="0"/>
                <a:ea typeface="Calibri" panose="020F0502020204030204" pitchFamily="34" charset="0"/>
                <a:cs typeface="Arial" panose="020B0604020202020204" pitchFamily="34" charset="0"/>
              </a:rPr>
              <a:t>công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nhân</a:t>
            </a:r>
            <a:r>
              <a:rPr lang="en-US" sz="4000" dirty="0">
                <a:latin typeface="Arial" panose="020B0604020202020204" pitchFamily="34" charset="0"/>
                <a:ea typeface="Calibri" panose="020F0502020204030204" pitchFamily="34" charset="0"/>
                <a:cs typeface="Arial" panose="020B0604020202020204" pitchFamily="34" charset="0"/>
              </a:rPr>
              <a:t>, x, y, z </a:t>
            </a:r>
            <a:r>
              <a:rPr lang="en-US" sz="4000" dirty="0">
                <a:effectLst/>
                <a:latin typeface="Arial" panose="020B0604020202020204" pitchFamily="34" charset="0"/>
                <a:ea typeface="Calibri" panose="020F0502020204030204" pitchFamily="34" charset="0"/>
                <a:cs typeface="Arial" panose="020B0604020202020204" pitchFamily="34" charset="0"/>
              </a:rPr>
              <a:t>∈ ℕ*).</a:t>
            </a:r>
          </a:p>
          <a:p>
            <a:pPr algn="just">
              <a:lnSpc>
                <a:spcPct val="150000"/>
              </a:lnSpc>
              <a:spcAft>
                <a:spcPts val="800"/>
              </a:spcAft>
            </a:pPr>
            <a:r>
              <a:rPr lang="en-US" sz="4000" dirty="0">
                <a:effectLst/>
                <a:latin typeface="Arial" panose="020B0604020202020204" pitchFamily="34" charset="0"/>
                <a:ea typeface="Calibri" panose="020F0502020204030204" pitchFamily="34" charset="0"/>
                <a:cs typeface="Arial" panose="020B0604020202020204" pitchFamily="34" charset="0"/>
              </a:rPr>
              <a:t>Do </a:t>
            </a:r>
            <a:r>
              <a:rPr lang="en-US" sz="4000" dirty="0" err="1">
                <a:effectLst/>
                <a:latin typeface="Arial" panose="020B0604020202020204" pitchFamily="34" charset="0"/>
                <a:ea typeface="Calibri" panose="020F0502020204030204" pitchFamily="34" charset="0"/>
                <a:cs typeface="Arial" panose="020B0604020202020204" pitchFamily="34" charset="0"/>
              </a:rPr>
              <a:t>đội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thứ</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nhất</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nhiều</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hơn</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đội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thứ</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hai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là</a:t>
            </a:r>
            <a:r>
              <a:rPr lang="en-US" sz="4000" dirty="0">
                <a:effectLst/>
                <a:latin typeface="Arial" panose="020B0604020202020204" pitchFamily="34" charset="0"/>
                <a:ea typeface="Calibri" panose="020F0502020204030204" pitchFamily="34" charset="0"/>
                <a:cs typeface="Arial" panose="020B0604020202020204" pitchFamily="34" charset="0"/>
              </a:rPr>
              <a:t> 3 </a:t>
            </a:r>
            <a:r>
              <a:rPr lang="en-US" sz="4000" dirty="0" err="1">
                <a:effectLst/>
                <a:latin typeface="Arial" panose="020B0604020202020204" pitchFamily="34" charset="0"/>
                <a:ea typeface="Calibri" panose="020F0502020204030204" pitchFamily="34" charset="0"/>
                <a:cs typeface="Arial" panose="020B0604020202020204" pitchFamily="34" charset="0"/>
              </a:rPr>
              <a:t>người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nên</a:t>
            </a:r>
            <a:r>
              <a:rPr lang="en-US" sz="4000" dirty="0">
                <a:effectLst/>
                <a:latin typeface="Arial" panose="020B0604020202020204" pitchFamily="34" charset="0"/>
                <a:ea typeface="Calibri" panose="020F0502020204030204" pitchFamily="34" charset="0"/>
                <a:cs typeface="Arial" panose="020B0604020202020204" pitchFamily="34" charset="0"/>
              </a:rPr>
              <a:t> x - y = 3.</a:t>
            </a:r>
          </a:p>
          <a:p>
            <a:pPr algn="just">
              <a:lnSpc>
                <a:spcPct val="150000"/>
              </a:lnSpc>
              <a:spcAft>
                <a:spcPts val="800"/>
              </a:spcAft>
            </a:pPr>
            <a:r>
              <a:rPr lang="en-US" sz="4000" dirty="0">
                <a:effectLst/>
                <a:latin typeface="Arial" panose="020B0604020202020204" pitchFamily="34" charset="0"/>
                <a:ea typeface="Calibri" panose="020F0502020204030204" pitchFamily="34" charset="0"/>
                <a:cs typeface="Arial" panose="020B0604020202020204" pitchFamily="34" charset="0"/>
              </a:rPr>
              <a:t>Do </a:t>
            </a:r>
            <a:r>
              <a:rPr lang="en-US" sz="4000" dirty="0" err="1">
                <a:effectLst/>
                <a:latin typeface="Arial" panose="020B0604020202020204" pitchFamily="34" charset="0"/>
                <a:ea typeface="Calibri" panose="020F0502020204030204" pitchFamily="34" charset="0"/>
                <a:cs typeface="Arial" panose="020B0604020202020204" pitchFamily="34" charset="0"/>
              </a:rPr>
              <a:t>khối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lượng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công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việc</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của</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ba</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đội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là</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như</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nhau</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và</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đội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thứ</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nhất</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hoàn</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thành</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công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việc</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trong</a:t>
            </a:r>
            <a:r>
              <a:rPr lang="en-US" sz="4000" dirty="0">
                <a:effectLst/>
                <a:latin typeface="Arial" panose="020B0604020202020204" pitchFamily="34" charset="0"/>
                <a:ea typeface="Calibri" panose="020F0502020204030204" pitchFamily="34" charset="0"/>
                <a:cs typeface="Arial" panose="020B0604020202020204" pitchFamily="34" charset="0"/>
              </a:rPr>
              <a:t> 4 </a:t>
            </a:r>
            <a:r>
              <a:rPr lang="en-US" sz="4000" dirty="0" err="1">
                <a:effectLst/>
                <a:latin typeface="Arial" panose="020B0604020202020204" pitchFamily="34" charset="0"/>
                <a:ea typeface="Calibri" panose="020F0502020204030204" pitchFamily="34" charset="0"/>
                <a:cs typeface="Arial" panose="020B0604020202020204" pitchFamily="34" charset="0"/>
              </a:rPr>
              <a:t>ngày</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đội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thứ</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hai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trong</a:t>
            </a:r>
            <a:r>
              <a:rPr lang="en-US" sz="4000" dirty="0">
                <a:effectLst/>
                <a:latin typeface="Arial" panose="020B0604020202020204" pitchFamily="34" charset="0"/>
                <a:ea typeface="Calibri" panose="020F0502020204030204" pitchFamily="34" charset="0"/>
                <a:cs typeface="Arial" panose="020B0604020202020204" pitchFamily="34" charset="0"/>
              </a:rPr>
              <a:t> 5 </a:t>
            </a:r>
            <a:r>
              <a:rPr lang="en-US" sz="4000" dirty="0" err="1">
                <a:effectLst/>
                <a:latin typeface="Arial" panose="020B0604020202020204" pitchFamily="34" charset="0"/>
                <a:ea typeface="Calibri" panose="020F0502020204030204" pitchFamily="34" charset="0"/>
                <a:cs typeface="Arial" panose="020B0604020202020204" pitchFamily="34" charset="0"/>
              </a:rPr>
              <a:t>ngày</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và</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đội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thứ</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ba</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trong</a:t>
            </a:r>
            <a:r>
              <a:rPr lang="en-US" sz="4000" dirty="0">
                <a:effectLst/>
                <a:latin typeface="Arial" panose="020B0604020202020204" pitchFamily="34" charset="0"/>
                <a:ea typeface="Calibri" panose="020F0502020204030204" pitchFamily="34" charset="0"/>
                <a:cs typeface="Arial" panose="020B0604020202020204" pitchFamily="34" charset="0"/>
              </a:rPr>
              <a:t> 6 </a:t>
            </a:r>
            <a:r>
              <a:rPr lang="en-US" sz="4000" dirty="0" err="1">
                <a:effectLst/>
                <a:latin typeface="Arial" panose="020B0604020202020204" pitchFamily="34" charset="0"/>
                <a:ea typeface="Calibri" panose="020F0502020204030204" pitchFamily="34" charset="0"/>
                <a:cs typeface="Arial" panose="020B0604020202020204" pitchFamily="34" charset="0"/>
              </a:rPr>
              <a:t>ngày</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nên</a:t>
            </a:r>
            <a:r>
              <a:rPr lang="en-US" sz="4000" dirty="0" smtClean="0">
                <a:effectLst/>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5" name="Rectangle 4"/>
              <p:cNvSpPr/>
              <p:nvPr/>
            </p:nvSpPr>
            <p:spPr>
              <a:xfrm>
                <a:off x="7445874" y="5981700"/>
                <a:ext cx="3777252" cy="7078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4</m:t>
                      </m:r>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𝑥</m:t>
                      </m:r>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 = 5</m:t>
                      </m:r>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𝑦</m:t>
                      </m:r>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 = 6</m:t>
                      </m:r>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𝑧</m:t>
                      </m:r>
                    </m:oMath>
                  </m:oMathPara>
                </a14:m>
                <a:endParaRPr lang="en-US" dirty="0"/>
              </a:p>
            </p:txBody>
          </p:sp>
        </mc:Choice>
        <mc:Fallback xmlns="">
          <p:sp>
            <p:nvSpPr>
              <p:cNvPr id="5" name="Rectangle 4"/>
              <p:cNvSpPr>
                <a:spLocks noRot="1" noChangeAspect="1" noMove="1" noResize="1" noEditPoints="1" noAdjustHandles="1" noChangeArrowheads="1" noChangeShapeType="1" noTextEdit="1"/>
              </p:cNvSpPr>
              <p:nvPr/>
            </p:nvSpPr>
            <p:spPr>
              <a:xfrm>
                <a:off x="7445874" y="5981700"/>
                <a:ext cx="3777252" cy="707886"/>
              </a:xfrm>
              <a:prstGeom prst="rect">
                <a:avLst/>
              </a:prstGeom>
              <a:blipFill>
                <a:blip r:embed="rId7"/>
                <a:stretch>
                  <a:fillRect/>
                </a:stretch>
              </a:blipFill>
            </p:spPr>
            <p:txBody>
              <a:bodyPr/>
              <a:lstStyle/>
              <a:p>
                <a:r>
                  <a:rPr lang="en-US">
                    <a:noFill/>
                  </a:rPr>
                  <a:t> </a:t>
                </a:r>
              </a:p>
            </p:txBody>
          </p:sp>
        </mc:Fallback>
      </mc:AlternateContent>
      <p:sp>
        <p:nvSpPr>
          <p:cNvPr id="7" name="Rectangle 6"/>
          <p:cNvSpPr/>
          <p:nvPr/>
        </p:nvSpPr>
        <p:spPr>
          <a:xfrm>
            <a:off x="5562600" y="7213737"/>
            <a:ext cx="1011815" cy="707886"/>
          </a:xfrm>
          <a:prstGeom prst="rect">
            <a:avLst/>
          </a:prstGeom>
        </p:spPr>
        <p:txBody>
          <a:bodyPr wrap="none">
            <a:spAutoFit/>
          </a:bodyPr>
          <a:lstStyle/>
          <a:p>
            <a:pPr lvl="0"/>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hay</a:t>
            </a:r>
            <a:endParaRPr lang="en-US" dirty="0">
              <a:solidFill>
                <a:prstClr val="black"/>
              </a:solidFill>
            </a:endParaRPr>
          </a:p>
        </p:txBody>
      </p:sp>
      <mc:AlternateContent xmlns:mc="http://schemas.openxmlformats.org/markup-compatibility/2006" xmlns:a14="http://schemas.microsoft.com/office/drawing/2010/main">
        <mc:Choice Requires="a14">
          <p:sp>
            <p:nvSpPr>
              <p:cNvPr id="8" name="Rectangle 7"/>
              <p:cNvSpPr/>
              <p:nvPr/>
            </p:nvSpPr>
            <p:spPr>
              <a:xfrm>
                <a:off x="8153400" y="7745730"/>
                <a:ext cx="2657587" cy="1647182"/>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𝑥</m:t>
                          </m:r>
                        </m:num>
                        <m:den>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1</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4</m:t>
                              </m:r>
                            </m:den>
                          </m:f>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𝑦</m:t>
                          </m:r>
                        </m:num>
                        <m:den>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1</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5</m:t>
                              </m:r>
                            </m:den>
                          </m:f>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𝑧</m:t>
                          </m:r>
                        </m:num>
                        <m:den>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1</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6</m:t>
                              </m:r>
                            </m:den>
                          </m:f>
                        </m:den>
                      </m:f>
                    </m:oMath>
                  </m:oMathPara>
                </a14:m>
                <a:endParaRPr lang="en-US" dirty="0">
                  <a:solidFill>
                    <a:prstClr val="black"/>
                  </a:solidFill>
                </a:endParaRPr>
              </a:p>
            </p:txBody>
          </p:sp>
        </mc:Choice>
        <mc:Fallback xmlns="">
          <p:sp>
            <p:nvSpPr>
              <p:cNvPr id="8" name="Rectangle 7"/>
              <p:cNvSpPr>
                <a:spLocks noRot="1" noChangeAspect="1" noMove="1" noResize="1" noEditPoints="1" noAdjustHandles="1" noChangeArrowheads="1" noChangeShapeType="1" noTextEdit="1"/>
              </p:cNvSpPr>
              <p:nvPr/>
            </p:nvSpPr>
            <p:spPr>
              <a:xfrm>
                <a:off x="8153400" y="7745730"/>
                <a:ext cx="2657587" cy="1647182"/>
              </a:xfrm>
              <a:prstGeom prst="rect">
                <a:avLst/>
              </a:prstGeom>
              <a:blipFill>
                <a:blip r:embed="rId8"/>
                <a:stretch>
                  <a:fillRect/>
                </a:stretch>
              </a:blipFill>
            </p:spPr>
            <p:txBody>
              <a:bodyPr/>
              <a:lstStyle/>
              <a:p>
                <a:r>
                  <a:rPr lang="en-US">
                    <a:noFill/>
                  </a:rPr>
                  <a:t> </a:t>
                </a:r>
              </a:p>
            </p:txBody>
          </p:sp>
        </mc:Fallback>
      </mc:AlternateContent>
      <p:sp>
        <p:nvSpPr>
          <p:cNvPr id="21" name="AutoShape 3"/>
          <p:cNvSpPr/>
          <p:nvPr/>
        </p:nvSpPr>
        <p:spPr>
          <a:xfrm>
            <a:off x="-298956" y="9639300"/>
            <a:ext cx="19149227" cy="2668842"/>
          </a:xfrm>
          <a:prstGeom prst="rect">
            <a:avLst/>
          </a:prstGeom>
          <a:solidFill>
            <a:srgbClr val="E0D2EF"/>
          </a:solidFill>
        </p:spPr>
      </p:sp>
      <p:pic>
        <p:nvPicPr>
          <p:cNvPr id="22" name="Picture 24"/>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41"/>
              </a:ext>
            </a:extLst>
          </a:blip>
          <a:srcRect/>
          <a:stretch>
            <a:fillRect/>
          </a:stretch>
        </p:blipFill>
        <p:spPr>
          <a:xfrm>
            <a:off x="15240000" y="7762108"/>
            <a:ext cx="1828800" cy="2087077"/>
          </a:xfrm>
          <a:prstGeom prst="rect">
            <a:avLst/>
          </a:prstGeom>
        </p:spPr>
      </p:pic>
    </p:spTree>
    <p:extLst>
      <p:ext uri="{BB962C8B-B14F-4D97-AF65-F5344CB8AC3E}">
        <p14:creationId xmlns:p14="http://schemas.microsoft.com/office/powerpoint/2010/main" val="315798154"/>
      </p:ext>
    </p:extLst>
  </p:cSld>
  <p:clrMapOvr>
    <a:masterClrMapping/>
  </p:clrMapOvr>
  <mc:AlternateContent xmlns:mc="http://schemas.openxmlformats.org/markup-compatibility/2006" xmlns:p14="http://schemas.microsoft.com/office/powerpoint/2010/main">
    <mc:Choice Requires="p14">
      <p:transition spd="med" p14:dur="700"/>
    </mc:Choice>
    <mc:Fallback xmlns="">
      <p:transition spd="med"/>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barn(inVertical)">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fade">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anim calcmode="lin" valueType="num">
                                      <p:cBhvr>
                                        <p:cTn id="33" dur="500" fill="hold"/>
                                        <p:tgtEl>
                                          <p:spTgt spid="7"/>
                                        </p:tgtEl>
                                        <p:attrNameLst>
                                          <p:attrName>ppt_x</p:attrName>
                                        </p:attrNameLst>
                                      </p:cBhvr>
                                      <p:tavLst>
                                        <p:tav tm="0">
                                          <p:val>
                                            <p:strVal val="#ppt_x"/>
                                          </p:val>
                                        </p:tav>
                                        <p:tav tm="100000">
                                          <p:val>
                                            <p:strVal val="#ppt_x"/>
                                          </p:val>
                                        </p:tav>
                                      </p:tavLst>
                                    </p:anim>
                                    <p:anim calcmode="lin" valueType="num">
                                      <p:cBhvr>
                                        <p:cTn id="34" dur="500" fill="hold"/>
                                        <p:tgtEl>
                                          <p:spTgt spid="7"/>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anim calcmode="lin" valueType="num">
                                      <p:cBhvr>
                                        <p:cTn id="38" dur="500" fill="hold"/>
                                        <p:tgtEl>
                                          <p:spTgt spid="8"/>
                                        </p:tgtEl>
                                        <p:attrNameLst>
                                          <p:attrName>ppt_x</p:attrName>
                                        </p:attrNameLst>
                                      </p:cBhvr>
                                      <p:tavLst>
                                        <p:tav tm="0">
                                          <p:val>
                                            <p:strVal val="#ppt_x"/>
                                          </p:val>
                                        </p:tav>
                                        <p:tav tm="100000">
                                          <p:val>
                                            <p:strVal val="#ppt_x"/>
                                          </p:val>
                                        </p:tav>
                                      </p:tavLst>
                                    </p:anim>
                                    <p:anim calcmode="lin" valueType="num">
                                      <p:cBhvr>
                                        <p:cTn id="39"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5" grpId="0"/>
      <p:bldP spid="7"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295400" y="689908"/>
            <a:ext cx="16078200" cy="901593"/>
          </a:xfrm>
          <a:prstGeom prst="rect">
            <a:avLst/>
          </a:prstGeom>
        </p:spPr>
        <p:txBody>
          <a:bodyPr wrap="square">
            <a:spAutoFit/>
          </a:bodyPr>
          <a:lstStyle/>
          <a:p>
            <a:pPr lvl="0" algn="just">
              <a:lnSpc>
                <a:spcPct val="150000"/>
              </a:lnSpc>
              <a:spcAft>
                <a:spcPts val="800"/>
              </a:spcAft>
            </a:pPr>
            <a:r>
              <a:rPr lang="en-US" sz="4000" dirty="0" err="1" smtClean="0">
                <a:solidFill>
                  <a:prstClr val="black"/>
                </a:solidFill>
                <a:latin typeface="Arial" panose="020B0604020202020204" pitchFamily="34" charset="0"/>
                <a:ea typeface="Calibri" panose="020F0502020204030204" pitchFamily="34" charset="0"/>
                <a:cs typeface="Arial" panose="020B0604020202020204" pitchFamily="34" charset="0"/>
              </a:rPr>
              <a:t>Áp</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dụng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tính</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chất</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của</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dãy</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bằng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nhau</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ta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có</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pic>
        <p:nvPicPr>
          <p:cNvPr id="1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3215950">
            <a:off x="15145557" y="-1338287"/>
            <a:ext cx="4456085" cy="4433574"/>
          </a:xfrm>
          <a:prstGeom prst="rect">
            <a:avLst/>
          </a:prstGeom>
        </p:spPr>
      </p:pic>
      <p:sp>
        <p:nvSpPr>
          <p:cNvPr id="2" name="Rectangle 1"/>
          <p:cNvSpPr/>
          <p:nvPr/>
        </p:nvSpPr>
        <p:spPr>
          <a:xfrm>
            <a:off x="1291524" y="3987328"/>
            <a:ext cx="14786675" cy="901593"/>
          </a:xfrm>
          <a:prstGeom prst="rect">
            <a:avLst/>
          </a:prstGeom>
        </p:spPr>
        <p:txBody>
          <a:bodyPr wrap="square">
            <a:spAutoFit/>
          </a:bodyPr>
          <a:lstStyle/>
          <a:p>
            <a:pPr lvl="0" algn="just">
              <a:lnSpc>
                <a:spcPct val="150000"/>
              </a:lnSpc>
              <a:spcAft>
                <a:spcPts val="800"/>
              </a:spcAft>
            </a:pP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Do </a:t>
            </a:r>
            <a:r>
              <a:rPr lang="en-US" sz="4000" dirty="0" err="1" smtClean="0">
                <a:solidFill>
                  <a:prstClr val="black"/>
                </a:solidFill>
                <a:latin typeface="Arial" panose="020B0604020202020204" pitchFamily="34" charset="0"/>
                <a:ea typeface="Calibri" panose="020F0502020204030204" pitchFamily="34" charset="0"/>
                <a:cs typeface="Arial" panose="020B0604020202020204" pitchFamily="34" charset="0"/>
              </a:rPr>
              <a:t>đó</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5" name="Rectangle 4"/>
              <p:cNvSpPr/>
              <p:nvPr/>
            </p:nvSpPr>
            <p:spPr>
              <a:xfrm>
                <a:off x="6019800" y="2184312"/>
                <a:ext cx="7042890" cy="174939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latin typeface="Cambria Math" panose="02040503050406030204" pitchFamily="18" charset="0"/>
                            </a:rPr>
                          </m:ctrlPr>
                        </m:fPr>
                        <m:num>
                          <m:r>
                            <a:rPr lang="en-US" sz="4000" i="1">
                              <a:latin typeface="Cambria Math" panose="02040503050406030204" pitchFamily="18" charset="0"/>
                            </a:rPr>
                            <m:t>𝑥</m:t>
                          </m:r>
                        </m:num>
                        <m:den>
                          <m:f>
                            <m:fPr>
                              <m:ctrlPr>
                                <a:rPr lang="en-US" sz="4000" i="1">
                                  <a:latin typeface="Cambria Math" panose="02040503050406030204" pitchFamily="18" charset="0"/>
                                </a:rPr>
                              </m:ctrlPr>
                            </m:fPr>
                            <m:num>
                              <m:r>
                                <a:rPr lang="en-US" sz="4000" i="0">
                                  <a:latin typeface="Cambria Math" panose="02040503050406030204" pitchFamily="18" charset="0"/>
                                </a:rPr>
                                <m:t>1</m:t>
                              </m:r>
                            </m:num>
                            <m:den>
                              <m:r>
                                <a:rPr lang="en-US" sz="4000" i="0">
                                  <a:latin typeface="Cambria Math" panose="02040503050406030204" pitchFamily="18" charset="0"/>
                                </a:rPr>
                                <m:t>4</m:t>
                              </m:r>
                            </m:den>
                          </m:f>
                        </m:den>
                      </m:f>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1">
                              <a:latin typeface="Cambria Math" panose="02040503050406030204" pitchFamily="18" charset="0"/>
                            </a:rPr>
                            <m:t>𝑦</m:t>
                          </m:r>
                        </m:num>
                        <m:den>
                          <m:f>
                            <m:fPr>
                              <m:ctrlPr>
                                <a:rPr lang="en-US" sz="4000" i="1">
                                  <a:latin typeface="Cambria Math" panose="02040503050406030204" pitchFamily="18" charset="0"/>
                                </a:rPr>
                              </m:ctrlPr>
                            </m:fPr>
                            <m:num>
                              <m:r>
                                <a:rPr lang="en-US" sz="4000" i="0">
                                  <a:latin typeface="Cambria Math" panose="02040503050406030204" pitchFamily="18" charset="0"/>
                                </a:rPr>
                                <m:t>1</m:t>
                              </m:r>
                            </m:num>
                            <m:den>
                              <m:r>
                                <a:rPr lang="en-US" sz="4000" i="0">
                                  <a:latin typeface="Cambria Math" panose="02040503050406030204" pitchFamily="18" charset="0"/>
                                </a:rPr>
                                <m:t>5</m:t>
                              </m:r>
                            </m:den>
                          </m:f>
                        </m:den>
                      </m:f>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1">
                              <a:latin typeface="Cambria Math" panose="02040503050406030204" pitchFamily="18" charset="0"/>
                            </a:rPr>
                            <m:t>𝑧</m:t>
                          </m:r>
                        </m:num>
                        <m:den>
                          <m:f>
                            <m:fPr>
                              <m:ctrlPr>
                                <a:rPr lang="en-US" sz="4000" i="1">
                                  <a:latin typeface="Cambria Math" panose="02040503050406030204" pitchFamily="18" charset="0"/>
                                </a:rPr>
                              </m:ctrlPr>
                            </m:fPr>
                            <m:num>
                              <m:r>
                                <a:rPr lang="en-US" sz="4000" i="0">
                                  <a:latin typeface="Cambria Math" panose="02040503050406030204" pitchFamily="18" charset="0"/>
                                </a:rPr>
                                <m:t>1</m:t>
                              </m:r>
                            </m:num>
                            <m:den>
                              <m:r>
                                <a:rPr lang="en-US" sz="4000" i="0">
                                  <a:latin typeface="Cambria Math" panose="02040503050406030204" pitchFamily="18" charset="0"/>
                                </a:rPr>
                                <m:t>6</m:t>
                              </m:r>
                            </m:den>
                          </m:f>
                        </m:den>
                      </m:f>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1">
                              <a:latin typeface="Cambria Math" panose="02040503050406030204" pitchFamily="18" charset="0"/>
                            </a:rPr>
                            <m:t>𝑥</m:t>
                          </m:r>
                          <m:r>
                            <a:rPr lang="en-US" sz="4000" i="0">
                              <a:latin typeface="Cambria Math" panose="02040503050406030204" pitchFamily="18" charset="0"/>
                            </a:rPr>
                            <m:t>−</m:t>
                          </m:r>
                          <m:r>
                            <a:rPr lang="en-US" sz="4000" i="1">
                              <a:latin typeface="Cambria Math" panose="02040503050406030204" pitchFamily="18" charset="0"/>
                            </a:rPr>
                            <m:t>𝑦</m:t>
                          </m:r>
                        </m:num>
                        <m:den>
                          <m:f>
                            <m:fPr>
                              <m:ctrlPr>
                                <a:rPr lang="en-US" sz="4000" i="1">
                                  <a:latin typeface="Cambria Math" panose="02040503050406030204" pitchFamily="18" charset="0"/>
                                </a:rPr>
                              </m:ctrlPr>
                            </m:fPr>
                            <m:num>
                              <m:r>
                                <a:rPr lang="en-US" sz="4000" i="0">
                                  <a:latin typeface="Cambria Math" panose="02040503050406030204" pitchFamily="18" charset="0"/>
                                </a:rPr>
                                <m:t>1</m:t>
                              </m:r>
                            </m:num>
                            <m:den>
                              <m:r>
                                <a:rPr lang="en-US" sz="4000" i="0">
                                  <a:latin typeface="Cambria Math" panose="02040503050406030204" pitchFamily="18" charset="0"/>
                                </a:rPr>
                                <m:t>4</m:t>
                              </m:r>
                            </m:den>
                          </m:f>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1</m:t>
                              </m:r>
                            </m:num>
                            <m:den>
                              <m:r>
                                <a:rPr lang="en-US" sz="4000" i="0">
                                  <a:latin typeface="Cambria Math" panose="02040503050406030204" pitchFamily="18" charset="0"/>
                                </a:rPr>
                                <m:t>5</m:t>
                              </m:r>
                            </m:den>
                          </m:f>
                        </m:den>
                      </m:f>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3</m:t>
                          </m:r>
                        </m:num>
                        <m:den>
                          <m:f>
                            <m:fPr>
                              <m:ctrlPr>
                                <a:rPr lang="en-US" sz="4000" i="1">
                                  <a:latin typeface="Cambria Math" panose="02040503050406030204" pitchFamily="18" charset="0"/>
                                </a:rPr>
                              </m:ctrlPr>
                            </m:fPr>
                            <m:num>
                              <m:r>
                                <a:rPr lang="en-US" sz="4000" i="0">
                                  <a:latin typeface="Cambria Math" panose="02040503050406030204" pitchFamily="18" charset="0"/>
                                </a:rPr>
                                <m:t>1</m:t>
                              </m:r>
                            </m:num>
                            <m:den>
                              <m:r>
                                <a:rPr lang="en-US" sz="4000" i="0">
                                  <a:latin typeface="Cambria Math" panose="02040503050406030204" pitchFamily="18" charset="0"/>
                                </a:rPr>
                                <m:t>20</m:t>
                              </m:r>
                            </m:den>
                          </m:f>
                        </m:den>
                      </m:f>
                      <m:r>
                        <a:rPr lang="en-US" sz="4000" i="0">
                          <a:latin typeface="Cambria Math" panose="02040503050406030204" pitchFamily="18" charset="0"/>
                        </a:rPr>
                        <m:t>=60</m:t>
                      </m:r>
                    </m:oMath>
                  </m:oMathPara>
                </a14:m>
                <a:endParaRPr lang="en-US" sz="4000" dirty="0"/>
              </a:p>
            </p:txBody>
          </p:sp>
        </mc:Choice>
        <mc:Fallback xmlns="">
          <p:sp>
            <p:nvSpPr>
              <p:cNvPr id="5" name="Rectangle 4"/>
              <p:cNvSpPr>
                <a:spLocks noRot="1" noChangeAspect="1" noMove="1" noResize="1" noEditPoints="1" noAdjustHandles="1" noChangeArrowheads="1" noChangeShapeType="1" noTextEdit="1"/>
              </p:cNvSpPr>
              <p:nvPr/>
            </p:nvSpPr>
            <p:spPr>
              <a:xfrm>
                <a:off x="6019800" y="2184312"/>
                <a:ext cx="7042890" cy="1749390"/>
              </a:xfrm>
              <a:prstGeom prst="rect">
                <a:avLst/>
              </a:prstGeom>
              <a:blipFill>
                <a:blip r:embed="rId7"/>
                <a:stretch>
                  <a:fillRect/>
                </a:stretch>
              </a:blipFill>
            </p:spPr>
            <p:txBody>
              <a:bodyPr/>
              <a:lstStyle/>
              <a:p>
                <a:r>
                  <a:rPr lang="en-US">
                    <a:noFill/>
                  </a:rPr>
                  <a:t> </a:t>
                </a:r>
              </a:p>
            </p:txBody>
          </p:sp>
        </mc:Fallback>
      </mc:AlternateContent>
      <p:sp>
        <p:nvSpPr>
          <p:cNvPr id="15" name="Rectangle 14"/>
          <p:cNvSpPr/>
          <p:nvPr/>
        </p:nvSpPr>
        <p:spPr>
          <a:xfrm>
            <a:off x="1291524" y="6938308"/>
            <a:ext cx="16310676" cy="1938992"/>
          </a:xfrm>
          <a:prstGeom prst="rect">
            <a:avLst/>
          </a:prstGeom>
        </p:spPr>
        <p:txBody>
          <a:bodyPr wrap="square">
            <a:spAutoFit/>
          </a:bodyPr>
          <a:lstStyle/>
          <a:p>
            <a:pPr lvl="0" algn="just">
              <a:lnSpc>
                <a:spcPct val="150000"/>
              </a:lnSpc>
              <a:spcAft>
                <a:spcPts val="800"/>
              </a:spcAft>
            </a:pPr>
            <a:r>
              <a:rPr lang="en-US" sz="4000" dirty="0" err="1" smtClean="0">
                <a:solidFill>
                  <a:prstClr val="black"/>
                </a:solidFill>
                <a:latin typeface="Arial" panose="020B0604020202020204" pitchFamily="34" charset="0"/>
                <a:ea typeface="Calibri" panose="020F0502020204030204" pitchFamily="34" charset="0"/>
                <a:cs typeface="Arial" panose="020B0604020202020204" pitchFamily="34" charset="0"/>
              </a:rPr>
              <a:t>Vậy</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công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nhân</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của</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ba</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đội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lần</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lượt</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15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công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nhân</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12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công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nhân</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và</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10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công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nhân</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a:t>
            </a:r>
          </a:p>
        </p:txBody>
      </p:sp>
      <p:pic>
        <p:nvPicPr>
          <p:cNvPr id="18" name="Picture 7"/>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5217833" y="1094116"/>
            <a:ext cx="1720731" cy="2227483"/>
          </a:xfrm>
          <a:prstGeom prst="rect">
            <a:avLst/>
          </a:prstGeom>
        </p:spPr>
      </p:pic>
      <p:grpSp>
        <p:nvGrpSpPr>
          <p:cNvPr id="20" name="Group 19"/>
          <p:cNvGrpSpPr/>
          <p:nvPr/>
        </p:nvGrpSpPr>
        <p:grpSpPr>
          <a:xfrm>
            <a:off x="2684074" y="5172536"/>
            <a:ext cx="13488118" cy="1248803"/>
            <a:chOff x="4267200" y="5399759"/>
            <a:chExt cx="13488118" cy="1248803"/>
          </a:xfrm>
        </p:grpSpPr>
        <mc:AlternateContent xmlns:mc="http://schemas.openxmlformats.org/markup-compatibility/2006" xmlns:a14="http://schemas.microsoft.com/office/drawing/2010/main">
          <mc:Choice Requires="a14">
            <p:sp>
              <p:nvSpPr>
                <p:cNvPr id="17" name="Rectangle 16"/>
                <p:cNvSpPr/>
                <p:nvPr/>
              </p:nvSpPr>
              <p:spPr>
                <a:xfrm>
                  <a:off x="4267200" y="5399759"/>
                  <a:ext cx="10930813"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a:latin typeface="Cambria Math" panose="02040503050406030204" pitchFamily="18" charset="0"/>
                          </a:rPr>
                          <m:t>𝑥</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1</m:t>
                            </m:r>
                          </m:num>
                          <m:den>
                            <m:r>
                              <a:rPr lang="en-US" sz="4000" i="0">
                                <a:latin typeface="Cambria Math" panose="02040503050406030204" pitchFamily="18" charset="0"/>
                              </a:rPr>
                              <m:t>4</m:t>
                            </m:r>
                          </m:den>
                        </m:f>
                        <m:r>
                          <a:rPr lang="en-US" sz="4000" i="0">
                            <a:latin typeface="Cambria Math" panose="02040503050406030204" pitchFamily="18" charset="0"/>
                          </a:rPr>
                          <m:t>.60=15;</m:t>
                        </m:r>
                        <m:r>
                          <m:rPr>
                            <m:nor/>
                          </m:rPr>
                          <a:rPr lang="en-US" sz="4000" i="1">
                            <a:latin typeface="Cambria Math" panose="02040503050406030204" pitchFamily="18" charset="0"/>
                          </a:rPr>
                          <m:t>  </m:t>
                        </m:r>
                        <m:r>
                          <a:rPr lang="en-US" sz="4000" i="1">
                            <a:latin typeface="Cambria Math" panose="02040503050406030204" pitchFamily="18" charset="0"/>
                          </a:rPr>
                          <m:t>𝑦</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1</m:t>
                            </m:r>
                          </m:num>
                          <m:den>
                            <m:r>
                              <a:rPr lang="en-US" sz="4000" i="0">
                                <a:latin typeface="Cambria Math" panose="02040503050406030204" pitchFamily="18" charset="0"/>
                              </a:rPr>
                              <m:t>5</m:t>
                            </m:r>
                          </m:den>
                        </m:f>
                        <m:r>
                          <a:rPr lang="en-US" sz="4000" i="0">
                            <a:latin typeface="Cambria Math" panose="02040503050406030204" pitchFamily="18" charset="0"/>
                          </a:rPr>
                          <m:t>.60=12;</m:t>
                        </m:r>
                        <m:r>
                          <m:rPr>
                            <m:nor/>
                          </m:rPr>
                          <a:rPr lang="en-US" sz="4000" i="1">
                            <a:latin typeface="Cambria Math" panose="02040503050406030204" pitchFamily="18" charset="0"/>
                          </a:rPr>
                          <m:t> </m:t>
                        </m:r>
                        <m:r>
                          <a:rPr lang="en-US" sz="4000" i="1">
                            <a:latin typeface="Cambria Math" panose="02040503050406030204" pitchFamily="18" charset="0"/>
                          </a:rPr>
                          <m:t>𝑧</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1</m:t>
                            </m:r>
                          </m:num>
                          <m:den>
                            <m:r>
                              <a:rPr lang="en-US" sz="4000" i="0">
                                <a:latin typeface="Cambria Math" panose="02040503050406030204" pitchFamily="18" charset="0"/>
                              </a:rPr>
                              <m:t>6</m:t>
                            </m:r>
                          </m:den>
                        </m:f>
                        <m:r>
                          <a:rPr lang="en-US" sz="4000" i="0">
                            <a:latin typeface="Cambria Math" panose="02040503050406030204" pitchFamily="18" charset="0"/>
                          </a:rPr>
                          <m:t>.60=10</m:t>
                        </m:r>
                      </m:oMath>
                    </m:oMathPara>
                  </a14:m>
                  <a:endParaRPr lang="en-US" sz="4000" dirty="0"/>
                </a:p>
              </p:txBody>
            </p:sp>
          </mc:Choice>
          <mc:Fallback xmlns="">
            <p:sp>
              <p:nvSpPr>
                <p:cNvPr id="17" name="Rectangle 16"/>
                <p:cNvSpPr>
                  <a:spLocks noRot="1" noChangeAspect="1" noMove="1" noResize="1" noEditPoints="1" noAdjustHandles="1" noChangeArrowheads="1" noChangeShapeType="1" noTextEdit="1"/>
                </p:cNvSpPr>
                <p:nvPr/>
              </p:nvSpPr>
              <p:spPr>
                <a:xfrm>
                  <a:off x="4267200" y="5399759"/>
                  <a:ext cx="10930813" cy="1248803"/>
                </a:xfrm>
                <a:prstGeom prst="rect">
                  <a:avLst/>
                </a:prstGeom>
                <a:blipFill>
                  <a:blip r:embed="rId10"/>
                  <a:stretch>
                    <a:fillRect/>
                  </a:stretch>
                </a:blipFill>
              </p:spPr>
              <p:txBody>
                <a:bodyPr/>
                <a:lstStyle/>
                <a:p>
                  <a:r>
                    <a:rPr lang="en-US">
                      <a:noFill/>
                    </a:rPr>
                    <a:t> </a:t>
                  </a:r>
                </a:p>
              </p:txBody>
            </p:sp>
          </mc:Fallback>
        </mc:AlternateContent>
        <p:sp>
          <p:nvSpPr>
            <p:cNvPr id="19" name="Rectangle 18"/>
            <p:cNvSpPr/>
            <p:nvPr/>
          </p:nvSpPr>
          <p:spPr>
            <a:xfrm>
              <a:off x="15087600" y="5513655"/>
              <a:ext cx="2667718" cy="901593"/>
            </a:xfrm>
            <a:prstGeom prst="rect">
              <a:avLst/>
            </a:prstGeom>
          </p:spPr>
          <p:txBody>
            <a:bodyPr wrap="none">
              <a:spAutoFit/>
            </a:bodyPr>
            <a:lstStyle/>
            <a:p>
              <a:pPr lvl="0" algn="just">
                <a:lnSpc>
                  <a:spcPct val="150000"/>
                </a:lnSpc>
                <a:spcAft>
                  <a:spcPts val="800"/>
                </a:spcAft>
              </a:pP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thỏa</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mãn</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grpSp>
      <p:sp>
        <p:nvSpPr>
          <p:cNvPr id="22" name="AutoShape 3"/>
          <p:cNvSpPr/>
          <p:nvPr/>
        </p:nvSpPr>
        <p:spPr>
          <a:xfrm>
            <a:off x="-298956" y="9486900"/>
            <a:ext cx="19149227" cy="2668842"/>
          </a:xfrm>
          <a:prstGeom prst="rect">
            <a:avLst/>
          </a:prstGeom>
          <a:solidFill>
            <a:srgbClr val="E0D2EF"/>
          </a:solidFill>
        </p:spPr>
      </p:sp>
      <p:pic>
        <p:nvPicPr>
          <p:cNvPr id="24" name="Picture 18"/>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37"/>
              </a:ext>
            </a:extLst>
          </a:blip>
          <a:srcRect l="22194" b="33815"/>
          <a:stretch>
            <a:fillRect/>
          </a:stretch>
        </p:blipFill>
        <p:spPr>
          <a:xfrm flipH="1">
            <a:off x="16075526" y="8720007"/>
            <a:ext cx="2216348" cy="779162"/>
          </a:xfrm>
          <a:prstGeom prst="rect">
            <a:avLst/>
          </a:prstGeom>
        </p:spPr>
      </p:pic>
    </p:spTree>
    <p:extLst>
      <p:ext uri="{BB962C8B-B14F-4D97-AF65-F5344CB8AC3E}">
        <p14:creationId xmlns:p14="http://schemas.microsoft.com/office/powerpoint/2010/main" val="2771281910"/>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randombar(horizontal)">
                                      <p:cBhvr>
                                        <p:cTn id="15" dur="500"/>
                                        <p:tgtEl>
                                          <p:spTgt spid="2"/>
                                        </p:tgtEl>
                                      </p:cBhvr>
                                    </p:animEffect>
                                  </p:childTnLst>
                                </p:cTn>
                              </p:par>
                              <p:par>
                                <p:cTn id="16" presetID="14" presetClass="entr" presetSubtype="10" fill="hold"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randombar(horizontal)">
                                      <p:cBhvr>
                                        <p:cTn id="18" dur="500"/>
                                        <p:tgtEl>
                                          <p:spTgt spid="20"/>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barn(inVertical)">
                                      <p:cBhvr>
                                        <p:cTn id="2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 grpId="0"/>
      <p:bldP spid="5" grpId="0"/>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rot="-6630706">
            <a:off x="12642024" y="-645198"/>
            <a:ext cx="5000753" cy="4846184"/>
          </a:xfrm>
          <a:prstGeom prst="rect">
            <a:avLst/>
          </a:prstGeom>
        </p:spPr>
      </p:pic>
      <p:pic>
        <p:nvPicPr>
          <p:cNvPr id="4" name="Picture 4"/>
          <p:cNvPicPr>
            <a:picLocks noChangeAspect="1"/>
          </p:cNvPicPr>
          <p:nvPr/>
        </p:nvPicPr>
        <p:blipFill>
          <a:blip r:embed="rId5"/>
          <a:srcRect l="2888" r="2888"/>
          <a:stretch>
            <a:fillRect/>
          </a:stretch>
        </p:blipFill>
        <p:spPr>
          <a:xfrm rot="-5294955">
            <a:off x="10244157" y="-307585"/>
            <a:ext cx="4269581" cy="6123496"/>
          </a:xfrm>
          <a:prstGeom prst="rect">
            <a:avLst/>
          </a:prstGeom>
        </p:spPr>
      </p:pic>
      <p:pic>
        <p:nvPicPr>
          <p:cNvPr id="5" name="Picture 5"/>
          <p:cNvPicPr>
            <a:picLocks noChangeAspect="1"/>
          </p:cNvPicPr>
          <p:nvPr/>
        </p:nvPicPr>
        <p:blipFill>
          <a:blip r:embed="rId6"/>
          <a:srcRect l="2888" r="2888"/>
          <a:stretch>
            <a:fillRect/>
          </a:stretch>
        </p:blipFill>
        <p:spPr>
          <a:xfrm rot="-5294955">
            <a:off x="3733949" y="-466403"/>
            <a:ext cx="4269581" cy="6123496"/>
          </a:xfrm>
          <a:prstGeom prst="rect">
            <a:avLst/>
          </a:prstGeom>
        </p:spPr>
      </p:pic>
      <p:pic>
        <p:nvPicPr>
          <p:cNvPr id="6" name="Picture 6"/>
          <p:cNvPicPr>
            <a:picLocks noChangeAspect="1"/>
          </p:cNvPicPr>
          <p:nvPr/>
        </p:nvPicPr>
        <p:blipFill>
          <a:blip r:embed="rId7"/>
          <a:srcRect l="2888" r="2888"/>
          <a:stretch>
            <a:fillRect/>
          </a:stretch>
        </p:blipFill>
        <p:spPr>
          <a:xfrm rot="-5294955">
            <a:off x="10244157" y="4544105"/>
            <a:ext cx="4269581" cy="6123496"/>
          </a:xfrm>
          <a:prstGeom prst="rect">
            <a:avLst/>
          </a:prstGeom>
        </p:spPr>
      </p:pic>
      <p:pic>
        <p:nvPicPr>
          <p:cNvPr id="7" name="Picture 7"/>
          <p:cNvPicPr>
            <a:picLocks noChangeAspect="1"/>
          </p:cNvPicPr>
          <p:nvPr/>
        </p:nvPicPr>
        <p:blipFill>
          <a:blip r:embed="rId8"/>
          <a:srcRect l="2888" r="2888"/>
          <a:stretch>
            <a:fillRect/>
          </a:stretch>
        </p:blipFill>
        <p:spPr>
          <a:xfrm rot="-5294955">
            <a:off x="3733949" y="4385287"/>
            <a:ext cx="4269581" cy="6123496"/>
          </a:xfrm>
          <a:prstGeom prst="rect">
            <a:avLst/>
          </a:prstGeom>
        </p:spPr>
      </p:pic>
      <p:sp>
        <p:nvSpPr>
          <p:cNvPr id="9" name="TextBox 9"/>
          <p:cNvSpPr txBox="1"/>
          <p:nvPr/>
        </p:nvSpPr>
        <p:spPr>
          <a:xfrm>
            <a:off x="1227818" y="2939550"/>
            <a:ext cx="381248" cy="491172"/>
          </a:xfrm>
          <a:prstGeom prst="rect">
            <a:avLst/>
          </a:prstGeom>
        </p:spPr>
        <p:txBody>
          <a:bodyPr lIns="0" tIns="0" rIns="0" bIns="0" rtlCol="0" anchor="t">
            <a:spAutoFit/>
          </a:bodyPr>
          <a:lstStyle/>
          <a:p>
            <a:pPr marL="0" lvl="0" indent="0" algn="ctr">
              <a:lnSpc>
                <a:spcPts val="4074"/>
              </a:lnSpc>
              <a:spcBef>
                <a:spcPct val="0"/>
              </a:spcBef>
            </a:pPr>
            <a:r>
              <a:rPr lang="en-US" sz="2910">
                <a:solidFill>
                  <a:srgbClr val="FFFFFF"/>
                </a:solidFill>
                <a:latin typeface="Playfair Display Bold"/>
              </a:rPr>
              <a:t>1</a:t>
            </a:r>
          </a:p>
        </p:txBody>
      </p:sp>
      <p:sp>
        <p:nvSpPr>
          <p:cNvPr id="46" name="Rectangle 45"/>
          <p:cNvSpPr/>
          <p:nvPr/>
        </p:nvSpPr>
        <p:spPr>
          <a:xfrm>
            <a:off x="3470731" y="1267078"/>
            <a:ext cx="5283819" cy="2691250"/>
          </a:xfrm>
          <a:prstGeom prst="rect">
            <a:avLst/>
          </a:prstGeom>
        </p:spPr>
        <p:txBody>
          <a:bodyPr wrap="none">
            <a:spAutoFit/>
          </a:bodyPr>
          <a:lstStyle/>
          <a:p>
            <a:pPr algn="ctr">
              <a:lnSpc>
                <a:spcPct val="150000"/>
              </a:lnSpc>
            </a:pPr>
            <a:r>
              <a:rPr lang="en-US" sz="6000" b="1" dirty="0">
                <a:latin typeface="Arial" panose="020B0604020202020204" pitchFamily="34" charset="0"/>
                <a:cs typeface="Arial" panose="020B0604020202020204" pitchFamily="34" charset="0"/>
              </a:rPr>
              <a:t>HƯỚNG DẪN </a:t>
            </a:r>
            <a:endParaRPr lang="vi-VN" sz="6000" b="1" dirty="0" smtClean="0">
              <a:latin typeface="Arial" panose="020B0604020202020204" pitchFamily="34" charset="0"/>
              <a:cs typeface="Arial" panose="020B0604020202020204" pitchFamily="34" charset="0"/>
            </a:endParaRPr>
          </a:p>
          <a:p>
            <a:pPr algn="ctr">
              <a:lnSpc>
                <a:spcPct val="150000"/>
              </a:lnSpc>
            </a:pPr>
            <a:r>
              <a:rPr lang="en-US" sz="6000" b="1" dirty="0" smtClean="0">
                <a:latin typeface="Arial" panose="020B0604020202020204" pitchFamily="34" charset="0"/>
                <a:cs typeface="Arial" panose="020B0604020202020204" pitchFamily="34" charset="0"/>
              </a:rPr>
              <a:t>VỀ </a:t>
            </a:r>
            <a:r>
              <a:rPr lang="en-US" sz="6000" b="1" dirty="0">
                <a:latin typeface="Arial" panose="020B0604020202020204" pitchFamily="34" charset="0"/>
                <a:cs typeface="Arial" panose="020B0604020202020204" pitchFamily="34" charset="0"/>
              </a:rPr>
              <a:t>NHÀ</a:t>
            </a:r>
            <a:endParaRPr lang="vi-VN" sz="6000" b="1" dirty="0">
              <a:latin typeface="Arial" panose="020B0604020202020204" pitchFamily="34" charset="0"/>
              <a:cs typeface="Arial" panose="020B0604020202020204" pitchFamily="34" charset="0"/>
            </a:endParaRPr>
          </a:p>
        </p:txBody>
      </p:sp>
      <p:sp>
        <p:nvSpPr>
          <p:cNvPr id="48" name="Rectangle 47"/>
          <p:cNvSpPr/>
          <p:nvPr/>
        </p:nvSpPr>
        <p:spPr>
          <a:xfrm>
            <a:off x="10028877" y="1866900"/>
            <a:ext cx="4254966" cy="1938992"/>
          </a:xfrm>
          <a:prstGeom prst="rect">
            <a:avLst/>
          </a:prstGeom>
        </p:spPr>
        <p:txBody>
          <a:bodyPr wrap="square">
            <a:spAutoFit/>
          </a:bodyPr>
          <a:lstStyle/>
          <a:p>
            <a:pPr algn="ctr">
              <a:lnSpc>
                <a:spcPct val="150000"/>
              </a:lnSpc>
            </a:pPr>
            <a:r>
              <a:rPr lang="pt-BR" sz="4000" dirty="0">
                <a:latin typeface="Arial" panose="020B0604020202020204" pitchFamily="34" charset="0"/>
                <a:ea typeface="Calibri" panose="020F0502020204030204" pitchFamily="34" charset="0"/>
                <a:cs typeface="Arial" panose="020B0604020202020204" pitchFamily="34" charset="0"/>
              </a:rPr>
              <a:t>Ghi nhớ kiến thức trong bài. </a:t>
            </a:r>
            <a:endParaRPr lang="en-US" sz="4000" dirty="0">
              <a:latin typeface="Arial" panose="020B0604020202020204" pitchFamily="34" charset="0"/>
              <a:cs typeface="Arial" panose="020B0604020202020204" pitchFamily="34" charset="0"/>
            </a:endParaRPr>
          </a:p>
        </p:txBody>
      </p:sp>
      <p:sp>
        <p:nvSpPr>
          <p:cNvPr id="49" name="Rectangle 48"/>
          <p:cNvSpPr/>
          <p:nvPr/>
        </p:nvSpPr>
        <p:spPr>
          <a:xfrm>
            <a:off x="3743375" y="6438900"/>
            <a:ext cx="4738530" cy="1824923"/>
          </a:xfrm>
          <a:prstGeom prst="rect">
            <a:avLst/>
          </a:prstGeom>
        </p:spPr>
        <p:txBody>
          <a:bodyPr wrap="square">
            <a:spAutoFit/>
          </a:bodyPr>
          <a:lstStyle/>
          <a:p>
            <a:pPr marR="0" lvl="0" algn="ctr">
              <a:lnSpc>
                <a:spcPct val="150000"/>
              </a:lnSpc>
              <a:spcBef>
                <a:spcPts val="600"/>
              </a:spcBef>
              <a:spcAft>
                <a:spcPts val="600"/>
              </a:spcAft>
            </a:pPr>
            <a:r>
              <a:rPr lang="pt-BR" sz="4000" dirty="0">
                <a:latin typeface="Arial" panose="020B0604020202020204" pitchFamily="34" charset="0"/>
                <a:ea typeface="Calibri" panose="020F0502020204030204" pitchFamily="34" charset="0"/>
                <a:cs typeface="Arial" panose="020B0604020202020204" pitchFamily="34" charset="0"/>
              </a:rPr>
              <a:t>Hoàn thành các bài tập trong SBT</a:t>
            </a:r>
            <a:endParaRPr lang="en-US" sz="4000" dirty="0">
              <a:latin typeface="Arial" panose="020B0604020202020204" pitchFamily="34" charset="0"/>
              <a:ea typeface="Calibri" panose="020F0502020204030204" pitchFamily="34" charset="0"/>
              <a:cs typeface="Arial" panose="020B0604020202020204" pitchFamily="34" charset="0"/>
            </a:endParaRPr>
          </a:p>
        </p:txBody>
      </p:sp>
      <p:sp>
        <p:nvSpPr>
          <p:cNvPr id="50" name="Rectangle 49"/>
          <p:cNvSpPr/>
          <p:nvPr/>
        </p:nvSpPr>
        <p:spPr>
          <a:xfrm>
            <a:off x="9625743" y="6515100"/>
            <a:ext cx="5061233" cy="1824923"/>
          </a:xfrm>
          <a:prstGeom prst="rect">
            <a:avLst/>
          </a:prstGeom>
        </p:spPr>
        <p:txBody>
          <a:bodyPr wrap="square">
            <a:spAutoFit/>
          </a:bodyPr>
          <a:lstStyle/>
          <a:p>
            <a:pPr lvl="0" algn="ctr">
              <a:lnSpc>
                <a:spcPct val="150000"/>
              </a:lnSpc>
            </a:pPr>
            <a:r>
              <a:rPr lang="en-US" sz="4000" dirty="0" err="1">
                <a:latin typeface="Arial" panose="020B0604020202020204" pitchFamily="34" charset="0"/>
                <a:ea typeface="Calibri" panose="020F0502020204030204" pitchFamily="34" charset="0"/>
                <a:cs typeface="Arial" panose="020B0604020202020204" pitchFamily="34" charset="0"/>
              </a:rPr>
              <a:t>Chuẩn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bị</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bài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smtClean="0">
                <a:latin typeface="Arial" panose="020B0604020202020204" pitchFamily="34" charset="0"/>
                <a:ea typeface="Calibri" panose="020F0502020204030204" pitchFamily="34" charset="0"/>
                <a:cs typeface="Arial" panose="020B0604020202020204" pitchFamily="34" charset="0"/>
              </a:rPr>
              <a:t>mới</a:t>
            </a:r>
            <a:r>
              <a:rPr lang="en-US" sz="4000" dirty="0" smtClean="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chương</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smtClean="0">
                <a:latin typeface="Arial" panose="020B0604020202020204" pitchFamily="34" charset="0"/>
                <a:ea typeface="Calibri" panose="020F0502020204030204" pitchFamily="34" charset="0"/>
                <a:cs typeface="Times New Roman" panose="02020603050405020304" pitchFamily="18" charset="0"/>
              </a:rPr>
              <a:t>mới</a:t>
            </a:r>
            <a:endParaRPr lang="en-US" sz="4000"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8"/>
                                        </p:tgtEl>
                                        <p:attrNameLst>
                                          <p:attrName>style.visibility</p:attrName>
                                        </p:attrNameLst>
                                      </p:cBhvr>
                                      <p:to>
                                        <p:strVal val="visible"/>
                                      </p:to>
                                    </p:set>
                                    <p:animEffect transition="in" filter="fade">
                                      <p:cBhvr>
                                        <p:cTn id="15" dur="500"/>
                                        <p:tgtEl>
                                          <p:spTgt spid="48"/>
                                        </p:tgtEl>
                                      </p:cBhvr>
                                    </p:animEffect>
                                  </p:childTnLst>
                                </p:cTn>
                              </p:par>
                              <p:par>
                                <p:cTn id="16" presetID="10" presetClass="entr" presetSubtype="0"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9"/>
                                        </p:tgtEl>
                                        <p:attrNameLst>
                                          <p:attrName>style.visibility</p:attrName>
                                        </p:attrNameLst>
                                      </p:cBhvr>
                                      <p:to>
                                        <p:strVal val="visible"/>
                                      </p:to>
                                    </p:set>
                                    <p:animEffect transition="in" filter="fade">
                                      <p:cBhvr>
                                        <p:cTn id="23" dur="500"/>
                                        <p:tgtEl>
                                          <p:spTgt spid="49"/>
                                        </p:tgtEl>
                                      </p:cBhvr>
                                    </p:animEffect>
                                  </p:childTnLst>
                                </p:cTn>
                              </p:par>
                              <p:par>
                                <p:cTn id="24" presetID="10" presetClass="entr" presetSubtype="0"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50"/>
                                        </p:tgtEl>
                                        <p:attrNameLst>
                                          <p:attrName>style.visibility</p:attrName>
                                        </p:attrNameLst>
                                      </p:cBhvr>
                                      <p:to>
                                        <p:strVal val="visible"/>
                                      </p:to>
                                    </p:set>
                                    <p:animEffect transition="in" filter="wipe(down)">
                                      <p:cBhvr>
                                        <p:cTn id="31" dur="500"/>
                                        <p:tgtEl>
                                          <p:spTgt spid="50"/>
                                        </p:tgtEl>
                                      </p:cBhvr>
                                    </p:animEffect>
                                  </p:childTnLst>
                                </p:cTn>
                              </p:par>
                              <p:par>
                                <p:cTn id="32" presetID="22" presetClass="entr" presetSubtype="4" fill="hold"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down)">
                                      <p:cBhvr>
                                        <p:cTn id="3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48" grpId="0"/>
      <p:bldP spid="49" grpId="0"/>
      <p:bldP spid="5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p:cNvSpPr/>
          <p:nvPr/>
        </p:nvSpPr>
        <p:spPr>
          <a:xfrm>
            <a:off x="-533400" y="-190500"/>
            <a:ext cx="19149227" cy="1676400"/>
          </a:xfrm>
          <a:prstGeom prst="rect">
            <a:avLst/>
          </a:prstGeom>
          <a:solidFill>
            <a:srgbClr val="E0D2EF"/>
          </a:solidFill>
        </p:spPr>
      </p:sp>
      <p:grpSp>
        <p:nvGrpSpPr>
          <p:cNvPr id="13" name="Group 10"/>
          <p:cNvGrpSpPr/>
          <p:nvPr/>
        </p:nvGrpSpPr>
        <p:grpSpPr>
          <a:xfrm>
            <a:off x="675231" y="317705"/>
            <a:ext cx="16984499" cy="1015795"/>
            <a:chOff x="0" y="229920"/>
            <a:chExt cx="22645999" cy="1354392"/>
          </a:xfrm>
        </p:grpSpPr>
        <p:sp>
          <p:nvSpPr>
            <p:cNvPr id="14" name="AutoShape 11"/>
            <p:cNvSpPr/>
            <p:nvPr/>
          </p:nvSpPr>
          <p:spPr>
            <a:xfrm>
              <a:off x="0" y="1584312"/>
              <a:ext cx="22645999" cy="0"/>
            </a:xfrm>
            <a:prstGeom prst="line">
              <a:avLst/>
            </a:prstGeom>
            <a:ln w="12700" cap="rnd">
              <a:solidFill>
                <a:srgbClr val="000000"/>
              </a:solidFill>
              <a:prstDash val="solid"/>
              <a:headEnd type="none" w="sm" len="sm"/>
              <a:tailEnd type="none" w="sm" len="sm"/>
            </a:ln>
          </p:spPr>
        </p:sp>
        <p:sp>
          <p:nvSpPr>
            <p:cNvPr id="15" name="TextBox 12"/>
            <p:cNvSpPr txBox="1"/>
            <p:nvPr/>
          </p:nvSpPr>
          <p:spPr>
            <a:xfrm>
              <a:off x="2044980" y="229920"/>
              <a:ext cx="18844514" cy="1098932"/>
            </a:xfrm>
            <a:prstGeom prst="rect">
              <a:avLst/>
            </a:prstGeom>
          </p:spPr>
          <p:txBody>
            <a:bodyPr lIns="0" tIns="0" rIns="0" bIns="0" rtlCol="0" anchor="t">
              <a:spAutoFit/>
            </a:bodyPr>
            <a:lstStyle/>
            <a:p>
              <a:pPr algn="ctr">
                <a:lnSpc>
                  <a:spcPts val="6875"/>
                </a:lnSpc>
              </a:pPr>
              <a:r>
                <a:rPr lang="en-US" sz="5500" b="1" dirty="0" smtClean="0">
                  <a:solidFill>
                    <a:srgbClr val="171717"/>
                  </a:solidFill>
                  <a:latin typeface="Arial" panose="020B0604020202020204" pitchFamily="34" charset="0"/>
                  <a:cs typeface="Arial" panose="020B0604020202020204" pitchFamily="34" charset="0"/>
                </a:rPr>
                <a:t>KHỞI ĐỘNG</a:t>
              </a:r>
              <a:endParaRPr lang="en-US" sz="5500" b="1" dirty="0">
                <a:solidFill>
                  <a:srgbClr val="171717"/>
                </a:solidFill>
                <a:latin typeface="Arial" panose="020B0604020202020204" pitchFamily="34" charset="0"/>
                <a:cs typeface="Arial" panose="020B0604020202020204" pitchFamily="34" charset="0"/>
              </a:endParaRPr>
            </a:p>
          </p:txBody>
        </p:sp>
      </p:grpSp>
      <p:sp>
        <p:nvSpPr>
          <p:cNvPr id="2" name="Rectangle 1"/>
          <p:cNvSpPr/>
          <p:nvPr/>
        </p:nvSpPr>
        <p:spPr>
          <a:xfrm>
            <a:off x="975980" y="2171700"/>
            <a:ext cx="16383000" cy="1824923"/>
          </a:xfrm>
          <a:prstGeom prst="rect">
            <a:avLst/>
          </a:prstGeom>
        </p:spPr>
        <p:txBody>
          <a:bodyPr wrap="square">
            <a:spAutoFit/>
          </a:bodyPr>
          <a:lstStyle/>
          <a:p>
            <a:pPr algn="just">
              <a:lnSpc>
                <a:spcPct val="150000"/>
              </a:lnSpc>
            </a:pPr>
            <a:r>
              <a:rPr lang="en-US" sz="4000" b="1" dirty="0">
                <a:latin typeface="Arial" panose="020B0604020202020204" pitchFamily="34" charset="0"/>
                <a:ea typeface="Calibri" panose="020F0502020204030204" pitchFamily="34" charset="0"/>
                <a:cs typeface="Arial" panose="020B0604020202020204" pitchFamily="34" charset="0"/>
              </a:rPr>
              <a:t>THUYẾT TRÌNH: </a:t>
            </a:r>
            <a:r>
              <a:rPr lang="en-US" sz="4000" b="1" dirty="0" err="1">
                <a:latin typeface="Arial" panose="020B0604020202020204" pitchFamily="34" charset="0"/>
                <a:ea typeface="Calibri" panose="020F0502020204030204" pitchFamily="34" charset="0"/>
                <a:cs typeface="Arial" panose="020B0604020202020204" pitchFamily="34" charset="0"/>
              </a:rPr>
              <a:t>Đại</a:t>
            </a:r>
            <a:r>
              <a:rPr lang="en-US" sz="4000" b="1" dirty="0">
                <a:latin typeface="Arial" panose="020B0604020202020204" pitchFamily="34" charset="0"/>
                <a:ea typeface="Calibri" panose="020F0502020204030204" pitchFamily="34" charset="0"/>
                <a:cs typeface="Arial" panose="020B0604020202020204" pitchFamily="34" charset="0"/>
              </a:rPr>
              <a:t> </a:t>
            </a:r>
            <a:r>
              <a:rPr lang="en-US" sz="4000" b="1" dirty="0" err="1">
                <a:latin typeface="Arial" panose="020B0604020202020204" pitchFamily="34" charset="0"/>
                <a:ea typeface="Calibri" panose="020F0502020204030204" pitchFamily="34" charset="0"/>
                <a:cs typeface="Arial" panose="020B0604020202020204" pitchFamily="34" charset="0"/>
              </a:rPr>
              <a:t>diện</a:t>
            </a:r>
            <a:r>
              <a:rPr lang="en-US" sz="4000" b="1" dirty="0">
                <a:latin typeface="Arial" panose="020B0604020202020204" pitchFamily="34" charset="0"/>
                <a:ea typeface="Calibri" panose="020F0502020204030204" pitchFamily="34" charset="0"/>
                <a:cs typeface="Arial" panose="020B0604020202020204" pitchFamily="34" charset="0"/>
              </a:rPr>
              <a:t> </a:t>
            </a:r>
            <a:r>
              <a:rPr lang="en-US" sz="4000" b="1" dirty="0" err="1">
                <a:latin typeface="Arial" panose="020B0604020202020204" pitchFamily="34" charset="0"/>
                <a:ea typeface="Calibri" panose="020F0502020204030204" pitchFamily="34" charset="0"/>
                <a:cs typeface="Arial" panose="020B0604020202020204" pitchFamily="34" charset="0"/>
              </a:rPr>
              <a:t>các</a:t>
            </a:r>
            <a:r>
              <a:rPr lang="en-US" sz="4000" b="1" dirty="0">
                <a:latin typeface="Arial" panose="020B0604020202020204" pitchFamily="34" charset="0"/>
                <a:ea typeface="Calibri" panose="020F0502020204030204" pitchFamily="34" charset="0"/>
                <a:cs typeface="Arial" panose="020B0604020202020204" pitchFamily="34" charset="0"/>
              </a:rPr>
              <a:t> </a:t>
            </a:r>
            <a:r>
              <a:rPr lang="en-US" sz="4000" b="1" dirty="0" err="1">
                <a:latin typeface="Arial" panose="020B0604020202020204" pitchFamily="34" charset="0"/>
                <a:ea typeface="Calibri" panose="020F0502020204030204" pitchFamily="34" charset="0"/>
                <a:cs typeface="Arial" panose="020B0604020202020204" pitchFamily="34" charset="0"/>
              </a:rPr>
              <a:t>nhóm</a:t>
            </a:r>
            <a:r>
              <a:rPr lang="en-US" sz="4000" b="1" dirty="0">
                <a:latin typeface="Arial" panose="020B0604020202020204" pitchFamily="34" charset="0"/>
                <a:ea typeface="Calibri" panose="020F0502020204030204" pitchFamily="34" charset="0"/>
                <a:cs typeface="Arial" panose="020B0604020202020204" pitchFamily="34" charset="0"/>
              </a:rPr>
              <a:t> </a:t>
            </a:r>
            <a:r>
              <a:rPr lang="en-US" sz="4000" b="1" dirty="0" err="1">
                <a:latin typeface="Arial" panose="020B0604020202020204" pitchFamily="34" charset="0"/>
                <a:ea typeface="Calibri" panose="020F0502020204030204" pitchFamily="34" charset="0"/>
                <a:cs typeface="Arial" panose="020B0604020202020204" pitchFamily="34" charset="0"/>
              </a:rPr>
              <a:t>trình</a:t>
            </a:r>
            <a:r>
              <a:rPr lang="en-US" sz="4000" b="1" dirty="0">
                <a:latin typeface="Arial" panose="020B0604020202020204" pitchFamily="34" charset="0"/>
                <a:ea typeface="Calibri" panose="020F0502020204030204" pitchFamily="34" charset="0"/>
                <a:cs typeface="Arial" panose="020B0604020202020204" pitchFamily="34" charset="0"/>
              </a:rPr>
              <a:t> </a:t>
            </a:r>
            <a:r>
              <a:rPr lang="en-US" sz="4000" b="1" dirty="0" err="1">
                <a:latin typeface="Arial" panose="020B0604020202020204" pitchFamily="34" charset="0"/>
                <a:ea typeface="Calibri" panose="020F0502020204030204" pitchFamily="34" charset="0"/>
                <a:cs typeface="Arial" panose="020B0604020202020204" pitchFamily="34" charset="0"/>
              </a:rPr>
              <a:t>bày</a:t>
            </a:r>
            <a:r>
              <a:rPr lang="en-US" sz="4000" b="1" dirty="0">
                <a:latin typeface="Arial" panose="020B0604020202020204" pitchFamily="34" charset="0"/>
                <a:ea typeface="Calibri" panose="020F0502020204030204" pitchFamily="34" charset="0"/>
                <a:cs typeface="Arial" panose="020B0604020202020204" pitchFamily="34" charset="0"/>
              </a:rPr>
              <a:t> </a:t>
            </a:r>
            <a:r>
              <a:rPr lang="en-US" sz="4000" b="1" dirty="0" err="1">
                <a:latin typeface="Arial" panose="020B0604020202020204" pitchFamily="34" charset="0"/>
                <a:ea typeface="Calibri" panose="020F0502020204030204" pitchFamily="34" charset="0"/>
                <a:cs typeface="Arial" panose="020B0604020202020204" pitchFamily="34" charset="0"/>
              </a:rPr>
              <a:t>tổng</a:t>
            </a:r>
            <a:r>
              <a:rPr lang="en-US" sz="4000" b="1" dirty="0">
                <a:latin typeface="Arial" panose="020B0604020202020204" pitchFamily="34" charset="0"/>
                <a:ea typeface="Calibri" panose="020F0502020204030204" pitchFamily="34" charset="0"/>
                <a:cs typeface="Arial" panose="020B0604020202020204" pitchFamily="34" charset="0"/>
              </a:rPr>
              <a:t> </a:t>
            </a:r>
            <a:r>
              <a:rPr lang="en-US" sz="4000" b="1" dirty="0" err="1">
                <a:latin typeface="Arial" panose="020B0604020202020204" pitchFamily="34" charset="0"/>
                <a:ea typeface="Calibri" panose="020F0502020204030204" pitchFamily="34" charset="0"/>
                <a:cs typeface="Arial" panose="020B0604020202020204" pitchFamily="34" charset="0"/>
              </a:rPr>
              <a:t>kết</a:t>
            </a:r>
            <a:r>
              <a:rPr lang="en-US" sz="4000" b="1" dirty="0">
                <a:latin typeface="Arial" panose="020B0604020202020204" pitchFamily="34" charset="0"/>
                <a:ea typeface="Calibri" panose="020F0502020204030204" pitchFamily="34" charset="0"/>
                <a:cs typeface="Arial" panose="020B0604020202020204" pitchFamily="34" charset="0"/>
              </a:rPr>
              <a:t> </a:t>
            </a:r>
            <a:r>
              <a:rPr lang="en-US" sz="4000" b="1" dirty="0" err="1">
                <a:latin typeface="Arial" panose="020B0604020202020204" pitchFamily="34" charset="0"/>
                <a:ea typeface="Calibri" panose="020F0502020204030204" pitchFamily="34" charset="0"/>
                <a:cs typeface="Arial" panose="020B0604020202020204" pitchFamily="34" charset="0"/>
              </a:rPr>
              <a:t>nội</a:t>
            </a:r>
            <a:r>
              <a:rPr lang="en-US" sz="4000" b="1" dirty="0">
                <a:latin typeface="Arial" panose="020B0604020202020204" pitchFamily="34" charset="0"/>
                <a:ea typeface="Calibri" panose="020F0502020204030204" pitchFamily="34" charset="0"/>
                <a:cs typeface="Arial" panose="020B0604020202020204" pitchFamily="34" charset="0"/>
              </a:rPr>
              <a:t> dung </a:t>
            </a:r>
            <a:r>
              <a:rPr lang="en-US" sz="4000" b="1" dirty="0" err="1">
                <a:latin typeface="Arial" panose="020B0604020202020204" pitchFamily="34" charset="0"/>
                <a:ea typeface="Calibri" panose="020F0502020204030204" pitchFamily="34" charset="0"/>
                <a:cs typeface="Arial" panose="020B0604020202020204" pitchFamily="34" charset="0"/>
              </a:rPr>
              <a:t>chương</a:t>
            </a:r>
            <a:r>
              <a:rPr lang="en-US" sz="4000" b="1" dirty="0">
                <a:latin typeface="Arial" panose="020B0604020202020204" pitchFamily="34" charset="0"/>
                <a:ea typeface="Calibri" panose="020F0502020204030204" pitchFamily="34" charset="0"/>
                <a:cs typeface="Arial" panose="020B0604020202020204" pitchFamily="34" charset="0"/>
              </a:rPr>
              <a:t> </a:t>
            </a:r>
            <a:r>
              <a:rPr lang="en-US" sz="4000" b="1" dirty="0" err="1">
                <a:latin typeface="Arial" panose="020B0604020202020204" pitchFamily="34" charset="0"/>
                <a:ea typeface="Calibri" panose="020F0502020204030204" pitchFamily="34" charset="0"/>
                <a:cs typeface="Arial" panose="020B0604020202020204" pitchFamily="34" charset="0"/>
              </a:rPr>
              <a:t>dưới</a:t>
            </a:r>
            <a:r>
              <a:rPr lang="en-US" sz="4000" b="1" dirty="0">
                <a:latin typeface="Arial" panose="020B0604020202020204" pitchFamily="34" charset="0"/>
                <a:ea typeface="Calibri" panose="020F0502020204030204" pitchFamily="34" charset="0"/>
                <a:cs typeface="Arial" panose="020B0604020202020204" pitchFamily="34" charset="0"/>
              </a:rPr>
              <a:t> </a:t>
            </a:r>
            <a:r>
              <a:rPr lang="en-US" sz="4000" b="1" dirty="0" err="1">
                <a:latin typeface="Arial" panose="020B0604020202020204" pitchFamily="34" charset="0"/>
                <a:ea typeface="Calibri" panose="020F0502020204030204" pitchFamily="34" charset="0"/>
                <a:cs typeface="Arial" panose="020B0604020202020204" pitchFamily="34" charset="0"/>
              </a:rPr>
              <a:t>dạng</a:t>
            </a:r>
            <a:r>
              <a:rPr lang="en-US" sz="4000" b="1" dirty="0">
                <a:latin typeface="Arial" panose="020B0604020202020204" pitchFamily="34" charset="0"/>
                <a:ea typeface="Calibri" panose="020F0502020204030204" pitchFamily="34" charset="0"/>
                <a:cs typeface="Arial" panose="020B0604020202020204" pitchFamily="34" charset="0"/>
              </a:rPr>
              <a:t> </a:t>
            </a:r>
            <a:r>
              <a:rPr lang="en-US" sz="4000" b="1" dirty="0" err="1">
                <a:latin typeface="Arial" panose="020B0604020202020204" pitchFamily="34" charset="0"/>
                <a:ea typeface="Calibri" panose="020F0502020204030204" pitchFamily="34" charset="0"/>
                <a:cs typeface="Arial" panose="020B0604020202020204" pitchFamily="34" charset="0"/>
              </a:rPr>
              <a:t>sơ</a:t>
            </a:r>
            <a:r>
              <a:rPr lang="en-US" sz="4000" b="1" dirty="0">
                <a:latin typeface="Arial" panose="020B0604020202020204" pitchFamily="34" charset="0"/>
                <a:ea typeface="Calibri" panose="020F0502020204030204" pitchFamily="34" charset="0"/>
                <a:cs typeface="Arial" panose="020B0604020202020204" pitchFamily="34" charset="0"/>
              </a:rPr>
              <a:t> </a:t>
            </a:r>
            <a:r>
              <a:rPr lang="en-US" sz="4000" b="1" dirty="0" err="1">
                <a:latin typeface="Arial" panose="020B0604020202020204" pitchFamily="34" charset="0"/>
                <a:ea typeface="Calibri" panose="020F0502020204030204" pitchFamily="34" charset="0"/>
                <a:cs typeface="Arial" panose="020B0604020202020204" pitchFamily="34" charset="0"/>
              </a:rPr>
              <a:t>đồ</a:t>
            </a:r>
            <a:r>
              <a:rPr lang="en-US" sz="4000" b="1" dirty="0">
                <a:latin typeface="Arial" panose="020B0604020202020204" pitchFamily="34" charset="0"/>
                <a:ea typeface="Calibri" panose="020F0502020204030204" pitchFamily="34" charset="0"/>
                <a:cs typeface="Arial" panose="020B0604020202020204" pitchFamily="34" charset="0"/>
              </a:rPr>
              <a:t> </a:t>
            </a:r>
            <a:r>
              <a:rPr lang="en-US" sz="4000" b="1" dirty="0" err="1">
                <a:latin typeface="Arial" panose="020B0604020202020204" pitchFamily="34" charset="0"/>
                <a:ea typeface="Calibri" panose="020F0502020204030204" pitchFamily="34" charset="0"/>
                <a:cs typeface="Arial" panose="020B0604020202020204" pitchFamily="34" charset="0"/>
              </a:rPr>
              <a:t>tư</a:t>
            </a:r>
            <a:r>
              <a:rPr lang="en-US" sz="4000" b="1" dirty="0">
                <a:latin typeface="Arial" panose="020B0604020202020204" pitchFamily="34" charset="0"/>
                <a:ea typeface="Calibri" panose="020F0502020204030204" pitchFamily="34" charset="0"/>
                <a:cs typeface="Arial" panose="020B0604020202020204" pitchFamily="34" charset="0"/>
              </a:rPr>
              <a:t> </a:t>
            </a:r>
            <a:r>
              <a:rPr lang="en-US" sz="4000" b="1" dirty="0" err="1">
                <a:latin typeface="Arial" panose="020B0604020202020204" pitchFamily="34" charset="0"/>
                <a:ea typeface="Calibri" panose="020F0502020204030204" pitchFamily="34" charset="0"/>
                <a:cs typeface="Arial" panose="020B0604020202020204" pitchFamily="34" charset="0"/>
              </a:rPr>
              <a:t>duy</a:t>
            </a:r>
            <a:r>
              <a:rPr lang="en-US" sz="4000" b="1" dirty="0">
                <a:latin typeface="Arial" panose="020B0604020202020204" pitchFamily="34" charset="0"/>
                <a:ea typeface="Calibri" panose="020F0502020204030204" pitchFamily="34" charset="0"/>
                <a:cs typeface="Arial" panose="020B0604020202020204" pitchFamily="34" charset="0"/>
              </a:rPr>
              <a:t>, </a:t>
            </a:r>
            <a:r>
              <a:rPr lang="en-US" sz="4000" b="1" dirty="0" err="1">
                <a:latin typeface="Arial" panose="020B0604020202020204" pitchFamily="34" charset="0"/>
                <a:ea typeface="Calibri" panose="020F0502020204030204" pitchFamily="34" charset="0"/>
                <a:cs typeface="Arial" panose="020B0604020202020204" pitchFamily="34" charset="0"/>
              </a:rPr>
              <a:t>trình</a:t>
            </a:r>
            <a:r>
              <a:rPr lang="en-US" sz="4000" b="1" dirty="0">
                <a:latin typeface="Arial" panose="020B0604020202020204" pitchFamily="34" charset="0"/>
                <a:ea typeface="Calibri" panose="020F0502020204030204" pitchFamily="34" charset="0"/>
                <a:cs typeface="Arial" panose="020B0604020202020204" pitchFamily="34" charset="0"/>
              </a:rPr>
              <a:t> </a:t>
            </a:r>
            <a:r>
              <a:rPr lang="en-US" sz="4000" b="1" dirty="0" err="1">
                <a:latin typeface="Arial" panose="020B0604020202020204" pitchFamily="34" charset="0"/>
                <a:ea typeface="Calibri" panose="020F0502020204030204" pitchFamily="34" charset="0"/>
                <a:cs typeface="Arial" panose="020B0604020202020204" pitchFamily="34" charset="0"/>
              </a:rPr>
              <a:t>bày</a:t>
            </a:r>
            <a:r>
              <a:rPr lang="en-US" sz="4000" b="1" dirty="0">
                <a:latin typeface="Arial" panose="020B0604020202020204" pitchFamily="34" charset="0"/>
                <a:ea typeface="Calibri" panose="020F0502020204030204" pitchFamily="34" charset="0"/>
                <a:cs typeface="Arial" panose="020B0604020202020204" pitchFamily="34" charset="0"/>
              </a:rPr>
              <a:t> </a:t>
            </a:r>
            <a:r>
              <a:rPr lang="en-US" sz="4000" b="1" dirty="0" err="1">
                <a:latin typeface="Arial" panose="020B0604020202020204" pitchFamily="34" charset="0"/>
                <a:ea typeface="Calibri" panose="020F0502020204030204" pitchFamily="34" charset="0"/>
                <a:cs typeface="Arial" panose="020B0604020202020204" pitchFamily="34" charset="0"/>
              </a:rPr>
              <a:t>rõ</a:t>
            </a:r>
            <a:r>
              <a:rPr lang="en-US" sz="4000" b="1" dirty="0">
                <a:latin typeface="Arial" panose="020B0604020202020204" pitchFamily="34" charset="0"/>
                <a:ea typeface="Calibri" panose="020F0502020204030204" pitchFamily="34" charset="0"/>
                <a:cs typeface="Arial" panose="020B0604020202020204" pitchFamily="34" charset="0"/>
              </a:rPr>
              <a:t> </a:t>
            </a:r>
            <a:r>
              <a:rPr lang="en-US" sz="4000" b="1" dirty="0" err="1">
                <a:latin typeface="Arial" panose="020B0604020202020204" pitchFamily="34" charset="0"/>
                <a:ea typeface="Calibri" panose="020F0502020204030204" pitchFamily="34" charset="0"/>
                <a:cs typeface="Arial" panose="020B0604020202020204" pitchFamily="34" charset="0"/>
              </a:rPr>
              <a:t>các</a:t>
            </a:r>
            <a:r>
              <a:rPr lang="en-US" sz="4000" b="1" dirty="0">
                <a:latin typeface="Arial" panose="020B0604020202020204" pitchFamily="34" charset="0"/>
                <a:ea typeface="Calibri" panose="020F0502020204030204" pitchFamily="34" charset="0"/>
                <a:cs typeface="Arial" panose="020B0604020202020204" pitchFamily="34" charset="0"/>
              </a:rPr>
              <a:t> </a:t>
            </a:r>
            <a:r>
              <a:rPr lang="en-US" sz="4000" b="1" dirty="0" err="1">
                <a:latin typeface="Arial" panose="020B0604020202020204" pitchFamily="34" charset="0"/>
                <a:ea typeface="Calibri" panose="020F0502020204030204" pitchFamily="34" charset="0"/>
                <a:cs typeface="Arial" panose="020B0604020202020204" pitchFamily="34" charset="0"/>
              </a:rPr>
              <a:t>nội</a:t>
            </a:r>
            <a:r>
              <a:rPr lang="en-US" sz="4000" b="1" dirty="0">
                <a:latin typeface="Arial" panose="020B0604020202020204" pitchFamily="34" charset="0"/>
                <a:ea typeface="Calibri" panose="020F0502020204030204" pitchFamily="34" charset="0"/>
                <a:cs typeface="Arial" panose="020B0604020202020204" pitchFamily="34" charset="0"/>
              </a:rPr>
              <a:t> dung</a:t>
            </a:r>
            <a:r>
              <a:rPr lang="en-US" sz="4000" b="1" dirty="0" smtClean="0">
                <a:latin typeface="Arial" panose="020B0604020202020204" pitchFamily="34" charset="0"/>
                <a:ea typeface="Calibri" panose="020F0502020204030204" pitchFamily="34" charset="0"/>
                <a:cs typeface="Arial" panose="020B0604020202020204" pitchFamily="34" charset="0"/>
              </a:rPr>
              <a:t>:</a:t>
            </a:r>
            <a:endParaRPr lang="en-US" sz="4000" dirty="0">
              <a:latin typeface="Arial" panose="020B0604020202020204" pitchFamily="34" charset="0"/>
              <a:ea typeface="Calibri" panose="020F0502020204030204" pitchFamily="34" charset="0"/>
              <a:cs typeface="Times New Roman" panose="02020603050405020304" pitchFamily="18" charset="0"/>
            </a:endParaRPr>
          </a:p>
        </p:txBody>
      </p:sp>
      <p:pic>
        <p:nvPicPr>
          <p:cNvPr id="17" name="Picture 1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46"/>
              </a:ext>
            </a:extLst>
          </a:blip>
          <a:srcRect/>
          <a:stretch>
            <a:fillRect/>
          </a:stretch>
        </p:blipFill>
        <p:spPr>
          <a:xfrm>
            <a:off x="12990936" y="6662204"/>
            <a:ext cx="4650713" cy="3104352"/>
          </a:xfrm>
          <a:prstGeom prst="rect">
            <a:avLst/>
          </a:prstGeom>
        </p:spPr>
      </p:pic>
      <p:sp>
        <p:nvSpPr>
          <p:cNvPr id="4" name="Rectangle 3"/>
          <p:cNvSpPr/>
          <p:nvPr/>
        </p:nvSpPr>
        <p:spPr>
          <a:xfrm>
            <a:off x="1143000" y="4000500"/>
            <a:ext cx="11506200" cy="4825745"/>
          </a:xfrm>
          <a:prstGeom prst="rect">
            <a:avLst/>
          </a:prstGeom>
        </p:spPr>
        <p:txBody>
          <a:bodyPr wrap="square">
            <a:spAutoFit/>
          </a:bodyPr>
          <a:lstStyle/>
          <a:p>
            <a:pPr marL="571500" lvl="0" indent="-571500" algn="just">
              <a:lnSpc>
                <a:spcPct val="200000"/>
              </a:lnSpc>
              <a:buFontTx/>
              <a:buChar char="-"/>
            </a:pP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Khái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niệm</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tính</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chất</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lệ</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thức</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marL="571500" lvl="0" indent="-571500" algn="just">
              <a:lnSpc>
                <a:spcPct val="200000"/>
              </a:lnSpc>
              <a:buFontTx/>
              <a:buChar char="-"/>
            </a:pP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Khái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niệm</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tính</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chất</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dãy</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bằng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nhau</a:t>
            </a:r>
            <a:endPar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a:p>
            <a:pPr marL="571500" lvl="0" indent="-571500" algn="just">
              <a:lnSpc>
                <a:spcPct val="200000"/>
              </a:lnSpc>
              <a:buFontTx/>
              <a:buChar char="-"/>
            </a:pP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Khái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niệm</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tính</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chất</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của</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đại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lượng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lệ</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thuận</a:t>
            </a:r>
            <a:endPar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a:p>
            <a:pPr marL="571500" lvl="0" indent="-571500" algn="just">
              <a:lnSpc>
                <a:spcPct val="200000"/>
              </a:lnSpc>
              <a:buFontTx/>
              <a:buChar char="-"/>
            </a:pP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Khái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niệm</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tính</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chất</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của</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đại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lượng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lệ</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nghịch</a:t>
            </a:r>
            <a:endPar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p:txBody>
      </p:sp>
      <p:pic>
        <p:nvPicPr>
          <p:cNvPr id="19" name="Picture 2">
            <a:extLst>
              <a:ext uri="{FF2B5EF4-FFF2-40B4-BE49-F238E27FC236}">
                <a16:creationId xmlns="" xmlns:a16="http://schemas.microsoft.com/office/drawing/2014/main" id="{DDC3A8FF-83CB-4F64-8638-2434EDC2CB42}"/>
              </a:ext>
            </a:extLst>
          </p:cNvPr>
          <p:cNvPicPr>
            <a:picLocks noChangeAspect="1"/>
          </p:cNvPicPr>
          <p:nvPr/>
        </p:nvPicPr>
        <p:blipFill>
          <a:blip r:embed="rId47"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947566" y="569343"/>
            <a:ext cx="1036857" cy="114512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randombar(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AutoShape 3"/>
          <p:cNvSpPr/>
          <p:nvPr/>
        </p:nvSpPr>
        <p:spPr>
          <a:xfrm>
            <a:off x="-533400" y="-190500"/>
            <a:ext cx="19149227" cy="1676400"/>
          </a:xfrm>
          <a:prstGeom prst="rect">
            <a:avLst/>
          </a:prstGeom>
          <a:solidFill>
            <a:srgbClr val="E0D2EF"/>
          </a:solidFill>
        </p:spPr>
      </p:sp>
      <p:grpSp>
        <p:nvGrpSpPr>
          <p:cNvPr id="17" name="Group 10"/>
          <p:cNvGrpSpPr/>
          <p:nvPr/>
        </p:nvGrpSpPr>
        <p:grpSpPr>
          <a:xfrm>
            <a:off x="675231" y="317705"/>
            <a:ext cx="16984499" cy="1015795"/>
            <a:chOff x="0" y="229920"/>
            <a:chExt cx="22645999" cy="1354392"/>
          </a:xfrm>
        </p:grpSpPr>
        <p:sp>
          <p:nvSpPr>
            <p:cNvPr id="18" name="AutoShape 11"/>
            <p:cNvSpPr/>
            <p:nvPr/>
          </p:nvSpPr>
          <p:spPr>
            <a:xfrm>
              <a:off x="0" y="1584312"/>
              <a:ext cx="22645999" cy="0"/>
            </a:xfrm>
            <a:prstGeom prst="line">
              <a:avLst/>
            </a:prstGeom>
            <a:ln w="12700" cap="rnd">
              <a:solidFill>
                <a:srgbClr val="000000"/>
              </a:solidFill>
              <a:prstDash val="solid"/>
              <a:headEnd type="none" w="sm" len="sm"/>
              <a:tailEnd type="none" w="sm" len="sm"/>
            </a:ln>
          </p:spPr>
        </p:sp>
        <p:sp>
          <p:nvSpPr>
            <p:cNvPr id="19" name="TextBox 12"/>
            <p:cNvSpPr txBox="1"/>
            <p:nvPr/>
          </p:nvSpPr>
          <p:spPr>
            <a:xfrm>
              <a:off x="2044980" y="229920"/>
              <a:ext cx="18844514" cy="1098932"/>
            </a:xfrm>
            <a:prstGeom prst="rect">
              <a:avLst/>
            </a:prstGeom>
          </p:spPr>
          <p:txBody>
            <a:bodyPr lIns="0" tIns="0" rIns="0" bIns="0" rtlCol="0" anchor="t">
              <a:spAutoFit/>
            </a:bodyPr>
            <a:lstStyle/>
            <a:p>
              <a:pPr algn="ctr">
                <a:lnSpc>
                  <a:spcPts val="6875"/>
                </a:lnSpc>
              </a:pPr>
              <a:r>
                <a:rPr lang="en-US" sz="5500" b="1" dirty="0" smtClean="0">
                  <a:solidFill>
                    <a:srgbClr val="171717"/>
                  </a:solidFill>
                  <a:latin typeface="Arial" panose="020B0604020202020204" pitchFamily="34" charset="0"/>
                  <a:cs typeface="Arial" panose="020B0604020202020204" pitchFamily="34" charset="0"/>
                </a:rPr>
                <a:t>LUYỆN TẬP</a:t>
              </a:r>
              <a:endParaRPr lang="en-US" sz="5500" b="1" dirty="0">
                <a:solidFill>
                  <a:srgbClr val="171717"/>
                </a:solidFill>
                <a:latin typeface="Arial" panose="020B0604020202020204" pitchFamily="34" charset="0"/>
                <a:cs typeface="Arial" panose="020B0604020202020204" pitchFamily="34" charset="0"/>
              </a:endParaRPr>
            </a:p>
          </p:txBody>
        </p:sp>
      </p:grpSp>
      <p:grpSp>
        <p:nvGrpSpPr>
          <p:cNvPr id="7" name="Group 6"/>
          <p:cNvGrpSpPr/>
          <p:nvPr/>
        </p:nvGrpSpPr>
        <p:grpSpPr>
          <a:xfrm>
            <a:off x="682980" y="1813248"/>
            <a:ext cx="4191000" cy="1346405"/>
            <a:chOff x="838200" y="2133600"/>
            <a:chExt cx="4265230" cy="1752600"/>
          </a:xfrm>
        </p:grpSpPr>
        <p:sp>
          <p:nvSpPr>
            <p:cNvPr id="6" name="Oval Callout 5"/>
            <p:cNvSpPr/>
            <p:nvPr/>
          </p:nvSpPr>
          <p:spPr>
            <a:xfrm>
              <a:off x="838200" y="2133600"/>
              <a:ext cx="4265230" cy="1752600"/>
            </a:xfrm>
            <a:prstGeom prst="wedgeEllipseCallou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22" name="Rectangle 21"/>
            <p:cNvSpPr/>
            <p:nvPr/>
          </p:nvSpPr>
          <p:spPr>
            <a:xfrm>
              <a:off x="1127609" y="2323643"/>
              <a:ext cx="3808030" cy="901592"/>
            </a:xfrm>
            <a:prstGeom prst="rect">
              <a:avLst/>
            </a:prstGeom>
          </p:spPr>
          <p:txBody>
            <a:bodyPr wrap="none">
              <a:spAutoFit/>
            </a:bodyPr>
            <a:lstStyle/>
            <a:p>
              <a:pPr algn="just">
                <a:lnSpc>
                  <a:spcPct val="150000"/>
                </a:lnSpc>
                <a:spcBef>
                  <a:spcPts val="600"/>
                </a:spcBef>
                <a:spcAft>
                  <a:spcPts val="800"/>
                </a:spcAft>
              </a:pPr>
              <a:r>
                <a:rPr lang="fr-FR" sz="4000" b="1" dirty="0" err="1">
                  <a:solidFill>
                    <a:srgbClr val="000000"/>
                  </a:solidFill>
                  <a:latin typeface="Arial" panose="020B0604020202020204" pitchFamily="34" charset="0"/>
                  <a:ea typeface="Calibri" panose="020F0502020204030204" pitchFamily="34" charset="0"/>
                  <a:cs typeface="Arial" panose="020B0604020202020204" pitchFamily="34" charset="0"/>
                </a:rPr>
                <a:t>Bài</a:t>
              </a:r>
              <a:r>
                <a:rPr lang="fr-FR" sz="4000" b="1" dirty="0">
                  <a:solidFill>
                    <a:srgbClr val="000000"/>
                  </a:solidFill>
                  <a:latin typeface="Arial" panose="020B0604020202020204" pitchFamily="34" charset="0"/>
                  <a:ea typeface="Calibri" panose="020F0502020204030204" pitchFamily="34" charset="0"/>
                  <a:cs typeface="Arial" panose="020B0604020202020204" pitchFamily="34" charset="0"/>
                </a:rPr>
                <a:t> 6.33 (Tr21) </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grpSp>
      <p:sp>
        <p:nvSpPr>
          <p:cNvPr id="8" name="Rectangle 7"/>
          <p:cNvSpPr/>
          <p:nvPr/>
        </p:nvSpPr>
        <p:spPr>
          <a:xfrm>
            <a:off x="1368685" y="3257154"/>
            <a:ext cx="15813945" cy="901593"/>
          </a:xfrm>
          <a:prstGeom prst="rect">
            <a:avLst/>
          </a:prstGeom>
        </p:spPr>
        <p:txBody>
          <a:bodyPr wrap="none">
            <a:spAutoFit/>
          </a:bodyPr>
          <a:lstStyle/>
          <a:p>
            <a:pPr algn="just">
              <a:lnSpc>
                <a:spcPct val="150000"/>
              </a:lnSpc>
              <a:spcBef>
                <a:spcPts val="600"/>
              </a:spcBef>
              <a:spcAft>
                <a:spcPts val="800"/>
              </a:spcAft>
            </a:pP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Lập</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tất</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cả</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các</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lệ</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thức</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có</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thể</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được</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từ</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bốn</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sau</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0,2; 0,3; 0,8; 1,2.</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9" name="Rectangle 8"/>
          <p:cNvSpPr/>
          <p:nvPr/>
        </p:nvSpPr>
        <p:spPr>
          <a:xfrm>
            <a:off x="1368684" y="5505951"/>
            <a:ext cx="15813945" cy="2041585"/>
          </a:xfrm>
          <a:prstGeom prst="rect">
            <a:avLst/>
          </a:prstGeom>
        </p:spPr>
        <p:txBody>
          <a:bodyPr wrap="square">
            <a:spAutoFit/>
          </a:bodyPr>
          <a:lstStyle/>
          <a:p>
            <a:pPr algn="just">
              <a:lnSpc>
                <a:spcPct val="150000"/>
              </a:lnSpc>
              <a:spcAft>
                <a:spcPts val="800"/>
              </a:spcAft>
            </a:pPr>
            <a:r>
              <a:rPr lang="en-US" sz="4000" dirty="0" err="1" smtClean="0">
                <a:solidFill>
                  <a:srgbClr val="333333"/>
                </a:solidFill>
                <a:effectLst/>
                <a:latin typeface="Arial" panose="020B0604020202020204" pitchFamily="34" charset="0"/>
                <a:ea typeface="Times New Roman" panose="02020603050405020304" pitchFamily="18" charset="0"/>
                <a:cs typeface="Arial" panose="020B0604020202020204" pitchFamily="34" charset="0"/>
              </a:rPr>
              <a:t>Từ</a:t>
            </a:r>
            <a:r>
              <a:rPr lang="en-US" sz="4000" dirty="0" smtClean="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bốn</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số</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đã</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cho</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ta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chỉ</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lập</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được</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đẳng</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thức</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0,2.1,2 = 0,3.0,8</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Từ</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đẳng</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thức</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này</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ta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lập</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được</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bốn</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tỉ</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lệ</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thức</a:t>
            </a:r>
            <a:r>
              <a:rPr lang="en-US" sz="4000" dirty="0" smtClean="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p:sp>
        <p:nvSpPr>
          <p:cNvPr id="10" name="Rectangle 9"/>
          <p:cNvSpPr/>
          <p:nvPr/>
        </p:nvSpPr>
        <p:spPr>
          <a:xfrm>
            <a:off x="8209919" y="4518767"/>
            <a:ext cx="1915122" cy="707886"/>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lvl="0" algn="ctr">
              <a:spcBef>
                <a:spcPts val="600"/>
              </a:spcBef>
              <a:spcAft>
                <a:spcPts val="800"/>
              </a:spcAft>
            </a:pPr>
            <a:r>
              <a:rPr lang="en-US" sz="4000" dirty="0" err="1">
                <a:solidFill>
                  <a:schemeClr val="bg1"/>
                </a:solidFill>
                <a:latin typeface="Arial" panose="020B0604020202020204" pitchFamily="34" charset="0"/>
                <a:ea typeface="Times New Roman" panose="02020603050405020304" pitchFamily="18" charset="0"/>
                <a:cs typeface="Arial" panose="020B0604020202020204" pitchFamily="34" charset="0"/>
              </a:rPr>
              <a:t>Giải</a:t>
            </a: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a:t>
            </a:r>
            <a:endParaRPr lang="en-US" sz="4000"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12" name="Rectangle 11"/>
              <p:cNvSpPr/>
              <p:nvPr/>
            </p:nvSpPr>
            <p:spPr>
              <a:xfrm>
                <a:off x="4419600" y="7944351"/>
                <a:ext cx="9786525" cy="131394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smtClean="0">
                              <a:latin typeface="Cambria Math" panose="02040503050406030204" pitchFamily="18" charset="0"/>
                            </a:rPr>
                          </m:ctrlPr>
                        </m:fPr>
                        <m:num>
                          <m:r>
                            <a:rPr lang="en-US" sz="4000">
                              <a:latin typeface="Cambria Math" panose="02040503050406030204" pitchFamily="18" charset="0"/>
                            </a:rPr>
                            <m:t>0</m:t>
                          </m:r>
                          <m:r>
                            <a:rPr lang="en-US" sz="4000" i="0">
                              <a:latin typeface="Cambria Math" panose="02040503050406030204" pitchFamily="18" charset="0"/>
                            </a:rPr>
                            <m:t>,2</m:t>
                          </m:r>
                        </m:num>
                        <m:den>
                          <m:r>
                            <a:rPr lang="en-US" sz="4000" i="0">
                              <a:latin typeface="Cambria Math" panose="02040503050406030204" pitchFamily="18" charset="0"/>
                            </a:rPr>
                            <m:t>0,3</m:t>
                          </m:r>
                        </m:den>
                      </m:f>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0,8</m:t>
                          </m:r>
                        </m:num>
                        <m:den>
                          <m:r>
                            <a:rPr lang="en-US" sz="4000" i="0">
                              <a:latin typeface="Cambria Math" panose="02040503050406030204" pitchFamily="18" charset="0"/>
                            </a:rPr>
                            <m:t>1,2</m:t>
                          </m:r>
                        </m:den>
                      </m:f>
                      <m:r>
                        <a:rPr lang="en-US" sz="4000" i="0">
                          <a:latin typeface="Cambria Math" panose="02040503050406030204" pitchFamily="18" charset="0"/>
                        </a:rPr>
                        <m:t>;</m:t>
                      </m:r>
                      <m:r>
                        <m:rPr>
                          <m:nor/>
                        </m:rPr>
                        <a:rPr lang="en-US" sz="4000" i="1">
                          <a:latin typeface="Cambria Math" panose="02040503050406030204" pitchFamily="18" charset="0"/>
                        </a:rPr>
                        <m:t> </m:t>
                      </m:r>
                      <m:f>
                        <m:fPr>
                          <m:ctrlPr>
                            <a:rPr lang="en-US" sz="4000" i="1">
                              <a:latin typeface="Cambria Math" panose="02040503050406030204" pitchFamily="18" charset="0"/>
                            </a:rPr>
                          </m:ctrlPr>
                        </m:fPr>
                        <m:num>
                          <m:r>
                            <a:rPr lang="en-US" sz="4000" i="0">
                              <a:latin typeface="Cambria Math" panose="02040503050406030204" pitchFamily="18" charset="0"/>
                            </a:rPr>
                            <m:t>0,2</m:t>
                          </m:r>
                        </m:num>
                        <m:den>
                          <m:r>
                            <a:rPr lang="en-US" sz="4000" i="0">
                              <a:latin typeface="Cambria Math" panose="02040503050406030204" pitchFamily="18" charset="0"/>
                            </a:rPr>
                            <m:t>0,8</m:t>
                          </m:r>
                        </m:den>
                      </m:f>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0,3</m:t>
                          </m:r>
                        </m:num>
                        <m:den>
                          <m:r>
                            <a:rPr lang="en-US" sz="4000" i="0">
                              <a:latin typeface="Cambria Math" panose="02040503050406030204" pitchFamily="18" charset="0"/>
                            </a:rPr>
                            <m:t>1,2</m:t>
                          </m:r>
                        </m:den>
                      </m:f>
                      <m:r>
                        <a:rPr lang="en-US" sz="4000" i="0">
                          <a:latin typeface="Cambria Math" panose="02040503050406030204" pitchFamily="18" charset="0"/>
                        </a:rPr>
                        <m:t>;</m:t>
                      </m:r>
                      <m:r>
                        <m:rPr>
                          <m:nor/>
                        </m:rPr>
                        <a:rPr lang="en-US" sz="4000" i="1">
                          <a:latin typeface="Cambria Math" panose="02040503050406030204" pitchFamily="18" charset="0"/>
                        </a:rPr>
                        <m:t> </m:t>
                      </m:r>
                      <m:f>
                        <m:fPr>
                          <m:ctrlPr>
                            <a:rPr lang="en-US" sz="4000" i="1">
                              <a:latin typeface="Cambria Math" panose="02040503050406030204" pitchFamily="18" charset="0"/>
                            </a:rPr>
                          </m:ctrlPr>
                        </m:fPr>
                        <m:num>
                          <m:r>
                            <a:rPr lang="en-US" sz="4000" i="0">
                              <a:latin typeface="Cambria Math" panose="02040503050406030204" pitchFamily="18" charset="0"/>
                            </a:rPr>
                            <m:t>0,3</m:t>
                          </m:r>
                        </m:num>
                        <m:den>
                          <m:r>
                            <a:rPr lang="en-US" sz="4000" i="0">
                              <a:latin typeface="Cambria Math" panose="02040503050406030204" pitchFamily="18" charset="0"/>
                            </a:rPr>
                            <m:t>0,2</m:t>
                          </m:r>
                        </m:den>
                      </m:f>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1,2</m:t>
                          </m:r>
                        </m:num>
                        <m:den>
                          <m:r>
                            <a:rPr lang="en-US" sz="4000" i="0">
                              <a:latin typeface="Cambria Math" panose="02040503050406030204" pitchFamily="18" charset="0"/>
                            </a:rPr>
                            <m:t>0,8</m:t>
                          </m:r>
                        </m:den>
                      </m:f>
                      <m:r>
                        <a:rPr lang="en-US" sz="4000" i="0">
                          <a:latin typeface="Cambria Math" panose="02040503050406030204" pitchFamily="18" charset="0"/>
                        </a:rPr>
                        <m:t>;</m:t>
                      </m:r>
                      <m:r>
                        <m:rPr>
                          <m:nor/>
                        </m:rPr>
                        <a:rPr lang="en-US" sz="4000" i="1">
                          <a:latin typeface="Cambria Math" panose="02040503050406030204" pitchFamily="18" charset="0"/>
                        </a:rPr>
                        <m:t> </m:t>
                      </m:r>
                      <m:f>
                        <m:fPr>
                          <m:ctrlPr>
                            <a:rPr lang="en-US" sz="4000" i="1">
                              <a:latin typeface="Cambria Math" panose="02040503050406030204" pitchFamily="18" charset="0"/>
                            </a:rPr>
                          </m:ctrlPr>
                        </m:fPr>
                        <m:num>
                          <m:r>
                            <a:rPr lang="en-US" sz="4000" i="0">
                              <a:latin typeface="Cambria Math" panose="02040503050406030204" pitchFamily="18" charset="0"/>
                            </a:rPr>
                            <m:t>0,</m:t>
                          </m:r>
                          <m:r>
                            <a:rPr lang="en-US" sz="4000" b="0" i="1" smtClean="0">
                              <a:latin typeface="Cambria Math" panose="02040503050406030204" pitchFamily="18" charset="0"/>
                            </a:rPr>
                            <m:t>8</m:t>
                          </m:r>
                        </m:num>
                        <m:den>
                          <m:r>
                            <a:rPr lang="en-US" sz="4000" i="0">
                              <a:latin typeface="Cambria Math" panose="02040503050406030204" pitchFamily="18" charset="0"/>
                            </a:rPr>
                            <m:t>0,2</m:t>
                          </m:r>
                        </m:den>
                      </m:f>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1,2</m:t>
                          </m:r>
                        </m:num>
                        <m:den>
                          <m:r>
                            <a:rPr lang="en-US" sz="4000" i="0">
                              <a:latin typeface="Cambria Math" panose="02040503050406030204" pitchFamily="18" charset="0"/>
                            </a:rPr>
                            <m:t>0,</m:t>
                          </m:r>
                          <m:r>
                            <a:rPr lang="en-US" sz="4000" b="0" i="1" smtClean="0">
                              <a:latin typeface="Cambria Math" panose="02040503050406030204" pitchFamily="18" charset="0"/>
                            </a:rPr>
                            <m:t>3</m:t>
                          </m:r>
                        </m:den>
                      </m:f>
                    </m:oMath>
                  </m:oMathPara>
                </a14:m>
                <a:endParaRPr lang="en-US" sz="4000" dirty="0"/>
              </a:p>
            </p:txBody>
          </p:sp>
        </mc:Choice>
        <mc:Fallback>
          <p:sp>
            <p:nvSpPr>
              <p:cNvPr id="12" name="Rectangle 11"/>
              <p:cNvSpPr>
                <a:spLocks noRot="1" noChangeAspect="1" noMove="1" noResize="1" noEditPoints="1" noAdjustHandles="1" noChangeArrowheads="1" noChangeShapeType="1" noTextEdit="1"/>
              </p:cNvSpPr>
              <p:nvPr/>
            </p:nvSpPr>
            <p:spPr>
              <a:xfrm>
                <a:off x="4419600" y="7944351"/>
                <a:ext cx="9786525" cy="1313949"/>
              </a:xfrm>
              <a:prstGeom prst="rect">
                <a:avLst/>
              </a:prstGeom>
              <a:blipFill rotWithShape="0">
                <a:blip r:embed="rId2"/>
                <a:stretch>
                  <a:fillRect/>
                </a:stretch>
              </a:blipFill>
            </p:spPr>
            <p:txBody>
              <a:bodyPr/>
              <a:lstStyle/>
              <a:p>
                <a:r>
                  <a:rPr lang="en-US">
                    <a:noFill/>
                  </a:rPr>
                  <a:t> </a:t>
                </a:r>
              </a:p>
            </p:txBody>
          </p:sp>
        </mc:Fallback>
      </mc:AlternateContent>
      <p:grpSp>
        <p:nvGrpSpPr>
          <p:cNvPr id="29" name="Google Shape;728;p28">
            <a:extLst>
              <a:ext uri="{FF2B5EF4-FFF2-40B4-BE49-F238E27FC236}">
                <a16:creationId xmlns="" xmlns:a16="http://schemas.microsoft.com/office/drawing/2014/main" id="{075DB17A-7353-4D2F-A650-B4CE0C7E9E57}"/>
              </a:ext>
            </a:extLst>
          </p:cNvPr>
          <p:cNvGrpSpPr/>
          <p:nvPr/>
        </p:nvGrpSpPr>
        <p:grpSpPr>
          <a:xfrm>
            <a:off x="15697200" y="7358546"/>
            <a:ext cx="1819110" cy="2485557"/>
            <a:chOff x="797124" y="1924250"/>
            <a:chExt cx="1819110" cy="2485557"/>
          </a:xfrm>
        </p:grpSpPr>
        <p:sp>
          <p:nvSpPr>
            <p:cNvPr id="30" name="Google Shape;729;p28">
              <a:extLst>
                <a:ext uri="{FF2B5EF4-FFF2-40B4-BE49-F238E27FC236}">
                  <a16:creationId xmlns="" xmlns:a16="http://schemas.microsoft.com/office/drawing/2014/main" id="{36A1874A-21A9-453A-9A84-EEAF27D8C4F1}"/>
                </a:ext>
              </a:extLst>
            </p:cNvPr>
            <p:cNvSpPr/>
            <p:nvPr/>
          </p:nvSpPr>
          <p:spPr>
            <a:xfrm>
              <a:off x="811371" y="2195228"/>
              <a:ext cx="266810" cy="112091"/>
            </a:xfrm>
            <a:custGeom>
              <a:avLst/>
              <a:gdLst/>
              <a:ahLst/>
              <a:cxnLst/>
              <a:rect l="l" t="t" r="r" b="b"/>
              <a:pathLst>
                <a:path w="9495" h="3989" extrusionOk="0">
                  <a:moveTo>
                    <a:pt x="6791" y="0"/>
                  </a:moveTo>
                  <a:cubicBezTo>
                    <a:pt x="4540" y="0"/>
                    <a:pt x="1474" y="668"/>
                    <a:pt x="1" y="3950"/>
                  </a:cubicBezTo>
                  <a:cubicBezTo>
                    <a:pt x="1" y="3950"/>
                    <a:pt x="375" y="3988"/>
                    <a:pt x="983" y="3988"/>
                  </a:cubicBezTo>
                  <a:cubicBezTo>
                    <a:pt x="2940" y="3988"/>
                    <a:pt x="7324" y="3599"/>
                    <a:pt x="9495" y="315"/>
                  </a:cubicBezTo>
                  <a:cubicBezTo>
                    <a:pt x="9495" y="315"/>
                    <a:pt x="8335" y="0"/>
                    <a:pt x="6791"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730;p28">
              <a:extLst>
                <a:ext uri="{FF2B5EF4-FFF2-40B4-BE49-F238E27FC236}">
                  <a16:creationId xmlns="" xmlns:a16="http://schemas.microsoft.com/office/drawing/2014/main" id="{40D21A4C-6854-4D36-873F-1F40F1D8F594}"/>
                </a:ext>
              </a:extLst>
            </p:cNvPr>
            <p:cNvSpPr/>
            <p:nvPr/>
          </p:nvSpPr>
          <p:spPr>
            <a:xfrm>
              <a:off x="1138131" y="2589626"/>
              <a:ext cx="201533" cy="587178"/>
            </a:xfrm>
            <a:custGeom>
              <a:avLst/>
              <a:gdLst/>
              <a:ahLst/>
              <a:cxnLst/>
              <a:rect l="l" t="t" r="r" b="b"/>
              <a:pathLst>
                <a:path w="7172" h="20896" extrusionOk="0">
                  <a:moveTo>
                    <a:pt x="2250" y="1"/>
                  </a:moveTo>
                  <a:cubicBezTo>
                    <a:pt x="1406" y="311"/>
                    <a:pt x="665" y="589"/>
                    <a:pt x="0" y="831"/>
                  </a:cubicBezTo>
                  <a:cubicBezTo>
                    <a:pt x="293" y="1862"/>
                    <a:pt x="573" y="2803"/>
                    <a:pt x="823" y="3753"/>
                  </a:cubicBezTo>
                  <a:cubicBezTo>
                    <a:pt x="1051" y="4606"/>
                    <a:pt x="1212" y="5479"/>
                    <a:pt x="1462" y="6330"/>
                  </a:cubicBezTo>
                  <a:cubicBezTo>
                    <a:pt x="2001" y="8176"/>
                    <a:pt x="2674" y="9986"/>
                    <a:pt x="3111" y="11856"/>
                  </a:cubicBezTo>
                  <a:cubicBezTo>
                    <a:pt x="3695" y="14353"/>
                    <a:pt x="4098" y="16895"/>
                    <a:pt x="4586" y="19418"/>
                  </a:cubicBezTo>
                  <a:cubicBezTo>
                    <a:pt x="4671" y="19877"/>
                    <a:pt x="4768" y="20338"/>
                    <a:pt x="4882" y="20895"/>
                  </a:cubicBezTo>
                  <a:lnTo>
                    <a:pt x="6870" y="20171"/>
                  </a:lnTo>
                  <a:cubicBezTo>
                    <a:pt x="7133" y="20078"/>
                    <a:pt x="7171" y="19916"/>
                    <a:pt x="7099" y="19656"/>
                  </a:cubicBezTo>
                  <a:cubicBezTo>
                    <a:pt x="6353" y="16878"/>
                    <a:pt x="5684" y="14079"/>
                    <a:pt x="4852" y="11328"/>
                  </a:cubicBezTo>
                  <a:cubicBezTo>
                    <a:pt x="4110" y="8865"/>
                    <a:pt x="3394" y="6403"/>
                    <a:pt x="2970" y="3860"/>
                  </a:cubicBezTo>
                  <a:cubicBezTo>
                    <a:pt x="2754" y="2590"/>
                    <a:pt x="2496" y="1326"/>
                    <a:pt x="2250"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731;p28">
              <a:extLst>
                <a:ext uri="{FF2B5EF4-FFF2-40B4-BE49-F238E27FC236}">
                  <a16:creationId xmlns="" xmlns:a16="http://schemas.microsoft.com/office/drawing/2014/main" id="{4997687E-20EF-4BB6-8627-2AECDF099511}"/>
                </a:ext>
              </a:extLst>
            </p:cNvPr>
            <p:cNvSpPr/>
            <p:nvPr/>
          </p:nvSpPr>
          <p:spPr>
            <a:xfrm>
              <a:off x="1322475" y="3304376"/>
              <a:ext cx="116137" cy="180795"/>
            </a:xfrm>
            <a:custGeom>
              <a:avLst/>
              <a:gdLst/>
              <a:ahLst/>
              <a:cxnLst/>
              <a:rect l="l" t="t" r="r" b="b"/>
              <a:pathLst>
                <a:path w="4133" h="6434" extrusionOk="0">
                  <a:moveTo>
                    <a:pt x="2349" y="1"/>
                  </a:moveTo>
                  <a:cubicBezTo>
                    <a:pt x="1721" y="116"/>
                    <a:pt x="1158" y="202"/>
                    <a:pt x="598" y="329"/>
                  </a:cubicBezTo>
                  <a:cubicBezTo>
                    <a:pt x="166" y="428"/>
                    <a:pt x="0" y="760"/>
                    <a:pt x="107" y="1211"/>
                  </a:cubicBezTo>
                  <a:cubicBezTo>
                    <a:pt x="339" y="2169"/>
                    <a:pt x="577" y="3128"/>
                    <a:pt x="805" y="4086"/>
                  </a:cubicBezTo>
                  <a:cubicBezTo>
                    <a:pt x="878" y="4376"/>
                    <a:pt x="940" y="4666"/>
                    <a:pt x="1009" y="4960"/>
                  </a:cubicBezTo>
                  <a:cubicBezTo>
                    <a:pt x="1316" y="4860"/>
                    <a:pt x="1594" y="4814"/>
                    <a:pt x="1848" y="4814"/>
                  </a:cubicBezTo>
                  <a:cubicBezTo>
                    <a:pt x="2881" y="4814"/>
                    <a:pt x="3520" y="5565"/>
                    <a:pt x="4132" y="6434"/>
                  </a:cubicBezTo>
                  <a:cubicBezTo>
                    <a:pt x="3539" y="4299"/>
                    <a:pt x="2950" y="2165"/>
                    <a:pt x="2349"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732;p28">
              <a:extLst>
                <a:ext uri="{FF2B5EF4-FFF2-40B4-BE49-F238E27FC236}">
                  <a16:creationId xmlns="" xmlns:a16="http://schemas.microsoft.com/office/drawing/2014/main" id="{EF9A6498-A013-4235-B507-2C0500903740}"/>
                </a:ext>
              </a:extLst>
            </p:cNvPr>
            <p:cNvSpPr/>
            <p:nvPr/>
          </p:nvSpPr>
          <p:spPr>
            <a:xfrm>
              <a:off x="1189472" y="3329048"/>
              <a:ext cx="144827" cy="169303"/>
            </a:xfrm>
            <a:custGeom>
              <a:avLst/>
              <a:gdLst/>
              <a:ahLst/>
              <a:cxnLst/>
              <a:rect l="l" t="t" r="r" b="b"/>
              <a:pathLst>
                <a:path w="5154" h="6025" extrusionOk="0">
                  <a:moveTo>
                    <a:pt x="3958" y="0"/>
                  </a:moveTo>
                  <a:cubicBezTo>
                    <a:pt x="2607" y="265"/>
                    <a:pt x="1318" y="511"/>
                    <a:pt x="1" y="768"/>
                  </a:cubicBezTo>
                  <a:cubicBezTo>
                    <a:pt x="636" y="2509"/>
                    <a:pt x="1276" y="4260"/>
                    <a:pt x="1920" y="6024"/>
                  </a:cubicBezTo>
                  <a:cubicBezTo>
                    <a:pt x="2218" y="5385"/>
                    <a:pt x="2661" y="5010"/>
                    <a:pt x="3233" y="5010"/>
                  </a:cubicBezTo>
                  <a:cubicBezTo>
                    <a:pt x="3736" y="5010"/>
                    <a:pt x="4339" y="5300"/>
                    <a:pt x="5031" y="5956"/>
                  </a:cubicBezTo>
                  <a:cubicBezTo>
                    <a:pt x="5153" y="3808"/>
                    <a:pt x="4408" y="1947"/>
                    <a:pt x="3958" y="0"/>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733;p28">
              <a:extLst>
                <a:ext uri="{FF2B5EF4-FFF2-40B4-BE49-F238E27FC236}">
                  <a16:creationId xmlns="" xmlns:a16="http://schemas.microsoft.com/office/drawing/2014/main" id="{51DF8906-4E13-4879-A9E4-7711C295390D}"/>
                </a:ext>
              </a:extLst>
            </p:cNvPr>
            <p:cNvSpPr/>
            <p:nvPr/>
          </p:nvSpPr>
          <p:spPr>
            <a:xfrm>
              <a:off x="1073611" y="3315644"/>
              <a:ext cx="156489" cy="231179"/>
            </a:xfrm>
            <a:custGeom>
              <a:avLst/>
              <a:gdLst/>
              <a:ahLst/>
              <a:cxnLst/>
              <a:rect l="l" t="t" r="r" b="b"/>
              <a:pathLst>
                <a:path w="5569" h="8227" extrusionOk="0">
                  <a:moveTo>
                    <a:pt x="128" y="0"/>
                  </a:moveTo>
                  <a:lnTo>
                    <a:pt x="1" y="77"/>
                  </a:lnTo>
                  <a:cubicBezTo>
                    <a:pt x="619" y="2761"/>
                    <a:pt x="1242" y="5448"/>
                    <a:pt x="1883" y="8226"/>
                  </a:cubicBezTo>
                  <a:cubicBezTo>
                    <a:pt x="1979" y="8046"/>
                    <a:pt x="2027" y="7958"/>
                    <a:pt x="2073" y="7872"/>
                  </a:cubicBezTo>
                  <a:cubicBezTo>
                    <a:pt x="2446" y="7127"/>
                    <a:pt x="2847" y="6767"/>
                    <a:pt x="3371" y="6767"/>
                  </a:cubicBezTo>
                  <a:cubicBezTo>
                    <a:pt x="3691" y="6767"/>
                    <a:pt x="4056" y="6901"/>
                    <a:pt x="4489" y="7165"/>
                  </a:cubicBezTo>
                  <a:cubicBezTo>
                    <a:pt x="4717" y="7306"/>
                    <a:pt x="4924" y="7485"/>
                    <a:pt x="5124" y="7672"/>
                  </a:cubicBezTo>
                  <a:cubicBezTo>
                    <a:pt x="5259" y="7795"/>
                    <a:pt x="5358" y="7962"/>
                    <a:pt x="5467" y="8111"/>
                  </a:cubicBezTo>
                  <a:cubicBezTo>
                    <a:pt x="5564" y="7975"/>
                    <a:pt x="5568" y="7941"/>
                    <a:pt x="5560" y="7910"/>
                  </a:cubicBezTo>
                  <a:cubicBezTo>
                    <a:pt x="4822" y="5743"/>
                    <a:pt x="4094" y="3570"/>
                    <a:pt x="3336" y="1406"/>
                  </a:cubicBezTo>
                  <a:cubicBezTo>
                    <a:pt x="3289" y="1274"/>
                    <a:pt x="3048" y="1158"/>
                    <a:pt x="2878" y="1129"/>
                  </a:cubicBezTo>
                  <a:cubicBezTo>
                    <a:pt x="1883" y="959"/>
                    <a:pt x="844" y="903"/>
                    <a:pt x="128" y="0"/>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734;p28">
              <a:extLst>
                <a:ext uri="{FF2B5EF4-FFF2-40B4-BE49-F238E27FC236}">
                  <a16:creationId xmlns="" xmlns:a16="http://schemas.microsoft.com/office/drawing/2014/main" id="{AF523664-908D-4D5E-AF15-518152441800}"/>
                </a:ext>
              </a:extLst>
            </p:cNvPr>
            <p:cNvSpPr/>
            <p:nvPr/>
          </p:nvSpPr>
          <p:spPr>
            <a:xfrm>
              <a:off x="929873" y="2675250"/>
              <a:ext cx="211172" cy="606314"/>
            </a:xfrm>
            <a:custGeom>
              <a:avLst/>
              <a:gdLst/>
              <a:ahLst/>
              <a:cxnLst/>
              <a:rect l="l" t="t" r="r" b="b"/>
              <a:pathLst>
                <a:path w="7515" h="21577" extrusionOk="0">
                  <a:moveTo>
                    <a:pt x="2420" y="1"/>
                  </a:moveTo>
                  <a:cubicBezTo>
                    <a:pt x="1591" y="123"/>
                    <a:pt x="805" y="243"/>
                    <a:pt x="13" y="358"/>
                  </a:cubicBezTo>
                  <a:cubicBezTo>
                    <a:pt x="13" y="375"/>
                    <a:pt x="0" y="431"/>
                    <a:pt x="13" y="478"/>
                  </a:cubicBezTo>
                  <a:cubicBezTo>
                    <a:pt x="802" y="3820"/>
                    <a:pt x="1585" y="7165"/>
                    <a:pt x="2365" y="10514"/>
                  </a:cubicBezTo>
                  <a:cubicBezTo>
                    <a:pt x="2408" y="10704"/>
                    <a:pt x="2374" y="10917"/>
                    <a:pt x="2416" y="11109"/>
                  </a:cubicBezTo>
                  <a:cubicBezTo>
                    <a:pt x="2483" y="11425"/>
                    <a:pt x="2535" y="11757"/>
                    <a:pt x="2696" y="12021"/>
                  </a:cubicBezTo>
                  <a:cubicBezTo>
                    <a:pt x="2776" y="12153"/>
                    <a:pt x="3077" y="12162"/>
                    <a:pt x="3281" y="12201"/>
                  </a:cubicBezTo>
                  <a:cubicBezTo>
                    <a:pt x="4485" y="12434"/>
                    <a:pt x="5108" y="13440"/>
                    <a:pt x="4747" y="14650"/>
                  </a:cubicBezTo>
                  <a:cubicBezTo>
                    <a:pt x="4654" y="14960"/>
                    <a:pt x="4705" y="15177"/>
                    <a:pt x="4854" y="15446"/>
                  </a:cubicBezTo>
                  <a:cubicBezTo>
                    <a:pt x="5201" y="16068"/>
                    <a:pt x="5543" y="16699"/>
                    <a:pt x="5820" y="17359"/>
                  </a:cubicBezTo>
                  <a:cubicBezTo>
                    <a:pt x="6150" y="18164"/>
                    <a:pt x="5887" y="19062"/>
                    <a:pt x="5218" y="19612"/>
                  </a:cubicBezTo>
                  <a:cubicBezTo>
                    <a:pt x="5027" y="19765"/>
                    <a:pt x="4794" y="19872"/>
                    <a:pt x="4569" y="20008"/>
                  </a:cubicBezTo>
                  <a:cubicBezTo>
                    <a:pt x="4671" y="20502"/>
                    <a:pt x="4772" y="20984"/>
                    <a:pt x="4895" y="21576"/>
                  </a:cubicBezTo>
                  <a:cubicBezTo>
                    <a:pt x="5514" y="20362"/>
                    <a:pt x="6594" y="20170"/>
                    <a:pt x="7514" y="19928"/>
                  </a:cubicBezTo>
                  <a:cubicBezTo>
                    <a:pt x="7319" y="19424"/>
                    <a:pt x="7112" y="18973"/>
                    <a:pt x="6980" y="18504"/>
                  </a:cubicBezTo>
                  <a:cubicBezTo>
                    <a:pt x="6883" y="18168"/>
                    <a:pt x="6929" y="17793"/>
                    <a:pt x="6840" y="17452"/>
                  </a:cubicBezTo>
                  <a:cubicBezTo>
                    <a:pt x="6323" y="15496"/>
                    <a:pt x="5734" y="13554"/>
                    <a:pt x="5273" y="11586"/>
                  </a:cubicBezTo>
                  <a:cubicBezTo>
                    <a:pt x="4738" y="9299"/>
                    <a:pt x="4302" y="6991"/>
                    <a:pt x="3831" y="4690"/>
                  </a:cubicBezTo>
                  <a:cubicBezTo>
                    <a:pt x="3501" y="3076"/>
                    <a:pt x="3085" y="1491"/>
                    <a:pt x="2420"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735;p28">
              <a:extLst>
                <a:ext uri="{FF2B5EF4-FFF2-40B4-BE49-F238E27FC236}">
                  <a16:creationId xmlns="" xmlns:a16="http://schemas.microsoft.com/office/drawing/2014/main" id="{8C394B14-1708-4F20-9E1A-3555373902CC}"/>
                </a:ext>
              </a:extLst>
            </p:cNvPr>
            <p:cNvSpPr/>
            <p:nvPr/>
          </p:nvSpPr>
          <p:spPr>
            <a:xfrm>
              <a:off x="1010608" y="2619469"/>
              <a:ext cx="241997" cy="556605"/>
            </a:xfrm>
            <a:custGeom>
              <a:avLst/>
              <a:gdLst/>
              <a:ahLst/>
              <a:cxnLst/>
              <a:rect l="l" t="t" r="r" b="b"/>
              <a:pathLst>
                <a:path w="8612" h="19808" extrusionOk="0">
                  <a:moveTo>
                    <a:pt x="4005" y="0"/>
                  </a:moveTo>
                  <a:cubicBezTo>
                    <a:pt x="2623" y="627"/>
                    <a:pt x="1306" y="1228"/>
                    <a:pt x="1" y="1819"/>
                  </a:cubicBezTo>
                  <a:cubicBezTo>
                    <a:pt x="183" y="2122"/>
                    <a:pt x="412" y="2390"/>
                    <a:pt x="513" y="2696"/>
                  </a:cubicBezTo>
                  <a:cubicBezTo>
                    <a:pt x="878" y="3775"/>
                    <a:pt x="1276" y="4848"/>
                    <a:pt x="1526" y="5955"/>
                  </a:cubicBezTo>
                  <a:cubicBezTo>
                    <a:pt x="1959" y="7847"/>
                    <a:pt x="2217" y="9776"/>
                    <a:pt x="2670" y="11658"/>
                  </a:cubicBezTo>
                  <a:cubicBezTo>
                    <a:pt x="3268" y="14125"/>
                    <a:pt x="3996" y="16557"/>
                    <a:pt x="4624" y="19012"/>
                  </a:cubicBezTo>
                  <a:cubicBezTo>
                    <a:pt x="4747" y="19499"/>
                    <a:pt x="4903" y="19768"/>
                    <a:pt x="5351" y="19768"/>
                  </a:cubicBezTo>
                  <a:cubicBezTo>
                    <a:pt x="5413" y="19768"/>
                    <a:pt x="5479" y="19763"/>
                    <a:pt x="5552" y="19753"/>
                  </a:cubicBezTo>
                  <a:cubicBezTo>
                    <a:pt x="5623" y="19743"/>
                    <a:pt x="5695" y="19739"/>
                    <a:pt x="5768" y="19739"/>
                  </a:cubicBezTo>
                  <a:cubicBezTo>
                    <a:pt x="6046" y="19739"/>
                    <a:pt x="6333" y="19796"/>
                    <a:pt x="6616" y="19803"/>
                  </a:cubicBezTo>
                  <a:cubicBezTo>
                    <a:pt x="6833" y="19806"/>
                    <a:pt x="7051" y="19807"/>
                    <a:pt x="7271" y="19807"/>
                  </a:cubicBezTo>
                  <a:cubicBezTo>
                    <a:pt x="7710" y="19807"/>
                    <a:pt x="8154" y="19803"/>
                    <a:pt x="8612" y="19803"/>
                  </a:cubicBezTo>
                  <a:cubicBezTo>
                    <a:pt x="8536" y="19394"/>
                    <a:pt x="8458" y="18978"/>
                    <a:pt x="8383" y="18560"/>
                  </a:cubicBezTo>
                  <a:cubicBezTo>
                    <a:pt x="7908" y="16038"/>
                    <a:pt x="7564" y="13478"/>
                    <a:pt x="6925" y="10999"/>
                  </a:cubicBezTo>
                  <a:cubicBezTo>
                    <a:pt x="6086" y="7736"/>
                    <a:pt x="4988" y="4546"/>
                    <a:pt x="4356" y="1228"/>
                  </a:cubicBezTo>
                  <a:cubicBezTo>
                    <a:pt x="4285" y="831"/>
                    <a:pt x="4137" y="452"/>
                    <a:pt x="4005" y="0"/>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736;p28">
              <a:extLst>
                <a:ext uri="{FF2B5EF4-FFF2-40B4-BE49-F238E27FC236}">
                  <a16:creationId xmlns="" xmlns:a16="http://schemas.microsoft.com/office/drawing/2014/main" id="{1B621FF4-44DC-4FCC-A5EF-AADD8DD5A8A0}"/>
                </a:ext>
              </a:extLst>
            </p:cNvPr>
            <p:cNvSpPr/>
            <p:nvPr/>
          </p:nvSpPr>
          <p:spPr>
            <a:xfrm>
              <a:off x="797124" y="1924250"/>
              <a:ext cx="1819110" cy="2485557"/>
            </a:xfrm>
            <a:custGeom>
              <a:avLst/>
              <a:gdLst/>
              <a:ahLst/>
              <a:cxnLst/>
              <a:rect l="l" t="t" r="r" b="b"/>
              <a:pathLst>
                <a:path w="64737" h="88454" extrusionOk="0">
                  <a:moveTo>
                    <a:pt x="7332" y="9914"/>
                  </a:moveTo>
                  <a:cubicBezTo>
                    <a:pt x="8073" y="9914"/>
                    <a:pt x="8790" y="10033"/>
                    <a:pt x="9437" y="10279"/>
                  </a:cubicBezTo>
                  <a:cubicBezTo>
                    <a:pt x="6984" y="12417"/>
                    <a:pt x="4059" y="13264"/>
                    <a:pt x="827" y="13470"/>
                  </a:cubicBezTo>
                  <a:cubicBezTo>
                    <a:pt x="2154" y="11212"/>
                    <a:pt x="4877" y="9914"/>
                    <a:pt x="7332" y="9914"/>
                  </a:cubicBezTo>
                  <a:close/>
                  <a:moveTo>
                    <a:pt x="24310" y="1290"/>
                  </a:moveTo>
                  <a:cubicBezTo>
                    <a:pt x="25559" y="1290"/>
                    <a:pt x="26803" y="1506"/>
                    <a:pt x="28036" y="1720"/>
                  </a:cubicBezTo>
                  <a:cubicBezTo>
                    <a:pt x="31040" y="2249"/>
                    <a:pt x="34616" y="4763"/>
                    <a:pt x="35290" y="8712"/>
                  </a:cubicBezTo>
                  <a:cubicBezTo>
                    <a:pt x="35633" y="10709"/>
                    <a:pt x="35493" y="12609"/>
                    <a:pt x="34917" y="14504"/>
                  </a:cubicBezTo>
                  <a:cubicBezTo>
                    <a:pt x="34604" y="15535"/>
                    <a:pt x="33879" y="16319"/>
                    <a:pt x="33089" y="17127"/>
                  </a:cubicBezTo>
                  <a:cubicBezTo>
                    <a:pt x="33323" y="16374"/>
                    <a:pt x="33555" y="15722"/>
                    <a:pt x="33716" y="15049"/>
                  </a:cubicBezTo>
                  <a:cubicBezTo>
                    <a:pt x="33796" y="14712"/>
                    <a:pt x="33796" y="14334"/>
                    <a:pt x="33741" y="13988"/>
                  </a:cubicBezTo>
                  <a:cubicBezTo>
                    <a:pt x="33626" y="13255"/>
                    <a:pt x="33208" y="12844"/>
                    <a:pt x="32638" y="12844"/>
                  </a:cubicBezTo>
                  <a:cubicBezTo>
                    <a:pt x="32417" y="12844"/>
                    <a:pt x="32173" y="12906"/>
                    <a:pt x="31915" y="13034"/>
                  </a:cubicBezTo>
                  <a:cubicBezTo>
                    <a:pt x="31471" y="13256"/>
                    <a:pt x="31094" y="13613"/>
                    <a:pt x="30580" y="13988"/>
                  </a:cubicBezTo>
                  <a:cubicBezTo>
                    <a:pt x="30301" y="13405"/>
                    <a:pt x="29932" y="12813"/>
                    <a:pt x="29741" y="12170"/>
                  </a:cubicBezTo>
                  <a:cubicBezTo>
                    <a:pt x="29491" y="11343"/>
                    <a:pt x="29368" y="10479"/>
                    <a:pt x="29220" y="9622"/>
                  </a:cubicBezTo>
                  <a:cubicBezTo>
                    <a:pt x="29120" y="9049"/>
                    <a:pt x="28976" y="8779"/>
                    <a:pt x="28675" y="8779"/>
                  </a:cubicBezTo>
                  <a:cubicBezTo>
                    <a:pt x="28504" y="8779"/>
                    <a:pt x="28284" y="8866"/>
                    <a:pt x="27992" y="9034"/>
                  </a:cubicBezTo>
                  <a:cubicBezTo>
                    <a:pt x="26962" y="9631"/>
                    <a:pt x="25882" y="9892"/>
                    <a:pt x="24768" y="9892"/>
                  </a:cubicBezTo>
                  <a:cubicBezTo>
                    <a:pt x="24292" y="9892"/>
                    <a:pt x="23809" y="9844"/>
                    <a:pt x="23322" y="9755"/>
                  </a:cubicBezTo>
                  <a:cubicBezTo>
                    <a:pt x="22043" y="9524"/>
                    <a:pt x="21488" y="8889"/>
                    <a:pt x="21293" y="7611"/>
                  </a:cubicBezTo>
                  <a:cubicBezTo>
                    <a:pt x="21204" y="7037"/>
                    <a:pt x="21052" y="6765"/>
                    <a:pt x="20747" y="6765"/>
                  </a:cubicBezTo>
                  <a:cubicBezTo>
                    <a:pt x="20575" y="6765"/>
                    <a:pt x="20354" y="6852"/>
                    <a:pt x="20069" y="7019"/>
                  </a:cubicBezTo>
                  <a:cubicBezTo>
                    <a:pt x="19001" y="7649"/>
                    <a:pt x="17881" y="7929"/>
                    <a:pt x="16722" y="7929"/>
                  </a:cubicBezTo>
                  <a:cubicBezTo>
                    <a:pt x="16242" y="7929"/>
                    <a:pt x="15755" y="7881"/>
                    <a:pt x="15262" y="7790"/>
                  </a:cubicBezTo>
                  <a:cubicBezTo>
                    <a:pt x="13619" y="7484"/>
                    <a:pt x="12551" y="6032"/>
                    <a:pt x="12767" y="4472"/>
                  </a:cubicBezTo>
                  <a:cubicBezTo>
                    <a:pt x="12894" y="3549"/>
                    <a:pt x="13382" y="2918"/>
                    <a:pt x="14263" y="2586"/>
                  </a:cubicBezTo>
                  <a:cubicBezTo>
                    <a:pt x="15508" y="2115"/>
                    <a:pt x="16794" y="2073"/>
                    <a:pt x="18091" y="2073"/>
                  </a:cubicBezTo>
                  <a:cubicBezTo>
                    <a:pt x="18287" y="2073"/>
                    <a:pt x="18483" y="2074"/>
                    <a:pt x="18679" y="2075"/>
                  </a:cubicBezTo>
                  <a:cubicBezTo>
                    <a:pt x="18909" y="2075"/>
                    <a:pt x="19145" y="2079"/>
                    <a:pt x="19381" y="2079"/>
                  </a:cubicBezTo>
                  <a:cubicBezTo>
                    <a:pt x="20041" y="2079"/>
                    <a:pt x="20708" y="2049"/>
                    <a:pt x="21285" y="1824"/>
                  </a:cubicBezTo>
                  <a:cubicBezTo>
                    <a:pt x="22294" y="1430"/>
                    <a:pt x="23304" y="1290"/>
                    <a:pt x="24310" y="1290"/>
                  </a:cubicBezTo>
                  <a:close/>
                  <a:moveTo>
                    <a:pt x="38025" y="669"/>
                  </a:moveTo>
                  <a:cubicBezTo>
                    <a:pt x="38423" y="669"/>
                    <a:pt x="38836" y="710"/>
                    <a:pt x="39261" y="793"/>
                  </a:cubicBezTo>
                  <a:cubicBezTo>
                    <a:pt x="40184" y="971"/>
                    <a:pt x="41078" y="1274"/>
                    <a:pt x="41803" y="1892"/>
                  </a:cubicBezTo>
                  <a:cubicBezTo>
                    <a:pt x="43147" y="3033"/>
                    <a:pt x="44727" y="3488"/>
                    <a:pt x="46435" y="3629"/>
                  </a:cubicBezTo>
                  <a:cubicBezTo>
                    <a:pt x="46837" y="3659"/>
                    <a:pt x="47240" y="3744"/>
                    <a:pt x="47638" y="3808"/>
                  </a:cubicBezTo>
                  <a:cubicBezTo>
                    <a:pt x="48931" y="4025"/>
                    <a:pt x="50231" y="5427"/>
                    <a:pt x="49685" y="7139"/>
                  </a:cubicBezTo>
                  <a:cubicBezTo>
                    <a:pt x="49299" y="8362"/>
                    <a:pt x="48719" y="9461"/>
                    <a:pt x="48015" y="10509"/>
                  </a:cubicBezTo>
                  <a:cubicBezTo>
                    <a:pt x="47130" y="11834"/>
                    <a:pt x="46642" y="13266"/>
                    <a:pt x="46701" y="14876"/>
                  </a:cubicBezTo>
                  <a:cubicBezTo>
                    <a:pt x="46720" y="15366"/>
                    <a:pt x="46669" y="15864"/>
                    <a:pt x="46596" y="16350"/>
                  </a:cubicBezTo>
                  <a:cubicBezTo>
                    <a:pt x="46339" y="18109"/>
                    <a:pt x="45021" y="19247"/>
                    <a:pt x="43475" y="19247"/>
                  </a:cubicBezTo>
                  <a:cubicBezTo>
                    <a:pt x="42986" y="19247"/>
                    <a:pt x="42473" y="19133"/>
                    <a:pt x="41964" y="18888"/>
                  </a:cubicBezTo>
                  <a:cubicBezTo>
                    <a:pt x="40024" y="17956"/>
                    <a:pt x="38362" y="16682"/>
                    <a:pt x="37557" y="14526"/>
                  </a:cubicBezTo>
                  <a:cubicBezTo>
                    <a:pt x="37218" y="13623"/>
                    <a:pt x="36689" y="12797"/>
                    <a:pt x="36295" y="11915"/>
                  </a:cubicBezTo>
                  <a:cubicBezTo>
                    <a:pt x="36171" y="11638"/>
                    <a:pt x="36209" y="11293"/>
                    <a:pt x="36171" y="10978"/>
                  </a:cubicBezTo>
                  <a:cubicBezTo>
                    <a:pt x="36027" y="8767"/>
                    <a:pt x="35727" y="6599"/>
                    <a:pt x="34277" y="4793"/>
                  </a:cubicBezTo>
                  <a:cubicBezTo>
                    <a:pt x="34171" y="4660"/>
                    <a:pt x="34061" y="4533"/>
                    <a:pt x="33947" y="4409"/>
                  </a:cubicBezTo>
                  <a:cubicBezTo>
                    <a:pt x="33340" y="3766"/>
                    <a:pt x="33315" y="3336"/>
                    <a:pt x="33921" y="2637"/>
                  </a:cubicBezTo>
                  <a:cubicBezTo>
                    <a:pt x="35059" y="1322"/>
                    <a:pt x="36436" y="669"/>
                    <a:pt x="38025" y="669"/>
                  </a:cubicBezTo>
                  <a:close/>
                  <a:moveTo>
                    <a:pt x="11305" y="10131"/>
                  </a:moveTo>
                  <a:cubicBezTo>
                    <a:pt x="11961" y="12349"/>
                    <a:pt x="12054" y="14543"/>
                    <a:pt x="12652" y="16587"/>
                  </a:cubicBezTo>
                  <a:lnTo>
                    <a:pt x="12652" y="16587"/>
                  </a:lnTo>
                  <a:cubicBezTo>
                    <a:pt x="10885" y="17418"/>
                    <a:pt x="9221" y="18253"/>
                    <a:pt x="7511" y="18995"/>
                  </a:cubicBezTo>
                  <a:cubicBezTo>
                    <a:pt x="6003" y="19647"/>
                    <a:pt x="4418" y="20073"/>
                    <a:pt x="2774" y="20201"/>
                  </a:cubicBezTo>
                  <a:cubicBezTo>
                    <a:pt x="2181" y="18178"/>
                    <a:pt x="1592" y="16180"/>
                    <a:pt x="1007" y="14182"/>
                  </a:cubicBezTo>
                  <a:cubicBezTo>
                    <a:pt x="1859" y="14067"/>
                    <a:pt x="2698" y="13977"/>
                    <a:pt x="3524" y="13837"/>
                  </a:cubicBezTo>
                  <a:cubicBezTo>
                    <a:pt x="5630" y="13478"/>
                    <a:pt x="7550" y="12695"/>
                    <a:pt x="9262" y="11383"/>
                  </a:cubicBezTo>
                  <a:cubicBezTo>
                    <a:pt x="9855" y="10931"/>
                    <a:pt x="10537" y="10595"/>
                    <a:pt x="11305" y="10131"/>
                  </a:cubicBezTo>
                  <a:close/>
                  <a:moveTo>
                    <a:pt x="12801" y="17372"/>
                  </a:moveTo>
                  <a:cubicBezTo>
                    <a:pt x="13000" y="18215"/>
                    <a:pt x="13186" y="19003"/>
                    <a:pt x="13377" y="19808"/>
                  </a:cubicBezTo>
                  <a:lnTo>
                    <a:pt x="13378" y="19808"/>
                  </a:lnTo>
                  <a:cubicBezTo>
                    <a:pt x="12551" y="20139"/>
                    <a:pt x="11768" y="20451"/>
                    <a:pt x="10987" y="20767"/>
                  </a:cubicBezTo>
                  <a:cubicBezTo>
                    <a:pt x="9433" y="21393"/>
                    <a:pt x="7894" y="22066"/>
                    <a:pt x="6318" y="22632"/>
                  </a:cubicBezTo>
                  <a:cubicBezTo>
                    <a:pt x="5440" y="22952"/>
                    <a:pt x="4499" y="23096"/>
                    <a:pt x="3530" y="23335"/>
                  </a:cubicBezTo>
                  <a:cubicBezTo>
                    <a:pt x="3292" y="22437"/>
                    <a:pt x="3089" y="21653"/>
                    <a:pt x="2868" y="20814"/>
                  </a:cubicBezTo>
                  <a:cubicBezTo>
                    <a:pt x="3178" y="20783"/>
                    <a:pt x="3441" y="20753"/>
                    <a:pt x="3703" y="20728"/>
                  </a:cubicBezTo>
                  <a:cubicBezTo>
                    <a:pt x="5881" y="20511"/>
                    <a:pt x="7851" y="19676"/>
                    <a:pt x="9784" y="18693"/>
                  </a:cubicBezTo>
                  <a:cubicBezTo>
                    <a:pt x="10746" y="18202"/>
                    <a:pt x="11762" y="17824"/>
                    <a:pt x="12801" y="17372"/>
                  </a:cubicBezTo>
                  <a:close/>
                  <a:moveTo>
                    <a:pt x="13563" y="20554"/>
                  </a:moveTo>
                  <a:cubicBezTo>
                    <a:pt x="13791" y="21435"/>
                    <a:pt x="14008" y="22261"/>
                    <a:pt x="14224" y="23083"/>
                  </a:cubicBezTo>
                  <a:lnTo>
                    <a:pt x="14224" y="23083"/>
                  </a:lnTo>
                  <a:cubicBezTo>
                    <a:pt x="12195" y="23556"/>
                    <a:pt x="10386" y="24481"/>
                    <a:pt x="8563" y="25358"/>
                  </a:cubicBezTo>
                  <a:cubicBezTo>
                    <a:pt x="7279" y="25977"/>
                    <a:pt x="5944" y="26330"/>
                    <a:pt x="4495" y="26432"/>
                  </a:cubicBezTo>
                  <a:cubicBezTo>
                    <a:pt x="4228" y="25584"/>
                    <a:pt x="3970" y="24762"/>
                    <a:pt x="3690" y="23872"/>
                  </a:cubicBezTo>
                  <a:cubicBezTo>
                    <a:pt x="4106" y="23833"/>
                    <a:pt x="4483" y="23851"/>
                    <a:pt x="4825" y="23752"/>
                  </a:cubicBezTo>
                  <a:cubicBezTo>
                    <a:pt x="5877" y="23446"/>
                    <a:pt x="6928" y="23126"/>
                    <a:pt x="7956" y="22756"/>
                  </a:cubicBezTo>
                  <a:cubicBezTo>
                    <a:pt x="8881" y="22420"/>
                    <a:pt x="9762" y="21990"/>
                    <a:pt x="10678" y="21632"/>
                  </a:cubicBezTo>
                  <a:cubicBezTo>
                    <a:pt x="11601" y="21266"/>
                    <a:pt x="12542" y="20933"/>
                    <a:pt x="13563" y="20554"/>
                  </a:cubicBezTo>
                  <a:close/>
                  <a:moveTo>
                    <a:pt x="20462" y="7834"/>
                  </a:moveTo>
                  <a:cubicBezTo>
                    <a:pt x="20492" y="7915"/>
                    <a:pt x="20530" y="7992"/>
                    <a:pt x="20544" y="8073"/>
                  </a:cubicBezTo>
                  <a:cubicBezTo>
                    <a:pt x="20789" y="9534"/>
                    <a:pt x="21759" y="10279"/>
                    <a:pt x="23107" y="10556"/>
                  </a:cubicBezTo>
                  <a:cubicBezTo>
                    <a:pt x="23662" y="10670"/>
                    <a:pt x="24212" y="10729"/>
                    <a:pt x="24758" y="10729"/>
                  </a:cubicBezTo>
                  <a:cubicBezTo>
                    <a:pt x="25994" y="10729"/>
                    <a:pt x="27205" y="10425"/>
                    <a:pt x="28396" y="9763"/>
                  </a:cubicBezTo>
                  <a:cubicBezTo>
                    <a:pt x="28785" y="11655"/>
                    <a:pt x="28955" y="13614"/>
                    <a:pt x="30679" y="14957"/>
                  </a:cubicBezTo>
                  <a:cubicBezTo>
                    <a:pt x="30857" y="14794"/>
                    <a:pt x="31086" y="14577"/>
                    <a:pt x="31327" y="14381"/>
                  </a:cubicBezTo>
                  <a:cubicBezTo>
                    <a:pt x="31625" y="14133"/>
                    <a:pt x="31908" y="13852"/>
                    <a:pt x="32248" y="13682"/>
                  </a:cubicBezTo>
                  <a:cubicBezTo>
                    <a:pt x="32381" y="13614"/>
                    <a:pt x="32502" y="13581"/>
                    <a:pt x="32605" y="13581"/>
                  </a:cubicBezTo>
                  <a:cubicBezTo>
                    <a:pt x="32852" y="13581"/>
                    <a:pt x="33003" y="13769"/>
                    <a:pt x="33019" y="14121"/>
                  </a:cubicBezTo>
                  <a:cubicBezTo>
                    <a:pt x="33040" y="14589"/>
                    <a:pt x="33014" y="15087"/>
                    <a:pt x="32874" y="15526"/>
                  </a:cubicBezTo>
                  <a:lnTo>
                    <a:pt x="32875" y="15526"/>
                  </a:lnTo>
                  <a:cubicBezTo>
                    <a:pt x="32553" y="16514"/>
                    <a:pt x="32107" y="17439"/>
                    <a:pt x="31356" y="18211"/>
                  </a:cubicBezTo>
                  <a:cubicBezTo>
                    <a:pt x="30839" y="18749"/>
                    <a:pt x="30412" y="19378"/>
                    <a:pt x="29991" y="20000"/>
                  </a:cubicBezTo>
                  <a:cubicBezTo>
                    <a:pt x="29873" y="20175"/>
                    <a:pt x="29873" y="20486"/>
                    <a:pt x="29925" y="20707"/>
                  </a:cubicBezTo>
                  <a:cubicBezTo>
                    <a:pt x="30141" y="21636"/>
                    <a:pt x="30407" y="22552"/>
                    <a:pt x="30623" y="23480"/>
                  </a:cubicBezTo>
                  <a:cubicBezTo>
                    <a:pt x="30662" y="23638"/>
                    <a:pt x="30623" y="23916"/>
                    <a:pt x="30514" y="24000"/>
                  </a:cubicBezTo>
                  <a:cubicBezTo>
                    <a:pt x="29060" y="25159"/>
                    <a:pt x="27814" y="26594"/>
                    <a:pt x="26086" y="27391"/>
                  </a:cubicBezTo>
                  <a:cubicBezTo>
                    <a:pt x="25922" y="27466"/>
                    <a:pt x="25781" y="27505"/>
                    <a:pt x="25651" y="27505"/>
                  </a:cubicBezTo>
                  <a:cubicBezTo>
                    <a:pt x="25455" y="27505"/>
                    <a:pt x="25285" y="27416"/>
                    <a:pt x="25099" y="27229"/>
                  </a:cubicBezTo>
                  <a:cubicBezTo>
                    <a:pt x="24319" y="26442"/>
                    <a:pt x="23904" y="25461"/>
                    <a:pt x="23823" y="24400"/>
                  </a:cubicBezTo>
                  <a:cubicBezTo>
                    <a:pt x="23746" y="23442"/>
                    <a:pt x="23899" y="22474"/>
                    <a:pt x="23933" y="21508"/>
                  </a:cubicBezTo>
                  <a:cubicBezTo>
                    <a:pt x="23963" y="20554"/>
                    <a:pt x="23692" y="20082"/>
                    <a:pt x="23008" y="20082"/>
                  </a:cubicBezTo>
                  <a:cubicBezTo>
                    <a:pt x="22821" y="20082"/>
                    <a:pt x="22603" y="20117"/>
                    <a:pt x="22352" y="20188"/>
                  </a:cubicBezTo>
                  <a:cubicBezTo>
                    <a:pt x="21970" y="20296"/>
                    <a:pt x="21607" y="20346"/>
                    <a:pt x="21260" y="20346"/>
                  </a:cubicBezTo>
                  <a:cubicBezTo>
                    <a:pt x="20116" y="20346"/>
                    <a:pt x="19148" y="19801"/>
                    <a:pt x="18281" y="18991"/>
                  </a:cubicBezTo>
                  <a:cubicBezTo>
                    <a:pt x="17183" y="17964"/>
                    <a:pt x="16623" y="16609"/>
                    <a:pt x="16403" y="15114"/>
                  </a:cubicBezTo>
                  <a:cubicBezTo>
                    <a:pt x="16119" y="13146"/>
                    <a:pt x="16103" y="11183"/>
                    <a:pt x="16407" y="9214"/>
                  </a:cubicBezTo>
                  <a:cubicBezTo>
                    <a:pt x="16446" y="8951"/>
                    <a:pt x="16480" y="8746"/>
                    <a:pt x="16844" y="8725"/>
                  </a:cubicBezTo>
                  <a:cubicBezTo>
                    <a:pt x="17467" y="8691"/>
                    <a:pt x="18098" y="8644"/>
                    <a:pt x="18704" y="8494"/>
                  </a:cubicBezTo>
                  <a:cubicBezTo>
                    <a:pt x="19289" y="8350"/>
                    <a:pt x="19839" y="8073"/>
                    <a:pt x="20462" y="7834"/>
                  </a:cubicBezTo>
                  <a:close/>
                  <a:moveTo>
                    <a:pt x="20568" y="25005"/>
                  </a:moveTo>
                  <a:cubicBezTo>
                    <a:pt x="19853" y="29090"/>
                    <a:pt x="19144" y="33139"/>
                    <a:pt x="18441" y="37151"/>
                  </a:cubicBezTo>
                  <a:lnTo>
                    <a:pt x="18441" y="37151"/>
                  </a:lnTo>
                  <a:cubicBezTo>
                    <a:pt x="17555" y="33962"/>
                    <a:pt x="16255" y="30809"/>
                    <a:pt x="15881" y="27437"/>
                  </a:cubicBezTo>
                  <a:cubicBezTo>
                    <a:pt x="17386" y="26526"/>
                    <a:pt x="18669" y="25226"/>
                    <a:pt x="20568" y="25005"/>
                  </a:cubicBezTo>
                  <a:close/>
                  <a:moveTo>
                    <a:pt x="11601" y="24742"/>
                  </a:moveTo>
                  <a:cubicBezTo>
                    <a:pt x="11733" y="25192"/>
                    <a:pt x="11881" y="25572"/>
                    <a:pt x="11953" y="25968"/>
                  </a:cubicBezTo>
                  <a:cubicBezTo>
                    <a:pt x="12584" y="29287"/>
                    <a:pt x="13682" y="32476"/>
                    <a:pt x="14521" y="35739"/>
                  </a:cubicBezTo>
                  <a:cubicBezTo>
                    <a:pt x="15160" y="38219"/>
                    <a:pt x="15504" y="40779"/>
                    <a:pt x="15979" y="43301"/>
                  </a:cubicBezTo>
                  <a:cubicBezTo>
                    <a:pt x="16055" y="43718"/>
                    <a:pt x="16131" y="44135"/>
                    <a:pt x="16208" y="44545"/>
                  </a:cubicBezTo>
                  <a:cubicBezTo>
                    <a:pt x="15750" y="44545"/>
                    <a:pt x="15305" y="44548"/>
                    <a:pt x="14867" y="44548"/>
                  </a:cubicBezTo>
                  <a:cubicBezTo>
                    <a:pt x="14647" y="44548"/>
                    <a:pt x="14429" y="44547"/>
                    <a:pt x="14212" y="44545"/>
                  </a:cubicBezTo>
                  <a:lnTo>
                    <a:pt x="14213" y="44543"/>
                  </a:lnTo>
                  <a:cubicBezTo>
                    <a:pt x="13931" y="44536"/>
                    <a:pt x="13643" y="44479"/>
                    <a:pt x="13365" y="44479"/>
                  </a:cubicBezTo>
                  <a:cubicBezTo>
                    <a:pt x="13292" y="44479"/>
                    <a:pt x="13219" y="44483"/>
                    <a:pt x="13148" y="44493"/>
                  </a:cubicBezTo>
                  <a:cubicBezTo>
                    <a:pt x="13075" y="44503"/>
                    <a:pt x="13008" y="44508"/>
                    <a:pt x="12946" y="44508"/>
                  </a:cubicBezTo>
                  <a:cubicBezTo>
                    <a:pt x="12499" y="44508"/>
                    <a:pt x="12343" y="44238"/>
                    <a:pt x="12220" y="43752"/>
                  </a:cubicBezTo>
                  <a:cubicBezTo>
                    <a:pt x="11592" y="41298"/>
                    <a:pt x="10864" y="38866"/>
                    <a:pt x="10266" y="36400"/>
                  </a:cubicBezTo>
                  <a:cubicBezTo>
                    <a:pt x="9813" y="34517"/>
                    <a:pt x="9555" y="32588"/>
                    <a:pt x="9122" y="30696"/>
                  </a:cubicBezTo>
                  <a:cubicBezTo>
                    <a:pt x="8872" y="29588"/>
                    <a:pt x="8474" y="28516"/>
                    <a:pt x="8110" y="27437"/>
                  </a:cubicBezTo>
                  <a:cubicBezTo>
                    <a:pt x="8008" y="27130"/>
                    <a:pt x="7779" y="26863"/>
                    <a:pt x="7597" y="26560"/>
                  </a:cubicBezTo>
                  <a:cubicBezTo>
                    <a:pt x="8902" y="25968"/>
                    <a:pt x="10220" y="25368"/>
                    <a:pt x="11601" y="24742"/>
                  </a:cubicBezTo>
                  <a:close/>
                  <a:moveTo>
                    <a:pt x="14386" y="23681"/>
                  </a:moveTo>
                  <a:cubicBezTo>
                    <a:pt x="14632" y="25005"/>
                    <a:pt x="14891" y="26270"/>
                    <a:pt x="15107" y="27539"/>
                  </a:cubicBezTo>
                  <a:cubicBezTo>
                    <a:pt x="15530" y="30083"/>
                    <a:pt x="16246" y="32545"/>
                    <a:pt x="16988" y="35007"/>
                  </a:cubicBezTo>
                  <a:cubicBezTo>
                    <a:pt x="17819" y="37759"/>
                    <a:pt x="18488" y="40558"/>
                    <a:pt x="19234" y="43335"/>
                  </a:cubicBezTo>
                  <a:cubicBezTo>
                    <a:pt x="19306" y="43595"/>
                    <a:pt x="19268" y="43756"/>
                    <a:pt x="19005" y="43850"/>
                  </a:cubicBezTo>
                  <a:lnTo>
                    <a:pt x="17018" y="44575"/>
                  </a:lnTo>
                  <a:cubicBezTo>
                    <a:pt x="16904" y="44017"/>
                    <a:pt x="16807" y="43557"/>
                    <a:pt x="16722" y="43097"/>
                  </a:cubicBezTo>
                  <a:cubicBezTo>
                    <a:pt x="16234" y="40575"/>
                    <a:pt x="15832" y="38032"/>
                    <a:pt x="15247" y="35536"/>
                  </a:cubicBezTo>
                  <a:cubicBezTo>
                    <a:pt x="14810" y="33665"/>
                    <a:pt x="14137" y="31855"/>
                    <a:pt x="13598" y="30011"/>
                  </a:cubicBezTo>
                  <a:cubicBezTo>
                    <a:pt x="13348" y="29158"/>
                    <a:pt x="13187" y="28285"/>
                    <a:pt x="12959" y="27433"/>
                  </a:cubicBezTo>
                  <a:cubicBezTo>
                    <a:pt x="12708" y="26483"/>
                    <a:pt x="12428" y="25542"/>
                    <a:pt x="12136" y="24511"/>
                  </a:cubicBezTo>
                  <a:cubicBezTo>
                    <a:pt x="12801" y="24269"/>
                    <a:pt x="13543" y="23991"/>
                    <a:pt x="14386" y="23681"/>
                  </a:cubicBezTo>
                  <a:close/>
                  <a:moveTo>
                    <a:pt x="7450" y="39646"/>
                  </a:moveTo>
                  <a:cubicBezTo>
                    <a:pt x="7543" y="39646"/>
                    <a:pt x="7636" y="39653"/>
                    <a:pt x="7725" y="39661"/>
                  </a:cubicBezTo>
                  <a:cubicBezTo>
                    <a:pt x="8305" y="39713"/>
                    <a:pt x="8725" y="40003"/>
                    <a:pt x="8771" y="40454"/>
                  </a:cubicBezTo>
                  <a:cubicBezTo>
                    <a:pt x="8801" y="40761"/>
                    <a:pt x="8767" y="41106"/>
                    <a:pt x="8653" y="41391"/>
                  </a:cubicBezTo>
                  <a:cubicBezTo>
                    <a:pt x="8526" y="41719"/>
                    <a:pt x="8568" y="41954"/>
                    <a:pt x="8737" y="42243"/>
                  </a:cubicBezTo>
                  <a:cubicBezTo>
                    <a:pt x="9131" y="42933"/>
                    <a:pt x="9530" y="43628"/>
                    <a:pt x="9856" y="44351"/>
                  </a:cubicBezTo>
                  <a:cubicBezTo>
                    <a:pt x="10140" y="44995"/>
                    <a:pt x="9881" y="45570"/>
                    <a:pt x="9196" y="45958"/>
                  </a:cubicBezTo>
                  <a:cubicBezTo>
                    <a:pt x="9136" y="45800"/>
                    <a:pt x="9089" y="45676"/>
                    <a:pt x="9047" y="45557"/>
                  </a:cubicBezTo>
                  <a:cubicBezTo>
                    <a:pt x="9014" y="45551"/>
                    <a:pt x="8981" y="45536"/>
                    <a:pt x="8960" y="45536"/>
                  </a:cubicBezTo>
                  <a:cubicBezTo>
                    <a:pt x="8954" y="45536"/>
                    <a:pt x="8949" y="45538"/>
                    <a:pt x="8946" y="45540"/>
                  </a:cubicBezTo>
                  <a:cubicBezTo>
                    <a:pt x="8799" y="45655"/>
                    <a:pt x="8664" y="45704"/>
                    <a:pt x="8536" y="45704"/>
                  </a:cubicBezTo>
                  <a:cubicBezTo>
                    <a:pt x="8335" y="45704"/>
                    <a:pt x="8151" y="45582"/>
                    <a:pt x="7966" y="45400"/>
                  </a:cubicBezTo>
                  <a:cubicBezTo>
                    <a:pt x="7318" y="44761"/>
                    <a:pt x="6657" y="44053"/>
                    <a:pt x="6568" y="43150"/>
                  </a:cubicBezTo>
                  <a:cubicBezTo>
                    <a:pt x="6470" y="42145"/>
                    <a:pt x="6618" y="41102"/>
                    <a:pt x="6763" y="40093"/>
                  </a:cubicBezTo>
                  <a:cubicBezTo>
                    <a:pt x="6813" y="39727"/>
                    <a:pt x="7126" y="39646"/>
                    <a:pt x="7450" y="39646"/>
                  </a:cubicBezTo>
                  <a:close/>
                  <a:moveTo>
                    <a:pt x="7144" y="26727"/>
                  </a:moveTo>
                  <a:cubicBezTo>
                    <a:pt x="7808" y="28217"/>
                    <a:pt x="8224" y="29802"/>
                    <a:pt x="8554" y="31417"/>
                  </a:cubicBezTo>
                  <a:cubicBezTo>
                    <a:pt x="9025" y="33717"/>
                    <a:pt x="9461" y="36026"/>
                    <a:pt x="9995" y="38312"/>
                  </a:cubicBezTo>
                  <a:cubicBezTo>
                    <a:pt x="10457" y="40280"/>
                    <a:pt x="11046" y="42223"/>
                    <a:pt x="11563" y="44178"/>
                  </a:cubicBezTo>
                  <a:cubicBezTo>
                    <a:pt x="11652" y="44519"/>
                    <a:pt x="11606" y="44893"/>
                    <a:pt x="11703" y="45230"/>
                  </a:cubicBezTo>
                  <a:cubicBezTo>
                    <a:pt x="11835" y="45698"/>
                    <a:pt x="12042" y="46150"/>
                    <a:pt x="12237" y="46653"/>
                  </a:cubicBezTo>
                  <a:cubicBezTo>
                    <a:pt x="11318" y="46895"/>
                    <a:pt x="10238" y="47087"/>
                    <a:pt x="9618" y="48302"/>
                  </a:cubicBezTo>
                  <a:cubicBezTo>
                    <a:pt x="9495" y="47710"/>
                    <a:pt x="9394" y="47227"/>
                    <a:pt x="9292" y="46734"/>
                  </a:cubicBezTo>
                  <a:cubicBezTo>
                    <a:pt x="9517" y="46598"/>
                    <a:pt x="9750" y="46491"/>
                    <a:pt x="9941" y="46338"/>
                  </a:cubicBezTo>
                  <a:cubicBezTo>
                    <a:pt x="10611" y="45788"/>
                    <a:pt x="10873" y="44890"/>
                    <a:pt x="10543" y="44085"/>
                  </a:cubicBezTo>
                  <a:cubicBezTo>
                    <a:pt x="10267" y="43425"/>
                    <a:pt x="9924" y="42794"/>
                    <a:pt x="9576" y="42172"/>
                  </a:cubicBezTo>
                  <a:cubicBezTo>
                    <a:pt x="9428" y="41903"/>
                    <a:pt x="9377" y="41686"/>
                    <a:pt x="9470" y="41376"/>
                  </a:cubicBezTo>
                  <a:cubicBezTo>
                    <a:pt x="9830" y="40166"/>
                    <a:pt x="9207" y="39160"/>
                    <a:pt x="8004" y="38927"/>
                  </a:cubicBezTo>
                  <a:cubicBezTo>
                    <a:pt x="7800" y="38888"/>
                    <a:pt x="7499" y="38879"/>
                    <a:pt x="7419" y="38748"/>
                  </a:cubicBezTo>
                  <a:cubicBezTo>
                    <a:pt x="7258" y="38484"/>
                    <a:pt x="7207" y="38151"/>
                    <a:pt x="7139" y="37835"/>
                  </a:cubicBezTo>
                  <a:cubicBezTo>
                    <a:pt x="7097" y="37644"/>
                    <a:pt x="7131" y="37432"/>
                    <a:pt x="7088" y="37240"/>
                  </a:cubicBezTo>
                  <a:cubicBezTo>
                    <a:pt x="6305" y="33892"/>
                    <a:pt x="5520" y="30547"/>
                    <a:pt x="4736" y="27204"/>
                  </a:cubicBezTo>
                  <a:cubicBezTo>
                    <a:pt x="4724" y="27157"/>
                    <a:pt x="4736" y="27101"/>
                    <a:pt x="4736" y="27084"/>
                  </a:cubicBezTo>
                  <a:cubicBezTo>
                    <a:pt x="5529" y="26969"/>
                    <a:pt x="6312" y="26850"/>
                    <a:pt x="7144" y="26727"/>
                  </a:cubicBezTo>
                  <a:close/>
                  <a:moveTo>
                    <a:pt x="35642" y="40691"/>
                  </a:moveTo>
                  <a:cubicBezTo>
                    <a:pt x="35999" y="41743"/>
                    <a:pt x="36333" y="42740"/>
                    <a:pt x="36677" y="43759"/>
                  </a:cubicBezTo>
                  <a:lnTo>
                    <a:pt x="36675" y="43760"/>
                  </a:lnTo>
                  <a:cubicBezTo>
                    <a:pt x="34758" y="46094"/>
                    <a:pt x="28304" y="48724"/>
                    <a:pt x="24139" y="48724"/>
                  </a:cubicBezTo>
                  <a:cubicBezTo>
                    <a:pt x="23775" y="48724"/>
                    <a:pt x="23428" y="48704"/>
                    <a:pt x="23103" y="48662"/>
                  </a:cubicBezTo>
                  <a:cubicBezTo>
                    <a:pt x="28188" y="47448"/>
                    <a:pt x="32515" y="45019"/>
                    <a:pt x="35642" y="40691"/>
                  </a:cubicBezTo>
                  <a:close/>
                  <a:moveTo>
                    <a:pt x="23154" y="24317"/>
                  </a:moveTo>
                  <a:cubicBezTo>
                    <a:pt x="23243" y="24760"/>
                    <a:pt x="23315" y="25160"/>
                    <a:pt x="23404" y="25556"/>
                  </a:cubicBezTo>
                  <a:cubicBezTo>
                    <a:pt x="23624" y="26498"/>
                    <a:pt x="24137" y="27269"/>
                    <a:pt x="24819" y="27933"/>
                  </a:cubicBezTo>
                  <a:cubicBezTo>
                    <a:pt x="25077" y="28180"/>
                    <a:pt x="25362" y="28313"/>
                    <a:pt x="25658" y="28313"/>
                  </a:cubicBezTo>
                  <a:cubicBezTo>
                    <a:pt x="25857" y="28313"/>
                    <a:pt x="26061" y="28252"/>
                    <a:pt x="26264" y="28125"/>
                  </a:cubicBezTo>
                  <a:cubicBezTo>
                    <a:pt x="27154" y="27576"/>
                    <a:pt x="28036" y="27010"/>
                    <a:pt x="28879" y="26391"/>
                  </a:cubicBezTo>
                  <a:cubicBezTo>
                    <a:pt x="29592" y="25872"/>
                    <a:pt x="30235" y="25264"/>
                    <a:pt x="30922" y="24705"/>
                  </a:cubicBezTo>
                  <a:cubicBezTo>
                    <a:pt x="31015" y="24629"/>
                    <a:pt x="31180" y="24620"/>
                    <a:pt x="31315" y="24615"/>
                  </a:cubicBezTo>
                  <a:cubicBezTo>
                    <a:pt x="31409" y="24615"/>
                    <a:pt x="31506" y="24680"/>
                    <a:pt x="31608" y="24697"/>
                  </a:cubicBezTo>
                  <a:cubicBezTo>
                    <a:pt x="34753" y="25259"/>
                    <a:pt x="36316" y="27423"/>
                    <a:pt x="37155" y="30282"/>
                  </a:cubicBezTo>
                  <a:cubicBezTo>
                    <a:pt x="37923" y="32896"/>
                    <a:pt x="37579" y="35427"/>
                    <a:pt x="36465" y="37889"/>
                  </a:cubicBezTo>
                  <a:lnTo>
                    <a:pt x="36464" y="37890"/>
                  </a:lnTo>
                  <a:cubicBezTo>
                    <a:pt x="35447" y="40139"/>
                    <a:pt x="33901" y="41954"/>
                    <a:pt x="32061" y="43557"/>
                  </a:cubicBezTo>
                  <a:cubicBezTo>
                    <a:pt x="29269" y="45995"/>
                    <a:pt x="25939" y="47255"/>
                    <a:pt x="22404" y="48082"/>
                  </a:cubicBezTo>
                  <a:cubicBezTo>
                    <a:pt x="21403" y="48315"/>
                    <a:pt x="20409" y="48550"/>
                    <a:pt x="19374" y="48789"/>
                  </a:cubicBezTo>
                  <a:cubicBezTo>
                    <a:pt x="19230" y="47421"/>
                    <a:pt x="19099" y="46144"/>
                    <a:pt x="18967" y="44891"/>
                  </a:cubicBezTo>
                  <a:cubicBezTo>
                    <a:pt x="19582" y="44542"/>
                    <a:pt x="20261" y="44252"/>
                    <a:pt x="20832" y="43817"/>
                  </a:cubicBezTo>
                  <a:cubicBezTo>
                    <a:pt x="23722" y="41637"/>
                    <a:pt x="26159" y="39017"/>
                    <a:pt x="27981" y="35869"/>
                  </a:cubicBezTo>
                  <a:cubicBezTo>
                    <a:pt x="29032" y="34050"/>
                    <a:pt x="29460" y="32040"/>
                    <a:pt x="29366" y="29935"/>
                  </a:cubicBezTo>
                  <a:cubicBezTo>
                    <a:pt x="29359" y="29686"/>
                    <a:pt x="29116" y="29228"/>
                    <a:pt x="29005" y="29228"/>
                  </a:cubicBezTo>
                  <a:cubicBezTo>
                    <a:pt x="29004" y="29228"/>
                    <a:pt x="29003" y="29228"/>
                    <a:pt x="29002" y="29229"/>
                  </a:cubicBezTo>
                  <a:cubicBezTo>
                    <a:pt x="28574" y="29258"/>
                    <a:pt x="28688" y="29667"/>
                    <a:pt x="28693" y="29952"/>
                  </a:cubicBezTo>
                  <a:cubicBezTo>
                    <a:pt x="28739" y="32760"/>
                    <a:pt x="27811" y="35205"/>
                    <a:pt x="26128" y="37424"/>
                  </a:cubicBezTo>
                  <a:cubicBezTo>
                    <a:pt x="25048" y="38851"/>
                    <a:pt x="23861" y="40176"/>
                    <a:pt x="22629" y="41462"/>
                  </a:cubicBezTo>
                  <a:cubicBezTo>
                    <a:pt x="22501" y="41594"/>
                    <a:pt x="22365" y="41734"/>
                    <a:pt x="22213" y="41833"/>
                  </a:cubicBezTo>
                  <a:cubicBezTo>
                    <a:pt x="21502" y="42284"/>
                    <a:pt x="20782" y="42723"/>
                    <a:pt x="19980" y="43222"/>
                  </a:cubicBezTo>
                  <a:cubicBezTo>
                    <a:pt x="19684" y="41978"/>
                    <a:pt x="19277" y="40802"/>
                    <a:pt x="19154" y="39597"/>
                  </a:cubicBezTo>
                  <a:cubicBezTo>
                    <a:pt x="19052" y="38600"/>
                    <a:pt x="19238" y="37560"/>
                    <a:pt x="19391" y="36555"/>
                  </a:cubicBezTo>
                  <a:cubicBezTo>
                    <a:pt x="19845" y="33561"/>
                    <a:pt x="20348" y="30574"/>
                    <a:pt x="20814" y="27580"/>
                  </a:cubicBezTo>
                  <a:cubicBezTo>
                    <a:pt x="20955" y="26677"/>
                    <a:pt x="21044" y="25765"/>
                    <a:pt x="21162" y="24807"/>
                  </a:cubicBezTo>
                  <a:cubicBezTo>
                    <a:pt x="21794" y="24649"/>
                    <a:pt x="22463" y="24487"/>
                    <a:pt x="23154" y="24317"/>
                  </a:cubicBezTo>
                  <a:close/>
                  <a:moveTo>
                    <a:pt x="12830" y="45162"/>
                  </a:moveTo>
                  <a:cubicBezTo>
                    <a:pt x="12833" y="45162"/>
                    <a:pt x="12836" y="45162"/>
                    <a:pt x="12838" y="45162"/>
                  </a:cubicBezTo>
                  <a:cubicBezTo>
                    <a:pt x="13313" y="45226"/>
                    <a:pt x="13784" y="45341"/>
                    <a:pt x="14259" y="45391"/>
                  </a:cubicBezTo>
                  <a:cubicBezTo>
                    <a:pt x="14662" y="45431"/>
                    <a:pt x="15067" y="45458"/>
                    <a:pt x="15473" y="45458"/>
                  </a:cubicBezTo>
                  <a:cubicBezTo>
                    <a:pt x="15588" y="45458"/>
                    <a:pt x="15703" y="45456"/>
                    <a:pt x="15817" y="45452"/>
                  </a:cubicBezTo>
                  <a:cubicBezTo>
                    <a:pt x="16652" y="45413"/>
                    <a:pt x="17487" y="45319"/>
                    <a:pt x="18369" y="45246"/>
                  </a:cubicBezTo>
                  <a:cubicBezTo>
                    <a:pt x="18449" y="46499"/>
                    <a:pt x="18525" y="47666"/>
                    <a:pt x="18602" y="48846"/>
                  </a:cubicBezTo>
                  <a:cubicBezTo>
                    <a:pt x="18573" y="48864"/>
                    <a:pt x="18534" y="48902"/>
                    <a:pt x="18487" y="48915"/>
                  </a:cubicBezTo>
                  <a:lnTo>
                    <a:pt x="18488" y="48914"/>
                  </a:lnTo>
                  <a:lnTo>
                    <a:pt x="18488" y="48914"/>
                  </a:lnTo>
                  <a:cubicBezTo>
                    <a:pt x="17369" y="49315"/>
                    <a:pt x="16175" y="49485"/>
                    <a:pt x="15064" y="49834"/>
                  </a:cubicBezTo>
                  <a:cubicBezTo>
                    <a:pt x="14675" y="49955"/>
                    <a:pt x="14303" y="49999"/>
                    <a:pt x="13942" y="49999"/>
                  </a:cubicBezTo>
                  <a:cubicBezTo>
                    <a:pt x="13204" y="49999"/>
                    <a:pt x="12506" y="49817"/>
                    <a:pt x="11783" y="49737"/>
                  </a:cubicBezTo>
                  <a:cubicBezTo>
                    <a:pt x="11381" y="49694"/>
                    <a:pt x="10969" y="49421"/>
                    <a:pt x="10630" y="49162"/>
                  </a:cubicBezTo>
                  <a:cubicBezTo>
                    <a:pt x="10178" y="48808"/>
                    <a:pt x="10186" y="48306"/>
                    <a:pt x="10712" y="48050"/>
                  </a:cubicBezTo>
                  <a:cubicBezTo>
                    <a:pt x="11432" y="47700"/>
                    <a:pt x="12229" y="47521"/>
                    <a:pt x="12991" y="47261"/>
                  </a:cubicBezTo>
                  <a:cubicBezTo>
                    <a:pt x="13288" y="47164"/>
                    <a:pt x="13766" y="47100"/>
                    <a:pt x="13830" y="46908"/>
                  </a:cubicBezTo>
                  <a:cubicBezTo>
                    <a:pt x="13978" y="46449"/>
                    <a:pt x="13436" y="46427"/>
                    <a:pt x="13173" y="46227"/>
                  </a:cubicBezTo>
                  <a:cubicBezTo>
                    <a:pt x="12877" y="46005"/>
                    <a:pt x="12343" y="45929"/>
                    <a:pt x="12606" y="45350"/>
                  </a:cubicBezTo>
                  <a:cubicBezTo>
                    <a:pt x="12643" y="45267"/>
                    <a:pt x="12758" y="45162"/>
                    <a:pt x="12830" y="45162"/>
                  </a:cubicBezTo>
                  <a:close/>
                  <a:moveTo>
                    <a:pt x="21044" y="49115"/>
                  </a:moveTo>
                  <a:cubicBezTo>
                    <a:pt x="21645" y="51279"/>
                    <a:pt x="22234" y="53413"/>
                    <a:pt x="22827" y="55547"/>
                  </a:cubicBezTo>
                  <a:cubicBezTo>
                    <a:pt x="22215" y="54678"/>
                    <a:pt x="21576" y="53928"/>
                    <a:pt x="20544" y="53928"/>
                  </a:cubicBezTo>
                  <a:cubicBezTo>
                    <a:pt x="20290" y="53928"/>
                    <a:pt x="20012" y="53973"/>
                    <a:pt x="19704" y="54074"/>
                  </a:cubicBezTo>
                  <a:cubicBezTo>
                    <a:pt x="19636" y="53780"/>
                    <a:pt x="19573" y="53490"/>
                    <a:pt x="19502" y="53201"/>
                  </a:cubicBezTo>
                  <a:cubicBezTo>
                    <a:pt x="19272" y="52242"/>
                    <a:pt x="19035" y="51283"/>
                    <a:pt x="18802" y="50325"/>
                  </a:cubicBezTo>
                  <a:cubicBezTo>
                    <a:pt x="18695" y="49873"/>
                    <a:pt x="18861" y="49541"/>
                    <a:pt x="19293" y="49443"/>
                  </a:cubicBezTo>
                  <a:cubicBezTo>
                    <a:pt x="19853" y="49316"/>
                    <a:pt x="20416" y="49230"/>
                    <a:pt x="21044" y="49115"/>
                  </a:cubicBezTo>
                  <a:close/>
                  <a:moveTo>
                    <a:pt x="37053" y="44445"/>
                  </a:moveTo>
                  <a:cubicBezTo>
                    <a:pt x="37498" y="45535"/>
                    <a:pt x="37909" y="46532"/>
                    <a:pt x="38367" y="47653"/>
                  </a:cubicBezTo>
                  <a:cubicBezTo>
                    <a:pt x="37180" y="48112"/>
                    <a:pt x="36079" y="48641"/>
                    <a:pt x="34922" y="48969"/>
                  </a:cubicBezTo>
                  <a:cubicBezTo>
                    <a:pt x="31824" y="49838"/>
                    <a:pt x="28735" y="50732"/>
                    <a:pt x="25726" y="51882"/>
                  </a:cubicBezTo>
                  <a:cubicBezTo>
                    <a:pt x="25036" y="52147"/>
                    <a:pt x="24286" y="52249"/>
                    <a:pt x="23578" y="52479"/>
                  </a:cubicBezTo>
                  <a:cubicBezTo>
                    <a:pt x="23383" y="52538"/>
                    <a:pt x="23247" y="52782"/>
                    <a:pt x="23086" y="52938"/>
                  </a:cubicBezTo>
                  <a:cubicBezTo>
                    <a:pt x="23271" y="53047"/>
                    <a:pt x="23477" y="53273"/>
                    <a:pt x="23646" y="53273"/>
                  </a:cubicBezTo>
                  <a:cubicBezTo>
                    <a:pt x="23656" y="53273"/>
                    <a:pt x="23666" y="53272"/>
                    <a:pt x="23676" y="53271"/>
                  </a:cubicBezTo>
                  <a:cubicBezTo>
                    <a:pt x="24524" y="53117"/>
                    <a:pt x="25388" y="52977"/>
                    <a:pt x="26189" y="52679"/>
                  </a:cubicBezTo>
                  <a:cubicBezTo>
                    <a:pt x="29061" y="51606"/>
                    <a:pt x="31999" y="50749"/>
                    <a:pt x="34944" y="49906"/>
                  </a:cubicBezTo>
                  <a:cubicBezTo>
                    <a:pt x="36218" y="49544"/>
                    <a:pt x="37443" y="48986"/>
                    <a:pt x="38782" y="48483"/>
                  </a:cubicBezTo>
                  <a:cubicBezTo>
                    <a:pt x="39151" y="48999"/>
                    <a:pt x="39608" y="49637"/>
                    <a:pt x="40088" y="50310"/>
                  </a:cubicBezTo>
                  <a:lnTo>
                    <a:pt x="40087" y="50310"/>
                  </a:lnTo>
                  <a:cubicBezTo>
                    <a:pt x="38710" y="51338"/>
                    <a:pt x="37332" y="52194"/>
                    <a:pt x="35761" y="52666"/>
                  </a:cubicBezTo>
                  <a:cubicBezTo>
                    <a:pt x="34384" y="53076"/>
                    <a:pt x="32977" y="53399"/>
                    <a:pt x="31599" y="53808"/>
                  </a:cubicBezTo>
                  <a:cubicBezTo>
                    <a:pt x="30155" y="54238"/>
                    <a:pt x="28739" y="54757"/>
                    <a:pt x="27286" y="55163"/>
                  </a:cubicBezTo>
                  <a:cubicBezTo>
                    <a:pt x="26430" y="55396"/>
                    <a:pt x="25532" y="55482"/>
                    <a:pt x="24654" y="55643"/>
                  </a:cubicBezTo>
                  <a:cubicBezTo>
                    <a:pt x="24370" y="55695"/>
                    <a:pt x="24091" y="55763"/>
                    <a:pt x="23722" y="55844"/>
                  </a:cubicBezTo>
                  <a:cubicBezTo>
                    <a:pt x="23459" y="54903"/>
                    <a:pt x="23192" y="53944"/>
                    <a:pt x="22926" y="52986"/>
                  </a:cubicBezTo>
                  <a:cubicBezTo>
                    <a:pt x="22582" y="51751"/>
                    <a:pt x="22239" y="50511"/>
                    <a:pt x="21900" y="49293"/>
                  </a:cubicBezTo>
                  <a:lnTo>
                    <a:pt x="21900" y="49293"/>
                  </a:lnTo>
                  <a:cubicBezTo>
                    <a:pt x="22497" y="49320"/>
                    <a:pt x="23096" y="49404"/>
                    <a:pt x="23687" y="49404"/>
                  </a:cubicBezTo>
                  <a:cubicBezTo>
                    <a:pt x="23835" y="49404"/>
                    <a:pt x="23982" y="49399"/>
                    <a:pt x="24129" y="49386"/>
                  </a:cubicBezTo>
                  <a:cubicBezTo>
                    <a:pt x="25760" y="49241"/>
                    <a:pt x="27392" y="49049"/>
                    <a:pt x="29007" y="48777"/>
                  </a:cubicBezTo>
                  <a:cubicBezTo>
                    <a:pt x="29693" y="48662"/>
                    <a:pt x="30349" y="48325"/>
                    <a:pt x="30998" y="48044"/>
                  </a:cubicBezTo>
                  <a:cubicBezTo>
                    <a:pt x="31964" y="47622"/>
                    <a:pt x="32896" y="47142"/>
                    <a:pt x="33862" y="46724"/>
                  </a:cubicBezTo>
                  <a:cubicBezTo>
                    <a:pt x="35058" y="46213"/>
                    <a:pt x="36181" y="45612"/>
                    <a:pt x="37053" y="44445"/>
                  </a:cubicBezTo>
                  <a:close/>
                  <a:moveTo>
                    <a:pt x="17920" y="49992"/>
                  </a:moveTo>
                  <a:cubicBezTo>
                    <a:pt x="18368" y="51939"/>
                    <a:pt x="19114" y="53800"/>
                    <a:pt x="18992" y="55946"/>
                  </a:cubicBezTo>
                  <a:lnTo>
                    <a:pt x="18992" y="55946"/>
                  </a:lnTo>
                  <a:cubicBezTo>
                    <a:pt x="18300" y="55291"/>
                    <a:pt x="17698" y="55001"/>
                    <a:pt x="17195" y="55001"/>
                  </a:cubicBezTo>
                  <a:cubicBezTo>
                    <a:pt x="16622" y="55001"/>
                    <a:pt x="16179" y="55376"/>
                    <a:pt x="15881" y="56016"/>
                  </a:cubicBezTo>
                  <a:cubicBezTo>
                    <a:pt x="15237" y="54254"/>
                    <a:pt x="14598" y="52502"/>
                    <a:pt x="13962" y="50759"/>
                  </a:cubicBezTo>
                  <a:cubicBezTo>
                    <a:pt x="15280" y="50504"/>
                    <a:pt x="16568" y="50257"/>
                    <a:pt x="17920" y="49992"/>
                  </a:cubicBezTo>
                  <a:close/>
                  <a:moveTo>
                    <a:pt x="9966" y="49515"/>
                  </a:moveTo>
                  <a:cubicBezTo>
                    <a:pt x="10682" y="50418"/>
                    <a:pt x="11720" y="50474"/>
                    <a:pt x="12716" y="50644"/>
                  </a:cubicBezTo>
                  <a:cubicBezTo>
                    <a:pt x="12886" y="50675"/>
                    <a:pt x="13127" y="50789"/>
                    <a:pt x="13173" y="50921"/>
                  </a:cubicBezTo>
                  <a:cubicBezTo>
                    <a:pt x="13932" y="53085"/>
                    <a:pt x="14661" y="55257"/>
                    <a:pt x="15398" y="57426"/>
                  </a:cubicBezTo>
                  <a:cubicBezTo>
                    <a:pt x="15406" y="57455"/>
                    <a:pt x="15403" y="57489"/>
                    <a:pt x="15306" y="57625"/>
                  </a:cubicBezTo>
                  <a:lnTo>
                    <a:pt x="15306" y="57625"/>
                  </a:lnTo>
                  <a:cubicBezTo>
                    <a:pt x="15195" y="57476"/>
                    <a:pt x="15098" y="57310"/>
                    <a:pt x="14962" y="57188"/>
                  </a:cubicBezTo>
                  <a:cubicBezTo>
                    <a:pt x="14762" y="57000"/>
                    <a:pt x="14555" y="56821"/>
                    <a:pt x="14326" y="56680"/>
                  </a:cubicBezTo>
                  <a:cubicBezTo>
                    <a:pt x="13893" y="56416"/>
                    <a:pt x="13528" y="56282"/>
                    <a:pt x="13208" y="56282"/>
                  </a:cubicBezTo>
                  <a:cubicBezTo>
                    <a:pt x="12685" y="56282"/>
                    <a:pt x="12284" y="56642"/>
                    <a:pt x="11910" y="57387"/>
                  </a:cubicBezTo>
                  <a:cubicBezTo>
                    <a:pt x="11864" y="57473"/>
                    <a:pt x="11817" y="57562"/>
                    <a:pt x="11720" y="57741"/>
                  </a:cubicBezTo>
                  <a:cubicBezTo>
                    <a:pt x="11080" y="54963"/>
                    <a:pt x="10457" y="52276"/>
                    <a:pt x="9839" y="49592"/>
                  </a:cubicBezTo>
                  <a:lnTo>
                    <a:pt x="9966" y="49515"/>
                  </a:lnTo>
                  <a:close/>
                  <a:moveTo>
                    <a:pt x="40483" y="51146"/>
                  </a:moveTo>
                  <a:cubicBezTo>
                    <a:pt x="40922" y="51811"/>
                    <a:pt x="41359" y="52476"/>
                    <a:pt x="41757" y="53080"/>
                  </a:cubicBezTo>
                  <a:cubicBezTo>
                    <a:pt x="36464" y="56653"/>
                    <a:pt x="30481" y="57984"/>
                    <a:pt x="24133" y="58579"/>
                  </a:cubicBezTo>
                  <a:cubicBezTo>
                    <a:pt x="24302" y="58039"/>
                    <a:pt x="24518" y="57680"/>
                    <a:pt x="24498" y="57336"/>
                  </a:cubicBezTo>
                  <a:cubicBezTo>
                    <a:pt x="24477" y="57020"/>
                    <a:pt x="24201" y="56722"/>
                    <a:pt x="24015" y="56364"/>
                  </a:cubicBezTo>
                  <a:lnTo>
                    <a:pt x="24015" y="56364"/>
                  </a:lnTo>
                  <a:cubicBezTo>
                    <a:pt x="24362" y="56427"/>
                    <a:pt x="24701" y="56455"/>
                    <a:pt x="25035" y="56455"/>
                  </a:cubicBezTo>
                  <a:cubicBezTo>
                    <a:pt x="26280" y="56455"/>
                    <a:pt x="27445" y="56070"/>
                    <a:pt x="28622" y="55704"/>
                  </a:cubicBezTo>
                  <a:cubicBezTo>
                    <a:pt x="30528" y="55117"/>
                    <a:pt x="32452" y="54584"/>
                    <a:pt x="34375" y="54047"/>
                  </a:cubicBezTo>
                  <a:cubicBezTo>
                    <a:pt x="37193" y="53259"/>
                    <a:pt x="38105" y="52838"/>
                    <a:pt x="40483" y="51146"/>
                  </a:cubicBezTo>
                  <a:close/>
                  <a:moveTo>
                    <a:pt x="20436" y="54629"/>
                  </a:moveTo>
                  <a:cubicBezTo>
                    <a:pt x="20553" y="54629"/>
                    <a:pt x="20685" y="54657"/>
                    <a:pt x="20832" y="54716"/>
                  </a:cubicBezTo>
                  <a:cubicBezTo>
                    <a:pt x="21158" y="54848"/>
                    <a:pt x="21497" y="55096"/>
                    <a:pt x="21692" y="55381"/>
                  </a:cubicBezTo>
                  <a:cubicBezTo>
                    <a:pt x="22276" y="56232"/>
                    <a:pt x="22793" y="57132"/>
                    <a:pt x="23332" y="58018"/>
                  </a:cubicBezTo>
                  <a:cubicBezTo>
                    <a:pt x="23374" y="58090"/>
                    <a:pt x="23382" y="58217"/>
                    <a:pt x="23357" y="58299"/>
                  </a:cubicBezTo>
                  <a:cubicBezTo>
                    <a:pt x="23048" y="59231"/>
                    <a:pt x="22726" y="60160"/>
                    <a:pt x="22395" y="61136"/>
                  </a:cubicBezTo>
                  <a:cubicBezTo>
                    <a:pt x="21991" y="61032"/>
                    <a:pt x="21606" y="60984"/>
                    <a:pt x="21238" y="60984"/>
                  </a:cubicBezTo>
                  <a:cubicBezTo>
                    <a:pt x="19639" y="60984"/>
                    <a:pt x="18355" y="61889"/>
                    <a:pt x="17153" y="63036"/>
                  </a:cubicBezTo>
                  <a:cubicBezTo>
                    <a:pt x="16069" y="62333"/>
                    <a:pt x="15009" y="61630"/>
                    <a:pt x="13937" y="60949"/>
                  </a:cubicBezTo>
                  <a:cubicBezTo>
                    <a:pt x="13467" y="60650"/>
                    <a:pt x="12962" y="60399"/>
                    <a:pt x="12487" y="60109"/>
                  </a:cubicBezTo>
                  <a:cubicBezTo>
                    <a:pt x="12357" y="60028"/>
                    <a:pt x="12170" y="59896"/>
                    <a:pt x="12162" y="59777"/>
                  </a:cubicBezTo>
                  <a:cubicBezTo>
                    <a:pt x="12111" y="58920"/>
                    <a:pt x="12175" y="58080"/>
                    <a:pt x="12666" y="57322"/>
                  </a:cubicBezTo>
                  <a:cubicBezTo>
                    <a:pt x="12825" y="57077"/>
                    <a:pt x="13019" y="56936"/>
                    <a:pt x="13234" y="56936"/>
                  </a:cubicBezTo>
                  <a:cubicBezTo>
                    <a:pt x="13339" y="56936"/>
                    <a:pt x="13450" y="56970"/>
                    <a:pt x="13564" y="57042"/>
                  </a:cubicBezTo>
                  <a:cubicBezTo>
                    <a:pt x="14005" y="57310"/>
                    <a:pt x="14438" y="57625"/>
                    <a:pt x="14789" y="58000"/>
                  </a:cubicBezTo>
                  <a:cubicBezTo>
                    <a:pt x="15132" y="58367"/>
                    <a:pt x="15348" y="58848"/>
                    <a:pt x="15657" y="59252"/>
                  </a:cubicBezTo>
                  <a:cubicBezTo>
                    <a:pt x="15789" y="59427"/>
                    <a:pt x="16018" y="59529"/>
                    <a:pt x="16200" y="59665"/>
                  </a:cubicBezTo>
                  <a:cubicBezTo>
                    <a:pt x="16285" y="59432"/>
                    <a:pt x="16428" y="59206"/>
                    <a:pt x="16446" y="58967"/>
                  </a:cubicBezTo>
                  <a:cubicBezTo>
                    <a:pt x="16496" y="58175"/>
                    <a:pt x="16412" y="57361"/>
                    <a:pt x="16551" y="56590"/>
                  </a:cubicBezTo>
                  <a:cubicBezTo>
                    <a:pt x="16656" y="56002"/>
                    <a:pt x="16915" y="55704"/>
                    <a:pt x="17258" y="55704"/>
                  </a:cubicBezTo>
                  <a:cubicBezTo>
                    <a:pt x="17500" y="55704"/>
                    <a:pt x="17785" y="55853"/>
                    <a:pt x="18086" y="56155"/>
                  </a:cubicBezTo>
                  <a:cubicBezTo>
                    <a:pt x="18416" y="56488"/>
                    <a:pt x="18628" y="56931"/>
                    <a:pt x="18920" y="57302"/>
                  </a:cubicBezTo>
                  <a:cubicBezTo>
                    <a:pt x="19035" y="57446"/>
                    <a:pt x="19209" y="57596"/>
                    <a:pt x="19378" y="57621"/>
                  </a:cubicBezTo>
                  <a:cubicBezTo>
                    <a:pt x="19380" y="57621"/>
                    <a:pt x="19383" y="57622"/>
                    <a:pt x="19385" y="57622"/>
                  </a:cubicBezTo>
                  <a:cubicBezTo>
                    <a:pt x="19470" y="57622"/>
                    <a:pt x="19577" y="57358"/>
                    <a:pt x="19700" y="57254"/>
                  </a:cubicBezTo>
                  <a:cubicBezTo>
                    <a:pt x="20310" y="56735"/>
                    <a:pt x="19959" y="56113"/>
                    <a:pt x="19887" y="55525"/>
                  </a:cubicBezTo>
                  <a:cubicBezTo>
                    <a:pt x="19817" y="54969"/>
                    <a:pt x="20030" y="54629"/>
                    <a:pt x="20436" y="54629"/>
                  </a:cubicBezTo>
                  <a:close/>
                  <a:moveTo>
                    <a:pt x="19114" y="62358"/>
                  </a:moveTo>
                  <a:lnTo>
                    <a:pt x="19114" y="64614"/>
                  </a:lnTo>
                  <a:lnTo>
                    <a:pt x="19114" y="64614"/>
                  </a:lnTo>
                  <a:cubicBezTo>
                    <a:pt x="18598" y="64185"/>
                    <a:pt x="18178" y="63835"/>
                    <a:pt x="17670" y="63405"/>
                  </a:cubicBezTo>
                  <a:cubicBezTo>
                    <a:pt x="18174" y="63043"/>
                    <a:pt x="18614" y="62724"/>
                    <a:pt x="19114" y="62358"/>
                  </a:cubicBezTo>
                  <a:close/>
                  <a:moveTo>
                    <a:pt x="21713" y="61774"/>
                  </a:moveTo>
                  <a:cubicBezTo>
                    <a:pt x="21849" y="61801"/>
                    <a:pt x="22017" y="61835"/>
                    <a:pt x="22221" y="61877"/>
                  </a:cubicBezTo>
                  <a:lnTo>
                    <a:pt x="22221" y="61877"/>
                  </a:lnTo>
                  <a:cubicBezTo>
                    <a:pt x="22010" y="62823"/>
                    <a:pt x="21806" y="63720"/>
                    <a:pt x="21599" y="64616"/>
                  </a:cubicBezTo>
                  <a:cubicBezTo>
                    <a:pt x="21569" y="64612"/>
                    <a:pt x="21539" y="64603"/>
                    <a:pt x="21505" y="64594"/>
                  </a:cubicBezTo>
                  <a:cubicBezTo>
                    <a:pt x="21573" y="63674"/>
                    <a:pt x="21641" y="62751"/>
                    <a:pt x="21713" y="61774"/>
                  </a:cubicBezTo>
                  <a:close/>
                  <a:moveTo>
                    <a:pt x="21022" y="61686"/>
                  </a:moveTo>
                  <a:cubicBezTo>
                    <a:pt x="20908" y="63099"/>
                    <a:pt x="20802" y="64403"/>
                    <a:pt x="20696" y="65681"/>
                  </a:cubicBezTo>
                  <a:lnTo>
                    <a:pt x="20696" y="65680"/>
                  </a:lnTo>
                  <a:cubicBezTo>
                    <a:pt x="20132" y="65425"/>
                    <a:pt x="19645" y="65105"/>
                    <a:pt x="19793" y="64220"/>
                  </a:cubicBezTo>
                  <a:cubicBezTo>
                    <a:pt x="19907" y="63556"/>
                    <a:pt x="19768" y="62848"/>
                    <a:pt x="19738" y="62014"/>
                  </a:cubicBezTo>
                  <a:cubicBezTo>
                    <a:pt x="20052" y="61937"/>
                    <a:pt x="20480" y="61826"/>
                    <a:pt x="21022" y="61686"/>
                  </a:cubicBezTo>
                  <a:close/>
                  <a:moveTo>
                    <a:pt x="43578" y="56875"/>
                  </a:moveTo>
                  <a:cubicBezTo>
                    <a:pt x="44196" y="57293"/>
                    <a:pt x="44883" y="57634"/>
                    <a:pt x="45417" y="58136"/>
                  </a:cubicBezTo>
                  <a:cubicBezTo>
                    <a:pt x="47040" y="59656"/>
                    <a:pt x="48976" y="60662"/>
                    <a:pt x="50909" y="61689"/>
                  </a:cubicBezTo>
                  <a:cubicBezTo>
                    <a:pt x="51884" y="62209"/>
                    <a:pt x="52820" y="62788"/>
                    <a:pt x="53795" y="63308"/>
                  </a:cubicBezTo>
                  <a:cubicBezTo>
                    <a:pt x="55655" y="64296"/>
                    <a:pt x="57701" y="64726"/>
                    <a:pt x="59718" y="65237"/>
                  </a:cubicBezTo>
                  <a:cubicBezTo>
                    <a:pt x="60227" y="65365"/>
                    <a:pt x="60735" y="65488"/>
                    <a:pt x="61385" y="65646"/>
                  </a:cubicBezTo>
                  <a:cubicBezTo>
                    <a:pt x="61198" y="66933"/>
                    <a:pt x="61003" y="68253"/>
                    <a:pt x="60809" y="69586"/>
                  </a:cubicBezTo>
                  <a:cubicBezTo>
                    <a:pt x="59439" y="69635"/>
                    <a:pt x="58100" y="69786"/>
                    <a:pt x="56788" y="69786"/>
                  </a:cubicBezTo>
                  <a:cubicBezTo>
                    <a:pt x="56366" y="69786"/>
                    <a:pt x="55947" y="69770"/>
                    <a:pt x="55531" y="69731"/>
                  </a:cubicBezTo>
                  <a:cubicBezTo>
                    <a:pt x="52299" y="69433"/>
                    <a:pt x="49086" y="68914"/>
                    <a:pt x="45870" y="68462"/>
                  </a:cubicBezTo>
                  <a:cubicBezTo>
                    <a:pt x="43934" y="68189"/>
                    <a:pt x="42031" y="67754"/>
                    <a:pt x="40289" y="66831"/>
                  </a:cubicBezTo>
                  <a:cubicBezTo>
                    <a:pt x="39578" y="66451"/>
                    <a:pt x="38929" y="65949"/>
                    <a:pt x="38268" y="65479"/>
                  </a:cubicBezTo>
                  <a:cubicBezTo>
                    <a:pt x="37963" y="65267"/>
                    <a:pt x="37709" y="64981"/>
                    <a:pt x="37408" y="64764"/>
                  </a:cubicBezTo>
                  <a:cubicBezTo>
                    <a:pt x="36289" y="63964"/>
                    <a:pt x="35344" y="63009"/>
                    <a:pt x="34654" y="61808"/>
                  </a:cubicBezTo>
                  <a:cubicBezTo>
                    <a:pt x="34484" y="61519"/>
                    <a:pt x="34222" y="61289"/>
                    <a:pt x="34043" y="61080"/>
                  </a:cubicBezTo>
                  <a:cubicBezTo>
                    <a:pt x="36281" y="60274"/>
                    <a:pt x="38561" y="59507"/>
                    <a:pt x="40794" y="58625"/>
                  </a:cubicBezTo>
                  <a:cubicBezTo>
                    <a:pt x="41629" y="58293"/>
                    <a:pt x="42358" y="57696"/>
                    <a:pt x="43134" y="57216"/>
                  </a:cubicBezTo>
                  <a:cubicBezTo>
                    <a:pt x="43277" y="57126"/>
                    <a:pt x="43400" y="57011"/>
                    <a:pt x="43578" y="56875"/>
                  </a:cubicBezTo>
                  <a:close/>
                  <a:moveTo>
                    <a:pt x="62130" y="65587"/>
                  </a:moveTo>
                  <a:cubicBezTo>
                    <a:pt x="62194" y="65603"/>
                    <a:pt x="62274" y="65629"/>
                    <a:pt x="62355" y="65651"/>
                  </a:cubicBezTo>
                  <a:cubicBezTo>
                    <a:pt x="63749" y="66051"/>
                    <a:pt x="63754" y="66051"/>
                    <a:pt x="63575" y="67482"/>
                  </a:cubicBezTo>
                  <a:cubicBezTo>
                    <a:pt x="63535" y="67801"/>
                    <a:pt x="63476" y="68119"/>
                    <a:pt x="63397" y="68432"/>
                  </a:cubicBezTo>
                  <a:cubicBezTo>
                    <a:pt x="62941" y="70279"/>
                    <a:pt x="62482" y="72125"/>
                    <a:pt x="62021" y="73970"/>
                  </a:cubicBezTo>
                  <a:cubicBezTo>
                    <a:pt x="61999" y="74050"/>
                    <a:pt x="61961" y="74122"/>
                    <a:pt x="61902" y="74280"/>
                  </a:cubicBezTo>
                  <a:cubicBezTo>
                    <a:pt x="61343" y="71299"/>
                    <a:pt x="61846" y="68457"/>
                    <a:pt x="62130" y="65587"/>
                  </a:cubicBezTo>
                  <a:close/>
                  <a:moveTo>
                    <a:pt x="42312" y="53949"/>
                  </a:moveTo>
                  <a:cubicBezTo>
                    <a:pt x="42638" y="54588"/>
                    <a:pt x="42981" y="55226"/>
                    <a:pt x="43277" y="55882"/>
                  </a:cubicBezTo>
                  <a:cubicBezTo>
                    <a:pt x="43324" y="55985"/>
                    <a:pt x="43202" y="56228"/>
                    <a:pt x="43087" y="56321"/>
                  </a:cubicBezTo>
                  <a:cubicBezTo>
                    <a:pt x="42078" y="57135"/>
                    <a:pt x="41032" y="57872"/>
                    <a:pt x="39773" y="58263"/>
                  </a:cubicBezTo>
                  <a:cubicBezTo>
                    <a:pt x="37710" y="58911"/>
                    <a:pt x="35688" y="59758"/>
                    <a:pt x="33587" y="60236"/>
                  </a:cubicBezTo>
                  <a:cubicBezTo>
                    <a:pt x="30713" y="60893"/>
                    <a:pt x="27773" y="61194"/>
                    <a:pt x="24819" y="61262"/>
                  </a:cubicBezTo>
                  <a:cubicBezTo>
                    <a:pt x="24616" y="61271"/>
                    <a:pt x="24412" y="61283"/>
                    <a:pt x="24209" y="61292"/>
                  </a:cubicBezTo>
                  <a:cubicBezTo>
                    <a:pt x="23925" y="61309"/>
                    <a:pt x="23811" y="61454"/>
                    <a:pt x="23785" y="61650"/>
                  </a:cubicBezTo>
                  <a:cubicBezTo>
                    <a:pt x="23779" y="61692"/>
                    <a:pt x="23778" y="61735"/>
                    <a:pt x="23780" y="61778"/>
                  </a:cubicBezTo>
                  <a:cubicBezTo>
                    <a:pt x="24473" y="61892"/>
                    <a:pt x="25160" y="61938"/>
                    <a:pt x="25843" y="61938"/>
                  </a:cubicBezTo>
                  <a:cubicBezTo>
                    <a:pt x="28025" y="61938"/>
                    <a:pt x="30168" y="61471"/>
                    <a:pt x="32353" y="61292"/>
                  </a:cubicBezTo>
                  <a:lnTo>
                    <a:pt x="32353" y="61292"/>
                  </a:lnTo>
                  <a:cubicBezTo>
                    <a:pt x="32298" y="62114"/>
                    <a:pt x="32192" y="62924"/>
                    <a:pt x="32188" y="63732"/>
                  </a:cubicBezTo>
                  <a:cubicBezTo>
                    <a:pt x="32180" y="67102"/>
                    <a:pt x="32226" y="70475"/>
                    <a:pt x="32200" y="73845"/>
                  </a:cubicBezTo>
                  <a:cubicBezTo>
                    <a:pt x="32175" y="77402"/>
                    <a:pt x="32094" y="80959"/>
                    <a:pt x="32039" y="84520"/>
                  </a:cubicBezTo>
                  <a:cubicBezTo>
                    <a:pt x="32035" y="84928"/>
                    <a:pt x="32027" y="85342"/>
                    <a:pt x="32061" y="85751"/>
                  </a:cubicBezTo>
                  <a:lnTo>
                    <a:pt x="32180" y="85751"/>
                  </a:lnTo>
                  <a:cubicBezTo>
                    <a:pt x="32336" y="85751"/>
                    <a:pt x="32493" y="85888"/>
                    <a:pt x="32650" y="85964"/>
                  </a:cubicBezTo>
                  <a:cubicBezTo>
                    <a:pt x="32599" y="86040"/>
                    <a:pt x="32548" y="86126"/>
                    <a:pt x="32502" y="86210"/>
                  </a:cubicBezTo>
                  <a:cubicBezTo>
                    <a:pt x="32534" y="86203"/>
                    <a:pt x="32564" y="86199"/>
                    <a:pt x="32591" y="86199"/>
                  </a:cubicBezTo>
                  <a:cubicBezTo>
                    <a:pt x="32821" y="86199"/>
                    <a:pt x="32935" y="86443"/>
                    <a:pt x="33087" y="86599"/>
                  </a:cubicBezTo>
                  <a:cubicBezTo>
                    <a:pt x="33251" y="86760"/>
                    <a:pt x="33396" y="86943"/>
                    <a:pt x="33590" y="87165"/>
                  </a:cubicBezTo>
                  <a:cubicBezTo>
                    <a:pt x="32160" y="87589"/>
                    <a:pt x="30733" y="87693"/>
                    <a:pt x="29310" y="87693"/>
                  </a:cubicBezTo>
                  <a:cubicBezTo>
                    <a:pt x="27963" y="87693"/>
                    <a:pt x="26620" y="87600"/>
                    <a:pt x="25283" y="87600"/>
                  </a:cubicBezTo>
                  <a:cubicBezTo>
                    <a:pt x="24860" y="87600"/>
                    <a:pt x="24436" y="87610"/>
                    <a:pt x="24014" y="87634"/>
                  </a:cubicBezTo>
                  <a:cubicBezTo>
                    <a:pt x="23996" y="87548"/>
                    <a:pt x="23980" y="87467"/>
                    <a:pt x="23967" y="87382"/>
                  </a:cubicBezTo>
                  <a:cubicBezTo>
                    <a:pt x="24789" y="87131"/>
                    <a:pt x="25608" y="86871"/>
                    <a:pt x="26438" y="86633"/>
                  </a:cubicBezTo>
                  <a:cubicBezTo>
                    <a:pt x="26601" y="86587"/>
                    <a:pt x="26770" y="86539"/>
                    <a:pt x="26935" y="86539"/>
                  </a:cubicBezTo>
                  <a:cubicBezTo>
                    <a:pt x="27108" y="86539"/>
                    <a:pt x="27276" y="86591"/>
                    <a:pt x="27429" y="86752"/>
                  </a:cubicBezTo>
                  <a:cubicBezTo>
                    <a:pt x="27468" y="86795"/>
                    <a:pt x="27557" y="86811"/>
                    <a:pt x="27620" y="86811"/>
                  </a:cubicBezTo>
                  <a:cubicBezTo>
                    <a:pt x="28785" y="86791"/>
                    <a:pt x="30786" y="86594"/>
                    <a:pt x="31950" y="86560"/>
                  </a:cubicBezTo>
                  <a:cubicBezTo>
                    <a:pt x="32078" y="86556"/>
                    <a:pt x="32239" y="86522"/>
                    <a:pt x="32328" y="86436"/>
                  </a:cubicBezTo>
                  <a:cubicBezTo>
                    <a:pt x="32396" y="86373"/>
                    <a:pt x="32451" y="86292"/>
                    <a:pt x="32502" y="86211"/>
                  </a:cubicBezTo>
                  <a:lnTo>
                    <a:pt x="32502" y="86211"/>
                  </a:lnTo>
                  <a:cubicBezTo>
                    <a:pt x="32452" y="86224"/>
                    <a:pt x="32403" y="86241"/>
                    <a:pt x="32357" y="86266"/>
                  </a:cubicBezTo>
                  <a:cubicBezTo>
                    <a:pt x="32357" y="86267"/>
                    <a:pt x="32356" y="86267"/>
                    <a:pt x="32355" y="86267"/>
                  </a:cubicBezTo>
                  <a:cubicBezTo>
                    <a:pt x="32315" y="86267"/>
                    <a:pt x="32082" y="86028"/>
                    <a:pt x="32070" y="85896"/>
                  </a:cubicBezTo>
                  <a:cubicBezTo>
                    <a:pt x="32066" y="85848"/>
                    <a:pt x="32061" y="85798"/>
                    <a:pt x="32061" y="85751"/>
                  </a:cubicBezTo>
                  <a:cubicBezTo>
                    <a:pt x="31044" y="85755"/>
                    <a:pt x="29310" y="85925"/>
                    <a:pt x="28353" y="85955"/>
                  </a:cubicBezTo>
                  <a:cubicBezTo>
                    <a:pt x="28343" y="85955"/>
                    <a:pt x="28333" y="85955"/>
                    <a:pt x="28324" y="85955"/>
                  </a:cubicBezTo>
                  <a:cubicBezTo>
                    <a:pt x="28003" y="85955"/>
                    <a:pt x="27898" y="85810"/>
                    <a:pt x="27836" y="85500"/>
                  </a:cubicBezTo>
                  <a:cubicBezTo>
                    <a:pt x="27286" y="82782"/>
                    <a:pt x="26751" y="80065"/>
                    <a:pt x="26154" y="77356"/>
                  </a:cubicBezTo>
                  <a:cubicBezTo>
                    <a:pt x="25769" y="75596"/>
                    <a:pt x="25230" y="73871"/>
                    <a:pt x="24857" y="72108"/>
                  </a:cubicBezTo>
                  <a:cubicBezTo>
                    <a:pt x="24480" y="70310"/>
                    <a:pt x="24230" y="68490"/>
                    <a:pt x="23921" y="66680"/>
                  </a:cubicBezTo>
                  <a:cubicBezTo>
                    <a:pt x="23662" y="65190"/>
                    <a:pt x="23395" y="63704"/>
                    <a:pt x="23141" y="62216"/>
                  </a:cubicBezTo>
                  <a:cubicBezTo>
                    <a:pt x="23124" y="62119"/>
                    <a:pt x="23163" y="62012"/>
                    <a:pt x="23192" y="61914"/>
                  </a:cubicBezTo>
                  <a:cubicBezTo>
                    <a:pt x="23213" y="61829"/>
                    <a:pt x="23306" y="61736"/>
                    <a:pt x="23306" y="61667"/>
                  </a:cubicBezTo>
                  <a:cubicBezTo>
                    <a:pt x="23306" y="61659"/>
                    <a:pt x="23302" y="61655"/>
                    <a:pt x="23302" y="61646"/>
                  </a:cubicBezTo>
                  <a:cubicBezTo>
                    <a:pt x="23056" y="60721"/>
                    <a:pt x="23734" y="60015"/>
                    <a:pt x="23807" y="59154"/>
                  </a:cubicBezTo>
                  <a:cubicBezTo>
                    <a:pt x="24323" y="59280"/>
                    <a:pt x="24828" y="59329"/>
                    <a:pt x="25324" y="59329"/>
                  </a:cubicBezTo>
                  <a:cubicBezTo>
                    <a:pt x="26175" y="59329"/>
                    <a:pt x="27004" y="59184"/>
                    <a:pt x="27836" y="59031"/>
                  </a:cubicBezTo>
                  <a:cubicBezTo>
                    <a:pt x="30565" y="58519"/>
                    <a:pt x="33324" y="58093"/>
                    <a:pt x="35921" y="57076"/>
                  </a:cubicBezTo>
                  <a:cubicBezTo>
                    <a:pt x="37349" y="56517"/>
                    <a:pt x="38697" y="55755"/>
                    <a:pt x="40082" y="55077"/>
                  </a:cubicBezTo>
                  <a:cubicBezTo>
                    <a:pt x="40812" y="54720"/>
                    <a:pt x="41532" y="54341"/>
                    <a:pt x="42312" y="53949"/>
                  </a:cubicBezTo>
                  <a:close/>
                  <a:moveTo>
                    <a:pt x="38365" y="0"/>
                  </a:moveTo>
                  <a:cubicBezTo>
                    <a:pt x="37841" y="0"/>
                    <a:pt x="37309" y="70"/>
                    <a:pt x="36777" y="209"/>
                  </a:cubicBezTo>
                  <a:cubicBezTo>
                    <a:pt x="35048" y="665"/>
                    <a:pt x="33578" y="1500"/>
                    <a:pt x="32878" y="3332"/>
                  </a:cubicBezTo>
                  <a:cubicBezTo>
                    <a:pt x="32717" y="3212"/>
                    <a:pt x="32590" y="3110"/>
                    <a:pt x="32455" y="3016"/>
                  </a:cubicBezTo>
                  <a:cubicBezTo>
                    <a:pt x="32302" y="2905"/>
                    <a:pt x="32146" y="2807"/>
                    <a:pt x="31993" y="2697"/>
                  </a:cubicBezTo>
                  <a:cubicBezTo>
                    <a:pt x="29777" y="1116"/>
                    <a:pt x="27230" y="725"/>
                    <a:pt x="24607" y="686"/>
                  </a:cubicBezTo>
                  <a:cubicBezTo>
                    <a:pt x="24320" y="683"/>
                    <a:pt x="24033" y="678"/>
                    <a:pt x="23747" y="678"/>
                  </a:cubicBezTo>
                  <a:cubicBezTo>
                    <a:pt x="22820" y="678"/>
                    <a:pt x="21898" y="732"/>
                    <a:pt x="20976" y="1086"/>
                  </a:cubicBezTo>
                  <a:cubicBezTo>
                    <a:pt x="20608" y="1227"/>
                    <a:pt x="20198" y="1258"/>
                    <a:pt x="19776" y="1258"/>
                  </a:cubicBezTo>
                  <a:cubicBezTo>
                    <a:pt x="19447" y="1258"/>
                    <a:pt x="19110" y="1239"/>
                    <a:pt x="18781" y="1239"/>
                  </a:cubicBezTo>
                  <a:cubicBezTo>
                    <a:pt x="18690" y="1239"/>
                    <a:pt x="18599" y="1241"/>
                    <a:pt x="18509" y="1244"/>
                  </a:cubicBezTo>
                  <a:cubicBezTo>
                    <a:pt x="17497" y="1283"/>
                    <a:pt x="16475" y="1249"/>
                    <a:pt x="15475" y="1380"/>
                  </a:cubicBezTo>
                  <a:cubicBezTo>
                    <a:pt x="14436" y="1516"/>
                    <a:pt x="13386" y="1772"/>
                    <a:pt x="12665" y="2649"/>
                  </a:cubicBezTo>
                  <a:cubicBezTo>
                    <a:pt x="11225" y="4388"/>
                    <a:pt x="11869" y="7152"/>
                    <a:pt x="13975" y="8192"/>
                  </a:cubicBezTo>
                  <a:cubicBezTo>
                    <a:pt x="14543" y="8474"/>
                    <a:pt x="15178" y="8610"/>
                    <a:pt x="15805" y="8822"/>
                  </a:cubicBezTo>
                  <a:cubicBezTo>
                    <a:pt x="15798" y="8883"/>
                    <a:pt x="15789" y="8985"/>
                    <a:pt x="15768" y="9083"/>
                  </a:cubicBezTo>
                  <a:cubicBezTo>
                    <a:pt x="15209" y="11447"/>
                    <a:pt x="15216" y="13837"/>
                    <a:pt x="15810" y="16167"/>
                  </a:cubicBezTo>
                  <a:cubicBezTo>
                    <a:pt x="16475" y="18765"/>
                    <a:pt x="17997" y="20651"/>
                    <a:pt x="20810" y="21117"/>
                  </a:cubicBezTo>
                  <a:cubicBezTo>
                    <a:pt x="21585" y="21248"/>
                    <a:pt x="22378" y="21291"/>
                    <a:pt x="23191" y="21381"/>
                  </a:cubicBezTo>
                  <a:cubicBezTo>
                    <a:pt x="23191" y="22044"/>
                    <a:pt x="23209" y="22722"/>
                    <a:pt x="23179" y="23399"/>
                  </a:cubicBezTo>
                  <a:cubicBezTo>
                    <a:pt x="23175" y="23523"/>
                    <a:pt x="22993" y="23706"/>
                    <a:pt x="22865" y="23740"/>
                  </a:cubicBezTo>
                  <a:cubicBezTo>
                    <a:pt x="22340" y="23872"/>
                    <a:pt x="21806" y="23966"/>
                    <a:pt x="21272" y="24059"/>
                  </a:cubicBezTo>
                  <a:cubicBezTo>
                    <a:pt x="19492" y="24383"/>
                    <a:pt x="17840" y="24984"/>
                    <a:pt x="16441" y="26185"/>
                  </a:cubicBezTo>
                  <a:cubicBezTo>
                    <a:pt x="16233" y="26368"/>
                    <a:pt x="15984" y="26504"/>
                    <a:pt x="15750" y="26666"/>
                  </a:cubicBezTo>
                  <a:cubicBezTo>
                    <a:pt x="15395" y="25099"/>
                    <a:pt x="15055" y="23591"/>
                    <a:pt x="14713" y="22083"/>
                  </a:cubicBezTo>
                  <a:cubicBezTo>
                    <a:pt x="14000" y="18960"/>
                    <a:pt x="12928" y="15923"/>
                    <a:pt x="12635" y="12703"/>
                  </a:cubicBezTo>
                  <a:cubicBezTo>
                    <a:pt x="12572" y="12004"/>
                    <a:pt x="12263" y="11327"/>
                    <a:pt x="12026" y="10654"/>
                  </a:cubicBezTo>
                  <a:cubicBezTo>
                    <a:pt x="11953" y="10441"/>
                    <a:pt x="11796" y="10181"/>
                    <a:pt x="11610" y="10104"/>
                  </a:cubicBezTo>
                  <a:cubicBezTo>
                    <a:pt x="11055" y="9874"/>
                    <a:pt x="10466" y="9713"/>
                    <a:pt x="9886" y="9542"/>
                  </a:cubicBezTo>
                  <a:cubicBezTo>
                    <a:pt x="9049" y="9295"/>
                    <a:pt x="8225" y="9176"/>
                    <a:pt x="7415" y="9176"/>
                  </a:cubicBezTo>
                  <a:cubicBezTo>
                    <a:pt x="5947" y="9176"/>
                    <a:pt x="4522" y="9566"/>
                    <a:pt x="3144" y="10296"/>
                  </a:cubicBezTo>
                  <a:cubicBezTo>
                    <a:pt x="2643" y="10561"/>
                    <a:pt x="2190" y="10939"/>
                    <a:pt x="1770" y="11323"/>
                  </a:cubicBezTo>
                  <a:cubicBezTo>
                    <a:pt x="1334" y="11723"/>
                    <a:pt x="1038" y="12324"/>
                    <a:pt x="546" y="12601"/>
                  </a:cubicBezTo>
                  <a:cubicBezTo>
                    <a:pt x="63" y="12877"/>
                    <a:pt x="119" y="13261"/>
                    <a:pt x="30" y="13632"/>
                  </a:cubicBezTo>
                  <a:cubicBezTo>
                    <a:pt x="0" y="13747"/>
                    <a:pt x="89" y="13905"/>
                    <a:pt x="153" y="14028"/>
                  </a:cubicBezTo>
                  <a:cubicBezTo>
                    <a:pt x="241" y="14193"/>
                    <a:pt x="398" y="14335"/>
                    <a:pt x="445" y="14509"/>
                  </a:cubicBezTo>
                  <a:cubicBezTo>
                    <a:pt x="1208" y="17304"/>
                    <a:pt x="1856" y="20128"/>
                    <a:pt x="2725" y="22883"/>
                  </a:cubicBezTo>
                  <a:cubicBezTo>
                    <a:pt x="4386" y="28166"/>
                    <a:pt x="5636" y="33550"/>
                    <a:pt x="6713" y="38947"/>
                  </a:cubicBezTo>
                  <a:cubicBezTo>
                    <a:pt x="6501" y="39228"/>
                    <a:pt x="6145" y="39505"/>
                    <a:pt x="6064" y="39846"/>
                  </a:cubicBezTo>
                  <a:cubicBezTo>
                    <a:pt x="5869" y="40648"/>
                    <a:pt x="5658" y="41495"/>
                    <a:pt x="5721" y="42300"/>
                  </a:cubicBezTo>
                  <a:cubicBezTo>
                    <a:pt x="5869" y="44076"/>
                    <a:pt x="6755" y="45474"/>
                    <a:pt x="8264" y="46457"/>
                  </a:cubicBezTo>
                  <a:cubicBezTo>
                    <a:pt x="8426" y="46559"/>
                    <a:pt x="8578" y="46768"/>
                    <a:pt x="8620" y="46951"/>
                  </a:cubicBezTo>
                  <a:cubicBezTo>
                    <a:pt x="9120" y="49247"/>
                    <a:pt x="9586" y="51548"/>
                    <a:pt x="10095" y="53843"/>
                  </a:cubicBezTo>
                  <a:cubicBezTo>
                    <a:pt x="10561" y="55951"/>
                    <a:pt x="11062" y="58052"/>
                    <a:pt x="11557" y="60152"/>
                  </a:cubicBezTo>
                  <a:cubicBezTo>
                    <a:pt x="11595" y="60313"/>
                    <a:pt x="11710" y="60510"/>
                    <a:pt x="11849" y="60587"/>
                  </a:cubicBezTo>
                  <a:cubicBezTo>
                    <a:pt x="14002" y="61779"/>
                    <a:pt x="16032" y="63155"/>
                    <a:pt x="17968" y="64675"/>
                  </a:cubicBezTo>
                  <a:cubicBezTo>
                    <a:pt x="18900" y="65408"/>
                    <a:pt x="19880" y="66089"/>
                    <a:pt x="20858" y="66758"/>
                  </a:cubicBezTo>
                  <a:cubicBezTo>
                    <a:pt x="21003" y="66860"/>
                    <a:pt x="21214" y="66881"/>
                    <a:pt x="21413" y="66881"/>
                  </a:cubicBezTo>
                  <a:cubicBezTo>
                    <a:pt x="21465" y="66881"/>
                    <a:pt x="21517" y="66880"/>
                    <a:pt x="21566" y="66878"/>
                  </a:cubicBezTo>
                  <a:cubicBezTo>
                    <a:pt x="21609" y="66878"/>
                    <a:pt x="21638" y="66541"/>
                    <a:pt x="21672" y="66358"/>
                  </a:cubicBezTo>
                  <a:cubicBezTo>
                    <a:pt x="21685" y="66309"/>
                    <a:pt x="21701" y="66260"/>
                    <a:pt x="21718" y="66213"/>
                  </a:cubicBezTo>
                  <a:cubicBezTo>
                    <a:pt x="22048" y="65306"/>
                    <a:pt x="22380" y="64395"/>
                    <a:pt x="22705" y="63491"/>
                  </a:cubicBezTo>
                  <a:cubicBezTo>
                    <a:pt x="22735" y="63636"/>
                    <a:pt x="22782" y="63816"/>
                    <a:pt x="22807" y="63994"/>
                  </a:cubicBezTo>
                  <a:cubicBezTo>
                    <a:pt x="23133" y="66405"/>
                    <a:pt x="23341" y="68837"/>
                    <a:pt x="23812" y="71218"/>
                  </a:cubicBezTo>
                  <a:cubicBezTo>
                    <a:pt x="24629" y="75376"/>
                    <a:pt x="25609" y="79499"/>
                    <a:pt x="26519" y="83631"/>
                  </a:cubicBezTo>
                  <a:cubicBezTo>
                    <a:pt x="26676" y="84338"/>
                    <a:pt x="26833" y="85046"/>
                    <a:pt x="26994" y="85774"/>
                  </a:cubicBezTo>
                  <a:cubicBezTo>
                    <a:pt x="26782" y="85821"/>
                    <a:pt x="26639" y="85863"/>
                    <a:pt x="26489" y="85885"/>
                  </a:cubicBezTo>
                  <a:cubicBezTo>
                    <a:pt x="25070" y="86072"/>
                    <a:pt x="23799" y="86690"/>
                    <a:pt x="22523" y="87278"/>
                  </a:cubicBezTo>
                  <a:cubicBezTo>
                    <a:pt x="22366" y="87350"/>
                    <a:pt x="22210" y="87606"/>
                    <a:pt x="22210" y="87780"/>
                  </a:cubicBezTo>
                  <a:cubicBezTo>
                    <a:pt x="22210" y="87904"/>
                    <a:pt x="22442" y="88074"/>
                    <a:pt x="22608" y="88151"/>
                  </a:cubicBezTo>
                  <a:cubicBezTo>
                    <a:pt x="22785" y="88231"/>
                    <a:pt x="23006" y="88248"/>
                    <a:pt x="23205" y="88257"/>
                  </a:cubicBezTo>
                  <a:cubicBezTo>
                    <a:pt x="24777" y="88303"/>
                    <a:pt x="26358" y="88295"/>
                    <a:pt x="27925" y="88402"/>
                  </a:cubicBezTo>
                  <a:cubicBezTo>
                    <a:pt x="28421" y="88436"/>
                    <a:pt x="28916" y="88454"/>
                    <a:pt x="29408" y="88454"/>
                  </a:cubicBezTo>
                  <a:cubicBezTo>
                    <a:pt x="30862" y="88454"/>
                    <a:pt x="32299" y="88299"/>
                    <a:pt x="33727" y="87959"/>
                  </a:cubicBezTo>
                  <a:cubicBezTo>
                    <a:pt x="34409" y="87796"/>
                    <a:pt x="34655" y="87349"/>
                    <a:pt x="34239" y="86774"/>
                  </a:cubicBezTo>
                  <a:cubicBezTo>
                    <a:pt x="33950" y="86378"/>
                    <a:pt x="33596" y="86033"/>
                    <a:pt x="33193" y="85752"/>
                  </a:cubicBezTo>
                  <a:cubicBezTo>
                    <a:pt x="32866" y="85526"/>
                    <a:pt x="32773" y="85305"/>
                    <a:pt x="32803" y="84922"/>
                  </a:cubicBezTo>
                  <a:cubicBezTo>
                    <a:pt x="32900" y="83477"/>
                    <a:pt x="32993" y="82033"/>
                    <a:pt x="33027" y="80589"/>
                  </a:cubicBezTo>
                  <a:cubicBezTo>
                    <a:pt x="33082" y="78323"/>
                    <a:pt x="33103" y="76057"/>
                    <a:pt x="33103" y="73790"/>
                  </a:cubicBezTo>
                  <a:cubicBezTo>
                    <a:pt x="33103" y="71341"/>
                    <a:pt x="33048" y="68887"/>
                    <a:pt x="33053" y="66438"/>
                  </a:cubicBezTo>
                  <a:cubicBezTo>
                    <a:pt x="33057" y="64756"/>
                    <a:pt x="33124" y="63077"/>
                    <a:pt x="33162" y="61399"/>
                  </a:cubicBezTo>
                  <a:cubicBezTo>
                    <a:pt x="33210" y="61377"/>
                    <a:pt x="33260" y="61357"/>
                    <a:pt x="33307" y="61336"/>
                  </a:cubicBezTo>
                  <a:cubicBezTo>
                    <a:pt x="33553" y="61625"/>
                    <a:pt x="33840" y="61885"/>
                    <a:pt x="34027" y="62209"/>
                  </a:cubicBezTo>
                  <a:cubicBezTo>
                    <a:pt x="34713" y="63405"/>
                    <a:pt x="35573" y="64441"/>
                    <a:pt x="36709" y="65233"/>
                  </a:cubicBezTo>
                  <a:cubicBezTo>
                    <a:pt x="36933" y="65387"/>
                    <a:pt x="37142" y="65563"/>
                    <a:pt x="37332" y="65757"/>
                  </a:cubicBezTo>
                  <a:cubicBezTo>
                    <a:pt x="38913" y="67333"/>
                    <a:pt x="40866" y="68219"/>
                    <a:pt x="42981" y="68730"/>
                  </a:cubicBezTo>
                  <a:cubicBezTo>
                    <a:pt x="46523" y="69590"/>
                    <a:pt x="50130" y="70097"/>
                    <a:pt x="53749" y="70497"/>
                  </a:cubicBezTo>
                  <a:cubicBezTo>
                    <a:pt x="54632" y="70595"/>
                    <a:pt x="55510" y="70643"/>
                    <a:pt x="56386" y="70643"/>
                  </a:cubicBezTo>
                  <a:cubicBezTo>
                    <a:pt x="57891" y="70643"/>
                    <a:pt x="59388" y="70499"/>
                    <a:pt x="60893" y="70208"/>
                  </a:cubicBezTo>
                  <a:lnTo>
                    <a:pt x="60893" y="70208"/>
                  </a:lnTo>
                  <a:cubicBezTo>
                    <a:pt x="60893" y="70345"/>
                    <a:pt x="60884" y="70477"/>
                    <a:pt x="60893" y="70608"/>
                  </a:cubicBezTo>
                  <a:cubicBezTo>
                    <a:pt x="60995" y="72189"/>
                    <a:pt x="61084" y="73765"/>
                    <a:pt x="61219" y="75337"/>
                  </a:cubicBezTo>
                  <a:cubicBezTo>
                    <a:pt x="61240" y="75554"/>
                    <a:pt x="61491" y="75904"/>
                    <a:pt x="61651" y="75912"/>
                  </a:cubicBezTo>
                  <a:cubicBezTo>
                    <a:pt x="61657" y="75913"/>
                    <a:pt x="61664" y="75913"/>
                    <a:pt x="61670" y="75913"/>
                  </a:cubicBezTo>
                  <a:cubicBezTo>
                    <a:pt x="61892" y="75913"/>
                    <a:pt x="62169" y="75715"/>
                    <a:pt x="62330" y="75524"/>
                  </a:cubicBezTo>
                  <a:cubicBezTo>
                    <a:pt x="62499" y="75328"/>
                    <a:pt x="62580" y="75044"/>
                    <a:pt x="62647" y="74783"/>
                  </a:cubicBezTo>
                  <a:cubicBezTo>
                    <a:pt x="62893" y="73864"/>
                    <a:pt x="63131" y="72939"/>
                    <a:pt x="63347" y="72010"/>
                  </a:cubicBezTo>
                  <a:cubicBezTo>
                    <a:pt x="63736" y="70357"/>
                    <a:pt x="64147" y="68704"/>
                    <a:pt x="64474" y="67039"/>
                  </a:cubicBezTo>
                  <a:cubicBezTo>
                    <a:pt x="64736" y="65693"/>
                    <a:pt x="64580" y="65289"/>
                    <a:pt x="62860" y="64961"/>
                  </a:cubicBezTo>
                  <a:cubicBezTo>
                    <a:pt x="62783" y="64947"/>
                    <a:pt x="62704" y="64942"/>
                    <a:pt x="62624" y="64942"/>
                  </a:cubicBezTo>
                  <a:cubicBezTo>
                    <a:pt x="62483" y="64942"/>
                    <a:pt x="62339" y="64956"/>
                    <a:pt x="62197" y="64956"/>
                  </a:cubicBezTo>
                  <a:cubicBezTo>
                    <a:pt x="62138" y="64956"/>
                    <a:pt x="62075" y="64961"/>
                    <a:pt x="62013" y="64961"/>
                  </a:cubicBezTo>
                  <a:cubicBezTo>
                    <a:pt x="61961" y="64961"/>
                    <a:pt x="61909" y="64958"/>
                    <a:pt x="61858" y="64944"/>
                  </a:cubicBezTo>
                  <a:cubicBezTo>
                    <a:pt x="61126" y="64748"/>
                    <a:pt x="60396" y="64518"/>
                    <a:pt x="59659" y="64339"/>
                  </a:cubicBezTo>
                  <a:cubicBezTo>
                    <a:pt x="57363" y="63794"/>
                    <a:pt x="55109" y="63167"/>
                    <a:pt x="53053" y="61928"/>
                  </a:cubicBezTo>
                  <a:cubicBezTo>
                    <a:pt x="51239" y="60838"/>
                    <a:pt x="49333" y="59896"/>
                    <a:pt x="47532" y="58784"/>
                  </a:cubicBezTo>
                  <a:cubicBezTo>
                    <a:pt x="46357" y="58061"/>
                    <a:pt x="45299" y="57148"/>
                    <a:pt x="44150" y="56293"/>
                  </a:cubicBezTo>
                  <a:cubicBezTo>
                    <a:pt x="44091" y="56109"/>
                    <a:pt x="44053" y="55802"/>
                    <a:pt x="43908" y="55551"/>
                  </a:cubicBezTo>
                  <a:cubicBezTo>
                    <a:pt x="42959" y="53923"/>
                    <a:pt x="41972" y="52318"/>
                    <a:pt x="41027" y="50687"/>
                  </a:cubicBezTo>
                  <a:cubicBezTo>
                    <a:pt x="40747" y="50196"/>
                    <a:pt x="40603" y="49629"/>
                    <a:pt x="40323" y="49136"/>
                  </a:cubicBezTo>
                  <a:cubicBezTo>
                    <a:pt x="39853" y="48288"/>
                    <a:pt x="39294" y="47492"/>
                    <a:pt x="38832" y="46644"/>
                  </a:cubicBezTo>
                  <a:cubicBezTo>
                    <a:pt x="38336" y="45728"/>
                    <a:pt x="37802" y="44821"/>
                    <a:pt x="37726" y="43739"/>
                  </a:cubicBezTo>
                  <a:cubicBezTo>
                    <a:pt x="37722" y="43670"/>
                    <a:pt x="37633" y="43607"/>
                    <a:pt x="37581" y="43543"/>
                  </a:cubicBezTo>
                  <a:cubicBezTo>
                    <a:pt x="37454" y="43373"/>
                    <a:pt x="37281" y="43224"/>
                    <a:pt x="37209" y="43032"/>
                  </a:cubicBezTo>
                  <a:cubicBezTo>
                    <a:pt x="36887" y="42209"/>
                    <a:pt x="36603" y="41371"/>
                    <a:pt x="36285" y="40549"/>
                  </a:cubicBezTo>
                  <a:cubicBezTo>
                    <a:pt x="36146" y="40187"/>
                    <a:pt x="36179" y="39893"/>
                    <a:pt x="36387" y="39556"/>
                  </a:cubicBezTo>
                  <a:cubicBezTo>
                    <a:pt x="36662" y="39109"/>
                    <a:pt x="36883" y="38627"/>
                    <a:pt x="37099" y="38146"/>
                  </a:cubicBezTo>
                  <a:cubicBezTo>
                    <a:pt x="38709" y="34521"/>
                    <a:pt x="38722" y="30934"/>
                    <a:pt x="36671" y="27476"/>
                  </a:cubicBezTo>
                  <a:cubicBezTo>
                    <a:pt x="35557" y="25597"/>
                    <a:pt x="33972" y="24290"/>
                    <a:pt x="31671" y="24149"/>
                  </a:cubicBezTo>
                  <a:cubicBezTo>
                    <a:pt x="31336" y="24127"/>
                    <a:pt x="31305" y="23919"/>
                    <a:pt x="31264" y="23675"/>
                  </a:cubicBezTo>
                  <a:cubicBezTo>
                    <a:pt x="31128" y="22892"/>
                    <a:pt x="31001" y="22108"/>
                    <a:pt x="30839" y="21333"/>
                  </a:cubicBezTo>
                  <a:cubicBezTo>
                    <a:pt x="30755" y="20920"/>
                    <a:pt x="30607" y="20520"/>
                    <a:pt x="30509" y="20188"/>
                  </a:cubicBezTo>
                  <a:cubicBezTo>
                    <a:pt x="31157" y="19310"/>
                    <a:pt x="32078" y="18841"/>
                    <a:pt x="32874" y="18215"/>
                  </a:cubicBezTo>
                  <a:cubicBezTo>
                    <a:pt x="34425" y="16997"/>
                    <a:pt x="35607" y="15471"/>
                    <a:pt x="35887" y="13410"/>
                  </a:cubicBezTo>
                  <a:cubicBezTo>
                    <a:pt x="35930" y="13099"/>
                    <a:pt x="36005" y="12793"/>
                    <a:pt x="36069" y="12490"/>
                  </a:cubicBezTo>
                  <a:cubicBezTo>
                    <a:pt x="36119" y="12494"/>
                    <a:pt x="36146" y="12490"/>
                    <a:pt x="36149" y="12499"/>
                  </a:cubicBezTo>
                  <a:cubicBezTo>
                    <a:pt x="36319" y="12997"/>
                    <a:pt x="36514" y="13486"/>
                    <a:pt x="36645" y="13994"/>
                  </a:cubicBezTo>
                  <a:cubicBezTo>
                    <a:pt x="37358" y="16699"/>
                    <a:pt x="39205" y="18385"/>
                    <a:pt x="41603" y="19536"/>
                  </a:cubicBezTo>
                  <a:cubicBezTo>
                    <a:pt x="42174" y="19808"/>
                    <a:pt x="42816" y="19952"/>
                    <a:pt x="43460" y="19952"/>
                  </a:cubicBezTo>
                  <a:cubicBezTo>
                    <a:pt x="45233" y="19952"/>
                    <a:pt x="47016" y="18866"/>
                    <a:pt x="47324" y="16400"/>
                  </a:cubicBezTo>
                  <a:cubicBezTo>
                    <a:pt x="47383" y="15910"/>
                    <a:pt x="47447" y="15412"/>
                    <a:pt x="47421" y="14922"/>
                  </a:cubicBezTo>
                  <a:cubicBezTo>
                    <a:pt x="47337" y="13422"/>
                    <a:pt x="47845" y="12133"/>
                    <a:pt x="48621" y="10889"/>
                  </a:cubicBezTo>
                  <a:cubicBezTo>
                    <a:pt x="49210" y="9939"/>
                    <a:pt x="49740" y="8942"/>
                    <a:pt x="50176" y="7911"/>
                  </a:cubicBezTo>
                  <a:cubicBezTo>
                    <a:pt x="50790" y="6459"/>
                    <a:pt x="50676" y="5082"/>
                    <a:pt x="49422" y="3954"/>
                  </a:cubicBezTo>
                  <a:cubicBezTo>
                    <a:pt x="48867" y="3456"/>
                    <a:pt x="48218" y="3165"/>
                    <a:pt x="47498" y="3106"/>
                  </a:cubicBezTo>
                  <a:cubicBezTo>
                    <a:pt x="45333" y="2931"/>
                    <a:pt x="43370" y="2330"/>
                    <a:pt x="41553" y="1014"/>
                  </a:cubicBezTo>
                  <a:cubicBezTo>
                    <a:pt x="40613" y="336"/>
                    <a:pt x="39511" y="0"/>
                    <a:pt x="3836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737;p28">
              <a:extLst>
                <a:ext uri="{FF2B5EF4-FFF2-40B4-BE49-F238E27FC236}">
                  <a16:creationId xmlns="" xmlns:a16="http://schemas.microsoft.com/office/drawing/2014/main" id="{C4A3F5E4-0B0D-4336-B761-6E8FD21AEFBD}"/>
                </a:ext>
              </a:extLst>
            </p:cNvPr>
            <p:cNvSpPr/>
            <p:nvPr/>
          </p:nvSpPr>
          <p:spPr>
            <a:xfrm>
              <a:off x="2520876" y="3767284"/>
              <a:ext cx="67805" cy="244329"/>
            </a:xfrm>
            <a:custGeom>
              <a:avLst/>
              <a:gdLst/>
              <a:ahLst/>
              <a:cxnLst/>
              <a:rect l="l" t="t" r="r" b="b"/>
              <a:pathLst>
                <a:path w="2413" h="8695" extrusionOk="0">
                  <a:moveTo>
                    <a:pt x="789" y="1"/>
                  </a:moveTo>
                  <a:cubicBezTo>
                    <a:pt x="505" y="2871"/>
                    <a:pt x="1" y="5713"/>
                    <a:pt x="560" y="8694"/>
                  </a:cubicBezTo>
                  <a:cubicBezTo>
                    <a:pt x="619" y="8536"/>
                    <a:pt x="658" y="8464"/>
                    <a:pt x="679" y="8384"/>
                  </a:cubicBezTo>
                  <a:cubicBezTo>
                    <a:pt x="1144" y="6540"/>
                    <a:pt x="1602" y="4694"/>
                    <a:pt x="2056" y="2846"/>
                  </a:cubicBezTo>
                  <a:cubicBezTo>
                    <a:pt x="2134" y="2533"/>
                    <a:pt x="2194" y="2215"/>
                    <a:pt x="2234" y="1896"/>
                  </a:cubicBezTo>
                  <a:cubicBezTo>
                    <a:pt x="2413" y="465"/>
                    <a:pt x="2408" y="465"/>
                    <a:pt x="1014" y="65"/>
                  </a:cubicBezTo>
                  <a:cubicBezTo>
                    <a:pt x="933" y="43"/>
                    <a:pt x="853" y="17"/>
                    <a:pt x="789"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738;p28">
              <a:extLst>
                <a:ext uri="{FF2B5EF4-FFF2-40B4-BE49-F238E27FC236}">
                  <a16:creationId xmlns="" xmlns:a16="http://schemas.microsoft.com/office/drawing/2014/main" id="{FC6F369E-61FE-4891-9798-9A58A1EE821A}"/>
                </a:ext>
              </a:extLst>
            </p:cNvPr>
            <p:cNvSpPr/>
            <p:nvPr/>
          </p:nvSpPr>
          <p:spPr>
            <a:xfrm>
              <a:off x="1733313" y="1943049"/>
              <a:ext cx="475396" cy="522042"/>
            </a:xfrm>
            <a:custGeom>
              <a:avLst/>
              <a:gdLst/>
              <a:ahLst/>
              <a:cxnLst/>
              <a:rect l="l" t="t" r="r" b="b"/>
              <a:pathLst>
                <a:path w="16918" h="18578" extrusionOk="0">
                  <a:moveTo>
                    <a:pt x="4710" y="0"/>
                  </a:moveTo>
                  <a:cubicBezTo>
                    <a:pt x="3121" y="0"/>
                    <a:pt x="1744" y="653"/>
                    <a:pt x="606" y="1967"/>
                  </a:cubicBezTo>
                  <a:cubicBezTo>
                    <a:pt x="1" y="2666"/>
                    <a:pt x="26" y="3097"/>
                    <a:pt x="632" y="3740"/>
                  </a:cubicBezTo>
                  <a:cubicBezTo>
                    <a:pt x="746" y="3864"/>
                    <a:pt x="856" y="3992"/>
                    <a:pt x="963" y="4124"/>
                  </a:cubicBezTo>
                  <a:cubicBezTo>
                    <a:pt x="2412" y="5930"/>
                    <a:pt x="2712" y="8098"/>
                    <a:pt x="2857" y="10309"/>
                  </a:cubicBezTo>
                  <a:cubicBezTo>
                    <a:pt x="2895" y="10624"/>
                    <a:pt x="2857" y="10969"/>
                    <a:pt x="2980" y="11246"/>
                  </a:cubicBezTo>
                  <a:cubicBezTo>
                    <a:pt x="3374" y="12128"/>
                    <a:pt x="3903" y="12954"/>
                    <a:pt x="4242" y="13857"/>
                  </a:cubicBezTo>
                  <a:cubicBezTo>
                    <a:pt x="5047" y="16012"/>
                    <a:pt x="6709" y="17287"/>
                    <a:pt x="8649" y="18219"/>
                  </a:cubicBezTo>
                  <a:cubicBezTo>
                    <a:pt x="9158" y="18464"/>
                    <a:pt x="9671" y="18578"/>
                    <a:pt x="10160" y="18578"/>
                  </a:cubicBezTo>
                  <a:cubicBezTo>
                    <a:pt x="11706" y="18578"/>
                    <a:pt x="13024" y="17440"/>
                    <a:pt x="13281" y="15681"/>
                  </a:cubicBezTo>
                  <a:cubicBezTo>
                    <a:pt x="13354" y="15195"/>
                    <a:pt x="13404" y="14696"/>
                    <a:pt x="13388" y="14207"/>
                  </a:cubicBezTo>
                  <a:cubicBezTo>
                    <a:pt x="13328" y="12595"/>
                    <a:pt x="13815" y="11165"/>
                    <a:pt x="14700" y="9840"/>
                  </a:cubicBezTo>
                  <a:cubicBezTo>
                    <a:pt x="15405" y="8793"/>
                    <a:pt x="15985" y="7694"/>
                    <a:pt x="16371" y="6471"/>
                  </a:cubicBezTo>
                  <a:cubicBezTo>
                    <a:pt x="16917" y="4758"/>
                    <a:pt x="15616" y="3356"/>
                    <a:pt x="14324" y="3139"/>
                  </a:cubicBezTo>
                  <a:cubicBezTo>
                    <a:pt x="13925" y="3075"/>
                    <a:pt x="13522" y="2991"/>
                    <a:pt x="13120" y="2960"/>
                  </a:cubicBezTo>
                  <a:cubicBezTo>
                    <a:pt x="11412" y="2819"/>
                    <a:pt x="9832" y="2364"/>
                    <a:pt x="8488" y="1223"/>
                  </a:cubicBezTo>
                  <a:cubicBezTo>
                    <a:pt x="7763" y="605"/>
                    <a:pt x="6869" y="302"/>
                    <a:pt x="5946" y="124"/>
                  </a:cubicBezTo>
                  <a:cubicBezTo>
                    <a:pt x="5521" y="41"/>
                    <a:pt x="5108" y="0"/>
                    <a:pt x="4710"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739;p28">
              <a:extLst>
                <a:ext uri="{FF2B5EF4-FFF2-40B4-BE49-F238E27FC236}">
                  <a16:creationId xmlns="" xmlns:a16="http://schemas.microsoft.com/office/drawing/2014/main" id="{F69EA74A-2B50-43B0-B039-1735C3F2F330}"/>
                </a:ext>
              </a:extLst>
            </p:cNvPr>
            <p:cNvSpPr/>
            <p:nvPr/>
          </p:nvSpPr>
          <p:spPr>
            <a:xfrm>
              <a:off x="1471917" y="3361505"/>
              <a:ext cx="498578" cy="208895"/>
            </a:xfrm>
            <a:custGeom>
              <a:avLst/>
              <a:gdLst/>
              <a:ahLst/>
              <a:cxnLst/>
              <a:rect l="l" t="t" r="r" b="b"/>
              <a:pathLst>
                <a:path w="17743" h="7434" extrusionOk="0">
                  <a:moveTo>
                    <a:pt x="16468" y="0"/>
                  </a:moveTo>
                  <a:cubicBezTo>
                    <a:pt x="14091" y="1692"/>
                    <a:pt x="13179" y="2113"/>
                    <a:pt x="10361" y="2901"/>
                  </a:cubicBezTo>
                  <a:cubicBezTo>
                    <a:pt x="8438" y="3438"/>
                    <a:pt x="6514" y="3970"/>
                    <a:pt x="4607" y="4558"/>
                  </a:cubicBezTo>
                  <a:cubicBezTo>
                    <a:pt x="3430" y="4924"/>
                    <a:pt x="2265" y="5309"/>
                    <a:pt x="1021" y="5309"/>
                  </a:cubicBezTo>
                  <a:cubicBezTo>
                    <a:pt x="687" y="5309"/>
                    <a:pt x="348" y="5281"/>
                    <a:pt x="1" y="5218"/>
                  </a:cubicBezTo>
                  <a:lnTo>
                    <a:pt x="1" y="5218"/>
                  </a:lnTo>
                  <a:cubicBezTo>
                    <a:pt x="187" y="5576"/>
                    <a:pt x="463" y="5874"/>
                    <a:pt x="483" y="6190"/>
                  </a:cubicBezTo>
                  <a:cubicBezTo>
                    <a:pt x="504" y="6534"/>
                    <a:pt x="288" y="6893"/>
                    <a:pt x="119" y="7433"/>
                  </a:cubicBezTo>
                  <a:cubicBezTo>
                    <a:pt x="6467" y="6837"/>
                    <a:pt x="12451" y="5507"/>
                    <a:pt x="17743" y="1934"/>
                  </a:cubicBezTo>
                  <a:cubicBezTo>
                    <a:pt x="17346" y="1330"/>
                    <a:pt x="16908" y="665"/>
                    <a:pt x="16468"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740;p28">
              <a:extLst>
                <a:ext uri="{FF2B5EF4-FFF2-40B4-BE49-F238E27FC236}">
                  <a16:creationId xmlns="" xmlns:a16="http://schemas.microsoft.com/office/drawing/2014/main" id="{292B7225-F698-4F91-8D33-893EB4276D38}"/>
                </a:ext>
              </a:extLst>
            </p:cNvPr>
            <p:cNvSpPr/>
            <p:nvPr/>
          </p:nvSpPr>
          <p:spPr>
            <a:xfrm>
              <a:off x="1330118" y="2607639"/>
              <a:ext cx="532636" cy="687691"/>
            </a:xfrm>
            <a:custGeom>
              <a:avLst/>
              <a:gdLst/>
              <a:ahLst/>
              <a:cxnLst/>
              <a:rect l="l" t="t" r="r" b="b"/>
              <a:pathLst>
                <a:path w="18955" h="24473" extrusionOk="0">
                  <a:moveTo>
                    <a:pt x="4187" y="0"/>
                  </a:moveTo>
                  <a:cubicBezTo>
                    <a:pt x="3496" y="170"/>
                    <a:pt x="2826" y="333"/>
                    <a:pt x="2195" y="491"/>
                  </a:cubicBezTo>
                  <a:cubicBezTo>
                    <a:pt x="2077" y="1448"/>
                    <a:pt x="1988" y="2361"/>
                    <a:pt x="1847" y="3263"/>
                  </a:cubicBezTo>
                  <a:cubicBezTo>
                    <a:pt x="1381" y="6258"/>
                    <a:pt x="877" y="9244"/>
                    <a:pt x="424" y="12239"/>
                  </a:cubicBezTo>
                  <a:cubicBezTo>
                    <a:pt x="271" y="13243"/>
                    <a:pt x="85" y="14283"/>
                    <a:pt x="187" y="15280"/>
                  </a:cubicBezTo>
                  <a:cubicBezTo>
                    <a:pt x="310" y="16485"/>
                    <a:pt x="716" y="17661"/>
                    <a:pt x="1013" y="18905"/>
                  </a:cubicBezTo>
                  <a:cubicBezTo>
                    <a:pt x="1813" y="18406"/>
                    <a:pt x="2534" y="17967"/>
                    <a:pt x="3246" y="17516"/>
                  </a:cubicBezTo>
                  <a:cubicBezTo>
                    <a:pt x="3398" y="17419"/>
                    <a:pt x="3534" y="17278"/>
                    <a:pt x="3662" y="17146"/>
                  </a:cubicBezTo>
                  <a:cubicBezTo>
                    <a:pt x="4894" y="15859"/>
                    <a:pt x="6081" y="14534"/>
                    <a:pt x="7161" y="13107"/>
                  </a:cubicBezTo>
                  <a:cubicBezTo>
                    <a:pt x="8844" y="10887"/>
                    <a:pt x="9772" y="8442"/>
                    <a:pt x="9725" y="5636"/>
                  </a:cubicBezTo>
                  <a:cubicBezTo>
                    <a:pt x="9720" y="5350"/>
                    <a:pt x="9606" y="4941"/>
                    <a:pt x="10034" y="4912"/>
                  </a:cubicBezTo>
                  <a:cubicBezTo>
                    <a:pt x="10035" y="4912"/>
                    <a:pt x="10036" y="4912"/>
                    <a:pt x="10037" y="4912"/>
                  </a:cubicBezTo>
                  <a:cubicBezTo>
                    <a:pt x="10149" y="4912"/>
                    <a:pt x="10391" y="5369"/>
                    <a:pt x="10399" y="5618"/>
                  </a:cubicBezTo>
                  <a:cubicBezTo>
                    <a:pt x="10493" y="7723"/>
                    <a:pt x="10064" y="9733"/>
                    <a:pt x="9013" y="11552"/>
                  </a:cubicBezTo>
                  <a:cubicBezTo>
                    <a:pt x="7191" y="14700"/>
                    <a:pt x="4755" y="17320"/>
                    <a:pt x="1865" y="19501"/>
                  </a:cubicBezTo>
                  <a:cubicBezTo>
                    <a:pt x="1292" y="19935"/>
                    <a:pt x="615" y="20226"/>
                    <a:pt x="0" y="20574"/>
                  </a:cubicBezTo>
                  <a:cubicBezTo>
                    <a:pt x="131" y="21827"/>
                    <a:pt x="263" y="23105"/>
                    <a:pt x="406" y="24472"/>
                  </a:cubicBezTo>
                  <a:cubicBezTo>
                    <a:pt x="1441" y="24233"/>
                    <a:pt x="2436" y="24000"/>
                    <a:pt x="3437" y="23765"/>
                  </a:cubicBezTo>
                  <a:cubicBezTo>
                    <a:pt x="6971" y="22938"/>
                    <a:pt x="10302" y="21677"/>
                    <a:pt x="13094" y="19241"/>
                  </a:cubicBezTo>
                  <a:cubicBezTo>
                    <a:pt x="14932" y="17635"/>
                    <a:pt x="16480" y="15820"/>
                    <a:pt x="17497" y="13571"/>
                  </a:cubicBezTo>
                  <a:cubicBezTo>
                    <a:pt x="18611" y="11109"/>
                    <a:pt x="18954" y="8578"/>
                    <a:pt x="18188" y="5964"/>
                  </a:cubicBezTo>
                  <a:cubicBezTo>
                    <a:pt x="17349" y="3104"/>
                    <a:pt x="15785" y="941"/>
                    <a:pt x="12641" y="380"/>
                  </a:cubicBezTo>
                  <a:cubicBezTo>
                    <a:pt x="12539" y="363"/>
                    <a:pt x="12442" y="299"/>
                    <a:pt x="12348" y="299"/>
                  </a:cubicBezTo>
                  <a:cubicBezTo>
                    <a:pt x="12212" y="303"/>
                    <a:pt x="12048" y="312"/>
                    <a:pt x="11955" y="389"/>
                  </a:cubicBezTo>
                  <a:cubicBezTo>
                    <a:pt x="11268" y="946"/>
                    <a:pt x="10623" y="1556"/>
                    <a:pt x="9911" y="2074"/>
                  </a:cubicBezTo>
                  <a:cubicBezTo>
                    <a:pt x="9068" y="2693"/>
                    <a:pt x="8187" y="3259"/>
                    <a:pt x="7296" y="3808"/>
                  </a:cubicBezTo>
                  <a:cubicBezTo>
                    <a:pt x="7093" y="3936"/>
                    <a:pt x="6890" y="3996"/>
                    <a:pt x="6690" y="3996"/>
                  </a:cubicBezTo>
                  <a:cubicBezTo>
                    <a:pt x="6395" y="3996"/>
                    <a:pt x="6110" y="3863"/>
                    <a:pt x="5852" y="3616"/>
                  </a:cubicBezTo>
                  <a:cubicBezTo>
                    <a:pt x="5170" y="2952"/>
                    <a:pt x="4657" y="2181"/>
                    <a:pt x="4437" y="1240"/>
                  </a:cubicBezTo>
                  <a:cubicBezTo>
                    <a:pt x="4347" y="844"/>
                    <a:pt x="4276" y="443"/>
                    <a:pt x="4187"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741;p28">
              <a:extLst>
                <a:ext uri="{FF2B5EF4-FFF2-40B4-BE49-F238E27FC236}">
                  <a16:creationId xmlns="" xmlns:a16="http://schemas.microsoft.com/office/drawing/2014/main" id="{542F4166-844C-45FC-9233-01104AD33492}"/>
                </a:ext>
              </a:extLst>
            </p:cNvPr>
            <p:cNvSpPr/>
            <p:nvPr/>
          </p:nvSpPr>
          <p:spPr>
            <a:xfrm>
              <a:off x="1412511" y="3173200"/>
              <a:ext cx="462751" cy="240030"/>
            </a:xfrm>
            <a:custGeom>
              <a:avLst/>
              <a:gdLst/>
              <a:ahLst/>
              <a:cxnLst/>
              <a:rect l="l" t="t" r="r" b="b"/>
              <a:pathLst>
                <a:path w="16468" h="8542" extrusionOk="0">
                  <a:moveTo>
                    <a:pt x="15154" y="1"/>
                  </a:moveTo>
                  <a:cubicBezTo>
                    <a:pt x="14281" y="1168"/>
                    <a:pt x="13158" y="1769"/>
                    <a:pt x="11963" y="2280"/>
                  </a:cubicBezTo>
                  <a:cubicBezTo>
                    <a:pt x="10997" y="2697"/>
                    <a:pt x="10065" y="3178"/>
                    <a:pt x="9098" y="3601"/>
                  </a:cubicBezTo>
                  <a:cubicBezTo>
                    <a:pt x="8450" y="3881"/>
                    <a:pt x="7793" y="4218"/>
                    <a:pt x="7106" y="4333"/>
                  </a:cubicBezTo>
                  <a:cubicBezTo>
                    <a:pt x="5492" y="4605"/>
                    <a:pt x="3861" y="4797"/>
                    <a:pt x="2229" y="4942"/>
                  </a:cubicBezTo>
                  <a:cubicBezTo>
                    <a:pt x="2083" y="4955"/>
                    <a:pt x="1937" y="4960"/>
                    <a:pt x="1790" y="4960"/>
                  </a:cubicBezTo>
                  <a:cubicBezTo>
                    <a:pt x="1198" y="4960"/>
                    <a:pt x="598" y="4875"/>
                    <a:pt x="0" y="4848"/>
                  </a:cubicBezTo>
                  <a:lnTo>
                    <a:pt x="0" y="4848"/>
                  </a:lnTo>
                  <a:cubicBezTo>
                    <a:pt x="339" y="6066"/>
                    <a:pt x="683" y="7306"/>
                    <a:pt x="1026" y="8542"/>
                  </a:cubicBezTo>
                  <a:lnTo>
                    <a:pt x="1187" y="8495"/>
                  </a:lnTo>
                  <a:cubicBezTo>
                    <a:pt x="1348" y="8337"/>
                    <a:pt x="1483" y="8094"/>
                    <a:pt x="1678" y="8034"/>
                  </a:cubicBezTo>
                  <a:cubicBezTo>
                    <a:pt x="2386" y="7805"/>
                    <a:pt x="3136" y="7702"/>
                    <a:pt x="3827" y="7438"/>
                  </a:cubicBezTo>
                  <a:cubicBezTo>
                    <a:pt x="6836" y="6288"/>
                    <a:pt x="9924" y="5394"/>
                    <a:pt x="13023" y="4524"/>
                  </a:cubicBezTo>
                  <a:cubicBezTo>
                    <a:pt x="14179" y="4196"/>
                    <a:pt x="15281" y="3669"/>
                    <a:pt x="16468" y="3208"/>
                  </a:cubicBezTo>
                  <a:cubicBezTo>
                    <a:pt x="16009" y="2088"/>
                    <a:pt x="15599" y="1091"/>
                    <a:pt x="15154" y="1"/>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742;p28">
              <a:extLst>
                <a:ext uri="{FF2B5EF4-FFF2-40B4-BE49-F238E27FC236}">
                  <a16:creationId xmlns="" xmlns:a16="http://schemas.microsoft.com/office/drawing/2014/main" id="{FF24C426-0FFB-4647-8961-2BDFA537EE05}"/>
                </a:ext>
              </a:extLst>
            </p:cNvPr>
            <p:cNvSpPr/>
            <p:nvPr/>
          </p:nvSpPr>
          <p:spPr>
            <a:xfrm>
              <a:off x="1149849" y="1960500"/>
              <a:ext cx="648576" cy="445076"/>
            </a:xfrm>
            <a:custGeom>
              <a:avLst/>
              <a:gdLst/>
              <a:ahLst/>
              <a:cxnLst/>
              <a:rect l="l" t="t" r="r" b="b"/>
              <a:pathLst>
                <a:path w="23081" h="15839" extrusionOk="0">
                  <a:moveTo>
                    <a:pt x="11758" y="0"/>
                  </a:moveTo>
                  <a:cubicBezTo>
                    <a:pt x="10752" y="0"/>
                    <a:pt x="9743" y="140"/>
                    <a:pt x="8734" y="534"/>
                  </a:cubicBezTo>
                  <a:cubicBezTo>
                    <a:pt x="8158" y="759"/>
                    <a:pt x="7491" y="789"/>
                    <a:pt x="6831" y="789"/>
                  </a:cubicBezTo>
                  <a:cubicBezTo>
                    <a:pt x="6594" y="789"/>
                    <a:pt x="6358" y="785"/>
                    <a:pt x="6128" y="785"/>
                  </a:cubicBezTo>
                  <a:cubicBezTo>
                    <a:pt x="5935" y="784"/>
                    <a:pt x="5742" y="783"/>
                    <a:pt x="5550" y="783"/>
                  </a:cubicBezTo>
                  <a:cubicBezTo>
                    <a:pt x="4250" y="783"/>
                    <a:pt x="2960" y="825"/>
                    <a:pt x="1712" y="1296"/>
                  </a:cubicBezTo>
                  <a:cubicBezTo>
                    <a:pt x="831" y="1628"/>
                    <a:pt x="345" y="2259"/>
                    <a:pt x="217" y="3183"/>
                  </a:cubicBezTo>
                  <a:cubicBezTo>
                    <a:pt x="0" y="4742"/>
                    <a:pt x="1068" y="6194"/>
                    <a:pt x="2713" y="6501"/>
                  </a:cubicBezTo>
                  <a:cubicBezTo>
                    <a:pt x="3204" y="6592"/>
                    <a:pt x="3690" y="6640"/>
                    <a:pt x="4169" y="6640"/>
                  </a:cubicBezTo>
                  <a:cubicBezTo>
                    <a:pt x="5329" y="6640"/>
                    <a:pt x="6450" y="6360"/>
                    <a:pt x="7518" y="5730"/>
                  </a:cubicBezTo>
                  <a:cubicBezTo>
                    <a:pt x="7803" y="5563"/>
                    <a:pt x="8024" y="5476"/>
                    <a:pt x="8196" y="5476"/>
                  </a:cubicBezTo>
                  <a:cubicBezTo>
                    <a:pt x="8501" y="5476"/>
                    <a:pt x="8653" y="5748"/>
                    <a:pt x="8742" y="6323"/>
                  </a:cubicBezTo>
                  <a:cubicBezTo>
                    <a:pt x="8937" y="7600"/>
                    <a:pt x="9492" y="8234"/>
                    <a:pt x="10771" y="8465"/>
                  </a:cubicBezTo>
                  <a:cubicBezTo>
                    <a:pt x="11258" y="8554"/>
                    <a:pt x="11741" y="8602"/>
                    <a:pt x="12217" y="8602"/>
                  </a:cubicBezTo>
                  <a:cubicBezTo>
                    <a:pt x="13331" y="8602"/>
                    <a:pt x="14411" y="8341"/>
                    <a:pt x="15441" y="7745"/>
                  </a:cubicBezTo>
                  <a:cubicBezTo>
                    <a:pt x="15733" y="7577"/>
                    <a:pt x="15954" y="7489"/>
                    <a:pt x="16125" y="7489"/>
                  </a:cubicBezTo>
                  <a:cubicBezTo>
                    <a:pt x="16425" y="7489"/>
                    <a:pt x="16570" y="7760"/>
                    <a:pt x="16670" y="8333"/>
                  </a:cubicBezTo>
                  <a:cubicBezTo>
                    <a:pt x="16818" y="9189"/>
                    <a:pt x="16942" y="10054"/>
                    <a:pt x="17191" y="10880"/>
                  </a:cubicBezTo>
                  <a:cubicBezTo>
                    <a:pt x="17381" y="11524"/>
                    <a:pt x="17750" y="12115"/>
                    <a:pt x="18030" y="12698"/>
                  </a:cubicBezTo>
                  <a:cubicBezTo>
                    <a:pt x="18542" y="12324"/>
                    <a:pt x="18920" y="11966"/>
                    <a:pt x="19364" y="11744"/>
                  </a:cubicBezTo>
                  <a:cubicBezTo>
                    <a:pt x="19623" y="11616"/>
                    <a:pt x="19866" y="11554"/>
                    <a:pt x="20087" y="11554"/>
                  </a:cubicBezTo>
                  <a:cubicBezTo>
                    <a:pt x="20658" y="11554"/>
                    <a:pt x="21075" y="11965"/>
                    <a:pt x="21192" y="12698"/>
                  </a:cubicBezTo>
                  <a:cubicBezTo>
                    <a:pt x="21247" y="13044"/>
                    <a:pt x="21247" y="13423"/>
                    <a:pt x="21165" y="13759"/>
                  </a:cubicBezTo>
                  <a:cubicBezTo>
                    <a:pt x="21005" y="14432"/>
                    <a:pt x="20772" y="15084"/>
                    <a:pt x="20539" y="15839"/>
                  </a:cubicBezTo>
                  <a:cubicBezTo>
                    <a:pt x="21327" y="15029"/>
                    <a:pt x="22052" y="14245"/>
                    <a:pt x="22365" y="13214"/>
                  </a:cubicBezTo>
                  <a:cubicBezTo>
                    <a:pt x="22941" y="11319"/>
                    <a:pt x="23080" y="9419"/>
                    <a:pt x="22738" y="7422"/>
                  </a:cubicBezTo>
                  <a:cubicBezTo>
                    <a:pt x="22064" y="3472"/>
                    <a:pt x="18488" y="959"/>
                    <a:pt x="15485" y="432"/>
                  </a:cubicBezTo>
                  <a:cubicBezTo>
                    <a:pt x="14252" y="216"/>
                    <a:pt x="13007" y="0"/>
                    <a:pt x="11758"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743;p28">
              <a:extLst>
                <a:ext uri="{FF2B5EF4-FFF2-40B4-BE49-F238E27FC236}">
                  <a16:creationId xmlns="" xmlns:a16="http://schemas.microsoft.com/office/drawing/2014/main" id="{DA42564A-CF48-411D-B733-E738F19B77DC}"/>
                </a:ext>
              </a:extLst>
            </p:cNvPr>
            <p:cNvSpPr/>
            <p:nvPr/>
          </p:nvSpPr>
          <p:spPr>
            <a:xfrm>
              <a:off x="1532756" y="2328680"/>
              <a:ext cx="94585" cy="96664"/>
            </a:xfrm>
            <a:custGeom>
              <a:avLst/>
              <a:gdLst/>
              <a:ahLst/>
              <a:cxnLst/>
              <a:rect l="l" t="t" r="r" b="b"/>
              <a:pathLst>
                <a:path w="3366" h="3440" extrusionOk="0">
                  <a:moveTo>
                    <a:pt x="1382" y="0"/>
                  </a:moveTo>
                  <a:cubicBezTo>
                    <a:pt x="604" y="0"/>
                    <a:pt x="18" y="730"/>
                    <a:pt x="10" y="1719"/>
                  </a:cubicBezTo>
                  <a:cubicBezTo>
                    <a:pt x="1" y="2750"/>
                    <a:pt x="628" y="3422"/>
                    <a:pt x="1608" y="3440"/>
                  </a:cubicBezTo>
                  <a:cubicBezTo>
                    <a:pt x="1616" y="3440"/>
                    <a:pt x="1624" y="3440"/>
                    <a:pt x="1632" y="3440"/>
                  </a:cubicBezTo>
                  <a:cubicBezTo>
                    <a:pt x="2578" y="3440"/>
                    <a:pt x="3337" y="2673"/>
                    <a:pt x="3353" y="1701"/>
                  </a:cubicBezTo>
                  <a:cubicBezTo>
                    <a:pt x="3366" y="683"/>
                    <a:pt x="2629" y="35"/>
                    <a:pt x="1421" y="1"/>
                  </a:cubicBezTo>
                  <a:cubicBezTo>
                    <a:pt x="1408" y="1"/>
                    <a:pt x="1395" y="0"/>
                    <a:pt x="1382"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744;p28">
              <a:extLst>
                <a:ext uri="{FF2B5EF4-FFF2-40B4-BE49-F238E27FC236}">
                  <a16:creationId xmlns="" xmlns:a16="http://schemas.microsoft.com/office/drawing/2014/main" id="{61B4E47A-D45B-41A4-88B6-28BCFFF27632}"/>
                </a:ext>
              </a:extLst>
            </p:cNvPr>
            <p:cNvSpPr/>
            <p:nvPr/>
          </p:nvSpPr>
          <p:spPr>
            <a:xfrm>
              <a:off x="1455505" y="2245163"/>
              <a:ext cx="56565" cy="73060"/>
            </a:xfrm>
            <a:custGeom>
              <a:avLst/>
              <a:gdLst/>
              <a:ahLst/>
              <a:cxnLst/>
              <a:rect l="l" t="t" r="r" b="b"/>
              <a:pathLst>
                <a:path w="2013" h="2600" extrusionOk="0">
                  <a:moveTo>
                    <a:pt x="992" y="1"/>
                  </a:moveTo>
                  <a:cubicBezTo>
                    <a:pt x="386" y="1"/>
                    <a:pt x="25" y="481"/>
                    <a:pt x="12" y="1299"/>
                  </a:cubicBezTo>
                  <a:cubicBezTo>
                    <a:pt x="0" y="2057"/>
                    <a:pt x="412" y="2590"/>
                    <a:pt x="1008" y="2599"/>
                  </a:cubicBezTo>
                  <a:cubicBezTo>
                    <a:pt x="1010" y="2599"/>
                    <a:pt x="1012" y="2599"/>
                    <a:pt x="1013" y="2599"/>
                  </a:cubicBezTo>
                  <a:cubicBezTo>
                    <a:pt x="1588" y="2599"/>
                    <a:pt x="1992" y="2043"/>
                    <a:pt x="2004" y="1231"/>
                  </a:cubicBezTo>
                  <a:cubicBezTo>
                    <a:pt x="2013" y="528"/>
                    <a:pt x="1576" y="1"/>
                    <a:pt x="99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745;p28">
              <a:extLst>
                <a:ext uri="{FF2B5EF4-FFF2-40B4-BE49-F238E27FC236}">
                  <a16:creationId xmlns="" xmlns:a16="http://schemas.microsoft.com/office/drawing/2014/main" id="{A3A6E061-7610-4D09-B9B5-6343368EF5D3}"/>
                </a:ext>
              </a:extLst>
            </p:cNvPr>
            <p:cNvSpPr/>
            <p:nvPr/>
          </p:nvSpPr>
          <p:spPr>
            <a:xfrm>
              <a:off x="1335345" y="2401490"/>
              <a:ext cx="127911" cy="76572"/>
            </a:xfrm>
            <a:custGeom>
              <a:avLst/>
              <a:gdLst/>
              <a:ahLst/>
              <a:cxnLst/>
              <a:rect l="l" t="t" r="r" b="b"/>
              <a:pathLst>
                <a:path w="4552" h="2725" extrusionOk="0">
                  <a:moveTo>
                    <a:pt x="911" y="831"/>
                  </a:moveTo>
                  <a:lnTo>
                    <a:pt x="911" y="831"/>
                  </a:lnTo>
                  <a:cubicBezTo>
                    <a:pt x="1352" y="856"/>
                    <a:pt x="1780" y="890"/>
                    <a:pt x="2204" y="903"/>
                  </a:cubicBezTo>
                  <a:cubicBezTo>
                    <a:pt x="2350" y="906"/>
                    <a:pt x="2496" y="907"/>
                    <a:pt x="2644" y="907"/>
                  </a:cubicBezTo>
                  <a:cubicBezTo>
                    <a:pt x="2939" y="907"/>
                    <a:pt x="3243" y="903"/>
                    <a:pt x="3569" y="903"/>
                  </a:cubicBezTo>
                  <a:cubicBezTo>
                    <a:pt x="3412" y="1678"/>
                    <a:pt x="3141" y="1898"/>
                    <a:pt x="2370" y="1898"/>
                  </a:cubicBezTo>
                  <a:cubicBezTo>
                    <a:pt x="2326" y="1898"/>
                    <a:pt x="2281" y="1897"/>
                    <a:pt x="2234" y="1896"/>
                  </a:cubicBezTo>
                  <a:cubicBezTo>
                    <a:pt x="1475" y="1871"/>
                    <a:pt x="1030" y="1538"/>
                    <a:pt x="911" y="831"/>
                  </a:cubicBezTo>
                  <a:close/>
                  <a:moveTo>
                    <a:pt x="1293" y="1"/>
                  </a:moveTo>
                  <a:cubicBezTo>
                    <a:pt x="941" y="141"/>
                    <a:pt x="420" y="183"/>
                    <a:pt x="276" y="443"/>
                  </a:cubicBezTo>
                  <a:cubicBezTo>
                    <a:pt x="1" y="929"/>
                    <a:pt x="179" y="1496"/>
                    <a:pt x="543" y="1951"/>
                  </a:cubicBezTo>
                  <a:cubicBezTo>
                    <a:pt x="593" y="2020"/>
                    <a:pt x="658" y="2075"/>
                    <a:pt x="717" y="2134"/>
                  </a:cubicBezTo>
                  <a:cubicBezTo>
                    <a:pt x="1148" y="2519"/>
                    <a:pt x="1811" y="2724"/>
                    <a:pt x="2454" y="2724"/>
                  </a:cubicBezTo>
                  <a:cubicBezTo>
                    <a:pt x="2879" y="2724"/>
                    <a:pt x="3295" y="2634"/>
                    <a:pt x="3628" y="2446"/>
                  </a:cubicBezTo>
                  <a:cubicBezTo>
                    <a:pt x="4099" y="2186"/>
                    <a:pt x="4552" y="1398"/>
                    <a:pt x="4327" y="993"/>
                  </a:cubicBezTo>
                  <a:cubicBezTo>
                    <a:pt x="4137" y="661"/>
                    <a:pt x="3721" y="316"/>
                    <a:pt x="3357" y="252"/>
                  </a:cubicBezTo>
                  <a:cubicBezTo>
                    <a:pt x="3089" y="203"/>
                    <a:pt x="2814" y="188"/>
                    <a:pt x="2536" y="188"/>
                  </a:cubicBezTo>
                  <a:cubicBezTo>
                    <a:pt x="2139" y="188"/>
                    <a:pt x="1736" y="218"/>
                    <a:pt x="1340" y="218"/>
                  </a:cubicBezTo>
                  <a:cubicBezTo>
                    <a:pt x="1323" y="146"/>
                    <a:pt x="1306" y="73"/>
                    <a:pt x="129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746;p28">
              <a:extLst>
                <a:ext uri="{FF2B5EF4-FFF2-40B4-BE49-F238E27FC236}">
                  <a16:creationId xmlns="" xmlns:a16="http://schemas.microsoft.com/office/drawing/2014/main" id="{613D8116-CAB8-494A-9F73-E3D84931053E}"/>
                </a:ext>
              </a:extLst>
            </p:cNvPr>
            <p:cNvSpPr/>
            <p:nvPr/>
          </p:nvSpPr>
          <p:spPr>
            <a:xfrm>
              <a:off x="1401439" y="3660163"/>
              <a:ext cx="20148" cy="79860"/>
            </a:xfrm>
            <a:custGeom>
              <a:avLst/>
              <a:gdLst/>
              <a:ahLst/>
              <a:cxnLst/>
              <a:rect l="l" t="t" r="r" b="b"/>
              <a:pathLst>
                <a:path w="717" h="2842" extrusionOk="0">
                  <a:moveTo>
                    <a:pt x="208" y="0"/>
                  </a:moveTo>
                  <a:cubicBezTo>
                    <a:pt x="136" y="975"/>
                    <a:pt x="68" y="1900"/>
                    <a:pt x="0" y="2820"/>
                  </a:cubicBezTo>
                  <a:cubicBezTo>
                    <a:pt x="34" y="2828"/>
                    <a:pt x="64" y="2837"/>
                    <a:pt x="94" y="2841"/>
                  </a:cubicBezTo>
                  <a:cubicBezTo>
                    <a:pt x="301" y="1946"/>
                    <a:pt x="505" y="1048"/>
                    <a:pt x="717" y="102"/>
                  </a:cubicBezTo>
                  <a:cubicBezTo>
                    <a:pt x="513" y="60"/>
                    <a:pt x="344" y="26"/>
                    <a:pt x="208"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747;p28">
              <a:extLst>
                <a:ext uri="{FF2B5EF4-FFF2-40B4-BE49-F238E27FC236}">
                  <a16:creationId xmlns="" xmlns:a16="http://schemas.microsoft.com/office/drawing/2014/main" id="{9CB2CC2B-AFC2-4E44-824B-943342CD1D74}"/>
                </a:ext>
              </a:extLst>
            </p:cNvPr>
            <p:cNvSpPr/>
            <p:nvPr/>
          </p:nvSpPr>
          <p:spPr>
            <a:xfrm>
              <a:off x="1349171" y="3657662"/>
              <a:ext cx="38694" cy="112288"/>
            </a:xfrm>
            <a:custGeom>
              <a:avLst/>
              <a:gdLst/>
              <a:ahLst/>
              <a:cxnLst/>
              <a:rect l="l" t="t" r="r" b="b"/>
              <a:pathLst>
                <a:path w="1377" h="3996" extrusionOk="0">
                  <a:moveTo>
                    <a:pt x="1377" y="1"/>
                  </a:moveTo>
                  <a:lnTo>
                    <a:pt x="1377" y="1"/>
                  </a:lnTo>
                  <a:cubicBezTo>
                    <a:pt x="835" y="140"/>
                    <a:pt x="407" y="251"/>
                    <a:pt x="93" y="329"/>
                  </a:cubicBezTo>
                  <a:cubicBezTo>
                    <a:pt x="123" y="1163"/>
                    <a:pt x="262" y="1871"/>
                    <a:pt x="148" y="2534"/>
                  </a:cubicBezTo>
                  <a:cubicBezTo>
                    <a:pt x="0" y="3420"/>
                    <a:pt x="487" y="3740"/>
                    <a:pt x="1051" y="3995"/>
                  </a:cubicBezTo>
                  <a:cubicBezTo>
                    <a:pt x="1157" y="2717"/>
                    <a:pt x="1263" y="1414"/>
                    <a:pt x="1377" y="1"/>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748;p28">
              <a:extLst>
                <a:ext uri="{FF2B5EF4-FFF2-40B4-BE49-F238E27FC236}">
                  <a16:creationId xmlns="" xmlns:a16="http://schemas.microsoft.com/office/drawing/2014/main" id="{7B5F1C41-3343-43E6-8798-690599F5C376}"/>
                </a:ext>
              </a:extLst>
            </p:cNvPr>
            <p:cNvSpPr/>
            <p:nvPr/>
          </p:nvSpPr>
          <p:spPr>
            <a:xfrm>
              <a:off x="1329387" y="2316512"/>
              <a:ext cx="53980" cy="67918"/>
            </a:xfrm>
            <a:custGeom>
              <a:avLst/>
              <a:gdLst/>
              <a:ahLst/>
              <a:cxnLst/>
              <a:rect l="l" t="t" r="r" b="b"/>
              <a:pathLst>
                <a:path w="1921" h="2417" extrusionOk="0">
                  <a:moveTo>
                    <a:pt x="1530" y="1"/>
                  </a:moveTo>
                  <a:cubicBezTo>
                    <a:pt x="1378" y="30"/>
                    <a:pt x="1182" y="13"/>
                    <a:pt x="1082" y="103"/>
                  </a:cubicBezTo>
                  <a:cubicBezTo>
                    <a:pt x="805" y="352"/>
                    <a:pt x="551" y="622"/>
                    <a:pt x="318" y="911"/>
                  </a:cubicBezTo>
                  <a:cubicBezTo>
                    <a:pt x="68" y="1218"/>
                    <a:pt x="0" y="1605"/>
                    <a:pt x="327" y="1865"/>
                  </a:cubicBezTo>
                  <a:cubicBezTo>
                    <a:pt x="645" y="2117"/>
                    <a:pt x="1048" y="2279"/>
                    <a:pt x="1433" y="2411"/>
                  </a:cubicBezTo>
                  <a:cubicBezTo>
                    <a:pt x="1445" y="2415"/>
                    <a:pt x="1457" y="2417"/>
                    <a:pt x="1471" y="2417"/>
                  </a:cubicBezTo>
                  <a:cubicBezTo>
                    <a:pt x="1594" y="2417"/>
                    <a:pt x="1771" y="2253"/>
                    <a:pt x="1921" y="2177"/>
                  </a:cubicBezTo>
                  <a:cubicBezTo>
                    <a:pt x="1810" y="2023"/>
                    <a:pt x="1734" y="1831"/>
                    <a:pt x="1589" y="1729"/>
                  </a:cubicBezTo>
                  <a:cubicBezTo>
                    <a:pt x="1407" y="1598"/>
                    <a:pt x="1175" y="1537"/>
                    <a:pt x="925" y="1432"/>
                  </a:cubicBezTo>
                  <a:cubicBezTo>
                    <a:pt x="1187" y="1073"/>
                    <a:pt x="1425" y="801"/>
                    <a:pt x="1589" y="494"/>
                  </a:cubicBezTo>
                  <a:cubicBezTo>
                    <a:pt x="1654" y="375"/>
                    <a:pt x="1555" y="166"/>
                    <a:pt x="153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749;p28">
              <a:extLst>
                <a:ext uri="{FF2B5EF4-FFF2-40B4-BE49-F238E27FC236}">
                  <a16:creationId xmlns="" xmlns:a16="http://schemas.microsoft.com/office/drawing/2014/main" id="{9B358D98-7BE8-4770-B8E7-2CC7EA3F82EE}"/>
                </a:ext>
              </a:extLst>
            </p:cNvPr>
            <p:cNvSpPr/>
            <p:nvPr/>
          </p:nvSpPr>
          <p:spPr>
            <a:xfrm>
              <a:off x="1285325" y="2237436"/>
              <a:ext cx="55301" cy="68789"/>
            </a:xfrm>
            <a:custGeom>
              <a:avLst/>
              <a:gdLst/>
              <a:ahLst/>
              <a:cxnLst/>
              <a:rect l="l" t="t" r="r" b="b"/>
              <a:pathLst>
                <a:path w="1968" h="2448" extrusionOk="0">
                  <a:moveTo>
                    <a:pt x="755" y="0"/>
                  </a:moveTo>
                  <a:cubicBezTo>
                    <a:pt x="709" y="0"/>
                    <a:pt x="665" y="5"/>
                    <a:pt x="624" y="15"/>
                  </a:cubicBezTo>
                  <a:cubicBezTo>
                    <a:pt x="399" y="71"/>
                    <a:pt x="196" y="441"/>
                    <a:pt x="90" y="713"/>
                  </a:cubicBezTo>
                  <a:cubicBezTo>
                    <a:pt x="1" y="952"/>
                    <a:pt x="30" y="1251"/>
                    <a:pt x="60" y="1518"/>
                  </a:cubicBezTo>
                  <a:cubicBezTo>
                    <a:pt x="103" y="1936"/>
                    <a:pt x="217" y="2354"/>
                    <a:pt x="713" y="2434"/>
                  </a:cubicBezTo>
                  <a:cubicBezTo>
                    <a:pt x="768" y="2443"/>
                    <a:pt x="821" y="2448"/>
                    <a:pt x="873" y="2448"/>
                  </a:cubicBezTo>
                  <a:cubicBezTo>
                    <a:pt x="1271" y="2448"/>
                    <a:pt x="1537" y="2180"/>
                    <a:pt x="1722" y="1821"/>
                  </a:cubicBezTo>
                  <a:cubicBezTo>
                    <a:pt x="1823" y="1613"/>
                    <a:pt x="1865" y="1375"/>
                    <a:pt x="1967" y="1059"/>
                  </a:cubicBezTo>
                  <a:cubicBezTo>
                    <a:pt x="1836" y="821"/>
                    <a:pt x="1742" y="475"/>
                    <a:pt x="1518" y="295"/>
                  </a:cubicBezTo>
                  <a:cubicBezTo>
                    <a:pt x="1317" y="137"/>
                    <a:pt x="1007" y="0"/>
                    <a:pt x="75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750;p28">
              <a:extLst>
                <a:ext uri="{FF2B5EF4-FFF2-40B4-BE49-F238E27FC236}">
                  <a16:creationId xmlns="" xmlns:a16="http://schemas.microsoft.com/office/drawing/2014/main" id="{E7D9EE71-8511-46F6-A158-59E6D42A6B0C}"/>
                </a:ext>
              </a:extLst>
            </p:cNvPr>
            <p:cNvSpPr/>
            <p:nvPr/>
          </p:nvSpPr>
          <p:spPr>
            <a:xfrm>
              <a:off x="1293643" y="3676546"/>
              <a:ext cx="40661" cy="63478"/>
            </a:xfrm>
            <a:custGeom>
              <a:avLst/>
              <a:gdLst/>
              <a:ahLst/>
              <a:cxnLst/>
              <a:rect l="l" t="t" r="r" b="b"/>
              <a:pathLst>
                <a:path w="1447" h="2259" extrusionOk="0">
                  <a:moveTo>
                    <a:pt x="1446" y="1"/>
                  </a:moveTo>
                  <a:cubicBezTo>
                    <a:pt x="946" y="367"/>
                    <a:pt x="505" y="686"/>
                    <a:pt x="1" y="1048"/>
                  </a:cubicBezTo>
                  <a:cubicBezTo>
                    <a:pt x="510" y="1478"/>
                    <a:pt x="930" y="1828"/>
                    <a:pt x="1446" y="2258"/>
                  </a:cubicBezTo>
                  <a:lnTo>
                    <a:pt x="1446" y="1"/>
                  </a:ln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751;p28">
              <a:extLst>
                <a:ext uri="{FF2B5EF4-FFF2-40B4-BE49-F238E27FC236}">
                  <a16:creationId xmlns="" xmlns:a16="http://schemas.microsoft.com/office/drawing/2014/main" id="{CE069518-723A-44C0-9786-9869C44DE24A}"/>
                </a:ext>
              </a:extLst>
            </p:cNvPr>
            <p:cNvSpPr/>
            <p:nvPr/>
          </p:nvSpPr>
          <p:spPr>
            <a:xfrm>
              <a:off x="1243426" y="2626888"/>
              <a:ext cx="131705" cy="341415"/>
            </a:xfrm>
            <a:custGeom>
              <a:avLst/>
              <a:gdLst/>
              <a:ahLst/>
              <a:cxnLst/>
              <a:rect l="l" t="t" r="r" b="b"/>
              <a:pathLst>
                <a:path w="4687" h="12150" extrusionOk="0">
                  <a:moveTo>
                    <a:pt x="4687" y="1"/>
                  </a:moveTo>
                  <a:cubicBezTo>
                    <a:pt x="2788" y="222"/>
                    <a:pt x="1505" y="1521"/>
                    <a:pt x="0" y="2432"/>
                  </a:cubicBezTo>
                  <a:cubicBezTo>
                    <a:pt x="373" y="5806"/>
                    <a:pt x="1674" y="8958"/>
                    <a:pt x="2560" y="12149"/>
                  </a:cubicBezTo>
                  <a:cubicBezTo>
                    <a:pt x="3262" y="8130"/>
                    <a:pt x="3971" y="4081"/>
                    <a:pt x="4687" y="1"/>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61" name="Picture 24"/>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1"/>
              </a:ext>
            </a:extLst>
          </a:blip>
          <a:srcRect/>
          <a:stretch>
            <a:fillRect/>
          </a:stretch>
        </p:blipFill>
        <p:spPr>
          <a:xfrm>
            <a:off x="15378268" y="62016"/>
            <a:ext cx="1101856" cy="1257468"/>
          </a:xfrm>
          <a:prstGeom prst="rect">
            <a:avLst/>
          </a:prstGeom>
        </p:spPr>
      </p:pic>
    </p:spTree>
    <p:extLst>
      <p:ext uri="{BB962C8B-B14F-4D97-AF65-F5344CB8AC3E}">
        <p14:creationId xmlns:p14="http://schemas.microsoft.com/office/powerpoint/2010/main" val="2575224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animEffect transition="in" filter="randombar(horizontal)">
                                      <p:cBhvr>
                                        <p:cTn id="27" dur="500"/>
                                        <p:tgtEl>
                                          <p:spTgt spid="9">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
                                            <p:txEl>
                                              <p:pRg st="1" end="1"/>
                                            </p:txEl>
                                          </p:spTgt>
                                        </p:tgtEl>
                                        <p:attrNameLst>
                                          <p:attrName>style.visibility</p:attrName>
                                        </p:attrNameLst>
                                      </p:cBhvr>
                                      <p:to>
                                        <p:strVal val="visible"/>
                                      </p:to>
                                    </p:set>
                                    <p:animEffect transition="in" filter="fade">
                                      <p:cBhvr>
                                        <p:cTn id="32" dur="500"/>
                                        <p:tgtEl>
                                          <p:spTgt spid="9">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animBg="1"/>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p:cNvSpPr/>
          <p:nvPr/>
        </p:nvSpPr>
        <p:spPr>
          <a:xfrm>
            <a:off x="-457200" y="9334500"/>
            <a:ext cx="19149227" cy="2668842"/>
          </a:xfrm>
          <a:prstGeom prst="rect">
            <a:avLst/>
          </a:prstGeom>
          <a:solidFill>
            <a:srgbClr val="E0D2EF"/>
          </a:solidFill>
        </p:spPr>
      </p:sp>
      <p:grpSp>
        <p:nvGrpSpPr>
          <p:cNvPr id="6" name="Group 10"/>
          <p:cNvGrpSpPr/>
          <p:nvPr/>
        </p:nvGrpSpPr>
        <p:grpSpPr>
          <a:xfrm>
            <a:off x="675231" y="317705"/>
            <a:ext cx="16984499" cy="1015795"/>
            <a:chOff x="0" y="229920"/>
            <a:chExt cx="22645999" cy="1354392"/>
          </a:xfrm>
        </p:grpSpPr>
        <p:sp>
          <p:nvSpPr>
            <p:cNvPr id="7" name="AutoShape 11"/>
            <p:cNvSpPr/>
            <p:nvPr/>
          </p:nvSpPr>
          <p:spPr>
            <a:xfrm>
              <a:off x="0" y="1584312"/>
              <a:ext cx="22645999" cy="0"/>
            </a:xfrm>
            <a:prstGeom prst="line">
              <a:avLst/>
            </a:prstGeom>
            <a:ln w="12700" cap="rnd">
              <a:solidFill>
                <a:srgbClr val="000000"/>
              </a:solidFill>
              <a:prstDash val="solid"/>
              <a:headEnd type="none" w="sm" len="sm"/>
              <a:tailEnd type="none" w="sm" len="sm"/>
            </a:ln>
          </p:spPr>
        </p:sp>
        <p:sp>
          <p:nvSpPr>
            <p:cNvPr id="8" name="TextBox 12"/>
            <p:cNvSpPr txBox="1"/>
            <p:nvPr/>
          </p:nvSpPr>
          <p:spPr>
            <a:xfrm>
              <a:off x="2044980" y="229920"/>
              <a:ext cx="18844514" cy="1098932"/>
            </a:xfrm>
            <a:prstGeom prst="rect">
              <a:avLst/>
            </a:prstGeom>
          </p:spPr>
          <p:txBody>
            <a:bodyPr lIns="0" tIns="0" rIns="0" bIns="0" rtlCol="0" anchor="t">
              <a:spAutoFit/>
            </a:bodyPr>
            <a:lstStyle/>
            <a:p>
              <a:pPr algn="ctr">
                <a:lnSpc>
                  <a:spcPts val="6875"/>
                </a:lnSpc>
              </a:pPr>
              <a:r>
                <a:rPr lang="en-US" sz="5500" b="1" dirty="0" smtClean="0">
                  <a:solidFill>
                    <a:srgbClr val="171717"/>
                  </a:solidFill>
                  <a:latin typeface="Arial" panose="020B0604020202020204" pitchFamily="34" charset="0"/>
                  <a:cs typeface="Arial" panose="020B0604020202020204" pitchFamily="34" charset="0"/>
                </a:rPr>
                <a:t>LUYỆN TẬP</a:t>
              </a:r>
              <a:endParaRPr lang="en-US" sz="5500" b="1" dirty="0">
                <a:solidFill>
                  <a:srgbClr val="171717"/>
                </a:solidFill>
                <a:latin typeface="Arial" panose="020B0604020202020204" pitchFamily="34" charset="0"/>
                <a:cs typeface="Arial" panose="020B0604020202020204" pitchFamily="34" charset="0"/>
              </a:endParaRPr>
            </a:p>
          </p:txBody>
        </p:sp>
      </p:grpSp>
      <p:pic>
        <p:nvPicPr>
          <p:cNvPr id="9" name="Picture 2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41"/>
              </a:ext>
            </a:extLst>
          </a:blip>
          <a:srcRect/>
          <a:stretch>
            <a:fillRect/>
          </a:stretch>
        </p:blipFill>
        <p:spPr>
          <a:xfrm>
            <a:off x="15468600" y="313185"/>
            <a:ext cx="1101856" cy="1257468"/>
          </a:xfrm>
          <a:prstGeom prst="rect">
            <a:avLst/>
          </a:prstGeom>
        </p:spPr>
      </p:pic>
      <p:grpSp>
        <p:nvGrpSpPr>
          <p:cNvPr id="10" name="Group 9"/>
          <p:cNvGrpSpPr/>
          <p:nvPr/>
        </p:nvGrpSpPr>
        <p:grpSpPr>
          <a:xfrm>
            <a:off x="675231" y="2157054"/>
            <a:ext cx="4191000" cy="1346405"/>
            <a:chOff x="838200" y="2133600"/>
            <a:chExt cx="4265230" cy="1752600"/>
          </a:xfrm>
        </p:grpSpPr>
        <p:sp>
          <p:nvSpPr>
            <p:cNvPr id="11" name="Oval Callout 10"/>
            <p:cNvSpPr/>
            <p:nvPr/>
          </p:nvSpPr>
          <p:spPr>
            <a:xfrm>
              <a:off x="838200" y="2133600"/>
              <a:ext cx="4265230" cy="1752600"/>
            </a:xfrm>
            <a:prstGeom prst="wedgeEllipseCallou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12" name="Rectangle 11"/>
            <p:cNvSpPr/>
            <p:nvPr/>
          </p:nvSpPr>
          <p:spPr>
            <a:xfrm>
              <a:off x="1093885" y="2323643"/>
              <a:ext cx="3875477" cy="1322077"/>
            </a:xfrm>
            <a:prstGeom prst="rect">
              <a:avLst/>
            </a:prstGeom>
          </p:spPr>
          <p:txBody>
            <a:bodyPr wrap="none">
              <a:spAutoFit/>
            </a:bodyPr>
            <a:lstStyle/>
            <a:p>
              <a:pPr algn="just">
                <a:lnSpc>
                  <a:spcPct val="150000"/>
                </a:lnSpc>
                <a:spcBef>
                  <a:spcPts val="600"/>
                </a:spcBef>
                <a:spcAft>
                  <a:spcPts val="800"/>
                </a:spcAft>
              </a:pPr>
              <a:r>
                <a:rPr lang="fr-FR" sz="4000" b="1" dirty="0" err="1">
                  <a:solidFill>
                    <a:srgbClr val="000000"/>
                  </a:solidFill>
                  <a:latin typeface="Arial" panose="020B0604020202020204" pitchFamily="34" charset="0"/>
                  <a:ea typeface="Calibri" panose="020F0502020204030204" pitchFamily="34" charset="0"/>
                  <a:cs typeface="Arial" panose="020B0604020202020204" pitchFamily="34" charset="0"/>
                </a:rPr>
                <a:t>Bài</a:t>
              </a:r>
              <a:r>
                <a:rPr lang="fr-FR" sz="4000" b="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4000" b="1" dirty="0" smtClean="0">
                  <a:solidFill>
                    <a:srgbClr val="000000"/>
                  </a:solidFill>
                  <a:latin typeface="Arial" panose="020B0604020202020204" pitchFamily="34" charset="0"/>
                  <a:ea typeface="Calibri" panose="020F0502020204030204" pitchFamily="34" charset="0"/>
                  <a:cs typeface="Arial" panose="020B0604020202020204" pitchFamily="34" charset="0"/>
                </a:rPr>
                <a:t>6.34 </a:t>
              </a:r>
              <a:r>
                <a:rPr lang="fr-FR" sz="4000" b="1" dirty="0">
                  <a:solidFill>
                    <a:srgbClr val="000000"/>
                  </a:solidFill>
                  <a:latin typeface="Arial" panose="020B0604020202020204" pitchFamily="34" charset="0"/>
                  <a:ea typeface="Calibri" panose="020F0502020204030204" pitchFamily="34" charset="0"/>
                  <a:cs typeface="Arial" panose="020B0604020202020204" pitchFamily="34" charset="0"/>
                </a:rPr>
                <a:t>(Tr21) </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grpSp>
      <p:sp>
        <p:nvSpPr>
          <p:cNvPr id="4" name="Rectangle 3"/>
          <p:cNvSpPr/>
          <p:nvPr/>
        </p:nvSpPr>
        <p:spPr>
          <a:xfrm>
            <a:off x="5019311" y="2303050"/>
            <a:ext cx="10027104" cy="1015663"/>
          </a:xfrm>
          <a:prstGeom prst="rect">
            <a:avLst/>
          </a:prstGeom>
        </p:spPr>
        <p:txBody>
          <a:bodyPr wrap="none">
            <a:spAutoFit/>
          </a:bodyPr>
          <a:lstStyle/>
          <a:p>
            <a:pPr algn="just">
              <a:lnSpc>
                <a:spcPct val="150000"/>
              </a:lnSpc>
              <a:spcAft>
                <a:spcPts val="800"/>
              </a:spcAft>
            </a:pPr>
            <a:r>
              <a:rPr lang="en-US" sz="4000" dirty="0" err="1">
                <a:latin typeface="Arial" panose="020B0604020202020204" pitchFamily="34" charset="0"/>
                <a:ea typeface="Calibri" panose="020F0502020204030204" pitchFamily="34" charset="0"/>
                <a:cs typeface="Arial" panose="020B0604020202020204" pitchFamily="34" charset="0"/>
              </a:rPr>
              <a:t>Tìm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thành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phần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chưa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biết</a:t>
            </a:r>
            <a:r>
              <a:rPr lang="en-US" sz="4000" dirty="0">
                <a:latin typeface="Arial" panose="020B0604020202020204" pitchFamily="34" charset="0"/>
                <a:ea typeface="Calibri" panose="020F0502020204030204" pitchFamily="34" charset="0"/>
                <a:cs typeface="Arial" panose="020B0604020202020204" pitchFamily="34" charset="0"/>
              </a:rPr>
              <a:t> x </a:t>
            </a:r>
            <a:r>
              <a:rPr lang="en-US" sz="4000" dirty="0" err="1">
                <a:latin typeface="Arial" panose="020B0604020202020204" pitchFamily="34" charset="0"/>
                <a:ea typeface="Calibri" panose="020F0502020204030204" pitchFamily="34" charset="0"/>
                <a:cs typeface="Arial" panose="020B0604020202020204" pitchFamily="34" charset="0"/>
              </a:rPr>
              <a:t>trong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thức</a:t>
            </a:r>
            <a:r>
              <a:rPr lang="en-US" sz="4000" dirty="0" smtClean="0">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4" name="Rectangle 13"/>
              <p:cNvSpPr/>
              <p:nvPr/>
            </p:nvSpPr>
            <p:spPr>
              <a:xfrm>
                <a:off x="14907342" y="2138327"/>
                <a:ext cx="2208874" cy="131394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latin typeface="Cambria Math" panose="02040503050406030204" pitchFamily="18" charset="0"/>
                            </a:rPr>
                          </m:ctrlPr>
                        </m:fPr>
                        <m:num>
                          <m:r>
                            <a:rPr lang="en-US" sz="4000" i="1">
                              <a:latin typeface="Cambria Math" panose="02040503050406030204" pitchFamily="18" charset="0"/>
                            </a:rPr>
                            <m:t>𝑥</m:t>
                          </m:r>
                        </m:num>
                        <m:den>
                          <m:r>
                            <a:rPr lang="en-US" sz="4000" i="0">
                              <a:latin typeface="Cambria Math" panose="02040503050406030204" pitchFamily="18" charset="0"/>
                            </a:rPr>
                            <m:t>2,5</m:t>
                          </m:r>
                        </m:den>
                      </m:f>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10</m:t>
                          </m:r>
                        </m:num>
                        <m:den>
                          <m:r>
                            <a:rPr lang="en-US" sz="4000" i="0">
                              <a:latin typeface="Cambria Math" panose="02040503050406030204" pitchFamily="18" charset="0"/>
                            </a:rPr>
                            <m:t>15</m:t>
                          </m:r>
                        </m:den>
                      </m:f>
                    </m:oMath>
                  </m:oMathPara>
                </a14:m>
                <a:endParaRPr lang="en-US" sz="4000" dirty="0"/>
              </a:p>
            </p:txBody>
          </p:sp>
        </mc:Choice>
        <mc:Fallback xmlns="">
          <p:sp>
            <p:nvSpPr>
              <p:cNvPr id="14" name="Rectangle 13"/>
              <p:cNvSpPr>
                <a:spLocks noRot="1" noChangeAspect="1" noMove="1" noResize="1" noEditPoints="1" noAdjustHandles="1" noChangeArrowheads="1" noChangeShapeType="1" noTextEdit="1"/>
              </p:cNvSpPr>
              <p:nvPr/>
            </p:nvSpPr>
            <p:spPr>
              <a:xfrm>
                <a:off x="14907342" y="2138327"/>
                <a:ext cx="2208874" cy="1313949"/>
              </a:xfrm>
              <a:prstGeom prst="rect">
                <a:avLst/>
              </a:prstGeom>
              <a:blipFill>
                <a:blip r:embed="rId42"/>
                <a:stretch>
                  <a:fillRect/>
                </a:stretch>
              </a:blipFill>
            </p:spPr>
            <p:txBody>
              <a:bodyPr/>
              <a:lstStyle/>
              <a:p>
                <a:r>
                  <a:rPr lang="en-US">
                    <a:noFill/>
                  </a:rPr>
                  <a:t> </a:t>
                </a:r>
              </a:p>
            </p:txBody>
          </p:sp>
        </mc:Fallback>
      </mc:AlternateContent>
      <p:sp>
        <p:nvSpPr>
          <p:cNvPr id="16" name="Rectangle 15"/>
          <p:cNvSpPr/>
          <p:nvPr/>
        </p:nvSpPr>
        <p:spPr>
          <a:xfrm>
            <a:off x="8209919" y="3987451"/>
            <a:ext cx="1915122" cy="707886"/>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lvl="0" algn="ctr">
              <a:spcBef>
                <a:spcPts val="600"/>
              </a:spcBef>
              <a:spcAft>
                <a:spcPts val="800"/>
              </a:spcAft>
            </a:pPr>
            <a:r>
              <a:rPr lang="en-US" sz="4000" dirty="0" err="1">
                <a:solidFill>
                  <a:schemeClr val="bg1"/>
                </a:solidFill>
                <a:latin typeface="Arial" panose="020B0604020202020204" pitchFamily="34" charset="0"/>
                <a:ea typeface="Times New Roman" panose="02020603050405020304" pitchFamily="18" charset="0"/>
                <a:cs typeface="Arial" panose="020B0604020202020204" pitchFamily="34" charset="0"/>
              </a:rPr>
              <a:t>Giải</a:t>
            </a: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a:t>
            </a:r>
            <a:endParaRPr lang="en-US" sz="4000"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5" name="Rectangle 14"/>
              <p:cNvSpPr/>
              <p:nvPr/>
            </p:nvSpPr>
            <p:spPr>
              <a:xfrm>
                <a:off x="2810437" y="5197403"/>
                <a:ext cx="2208874" cy="131394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latin typeface="Cambria Math" panose="02040503050406030204" pitchFamily="18" charset="0"/>
                            </a:rPr>
                          </m:ctrlPr>
                        </m:fPr>
                        <m:num>
                          <m:r>
                            <a:rPr lang="en-US" sz="4000" i="1">
                              <a:latin typeface="Cambria Math" panose="02040503050406030204" pitchFamily="18" charset="0"/>
                            </a:rPr>
                            <m:t>𝑥</m:t>
                          </m:r>
                        </m:num>
                        <m:den>
                          <m:r>
                            <a:rPr lang="en-US" sz="4000" i="0">
                              <a:latin typeface="Cambria Math" panose="02040503050406030204" pitchFamily="18" charset="0"/>
                            </a:rPr>
                            <m:t>2,5</m:t>
                          </m:r>
                        </m:den>
                      </m:f>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10</m:t>
                          </m:r>
                        </m:num>
                        <m:den>
                          <m:r>
                            <a:rPr lang="en-US" sz="4000" i="0">
                              <a:latin typeface="Cambria Math" panose="02040503050406030204" pitchFamily="18" charset="0"/>
                            </a:rPr>
                            <m:t>15</m:t>
                          </m:r>
                        </m:den>
                      </m:f>
                    </m:oMath>
                  </m:oMathPara>
                </a14:m>
                <a:endParaRPr lang="en-US" sz="4000" dirty="0"/>
              </a:p>
            </p:txBody>
          </p:sp>
        </mc:Choice>
        <mc:Fallback xmlns="">
          <p:sp>
            <p:nvSpPr>
              <p:cNvPr id="15" name="Rectangle 14"/>
              <p:cNvSpPr>
                <a:spLocks noRot="1" noChangeAspect="1" noMove="1" noResize="1" noEditPoints="1" noAdjustHandles="1" noChangeArrowheads="1" noChangeShapeType="1" noTextEdit="1"/>
              </p:cNvSpPr>
              <p:nvPr/>
            </p:nvSpPr>
            <p:spPr>
              <a:xfrm>
                <a:off x="2810437" y="5197403"/>
                <a:ext cx="2208874" cy="1313949"/>
              </a:xfrm>
              <a:prstGeom prst="rect">
                <a:avLst/>
              </a:prstGeom>
              <a:blipFill>
                <a:blip r:embed="rId43"/>
                <a:stretch>
                  <a:fillRect/>
                </a:stretch>
              </a:blipFill>
            </p:spPr>
            <p:txBody>
              <a:bodyPr/>
              <a:lstStyle/>
              <a:p>
                <a:r>
                  <a:rPr lang="en-US">
                    <a:noFill/>
                  </a:rPr>
                  <a:t> </a:t>
                </a:r>
              </a:p>
            </p:txBody>
          </p:sp>
        </mc:Fallback>
      </mc:AlternateContent>
      <p:sp>
        <p:nvSpPr>
          <p:cNvPr id="18" name="Rectangle 17"/>
          <p:cNvSpPr/>
          <p:nvPr/>
        </p:nvSpPr>
        <p:spPr>
          <a:xfrm>
            <a:off x="1400243" y="5515307"/>
            <a:ext cx="1410194" cy="707886"/>
          </a:xfrm>
          <a:prstGeom prst="rect">
            <a:avLst/>
          </a:prstGeom>
        </p:spPr>
        <p:txBody>
          <a:bodyPr wrap="none">
            <a:spAutoFit/>
          </a:bodyPr>
          <a:lstStyle/>
          <a:p>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Ta </a:t>
            </a:r>
            <a:r>
              <a:rPr lang="en-US" sz="4000" dirty="0" err="1" smtClean="0">
                <a:solidFill>
                  <a:prstClr val="black"/>
                </a:solidFill>
                <a:latin typeface="Arial" panose="020B0604020202020204" pitchFamily="34" charset="0"/>
                <a:ea typeface="Calibri" panose="020F0502020204030204" pitchFamily="34" charset="0"/>
                <a:cs typeface="Arial" panose="020B0604020202020204" pitchFamily="34" charset="0"/>
              </a:rPr>
              <a:t>có</a:t>
            </a:r>
            <a:endParaRPr lang="en-US" dirty="0"/>
          </a:p>
        </p:txBody>
      </p:sp>
      <mc:AlternateContent xmlns:mc="http://schemas.openxmlformats.org/markup-compatibility/2006" xmlns:a14="http://schemas.microsoft.com/office/drawing/2010/main">
        <mc:Choice Requires="a14">
          <p:sp>
            <p:nvSpPr>
              <p:cNvPr id="19" name="Rectangle 18"/>
              <p:cNvSpPr/>
              <p:nvPr/>
            </p:nvSpPr>
            <p:spPr>
              <a:xfrm>
                <a:off x="4572000" y="5500434"/>
                <a:ext cx="5029200" cy="707886"/>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4000">
                          <a:latin typeface="Cambria Math" panose="02040503050406030204" pitchFamily="18" charset="0"/>
                        </a:rPr>
                        <m:t>⇔</m:t>
                      </m:r>
                      <m:r>
                        <m:rPr>
                          <m:nor/>
                        </m:rPr>
                        <a:rPr lang="en-US" sz="4000" i="1">
                          <a:latin typeface="Cambria Math" panose="02040503050406030204" pitchFamily="18" charset="0"/>
                        </a:rPr>
                        <m:t> </m:t>
                      </m:r>
                      <m:r>
                        <a:rPr lang="en-US" sz="4000" i="0">
                          <a:latin typeface="Cambria Math" panose="02040503050406030204" pitchFamily="18" charset="0"/>
                        </a:rPr>
                        <m:t>15.</m:t>
                      </m:r>
                      <m:r>
                        <a:rPr lang="en-US" sz="4000" i="1">
                          <a:latin typeface="Cambria Math" panose="02040503050406030204" pitchFamily="18" charset="0"/>
                        </a:rPr>
                        <m:t>𝑥</m:t>
                      </m:r>
                      <m:r>
                        <a:rPr lang="en-US" sz="4000" i="0">
                          <a:latin typeface="Cambria Math" panose="02040503050406030204" pitchFamily="18" charset="0"/>
                        </a:rPr>
                        <m:t>=10.2,5</m:t>
                      </m:r>
                    </m:oMath>
                  </m:oMathPara>
                </a14:m>
                <a:endParaRPr lang="en-US" sz="4000" dirty="0"/>
              </a:p>
            </p:txBody>
          </p:sp>
        </mc:Choice>
        <mc:Fallback xmlns="">
          <p:sp>
            <p:nvSpPr>
              <p:cNvPr id="19" name="Rectangle 18"/>
              <p:cNvSpPr>
                <a:spLocks noRot="1" noChangeAspect="1" noMove="1" noResize="1" noEditPoints="1" noAdjustHandles="1" noChangeArrowheads="1" noChangeShapeType="1" noTextEdit="1"/>
              </p:cNvSpPr>
              <p:nvPr/>
            </p:nvSpPr>
            <p:spPr>
              <a:xfrm>
                <a:off x="4572000" y="5500434"/>
                <a:ext cx="5029200" cy="707886"/>
              </a:xfrm>
              <a:prstGeom prst="rect">
                <a:avLst/>
              </a:prstGeom>
              <a:blipFill>
                <a:blip r:embed="rId4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Rectangle 19"/>
              <p:cNvSpPr/>
              <p:nvPr/>
            </p:nvSpPr>
            <p:spPr>
              <a:xfrm>
                <a:off x="5019311" y="6718634"/>
                <a:ext cx="3360728" cy="126130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a:latin typeface="Cambria Math" panose="02040503050406030204" pitchFamily="18" charset="0"/>
                        </a:rPr>
                        <m:t>⇔</m:t>
                      </m:r>
                      <m:r>
                        <m:rPr>
                          <m:nor/>
                        </m:rPr>
                        <a:rPr lang="en-US" sz="4000" i="1">
                          <a:latin typeface="Cambria Math" panose="02040503050406030204" pitchFamily="18" charset="0"/>
                        </a:rPr>
                        <m:t> </m:t>
                      </m:r>
                      <m:r>
                        <a:rPr lang="en-US" sz="4000" i="1">
                          <a:latin typeface="Cambria Math" panose="02040503050406030204" pitchFamily="18" charset="0"/>
                        </a:rPr>
                        <m:t>𝑥</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10.2,5</m:t>
                          </m:r>
                        </m:num>
                        <m:den>
                          <m:r>
                            <a:rPr lang="en-US" sz="4000" i="0">
                              <a:latin typeface="Cambria Math" panose="02040503050406030204" pitchFamily="18" charset="0"/>
                            </a:rPr>
                            <m:t>15</m:t>
                          </m:r>
                        </m:den>
                      </m:f>
                    </m:oMath>
                  </m:oMathPara>
                </a14:m>
                <a:endParaRPr lang="en-US" sz="4000" dirty="0"/>
              </a:p>
            </p:txBody>
          </p:sp>
        </mc:Choice>
        <mc:Fallback xmlns="">
          <p:sp>
            <p:nvSpPr>
              <p:cNvPr id="20" name="Rectangle 19"/>
              <p:cNvSpPr>
                <a:spLocks noRot="1" noChangeAspect="1" noMove="1" noResize="1" noEditPoints="1" noAdjustHandles="1" noChangeArrowheads="1" noChangeShapeType="1" noTextEdit="1"/>
              </p:cNvSpPr>
              <p:nvPr/>
            </p:nvSpPr>
            <p:spPr>
              <a:xfrm>
                <a:off x="5019311" y="6718634"/>
                <a:ext cx="3360728" cy="1261307"/>
              </a:xfrm>
              <a:prstGeom prst="rect">
                <a:avLst/>
              </a:prstGeom>
              <a:blipFill>
                <a:blip r:embed="rId4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Rectangle 20"/>
              <p:cNvSpPr/>
              <p:nvPr/>
            </p:nvSpPr>
            <p:spPr>
              <a:xfrm>
                <a:off x="8534400" y="6765260"/>
                <a:ext cx="3533468" cy="126130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a:latin typeface="Cambria Math" panose="02040503050406030204" pitchFamily="18" charset="0"/>
                        </a:rPr>
                        <m:t>⇔</m:t>
                      </m:r>
                      <m:r>
                        <m:rPr>
                          <m:nor/>
                        </m:rPr>
                        <a:rPr lang="en-US" sz="4000" i="1">
                          <a:latin typeface="Cambria Math" panose="02040503050406030204" pitchFamily="18" charset="0"/>
                        </a:rPr>
                        <m:t> </m:t>
                      </m:r>
                      <m:r>
                        <a:rPr lang="en-US" sz="4000" i="1">
                          <a:latin typeface="Cambria Math" panose="02040503050406030204" pitchFamily="18" charset="0"/>
                        </a:rPr>
                        <m:t>𝑥</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25</m:t>
                          </m:r>
                        </m:num>
                        <m:den>
                          <m:r>
                            <a:rPr lang="en-US" sz="4000" i="0">
                              <a:latin typeface="Cambria Math" panose="02040503050406030204" pitchFamily="18" charset="0"/>
                            </a:rPr>
                            <m:t>15</m:t>
                          </m:r>
                        </m:den>
                      </m:f>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5</m:t>
                          </m:r>
                        </m:num>
                        <m:den>
                          <m:r>
                            <a:rPr lang="en-US" sz="4000" i="0">
                              <a:latin typeface="Cambria Math" panose="02040503050406030204" pitchFamily="18" charset="0"/>
                            </a:rPr>
                            <m:t>3</m:t>
                          </m:r>
                        </m:den>
                      </m:f>
                    </m:oMath>
                  </m:oMathPara>
                </a14:m>
                <a:endParaRPr lang="en-US" sz="4000" dirty="0"/>
              </a:p>
            </p:txBody>
          </p:sp>
        </mc:Choice>
        <mc:Fallback xmlns="">
          <p:sp>
            <p:nvSpPr>
              <p:cNvPr id="21" name="Rectangle 20"/>
              <p:cNvSpPr>
                <a:spLocks noRot="1" noChangeAspect="1" noMove="1" noResize="1" noEditPoints="1" noAdjustHandles="1" noChangeArrowheads="1" noChangeShapeType="1" noTextEdit="1"/>
              </p:cNvSpPr>
              <p:nvPr/>
            </p:nvSpPr>
            <p:spPr>
              <a:xfrm>
                <a:off x="8534400" y="6765260"/>
                <a:ext cx="3533468" cy="1261307"/>
              </a:xfrm>
              <a:prstGeom prst="rect">
                <a:avLst/>
              </a:prstGeom>
              <a:blipFill>
                <a:blip r:embed="rId46"/>
                <a:stretch>
                  <a:fillRect/>
                </a:stretch>
              </a:blipFill>
            </p:spPr>
            <p:txBody>
              <a:bodyPr/>
              <a:lstStyle/>
              <a:p>
                <a:r>
                  <a:rPr lang="en-US">
                    <a:noFill/>
                  </a:rPr>
                  <a:t> </a:t>
                </a:r>
              </a:p>
            </p:txBody>
          </p:sp>
        </mc:Fallback>
      </mc:AlternateContent>
      <p:pic>
        <p:nvPicPr>
          <p:cNvPr id="23" name="Picture 5"/>
          <p:cNvPicPr>
            <a:picLocks noChangeAspect="1"/>
          </p:cNvPicPr>
          <p:nvPr/>
        </p:nvPicPr>
        <p:blipFill rotWithShape="1">
          <a:blip r:embed="rId47"/>
          <a:srcRect l="71258" t="36429"/>
          <a:stretch/>
        </p:blipFill>
        <p:spPr>
          <a:xfrm>
            <a:off x="14251831" y="5441515"/>
            <a:ext cx="2433537" cy="3165227"/>
          </a:xfrm>
          <a:prstGeom prst="rect">
            <a:avLst/>
          </a:prstGeom>
        </p:spPr>
      </p:pic>
    </p:spTree>
    <p:extLst>
      <p:ext uri="{BB962C8B-B14F-4D97-AF65-F5344CB8AC3E}">
        <p14:creationId xmlns:p14="http://schemas.microsoft.com/office/powerpoint/2010/main" val="2159395424"/>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arn(inVertical)">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up)">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barn(inVertical)">
                                      <p:cBhvr>
                                        <p:cTn id="35" dur="500"/>
                                        <p:tgtEl>
                                          <p:spTgt spid="19"/>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grpId="0" nodeType="click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randombar(horizontal)">
                                      <p:cBhvr>
                                        <p:cTn id="40" dur="500"/>
                                        <p:tgtEl>
                                          <p:spTgt spid="20"/>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fade">
                                      <p:cBhvr>
                                        <p:cTn id="4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4" grpId="0"/>
      <p:bldP spid="16" grpId="0" animBg="1"/>
      <p:bldP spid="15" grpId="0"/>
      <p:bldP spid="18" grpId="0"/>
      <p:bldP spid="19" grpId="0"/>
      <p:bldP spid="20" grpId="0"/>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utoShape 3"/>
          <p:cNvSpPr/>
          <p:nvPr/>
        </p:nvSpPr>
        <p:spPr>
          <a:xfrm>
            <a:off x="-533400" y="-190500"/>
            <a:ext cx="19149227" cy="1676400"/>
          </a:xfrm>
          <a:prstGeom prst="rect">
            <a:avLst/>
          </a:prstGeom>
          <a:solidFill>
            <a:srgbClr val="E0D2EF"/>
          </a:solidFill>
        </p:spPr>
      </p:sp>
      <p:grpSp>
        <p:nvGrpSpPr>
          <p:cNvPr id="14" name="Group 10"/>
          <p:cNvGrpSpPr/>
          <p:nvPr/>
        </p:nvGrpSpPr>
        <p:grpSpPr>
          <a:xfrm>
            <a:off x="675231" y="317705"/>
            <a:ext cx="16984499" cy="1015795"/>
            <a:chOff x="0" y="229920"/>
            <a:chExt cx="22645999" cy="1354392"/>
          </a:xfrm>
        </p:grpSpPr>
        <p:sp>
          <p:nvSpPr>
            <p:cNvPr id="15" name="AutoShape 11"/>
            <p:cNvSpPr/>
            <p:nvPr/>
          </p:nvSpPr>
          <p:spPr>
            <a:xfrm>
              <a:off x="0" y="1584312"/>
              <a:ext cx="22645999" cy="0"/>
            </a:xfrm>
            <a:prstGeom prst="line">
              <a:avLst/>
            </a:prstGeom>
            <a:ln w="12700" cap="rnd">
              <a:solidFill>
                <a:srgbClr val="000000"/>
              </a:solidFill>
              <a:prstDash val="solid"/>
              <a:headEnd type="none" w="sm" len="sm"/>
              <a:tailEnd type="none" w="sm" len="sm"/>
            </a:ln>
          </p:spPr>
        </p:sp>
        <p:sp>
          <p:nvSpPr>
            <p:cNvPr id="16" name="TextBox 12"/>
            <p:cNvSpPr txBox="1"/>
            <p:nvPr/>
          </p:nvSpPr>
          <p:spPr>
            <a:xfrm>
              <a:off x="2044980" y="229920"/>
              <a:ext cx="18844514" cy="1098932"/>
            </a:xfrm>
            <a:prstGeom prst="rect">
              <a:avLst/>
            </a:prstGeom>
          </p:spPr>
          <p:txBody>
            <a:bodyPr lIns="0" tIns="0" rIns="0" bIns="0" rtlCol="0" anchor="t">
              <a:spAutoFit/>
            </a:bodyPr>
            <a:lstStyle/>
            <a:p>
              <a:pPr algn="ctr">
                <a:lnSpc>
                  <a:spcPts val="6875"/>
                </a:lnSpc>
              </a:pPr>
              <a:r>
                <a:rPr lang="en-US" sz="5500" b="1" dirty="0" smtClean="0">
                  <a:solidFill>
                    <a:srgbClr val="171717"/>
                  </a:solidFill>
                  <a:latin typeface="Arial" panose="020B0604020202020204" pitchFamily="34" charset="0"/>
                  <a:cs typeface="Arial" panose="020B0604020202020204" pitchFamily="34" charset="0"/>
                </a:rPr>
                <a:t>LUYỆN TẬP</a:t>
              </a:r>
              <a:endParaRPr lang="en-US" sz="5500" b="1" dirty="0">
                <a:solidFill>
                  <a:srgbClr val="171717"/>
                </a:solidFill>
                <a:latin typeface="Arial" panose="020B0604020202020204" pitchFamily="34" charset="0"/>
                <a:cs typeface="Arial" panose="020B0604020202020204" pitchFamily="34" charset="0"/>
              </a:endParaRPr>
            </a:p>
          </p:txBody>
        </p:sp>
      </p:grpSp>
      <p:grpSp>
        <p:nvGrpSpPr>
          <p:cNvPr id="17" name="Group 16"/>
          <p:cNvGrpSpPr/>
          <p:nvPr/>
        </p:nvGrpSpPr>
        <p:grpSpPr>
          <a:xfrm>
            <a:off x="413294" y="1663495"/>
            <a:ext cx="4191000" cy="1346405"/>
            <a:chOff x="838200" y="2133600"/>
            <a:chExt cx="4265230" cy="1752600"/>
          </a:xfrm>
        </p:grpSpPr>
        <p:sp>
          <p:nvSpPr>
            <p:cNvPr id="18" name="Oval Callout 17"/>
            <p:cNvSpPr/>
            <p:nvPr/>
          </p:nvSpPr>
          <p:spPr>
            <a:xfrm>
              <a:off x="838200" y="2133600"/>
              <a:ext cx="4265230" cy="1752600"/>
            </a:xfrm>
            <a:prstGeom prst="wedgeEllipseCallou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19" name="Rectangle 18"/>
            <p:cNvSpPr/>
            <p:nvPr/>
          </p:nvSpPr>
          <p:spPr>
            <a:xfrm>
              <a:off x="1093885" y="2323643"/>
              <a:ext cx="3875477" cy="1322077"/>
            </a:xfrm>
            <a:prstGeom prst="rect">
              <a:avLst/>
            </a:prstGeom>
          </p:spPr>
          <p:txBody>
            <a:bodyPr wrap="none">
              <a:spAutoFit/>
            </a:bodyPr>
            <a:lstStyle/>
            <a:p>
              <a:pPr algn="just">
                <a:lnSpc>
                  <a:spcPct val="150000"/>
                </a:lnSpc>
                <a:spcBef>
                  <a:spcPts val="600"/>
                </a:spcBef>
                <a:spcAft>
                  <a:spcPts val="800"/>
                </a:spcAft>
              </a:pPr>
              <a:r>
                <a:rPr lang="fr-FR" sz="4000" b="1" dirty="0" err="1">
                  <a:solidFill>
                    <a:srgbClr val="000000"/>
                  </a:solidFill>
                  <a:latin typeface="Arial" panose="020B0604020202020204" pitchFamily="34" charset="0"/>
                  <a:ea typeface="Calibri" panose="020F0502020204030204" pitchFamily="34" charset="0"/>
                  <a:cs typeface="Arial" panose="020B0604020202020204" pitchFamily="34" charset="0"/>
                </a:rPr>
                <a:t>Bài</a:t>
              </a:r>
              <a:r>
                <a:rPr lang="fr-FR" sz="4000" b="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4000" b="1" dirty="0" smtClean="0">
                  <a:solidFill>
                    <a:srgbClr val="000000"/>
                  </a:solidFill>
                  <a:latin typeface="Arial" panose="020B0604020202020204" pitchFamily="34" charset="0"/>
                  <a:ea typeface="Calibri" panose="020F0502020204030204" pitchFamily="34" charset="0"/>
                  <a:cs typeface="Arial" panose="020B0604020202020204" pitchFamily="34" charset="0"/>
                </a:rPr>
                <a:t>6.35 </a:t>
              </a:r>
              <a:r>
                <a:rPr lang="fr-FR" sz="4000" b="1" dirty="0">
                  <a:solidFill>
                    <a:srgbClr val="000000"/>
                  </a:solidFill>
                  <a:latin typeface="Arial" panose="020B0604020202020204" pitchFamily="34" charset="0"/>
                  <a:ea typeface="Calibri" panose="020F0502020204030204" pitchFamily="34" charset="0"/>
                  <a:cs typeface="Arial" panose="020B0604020202020204" pitchFamily="34" charset="0"/>
                </a:rPr>
                <a:t>(Tr21) </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grpSp>
      <p:sp>
        <p:nvSpPr>
          <p:cNvPr id="22" name="Rectangle 21"/>
          <p:cNvSpPr/>
          <p:nvPr/>
        </p:nvSpPr>
        <p:spPr>
          <a:xfrm>
            <a:off x="8209919" y="4588014"/>
            <a:ext cx="1915122" cy="707886"/>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lvl="0" algn="ctr">
              <a:spcBef>
                <a:spcPts val="600"/>
              </a:spcBef>
              <a:spcAft>
                <a:spcPts val="800"/>
              </a:spcAft>
            </a:pPr>
            <a:r>
              <a:rPr lang="en-US" sz="4000" dirty="0" err="1">
                <a:solidFill>
                  <a:schemeClr val="bg1"/>
                </a:solidFill>
                <a:latin typeface="Arial" panose="020B0604020202020204" pitchFamily="34" charset="0"/>
                <a:ea typeface="Times New Roman" panose="02020603050405020304" pitchFamily="18" charset="0"/>
                <a:cs typeface="Arial" panose="020B0604020202020204" pitchFamily="34" charset="0"/>
              </a:rPr>
              <a:t>Giải</a:t>
            </a:r>
            <a:r>
              <a:rPr lang="en-US" sz="4000" dirty="0">
                <a:solidFill>
                  <a:schemeClr val="bg1"/>
                </a:solidFill>
                <a:latin typeface="Arial" panose="020B0604020202020204" pitchFamily="34" charset="0"/>
                <a:ea typeface="Times New Roman" panose="02020603050405020304" pitchFamily="18" charset="0"/>
                <a:cs typeface="Arial" panose="020B0604020202020204" pitchFamily="34" charset="0"/>
              </a:rPr>
              <a:t>:</a:t>
            </a:r>
            <a:endParaRPr lang="en-US" sz="4000"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3" name="Rectangle 22"/>
              <p:cNvSpPr/>
              <p:nvPr/>
            </p:nvSpPr>
            <p:spPr>
              <a:xfrm>
                <a:off x="6629413" y="7964178"/>
                <a:ext cx="5076133" cy="1948419"/>
              </a:xfrm>
              <a:prstGeom prst="rect">
                <a:avLst/>
              </a:prstGeom>
            </p:spPr>
            <p:txBody>
              <a:bodyPr wrap="none">
                <a:spAutoFit/>
              </a:bodyPr>
              <a:lstStyle/>
              <a:p>
                <a:pPr algn="ctr">
                  <a:lnSpc>
                    <a:spcPct val="150000"/>
                  </a:lnSpc>
                  <a:spcBef>
                    <a:spcPts val="600"/>
                  </a:spcBef>
                  <a:spcAft>
                    <a:spcPts val="800"/>
                  </a:spcAft>
                </a:pPr>
                <a14:m>
                  <m:oMathPara xmlns:m="http://schemas.openxmlformats.org/officeDocument/2006/math">
                    <m:oMathParaPr>
                      <m:jc m:val="centerGroup"/>
                    </m:oMathParaPr>
                    <m:oMath xmlns:m="http://schemas.openxmlformats.org/officeDocument/2006/math">
                      <m:f>
                        <m:fPr>
                          <m:ctrlP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ctrlPr>
                        </m:fPr>
                        <m:num>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𝑎</m:t>
                          </m:r>
                        </m:num>
                        <m:den>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𝑐</m:t>
                          </m:r>
                        </m:den>
                      </m:f>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f>
                        <m:fPr>
                          <m:ctrlP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ctrlPr>
                        </m:fPr>
                        <m:num>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𝑏</m:t>
                          </m:r>
                        </m:num>
                        <m:den>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𝑑</m:t>
                          </m:r>
                        </m:den>
                      </m:f>
                      <m:r>
                        <m:rPr>
                          <m:nor/>
                        </m:rPr>
                        <a:rPr lang="en-US" sz="4000">
                          <a:solidFill>
                            <a:srgbClr val="333333"/>
                          </a:solidFill>
                          <a:effectLst/>
                          <a:latin typeface="Arial" panose="020B0604020202020204" pitchFamily="34" charset="0"/>
                          <a:ea typeface="Times New Roman" panose="02020603050405020304" pitchFamily="18" charset="0"/>
                          <a:cs typeface="Arial" panose="020B0604020202020204" pitchFamily="34" charset="0"/>
                        </a:rPr>
                        <m:t>; </m:t>
                      </m:r>
                      <m:f>
                        <m:fPr>
                          <m:ctrlP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ctrlPr>
                        </m:fPr>
                        <m:num>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𝑑</m:t>
                          </m:r>
                        </m:num>
                        <m:den>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𝑏</m:t>
                          </m:r>
                        </m:den>
                      </m:f>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f>
                        <m:fPr>
                          <m:ctrlP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ctrlPr>
                        </m:fPr>
                        <m:num>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𝑐</m:t>
                          </m:r>
                        </m:num>
                        <m:den>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𝑎</m:t>
                          </m:r>
                        </m:den>
                      </m:f>
                      <m:r>
                        <m:rPr>
                          <m:nor/>
                        </m:rPr>
                        <a:rPr lang="en-US" sz="4000">
                          <a:solidFill>
                            <a:srgbClr val="333333"/>
                          </a:solidFill>
                          <a:effectLst/>
                          <a:latin typeface="Arial" panose="020B0604020202020204" pitchFamily="34" charset="0"/>
                          <a:ea typeface="Times New Roman" panose="02020603050405020304" pitchFamily="18" charset="0"/>
                          <a:cs typeface="Arial" panose="020B0604020202020204" pitchFamily="34" charset="0"/>
                        </a:rPr>
                        <m:t>; </m:t>
                      </m:r>
                      <m:f>
                        <m:fPr>
                          <m:ctrlP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ctrlPr>
                        </m:fPr>
                        <m:num>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𝑑</m:t>
                          </m:r>
                        </m:num>
                        <m:den>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𝑐</m:t>
                          </m:r>
                        </m:den>
                      </m:f>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f>
                        <m:fPr>
                          <m:ctrlP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ctrlPr>
                        </m:fPr>
                        <m:num>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𝑏</m:t>
                          </m:r>
                        </m:num>
                        <m:den>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𝑎</m:t>
                          </m:r>
                        </m:den>
                      </m:f>
                    </m:oMath>
                  </m:oMathPara>
                </a14:m>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23" name="Rectangle 22"/>
              <p:cNvSpPr>
                <a:spLocks noRot="1" noChangeAspect="1" noMove="1" noResize="1" noEditPoints="1" noAdjustHandles="1" noChangeArrowheads="1" noChangeShapeType="1" noTextEdit="1"/>
              </p:cNvSpPr>
              <p:nvPr/>
            </p:nvSpPr>
            <p:spPr>
              <a:xfrm>
                <a:off x="6629413" y="7964178"/>
                <a:ext cx="5076133" cy="1948419"/>
              </a:xfrm>
              <a:prstGeom prst="rect">
                <a:avLst/>
              </a:prstGeom>
              <a:blipFill>
                <a:blip r:embed="rId2"/>
                <a:stretch>
                  <a:fillRect/>
                </a:stretch>
              </a:blipFill>
            </p:spPr>
            <p:txBody>
              <a:bodyPr/>
              <a:lstStyle/>
              <a:p>
                <a:r>
                  <a:rPr lang="en-US">
                    <a:noFill/>
                  </a:rPr>
                  <a:t> </a:t>
                </a:r>
              </a:p>
            </p:txBody>
          </p:sp>
        </mc:Fallback>
      </mc:AlternateContent>
      <p:pic>
        <p:nvPicPr>
          <p:cNvPr id="56" name="Picture 24"/>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1"/>
              </a:ext>
            </a:extLst>
          </a:blip>
          <a:srcRect/>
          <a:stretch>
            <a:fillRect/>
          </a:stretch>
        </p:blipFill>
        <p:spPr>
          <a:xfrm>
            <a:off x="15007656" y="106628"/>
            <a:ext cx="1101856" cy="1257468"/>
          </a:xfrm>
          <a:prstGeom prst="rect">
            <a:avLst/>
          </a:prstGeom>
        </p:spPr>
      </p:pic>
      <p:grpSp>
        <p:nvGrpSpPr>
          <p:cNvPr id="5" name="Group 4"/>
          <p:cNvGrpSpPr/>
          <p:nvPr/>
        </p:nvGrpSpPr>
        <p:grpSpPr>
          <a:xfrm>
            <a:off x="413294" y="3276906"/>
            <a:ext cx="17724724" cy="1146596"/>
            <a:chOff x="413297" y="3246191"/>
            <a:chExt cx="17724724" cy="1146596"/>
          </a:xfrm>
        </p:grpSpPr>
        <p:sp>
          <p:nvSpPr>
            <p:cNvPr id="20" name="Rectangle 19"/>
            <p:cNvSpPr/>
            <p:nvPr/>
          </p:nvSpPr>
          <p:spPr>
            <a:xfrm>
              <a:off x="413297" y="3257154"/>
              <a:ext cx="17724724" cy="1015663"/>
            </a:xfrm>
            <a:prstGeom prst="rect">
              <a:avLst/>
            </a:prstGeom>
          </p:spPr>
          <p:txBody>
            <a:bodyPr wrap="none">
              <a:spAutoFit/>
            </a:bodyPr>
            <a:lstStyle/>
            <a:p>
              <a:pPr algn="just">
                <a:lnSpc>
                  <a:spcPct val="150000"/>
                </a:lnSpc>
                <a:spcAft>
                  <a:spcPts val="800"/>
                </a:spcAft>
              </a:pPr>
              <a:r>
                <a:rPr lang="en-US" sz="4000" dirty="0" err="1">
                  <a:latin typeface="Arial" panose="020B0604020202020204" pitchFamily="34" charset="0"/>
                  <a:ea typeface="Calibri" panose="020F0502020204030204" pitchFamily="34" charset="0"/>
                  <a:cs typeface="Arial" panose="020B0604020202020204" pitchFamily="34" charset="0"/>
                </a:rPr>
                <a:t>Từ</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thức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smtClean="0">
                  <a:latin typeface="Arial" panose="020B0604020202020204" pitchFamily="34" charset="0"/>
                  <a:ea typeface="Calibri" panose="020F0502020204030204" pitchFamily="34" charset="0"/>
                  <a:cs typeface="Arial" panose="020B0604020202020204" pitchFamily="34" charset="0"/>
                </a:rPr>
                <a:t>        </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với</a:t>
              </a:r>
              <a:r>
                <a:rPr lang="en-US" sz="4000" dirty="0">
                  <a:effectLst/>
                  <a:latin typeface="Arial" panose="020B0604020202020204" pitchFamily="34" charset="0"/>
                  <a:ea typeface="Calibri" panose="020F0502020204030204" pitchFamily="34" charset="0"/>
                  <a:cs typeface="Arial" panose="020B0604020202020204" pitchFamily="34" charset="0"/>
                </a:rPr>
                <a:t> a, b, c, d </a:t>
              </a:r>
              <a:r>
                <a:rPr lang="en-US" sz="4000" dirty="0" err="1">
                  <a:effectLst/>
                  <a:latin typeface="Arial" panose="020B0604020202020204" pitchFamily="34" charset="0"/>
                  <a:ea typeface="Calibri" panose="020F0502020204030204" pitchFamily="34" charset="0"/>
                  <a:cs typeface="Arial" panose="020B0604020202020204" pitchFamily="34" charset="0"/>
                </a:rPr>
                <a:t>khác</a:t>
              </a:r>
              <a:r>
                <a:rPr lang="en-US" sz="4000" dirty="0">
                  <a:effectLst/>
                  <a:latin typeface="Arial" panose="020B0604020202020204" pitchFamily="34" charset="0"/>
                  <a:ea typeface="Calibri" panose="020F0502020204030204" pitchFamily="34" charset="0"/>
                  <a:cs typeface="Arial" panose="020B0604020202020204" pitchFamily="34" charset="0"/>
                </a:rPr>
                <a:t> 0) </a:t>
              </a:r>
              <a:r>
                <a:rPr lang="en-US" sz="4000" dirty="0" err="1">
                  <a:effectLst/>
                  <a:latin typeface="Arial" panose="020B0604020202020204" pitchFamily="34" charset="0"/>
                  <a:ea typeface="Calibri" panose="020F0502020204030204" pitchFamily="34" charset="0"/>
                  <a:cs typeface="Arial" panose="020B0604020202020204" pitchFamily="34" charset="0"/>
                </a:rPr>
                <a:t>có</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thể</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suy</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ra</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những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tỉ</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lệ</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thức</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nào</a:t>
              </a:r>
              <a:r>
                <a:rPr lang="en-US" sz="4000" dirty="0">
                  <a:effectLst/>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 name="Rectangle 1"/>
                <p:cNvSpPr/>
                <p:nvPr/>
              </p:nvSpPr>
              <p:spPr>
                <a:xfrm>
                  <a:off x="3387903" y="3246191"/>
                  <a:ext cx="1578830" cy="114659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𝑎</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𝑏</m:t>
                            </m:r>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𝑐</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𝑑</m:t>
                            </m:r>
                          </m:den>
                        </m:f>
                      </m:oMath>
                    </m:oMathPara>
                  </a14:m>
                  <a:endParaRPr lang="en-US" dirty="0"/>
                </a:p>
              </p:txBody>
            </p:sp>
          </mc:Choice>
          <mc:Fallback xmlns="">
            <p:sp>
              <p:nvSpPr>
                <p:cNvPr id="2" name="Rectangle 1"/>
                <p:cNvSpPr>
                  <a:spLocks noRot="1" noChangeAspect="1" noMove="1" noResize="1" noEditPoints="1" noAdjustHandles="1" noChangeArrowheads="1" noChangeShapeType="1" noTextEdit="1"/>
                </p:cNvSpPr>
                <p:nvPr/>
              </p:nvSpPr>
              <p:spPr>
                <a:xfrm>
                  <a:off x="3387903" y="3246191"/>
                  <a:ext cx="1578830" cy="1146596"/>
                </a:xfrm>
                <a:prstGeom prst="rect">
                  <a:avLst/>
                </a:prstGeom>
                <a:blipFill>
                  <a:blip r:embed="rId42"/>
                  <a:stretch>
                    <a:fillRect/>
                  </a:stretch>
                </a:blipFill>
              </p:spPr>
              <p:txBody>
                <a:bodyPr/>
                <a:lstStyle/>
                <a:p>
                  <a:r>
                    <a:rPr lang="en-US">
                      <a:noFill/>
                    </a:rPr>
                    <a:t> </a:t>
                  </a:r>
                </a:p>
              </p:txBody>
            </p:sp>
          </mc:Fallback>
        </mc:AlternateContent>
      </p:grpSp>
      <p:grpSp>
        <p:nvGrpSpPr>
          <p:cNvPr id="7" name="Group 6"/>
          <p:cNvGrpSpPr/>
          <p:nvPr/>
        </p:nvGrpSpPr>
        <p:grpSpPr>
          <a:xfrm>
            <a:off x="1325964" y="5493130"/>
            <a:ext cx="5702702" cy="1268410"/>
            <a:chOff x="469499" y="5256238"/>
            <a:chExt cx="5702702" cy="1155225"/>
          </a:xfrm>
        </p:grpSpPr>
        <mc:AlternateContent xmlns:mc="http://schemas.openxmlformats.org/markup-compatibility/2006" xmlns:a14="http://schemas.microsoft.com/office/drawing/2010/main">
          <mc:Choice Requires="a14">
            <p:sp>
              <p:nvSpPr>
                <p:cNvPr id="21" name="Rectangle 20"/>
                <p:cNvSpPr/>
                <p:nvPr/>
              </p:nvSpPr>
              <p:spPr>
                <a:xfrm>
                  <a:off x="469499" y="5256238"/>
                  <a:ext cx="5702702" cy="1015663"/>
                </a:xfrm>
                <a:prstGeom prst="rect">
                  <a:avLst/>
                </a:prstGeom>
              </p:spPr>
              <p:txBody>
                <a:bodyPr wrap="square">
                  <a:spAutoFit/>
                </a:bodyPr>
                <a:lstStyle/>
                <a:p>
                  <a:pPr algn="just">
                    <a:lnSpc>
                      <a:spcPct val="150000"/>
                    </a:lnSpc>
                    <a:spcBef>
                      <a:spcPts val="600"/>
                    </a:spcBef>
                    <a:spcAft>
                      <a:spcPts val="800"/>
                    </a:spcAft>
                  </a:pP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Từ</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b="0" i="0" smtClean="0">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     </m:t>
                      </m:r>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dirty="0" smtClean="0">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𝑎</m:t>
                      </m:r>
                      <m:r>
                        <a:rPr lang="en-US" sz="4000" i="1" dirty="0" smtClean="0">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r>
                        <a:rPr lang="en-US" sz="4000" i="1" dirty="0" smtClean="0">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𝑑</m:t>
                      </m:r>
                      <m:r>
                        <a:rPr lang="en-US" sz="4000" i="1" dirty="0">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r>
                        <a:rPr lang="en-US" sz="4000" i="1" dirty="0" err="1" smtClean="0">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𝑏</m:t>
                      </m:r>
                      <m:r>
                        <a:rPr lang="en-US" sz="4000" i="1" dirty="0" err="1" smtClean="0">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r>
                        <a:rPr lang="en-US" sz="4000" i="1" dirty="0" err="1" smtClean="0">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𝑐</m:t>
                      </m:r>
                    </m:oMath>
                  </a14:m>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21" name="Rectangle 20"/>
                <p:cNvSpPr>
                  <a:spLocks noRot="1" noChangeAspect="1" noMove="1" noResize="1" noEditPoints="1" noAdjustHandles="1" noChangeArrowheads="1" noChangeShapeType="1" noTextEdit="1"/>
                </p:cNvSpPr>
                <p:nvPr/>
              </p:nvSpPr>
              <p:spPr>
                <a:xfrm>
                  <a:off x="469499" y="5256238"/>
                  <a:ext cx="5702702" cy="1015663"/>
                </a:xfrm>
                <a:prstGeom prst="rect">
                  <a:avLst/>
                </a:prstGeom>
                <a:blipFill>
                  <a:blip r:embed="rId43"/>
                  <a:stretch>
                    <a:fillRect l="-3850" b="-382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8" name="Rectangle 57"/>
                <p:cNvSpPr/>
                <p:nvPr/>
              </p:nvSpPr>
              <p:spPr>
                <a:xfrm>
                  <a:off x="1295400" y="5264867"/>
                  <a:ext cx="1578830" cy="114659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𝑎</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𝑏</m:t>
                            </m:r>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𝑐</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𝑑</m:t>
                            </m:r>
                          </m:den>
                        </m:f>
                      </m:oMath>
                    </m:oMathPara>
                  </a14:m>
                  <a:endParaRPr lang="en-US" dirty="0"/>
                </a:p>
              </p:txBody>
            </p:sp>
          </mc:Choice>
          <mc:Fallback xmlns="">
            <p:sp>
              <p:nvSpPr>
                <p:cNvPr id="58" name="Rectangle 57"/>
                <p:cNvSpPr>
                  <a:spLocks noRot="1" noChangeAspect="1" noMove="1" noResize="1" noEditPoints="1" noAdjustHandles="1" noChangeArrowheads="1" noChangeShapeType="1" noTextEdit="1"/>
                </p:cNvSpPr>
                <p:nvPr/>
              </p:nvSpPr>
              <p:spPr>
                <a:xfrm>
                  <a:off x="1295400" y="5264867"/>
                  <a:ext cx="1578830" cy="1146596"/>
                </a:xfrm>
                <a:prstGeom prst="rect">
                  <a:avLst/>
                </a:prstGeom>
                <a:blipFill>
                  <a:blip r:embed="rId44"/>
                  <a:stretch>
                    <a:fillRect/>
                  </a:stretch>
                </a:blipFill>
              </p:spPr>
              <p:txBody>
                <a:bodyPr/>
                <a:lstStyle/>
                <a:p>
                  <a:r>
                    <a:rPr lang="en-US">
                      <a:noFill/>
                    </a:rPr>
                    <a:t> </a:t>
                  </a:r>
                </a:p>
              </p:txBody>
            </p:sp>
          </mc:Fallback>
        </mc:AlternateContent>
      </p:grpSp>
      <p:grpSp>
        <p:nvGrpSpPr>
          <p:cNvPr id="9" name="Group 8"/>
          <p:cNvGrpSpPr/>
          <p:nvPr/>
        </p:nvGrpSpPr>
        <p:grpSpPr>
          <a:xfrm>
            <a:off x="1325963" y="6892504"/>
            <a:ext cx="15782821" cy="1146596"/>
            <a:chOff x="1325963" y="6779812"/>
            <a:chExt cx="15782821" cy="1146596"/>
          </a:xfrm>
        </p:grpSpPr>
        <p:sp>
          <p:nvSpPr>
            <p:cNvPr id="8" name="Rectangle 7"/>
            <p:cNvSpPr/>
            <p:nvPr/>
          </p:nvSpPr>
          <p:spPr>
            <a:xfrm>
              <a:off x="1325963" y="6786761"/>
              <a:ext cx="15782821" cy="1015663"/>
            </a:xfrm>
            <a:prstGeom prst="rect">
              <a:avLst/>
            </a:prstGeom>
          </p:spPr>
          <p:txBody>
            <a:bodyPr wrap="square">
              <a:spAutoFit/>
            </a:bodyPr>
            <a:lstStyle/>
            <a:p>
              <a:pPr lvl="0" algn="just">
                <a:lnSpc>
                  <a:spcPct val="150000"/>
                </a:lnSpc>
                <a:spcBef>
                  <a:spcPts val="600"/>
                </a:spcBef>
                <a:spcAft>
                  <a:spcPts val="800"/>
                </a:spcAft>
              </a:pP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Từ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đẳng</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thức</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này</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suy</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ra</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các</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tỉ</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lệ</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thức</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sau</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ngoài</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tỉ</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lệ</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thức</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endPar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9" name="Rectangle 58"/>
                <p:cNvSpPr/>
                <p:nvPr/>
              </p:nvSpPr>
              <p:spPr>
                <a:xfrm>
                  <a:off x="14717027" y="6779812"/>
                  <a:ext cx="1578830" cy="114659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𝑎</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𝑏</m:t>
                            </m:r>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𝑐</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𝑑</m:t>
                            </m:r>
                          </m:den>
                        </m:f>
                      </m:oMath>
                    </m:oMathPara>
                  </a14:m>
                  <a:endParaRPr lang="en-US" dirty="0"/>
                </a:p>
              </p:txBody>
            </p:sp>
          </mc:Choice>
          <mc:Fallback xmlns="">
            <p:sp>
              <p:nvSpPr>
                <p:cNvPr id="59" name="Rectangle 58"/>
                <p:cNvSpPr>
                  <a:spLocks noRot="1" noChangeAspect="1" noMove="1" noResize="1" noEditPoints="1" noAdjustHandles="1" noChangeArrowheads="1" noChangeShapeType="1" noTextEdit="1"/>
                </p:cNvSpPr>
                <p:nvPr/>
              </p:nvSpPr>
              <p:spPr>
                <a:xfrm>
                  <a:off x="14717027" y="6779812"/>
                  <a:ext cx="1578830" cy="1146596"/>
                </a:xfrm>
                <a:prstGeom prst="rect">
                  <a:avLst/>
                </a:prstGeom>
                <a:blipFill>
                  <a:blip r:embed="rId45"/>
                  <a:stretch>
                    <a:fillRect/>
                  </a:stretch>
                </a:blipFill>
              </p:spPr>
              <p:txBody>
                <a:bodyPr/>
                <a:lstStyle/>
                <a:p>
                  <a:r>
                    <a:rPr lang="en-US">
                      <a:noFill/>
                    </a:rPr>
                    <a:t> </a:t>
                  </a:r>
                </a:p>
              </p:txBody>
            </p:sp>
          </mc:Fallback>
        </mc:AlternateContent>
      </p:grpSp>
      <p:grpSp>
        <p:nvGrpSpPr>
          <p:cNvPr id="60" name="Google Shape;752;p28">
            <a:extLst>
              <a:ext uri="{FF2B5EF4-FFF2-40B4-BE49-F238E27FC236}">
                <a16:creationId xmlns="" xmlns:a16="http://schemas.microsoft.com/office/drawing/2014/main" id="{907292E7-7D87-4B92-8A6D-7BBC241FF0F6}"/>
              </a:ext>
            </a:extLst>
          </p:cNvPr>
          <p:cNvGrpSpPr/>
          <p:nvPr/>
        </p:nvGrpSpPr>
        <p:grpSpPr>
          <a:xfrm rot="-725115">
            <a:off x="407841" y="8250698"/>
            <a:ext cx="1836241" cy="1863380"/>
            <a:chOff x="6292350" y="1776075"/>
            <a:chExt cx="2430925" cy="2404675"/>
          </a:xfrm>
        </p:grpSpPr>
        <p:sp>
          <p:nvSpPr>
            <p:cNvPr id="61" name="Google Shape;753;p28">
              <a:extLst>
                <a:ext uri="{FF2B5EF4-FFF2-40B4-BE49-F238E27FC236}">
                  <a16:creationId xmlns="" xmlns:a16="http://schemas.microsoft.com/office/drawing/2014/main" id="{CC3EAB9A-2DE7-4651-AEDB-719643C19724}"/>
                </a:ext>
              </a:extLst>
            </p:cNvPr>
            <p:cNvSpPr/>
            <p:nvPr/>
          </p:nvSpPr>
          <p:spPr>
            <a:xfrm>
              <a:off x="8561175" y="2542400"/>
              <a:ext cx="5350" cy="1550"/>
            </a:xfrm>
            <a:custGeom>
              <a:avLst/>
              <a:gdLst/>
              <a:ahLst/>
              <a:cxnLst/>
              <a:rect l="l" t="t" r="r" b="b"/>
              <a:pathLst>
                <a:path w="214" h="62" extrusionOk="0">
                  <a:moveTo>
                    <a:pt x="0" y="0"/>
                  </a:moveTo>
                  <a:lnTo>
                    <a:pt x="0" y="0"/>
                  </a:lnTo>
                  <a:cubicBezTo>
                    <a:pt x="71" y="23"/>
                    <a:pt x="143" y="43"/>
                    <a:pt x="210" y="62"/>
                  </a:cubicBezTo>
                  <a:cubicBezTo>
                    <a:pt x="210" y="57"/>
                    <a:pt x="214" y="57"/>
                    <a:pt x="214" y="53"/>
                  </a:cubicBezTo>
                  <a:cubicBezTo>
                    <a:pt x="143" y="39"/>
                    <a:pt x="71" y="19"/>
                    <a:pt x="0" y="0"/>
                  </a:cubicBezTo>
                  <a:close/>
                </a:path>
              </a:pathLst>
            </a:custGeom>
            <a:solidFill>
              <a:srgbClr val="2F3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754;p28">
              <a:extLst>
                <a:ext uri="{FF2B5EF4-FFF2-40B4-BE49-F238E27FC236}">
                  <a16:creationId xmlns="" xmlns:a16="http://schemas.microsoft.com/office/drawing/2014/main" id="{9349F146-63A2-4914-B658-40746ABA73E4}"/>
                </a:ext>
              </a:extLst>
            </p:cNvPr>
            <p:cNvSpPr/>
            <p:nvPr/>
          </p:nvSpPr>
          <p:spPr>
            <a:xfrm>
              <a:off x="8450850" y="1776075"/>
              <a:ext cx="272425" cy="322175"/>
            </a:xfrm>
            <a:custGeom>
              <a:avLst/>
              <a:gdLst/>
              <a:ahLst/>
              <a:cxnLst/>
              <a:rect l="l" t="t" r="r" b="b"/>
              <a:pathLst>
                <a:path w="10897" h="12887" extrusionOk="0">
                  <a:moveTo>
                    <a:pt x="7850" y="749"/>
                  </a:moveTo>
                  <a:cubicBezTo>
                    <a:pt x="8476" y="749"/>
                    <a:pt x="9034" y="1039"/>
                    <a:pt x="9535" y="1407"/>
                  </a:cubicBezTo>
                  <a:cubicBezTo>
                    <a:pt x="9678" y="1508"/>
                    <a:pt x="9783" y="1802"/>
                    <a:pt x="9746" y="1966"/>
                  </a:cubicBezTo>
                  <a:cubicBezTo>
                    <a:pt x="9604" y="2603"/>
                    <a:pt x="9394" y="3222"/>
                    <a:pt x="9177" y="3956"/>
                  </a:cubicBezTo>
                  <a:cubicBezTo>
                    <a:pt x="8403" y="3078"/>
                    <a:pt x="7542" y="2789"/>
                    <a:pt x="6639" y="2789"/>
                  </a:cubicBezTo>
                  <a:cubicBezTo>
                    <a:pt x="6136" y="2789"/>
                    <a:pt x="5619" y="2879"/>
                    <a:pt x="5097" y="3007"/>
                  </a:cubicBezTo>
                  <a:cubicBezTo>
                    <a:pt x="3585" y="3373"/>
                    <a:pt x="2283" y="5458"/>
                    <a:pt x="2641" y="6875"/>
                  </a:cubicBezTo>
                  <a:cubicBezTo>
                    <a:pt x="2962" y="8140"/>
                    <a:pt x="4392" y="9423"/>
                    <a:pt x="5680" y="9560"/>
                  </a:cubicBezTo>
                  <a:cubicBezTo>
                    <a:pt x="6637" y="9661"/>
                    <a:pt x="7600" y="9712"/>
                    <a:pt x="8682" y="9790"/>
                  </a:cubicBezTo>
                  <a:cubicBezTo>
                    <a:pt x="8663" y="10180"/>
                    <a:pt x="8650" y="10633"/>
                    <a:pt x="8608" y="11083"/>
                  </a:cubicBezTo>
                  <a:cubicBezTo>
                    <a:pt x="8605" y="11171"/>
                    <a:pt x="8509" y="11298"/>
                    <a:pt x="8431" y="11321"/>
                  </a:cubicBezTo>
                  <a:cubicBezTo>
                    <a:pt x="7398" y="11616"/>
                    <a:pt x="6402" y="12068"/>
                    <a:pt x="5303" y="12068"/>
                  </a:cubicBezTo>
                  <a:cubicBezTo>
                    <a:pt x="5139" y="12068"/>
                    <a:pt x="4973" y="12058"/>
                    <a:pt x="4805" y="12036"/>
                  </a:cubicBezTo>
                  <a:cubicBezTo>
                    <a:pt x="2734" y="11771"/>
                    <a:pt x="1262" y="10377"/>
                    <a:pt x="904" y="8305"/>
                  </a:cubicBezTo>
                  <a:cubicBezTo>
                    <a:pt x="726" y="7260"/>
                    <a:pt x="776" y="6233"/>
                    <a:pt x="1005" y="5202"/>
                  </a:cubicBezTo>
                  <a:cubicBezTo>
                    <a:pt x="1468" y="3157"/>
                    <a:pt x="2839" y="1934"/>
                    <a:pt x="4695" y="1260"/>
                  </a:cubicBezTo>
                  <a:cubicBezTo>
                    <a:pt x="5607" y="930"/>
                    <a:pt x="6624" y="880"/>
                    <a:pt x="7596" y="765"/>
                  </a:cubicBezTo>
                  <a:cubicBezTo>
                    <a:pt x="7682" y="754"/>
                    <a:pt x="7767" y="749"/>
                    <a:pt x="7850" y="749"/>
                  </a:cubicBezTo>
                  <a:close/>
                  <a:moveTo>
                    <a:pt x="7136" y="1"/>
                  </a:moveTo>
                  <a:cubicBezTo>
                    <a:pt x="4899" y="1"/>
                    <a:pt x="2599" y="1060"/>
                    <a:pt x="1206" y="2869"/>
                  </a:cubicBezTo>
                  <a:cubicBezTo>
                    <a:pt x="285" y="4070"/>
                    <a:pt x="1" y="5519"/>
                    <a:pt x="28" y="7017"/>
                  </a:cubicBezTo>
                  <a:cubicBezTo>
                    <a:pt x="28" y="7274"/>
                    <a:pt x="19" y="7530"/>
                    <a:pt x="33" y="7787"/>
                  </a:cubicBezTo>
                  <a:cubicBezTo>
                    <a:pt x="179" y="10423"/>
                    <a:pt x="2036" y="12471"/>
                    <a:pt x="4617" y="12838"/>
                  </a:cubicBezTo>
                  <a:cubicBezTo>
                    <a:pt x="4849" y="12871"/>
                    <a:pt x="5078" y="12886"/>
                    <a:pt x="5304" y="12886"/>
                  </a:cubicBezTo>
                  <a:cubicBezTo>
                    <a:pt x="6625" y="12886"/>
                    <a:pt x="7849" y="12366"/>
                    <a:pt x="9087" y="11935"/>
                  </a:cubicBezTo>
                  <a:cubicBezTo>
                    <a:pt x="9215" y="11889"/>
                    <a:pt x="9375" y="11701"/>
                    <a:pt x="9379" y="11573"/>
                  </a:cubicBezTo>
                  <a:cubicBezTo>
                    <a:pt x="9407" y="10738"/>
                    <a:pt x="9434" y="9895"/>
                    <a:pt x="9375" y="9066"/>
                  </a:cubicBezTo>
                  <a:cubicBezTo>
                    <a:pt x="9355" y="8779"/>
                    <a:pt x="9182" y="8643"/>
                    <a:pt x="8934" y="8643"/>
                  </a:cubicBezTo>
                  <a:cubicBezTo>
                    <a:pt x="8841" y="8643"/>
                    <a:pt x="8738" y="8662"/>
                    <a:pt x="8628" y="8699"/>
                  </a:cubicBezTo>
                  <a:cubicBezTo>
                    <a:pt x="8317" y="8806"/>
                    <a:pt x="7977" y="8916"/>
                    <a:pt x="7652" y="8916"/>
                  </a:cubicBezTo>
                  <a:cubicBezTo>
                    <a:pt x="7627" y="8916"/>
                    <a:pt x="7603" y="8916"/>
                    <a:pt x="7578" y="8914"/>
                  </a:cubicBezTo>
                  <a:cubicBezTo>
                    <a:pt x="6832" y="8874"/>
                    <a:pt x="6083" y="8791"/>
                    <a:pt x="5351" y="8653"/>
                  </a:cubicBezTo>
                  <a:cubicBezTo>
                    <a:pt x="4585" y="8506"/>
                    <a:pt x="3490" y="7181"/>
                    <a:pt x="3426" y="6426"/>
                  </a:cubicBezTo>
                  <a:cubicBezTo>
                    <a:pt x="3348" y="5450"/>
                    <a:pt x="4443" y="3986"/>
                    <a:pt x="5429" y="3767"/>
                  </a:cubicBezTo>
                  <a:cubicBezTo>
                    <a:pt x="5829" y="3677"/>
                    <a:pt x="6219" y="3619"/>
                    <a:pt x="6594" y="3619"/>
                  </a:cubicBezTo>
                  <a:cubicBezTo>
                    <a:pt x="7401" y="3619"/>
                    <a:pt x="8134" y="3890"/>
                    <a:pt x="8732" y="4698"/>
                  </a:cubicBezTo>
                  <a:cubicBezTo>
                    <a:pt x="8887" y="4904"/>
                    <a:pt x="9047" y="5003"/>
                    <a:pt x="9201" y="5003"/>
                  </a:cubicBezTo>
                  <a:cubicBezTo>
                    <a:pt x="9389" y="5003"/>
                    <a:pt x="9569" y="4856"/>
                    <a:pt x="9723" y="4579"/>
                  </a:cubicBezTo>
                  <a:cubicBezTo>
                    <a:pt x="9929" y="4212"/>
                    <a:pt x="10112" y="3827"/>
                    <a:pt x="10245" y="3428"/>
                  </a:cubicBezTo>
                  <a:cubicBezTo>
                    <a:pt x="10896" y="1462"/>
                    <a:pt x="10393" y="513"/>
                    <a:pt x="8449" y="128"/>
                  </a:cubicBezTo>
                  <a:cubicBezTo>
                    <a:pt x="8019" y="42"/>
                    <a:pt x="7579" y="1"/>
                    <a:pt x="713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755;p28">
              <a:extLst>
                <a:ext uri="{FF2B5EF4-FFF2-40B4-BE49-F238E27FC236}">
                  <a16:creationId xmlns="" xmlns:a16="http://schemas.microsoft.com/office/drawing/2014/main" id="{0D45C9CD-16FB-4A83-BBF2-2A5448DE83D9}"/>
                </a:ext>
              </a:extLst>
            </p:cNvPr>
            <p:cNvSpPr/>
            <p:nvPr/>
          </p:nvSpPr>
          <p:spPr>
            <a:xfrm>
              <a:off x="8469000" y="1794800"/>
              <a:ext cx="226450" cy="282975"/>
            </a:xfrm>
            <a:custGeom>
              <a:avLst/>
              <a:gdLst/>
              <a:ahLst/>
              <a:cxnLst/>
              <a:rect l="l" t="t" r="r" b="b"/>
              <a:pathLst>
                <a:path w="9058" h="11319" extrusionOk="0">
                  <a:moveTo>
                    <a:pt x="7123" y="0"/>
                  </a:moveTo>
                  <a:cubicBezTo>
                    <a:pt x="7040" y="0"/>
                    <a:pt x="6956" y="5"/>
                    <a:pt x="6871" y="16"/>
                  </a:cubicBezTo>
                  <a:cubicBezTo>
                    <a:pt x="5899" y="130"/>
                    <a:pt x="4881" y="181"/>
                    <a:pt x="3970" y="511"/>
                  </a:cubicBezTo>
                  <a:cubicBezTo>
                    <a:pt x="2113" y="1185"/>
                    <a:pt x="743" y="2408"/>
                    <a:pt x="280" y="4453"/>
                  </a:cubicBezTo>
                  <a:cubicBezTo>
                    <a:pt x="51" y="5484"/>
                    <a:pt x="1" y="6511"/>
                    <a:pt x="179" y="7556"/>
                  </a:cubicBezTo>
                  <a:cubicBezTo>
                    <a:pt x="537" y="9629"/>
                    <a:pt x="2008" y="11022"/>
                    <a:pt x="4080" y="11287"/>
                  </a:cubicBezTo>
                  <a:cubicBezTo>
                    <a:pt x="4248" y="11309"/>
                    <a:pt x="4414" y="11319"/>
                    <a:pt x="4578" y="11319"/>
                  </a:cubicBezTo>
                  <a:cubicBezTo>
                    <a:pt x="5677" y="11319"/>
                    <a:pt x="6672" y="10867"/>
                    <a:pt x="7706" y="10572"/>
                  </a:cubicBezTo>
                  <a:cubicBezTo>
                    <a:pt x="7783" y="10549"/>
                    <a:pt x="7879" y="10421"/>
                    <a:pt x="7883" y="10334"/>
                  </a:cubicBezTo>
                  <a:cubicBezTo>
                    <a:pt x="7925" y="9884"/>
                    <a:pt x="7938" y="9431"/>
                    <a:pt x="7957" y="9041"/>
                  </a:cubicBezTo>
                  <a:cubicBezTo>
                    <a:pt x="6874" y="8963"/>
                    <a:pt x="5912" y="8912"/>
                    <a:pt x="4954" y="8811"/>
                  </a:cubicBezTo>
                  <a:cubicBezTo>
                    <a:pt x="3666" y="8674"/>
                    <a:pt x="2236" y="7391"/>
                    <a:pt x="1916" y="6126"/>
                  </a:cubicBezTo>
                  <a:cubicBezTo>
                    <a:pt x="1558" y="4709"/>
                    <a:pt x="2860" y="2624"/>
                    <a:pt x="4373" y="2257"/>
                  </a:cubicBezTo>
                  <a:cubicBezTo>
                    <a:pt x="4894" y="2129"/>
                    <a:pt x="5410" y="2040"/>
                    <a:pt x="5913" y="2040"/>
                  </a:cubicBezTo>
                  <a:cubicBezTo>
                    <a:pt x="6816" y="2040"/>
                    <a:pt x="7677" y="2329"/>
                    <a:pt x="8452" y="3207"/>
                  </a:cubicBezTo>
                  <a:cubicBezTo>
                    <a:pt x="8668" y="2473"/>
                    <a:pt x="8878" y="1854"/>
                    <a:pt x="9020" y="1217"/>
                  </a:cubicBezTo>
                  <a:cubicBezTo>
                    <a:pt x="9057" y="1051"/>
                    <a:pt x="8952" y="759"/>
                    <a:pt x="8809" y="658"/>
                  </a:cubicBezTo>
                  <a:cubicBezTo>
                    <a:pt x="8307" y="290"/>
                    <a:pt x="7749" y="0"/>
                    <a:pt x="7123"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756;p28">
              <a:extLst>
                <a:ext uri="{FF2B5EF4-FFF2-40B4-BE49-F238E27FC236}">
                  <a16:creationId xmlns="" xmlns:a16="http://schemas.microsoft.com/office/drawing/2014/main" id="{465FF948-FF30-42FF-9F44-5C24B906237A}"/>
                </a:ext>
              </a:extLst>
            </p:cNvPr>
            <p:cNvSpPr/>
            <p:nvPr/>
          </p:nvSpPr>
          <p:spPr>
            <a:xfrm>
              <a:off x="8268000" y="2156200"/>
              <a:ext cx="351575" cy="357475"/>
            </a:xfrm>
            <a:custGeom>
              <a:avLst/>
              <a:gdLst/>
              <a:ahLst/>
              <a:cxnLst/>
              <a:rect l="l" t="t" r="r" b="b"/>
              <a:pathLst>
                <a:path w="14063" h="14299" extrusionOk="0">
                  <a:moveTo>
                    <a:pt x="10652" y="933"/>
                  </a:moveTo>
                  <a:cubicBezTo>
                    <a:pt x="11454" y="1520"/>
                    <a:pt x="12160" y="2061"/>
                    <a:pt x="12898" y="2556"/>
                  </a:cubicBezTo>
                  <a:cubicBezTo>
                    <a:pt x="13210" y="2767"/>
                    <a:pt x="13282" y="2964"/>
                    <a:pt x="13159" y="3321"/>
                  </a:cubicBezTo>
                  <a:cubicBezTo>
                    <a:pt x="12207" y="6011"/>
                    <a:pt x="11266" y="8706"/>
                    <a:pt x="10336" y="11407"/>
                  </a:cubicBezTo>
                  <a:cubicBezTo>
                    <a:pt x="10098" y="12094"/>
                    <a:pt x="9896" y="12800"/>
                    <a:pt x="9640" y="13611"/>
                  </a:cubicBezTo>
                  <a:cubicBezTo>
                    <a:pt x="8898" y="13392"/>
                    <a:pt x="8140" y="13167"/>
                    <a:pt x="7366" y="12938"/>
                  </a:cubicBezTo>
                  <a:cubicBezTo>
                    <a:pt x="7742" y="11884"/>
                    <a:pt x="8081" y="10898"/>
                    <a:pt x="8457" y="9926"/>
                  </a:cubicBezTo>
                  <a:cubicBezTo>
                    <a:pt x="8664" y="9395"/>
                    <a:pt x="8548" y="8958"/>
                    <a:pt x="8100" y="8674"/>
                  </a:cubicBezTo>
                  <a:cubicBezTo>
                    <a:pt x="7595" y="8359"/>
                    <a:pt x="7050" y="8079"/>
                    <a:pt x="6482" y="7900"/>
                  </a:cubicBezTo>
                  <a:cubicBezTo>
                    <a:pt x="6452" y="7890"/>
                    <a:pt x="6419" y="7886"/>
                    <a:pt x="6384" y="7886"/>
                  </a:cubicBezTo>
                  <a:cubicBezTo>
                    <a:pt x="6167" y="7886"/>
                    <a:pt x="5858" y="8050"/>
                    <a:pt x="5693" y="8212"/>
                  </a:cubicBezTo>
                  <a:cubicBezTo>
                    <a:pt x="4763" y="9120"/>
                    <a:pt x="3878" y="10068"/>
                    <a:pt x="2971" y="10999"/>
                  </a:cubicBezTo>
                  <a:cubicBezTo>
                    <a:pt x="2598" y="11378"/>
                    <a:pt x="2352" y="11574"/>
                    <a:pt x="2106" y="11574"/>
                  </a:cubicBezTo>
                  <a:cubicBezTo>
                    <a:pt x="1834" y="11574"/>
                    <a:pt x="1564" y="11336"/>
                    <a:pt x="1124" y="10843"/>
                  </a:cubicBezTo>
                  <a:cubicBezTo>
                    <a:pt x="4322" y="7515"/>
                    <a:pt x="7531" y="4179"/>
                    <a:pt x="10652" y="933"/>
                  </a:cubicBezTo>
                  <a:close/>
                  <a:moveTo>
                    <a:pt x="10785" y="1"/>
                  </a:moveTo>
                  <a:cubicBezTo>
                    <a:pt x="10613" y="1"/>
                    <a:pt x="10444" y="87"/>
                    <a:pt x="10264" y="267"/>
                  </a:cubicBezTo>
                  <a:cubicBezTo>
                    <a:pt x="9118" y="1422"/>
                    <a:pt x="7949" y="2554"/>
                    <a:pt x="6825" y="3738"/>
                  </a:cubicBezTo>
                  <a:cubicBezTo>
                    <a:pt x="4823" y="5850"/>
                    <a:pt x="2852" y="7991"/>
                    <a:pt x="867" y="10118"/>
                  </a:cubicBezTo>
                  <a:cubicBezTo>
                    <a:pt x="1" y="11044"/>
                    <a:pt x="20" y="11212"/>
                    <a:pt x="1078" y="11933"/>
                  </a:cubicBezTo>
                  <a:cubicBezTo>
                    <a:pt x="1156" y="11984"/>
                    <a:pt x="1234" y="12028"/>
                    <a:pt x="1312" y="12075"/>
                  </a:cubicBezTo>
                  <a:cubicBezTo>
                    <a:pt x="1709" y="12313"/>
                    <a:pt x="1974" y="12441"/>
                    <a:pt x="2214" y="12441"/>
                  </a:cubicBezTo>
                  <a:cubicBezTo>
                    <a:pt x="2496" y="12441"/>
                    <a:pt x="2745" y="12264"/>
                    <a:pt x="3136" y="11883"/>
                  </a:cubicBezTo>
                  <a:cubicBezTo>
                    <a:pt x="4038" y="11003"/>
                    <a:pt x="4928" y="10109"/>
                    <a:pt x="5803" y="9202"/>
                  </a:cubicBezTo>
                  <a:cubicBezTo>
                    <a:pt x="6145" y="8846"/>
                    <a:pt x="6309" y="8686"/>
                    <a:pt x="6520" y="8686"/>
                  </a:cubicBezTo>
                  <a:cubicBezTo>
                    <a:pt x="6694" y="8686"/>
                    <a:pt x="6899" y="8794"/>
                    <a:pt x="7261" y="8990"/>
                  </a:cubicBezTo>
                  <a:cubicBezTo>
                    <a:pt x="7732" y="9252"/>
                    <a:pt x="7852" y="9537"/>
                    <a:pt x="7623" y="10050"/>
                  </a:cubicBezTo>
                  <a:cubicBezTo>
                    <a:pt x="7247" y="10903"/>
                    <a:pt x="6939" y="11782"/>
                    <a:pt x="6609" y="12658"/>
                  </a:cubicBezTo>
                  <a:cubicBezTo>
                    <a:pt x="6468" y="13024"/>
                    <a:pt x="6390" y="13414"/>
                    <a:pt x="6866" y="13574"/>
                  </a:cubicBezTo>
                  <a:cubicBezTo>
                    <a:pt x="7623" y="13822"/>
                    <a:pt x="8397" y="14028"/>
                    <a:pt x="9163" y="14248"/>
                  </a:cubicBezTo>
                  <a:cubicBezTo>
                    <a:pt x="9231" y="14266"/>
                    <a:pt x="9300" y="14285"/>
                    <a:pt x="9368" y="14299"/>
                  </a:cubicBezTo>
                  <a:cubicBezTo>
                    <a:pt x="9382" y="14257"/>
                    <a:pt x="9391" y="14217"/>
                    <a:pt x="9405" y="14175"/>
                  </a:cubicBezTo>
                  <a:cubicBezTo>
                    <a:pt x="9528" y="14175"/>
                    <a:pt x="9656" y="14192"/>
                    <a:pt x="9778" y="14192"/>
                  </a:cubicBezTo>
                  <a:cubicBezTo>
                    <a:pt x="9857" y="14192"/>
                    <a:pt x="9933" y="14185"/>
                    <a:pt x="10005" y="14162"/>
                  </a:cubicBezTo>
                  <a:cubicBezTo>
                    <a:pt x="10175" y="14111"/>
                    <a:pt x="10400" y="13979"/>
                    <a:pt x="10450" y="13832"/>
                  </a:cubicBezTo>
                  <a:cubicBezTo>
                    <a:pt x="11142" y="11806"/>
                    <a:pt x="11816" y="9775"/>
                    <a:pt x="12472" y="7740"/>
                  </a:cubicBezTo>
                  <a:cubicBezTo>
                    <a:pt x="12953" y="6246"/>
                    <a:pt x="13389" y="4738"/>
                    <a:pt x="13856" y="3239"/>
                  </a:cubicBezTo>
                  <a:cubicBezTo>
                    <a:pt x="14062" y="2579"/>
                    <a:pt x="13788" y="2176"/>
                    <a:pt x="13265" y="1808"/>
                  </a:cubicBezTo>
                  <a:cubicBezTo>
                    <a:pt x="12596" y="1337"/>
                    <a:pt x="11958" y="819"/>
                    <a:pt x="11350" y="277"/>
                  </a:cubicBezTo>
                  <a:cubicBezTo>
                    <a:pt x="11148" y="96"/>
                    <a:pt x="10965" y="1"/>
                    <a:pt x="1078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757;p28">
              <a:extLst>
                <a:ext uri="{FF2B5EF4-FFF2-40B4-BE49-F238E27FC236}">
                  <a16:creationId xmlns="" xmlns:a16="http://schemas.microsoft.com/office/drawing/2014/main" id="{AAD0F291-631D-4CA5-928E-4216FF69E217}"/>
                </a:ext>
              </a:extLst>
            </p:cNvPr>
            <p:cNvSpPr/>
            <p:nvPr/>
          </p:nvSpPr>
          <p:spPr>
            <a:xfrm>
              <a:off x="8296075" y="2179525"/>
              <a:ext cx="304025" cy="316975"/>
            </a:xfrm>
            <a:custGeom>
              <a:avLst/>
              <a:gdLst/>
              <a:ahLst/>
              <a:cxnLst/>
              <a:rect l="l" t="t" r="r" b="b"/>
              <a:pathLst>
                <a:path w="12161" h="12679" extrusionOk="0">
                  <a:moveTo>
                    <a:pt x="9630" y="2783"/>
                  </a:moveTo>
                  <a:cubicBezTo>
                    <a:pt x="10198" y="2796"/>
                    <a:pt x="10396" y="3062"/>
                    <a:pt x="10231" y="3488"/>
                  </a:cubicBezTo>
                  <a:cubicBezTo>
                    <a:pt x="10034" y="3997"/>
                    <a:pt x="9754" y="4478"/>
                    <a:pt x="9571" y="4993"/>
                  </a:cubicBezTo>
                  <a:cubicBezTo>
                    <a:pt x="9369" y="5538"/>
                    <a:pt x="9218" y="6102"/>
                    <a:pt x="9085" y="6665"/>
                  </a:cubicBezTo>
                  <a:cubicBezTo>
                    <a:pt x="9014" y="6962"/>
                    <a:pt x="8872" y="7213"/>
                    <a:pt x="8645" y="7213"/>
                  </a:cubicBezTo>
                  <a:cubicBezTo>
                    <a:pt x="8578" y="7213"/>
                    <a:pt x="8503" y="7191"/>
                    <a:pt x="8420" y="7141"/>
                  </a:cubicBezTo>
                  <a:cubicBezTo>
                    <a:pt x="7710" y="6715"/>
                    <a:pt x="7045" y="6201"/>
                    <a:pt x="6403" y="5675"/>
                  </a:cubicBezTo>
                  <a:cubicBezTo>
                    <a:pt x="6087" y="5418"/>
                    <a:pt x="6184" y="5078"/>
                    <a:pt x="6509" y="4840"/>
                  </a:cubicBezTo>
                  <a:cubicBezTo>
                    <a:pt x="7353" y="4231"/>
                    <a:pt x="8195" y="3616"/>
                    <a:pt x="9053" y="3025"/>
                  </a:cubicBezTo>
                  <a:cubicBezTo>
                    <a:pt x="9254" y="2888"/>
                    <a:pt x="9511" y="2829"/>
                    <a:pt x="9630" y="2783"/>
                  </a:cubicBezTo>
                  <a:close/>
                  <a:moveTo>
                    <a:pt x="9529" y="0"/>
                  </a:moveTo>
                  <a:cubicBezTo>
                    <a:pt x="6409" y="3246"/>
                    <a:pt x="3199" y="6582"/>
                    <a:pt x="0" y="9910"/>
                  </a:cubicBezTo>
                  <a:cubicBezTo>
                    <a:pt x="440" y="10403"/>
                    <a:pt x="711" y="10641"/>
                    <a:pt x="982" y="10641"/>
                  </a:cubicBezTo>
                  <a:cubicBezTo>
                    <a:pt x="1229" y="10641"/>
                    <a:pt x="1475" y="10445"/>
                    <a:pt x="1848" y="10066"/>
                  </a:cubicBezTo>
                  <a:cubicBezTo>
                    <a:pt x="2755" y="9135"/>
                    <a:pt x="3639" y="8187"/>
                    <a:pt x="4570" y="7279"/>
                  </a:cubicBezTo>
                  <a:cubicBezTo>
                    <a:pt x="4735" y="7117"/>
                    <a:pt x="5043" y="6953"/>
                    <a:pt x="5260" y="6953"/>
                  </a:cubicBezTo>
                  <a:cubicBezTo>
                    <a:pt x="5296" y="6953"/>
                    <a:pt x="5329" y="6957"/>
                    <a:pt x="5359" y="6967"/>
                  </a:cubicBezTo>
                  <a:cubicBezTo>
                    <a:pt x="5927" y="7146"/>
                    <a:pt x="6472" y="7426"/>
                    <a:pt x="6977" y="7741"/>
                  </a:cubicBezTo>
                  <a:cubicBezTo>
                    <a:pt x="7425" y="8025"/>
                    <a:pt x="7540" y="8462"/>
                    <a:pt x="7333" y="8993"/>
                  </a:cubicBezTo>
                  <a:cubicBezTo>
                    <a:pt x="6958" y="9965"/>
                    <a:pt x="6619" y="10951"/>
                    <a:pt x="6243" y="12005"/>
                  </a:cubicBezTo>
                  <a:cubicBezTo>
                    <a:pt x="7016" y="12234"/>
                    <a:pt x="7773" y="12459"/>
                    <a:pt x="8516" y="12678"/>
                  </a:cubicBezTo>
                  <a:cubicBezTo>
                    <a:pt x="8773" y="11867"/>
                    <a:pt x="8974" y="11161"/>
                    <a:pt x="9213" y="10474"/>
                  </a:cubicBezTo>
                  <a:cubicBezTo>
                    <a:pt x="10142" y="7774"/>
                    <a:pt x="11083" y="5079"/>
                    <a:pt x="12036" y="2388"/>
                  </a:cubicBezTo>
                  <a:cubicBezTo>
                    <a:pt x="12160" y="2031"/>
                    <a:pt x="12087" y="1834"/>
                    <a:pt x="11775" y="1623"/>
                  </a:cubicBezTo>
                  <a:cubicBezTo>
                    <a:pt x="11037" y="1128"/>
                    <a:pt x="10332" y="587"/>
                    <a:pt x="9529" y="0"/>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758;p28">
              <a:extLst>
                <a:ext uri="{FF2B5EF4-FFF2-40B4-BE49-F238E27FC236}">
                  <a16:creationId xmlns="" xmlns:a16="http://schemas.microsoft.com/office/drawing/2014/main" id="{CC9A1766-EC79-4721-B2D4-83ED5A915034}"/>
                </a:ext>
              </a:extLst>
            </p:cNvPr>
            <p:cNvSpPr/>
            <p:nvPr/>
          </p:nvSpPr>
          <p:spPr>
            <a:xfrm>
              <a:off x="8448250" y="2249075"/>
              <a:ext cx="107725" cy="110775"/>
            </a:xfrm>
            <a:custGeom>
              <a:avLst/>
              <a:gdLst/>
              <a:ahLst/>
              <a:cxnLst/>
              <a:rect l="l" t="t" r="r" b="b"/>
              <a:pathLst>
                <a:path w="4309" h="4431" extrusionOk="0">
                  <a:moveTo>
                    <a:pt x="3048" y="1141"/>
                  </a:moveTo>
                  <a:lnTo>
                    <a:pt x="3048" y="1141"/>
                  </a:lnTo>
                  <a:cubicBezTo>
                    <a:pt x="2704" y="1985"/>
                    <a:pt x="2430" y="2673"/>
                    <a:pt x="2127" y="3419"/>
                  </a:cubicBezTo>
                  <a:cubicBezTo>
                    <a:pt x="1770" y="3196"/>
                    <a:pt x="1398" y="2961"/>
                    <a:pt x="939" y="2677"/>
                  </a:cubicBezTo>
                  <a:cubicBezTo>
                    <a:pt x="1650" y="2159"/>
                    <a:pt x="2287" y="1696"/>
                    <a:pt x="3048" y="1141"/>
                  </a:cubicBezTo>
                  <a:close/>
                  <a:moveTo>
                    <a:pt x="3543" y="1"/>
                  </a:moveTo>
                  <a:cubicBezTo>
                    <a:pt x="3424" y="47"/>
                    <a:pt x="3167" y="106"/>
                    <a:pt x="2966" y="243"/>
                  </a:cubicBezTo>
                  <a:cubicBezTo>
                    <a:pt x="2108" y="834"/>
                    <a:pt x="1265" y="1449"/>
                    <a:pt x="422" y="2058"/>
                  </a:cubicBezTo>
                  <a:cubicBezTo>
                    <a:pt x="97" y="2296"/>
                    <a:pt x="0" y="2635"/>
                    <a:pt x="316" y="2892"/>
                  </a:cubicBezTo>
                  <a:cubicBezTo>
                    <a:pt x="958" y="3419"/>
                    <a:pt x="1623" y="3933"/>
                    <a:pt x="2333" y="4359"/>
                  </a:cubicBezTo>
                  <a:cubicBezTo>
                    <a:pt x="2416" y="4408"/>
                    <a:pt x="2490" y="4430"/>
                    <a:pt x="2558" y="4430"/>
                  </a:cubicBezTo>
                  <a:cubicBezTo>
                    <a:pt x="2785" y="4430"/>
                    <a:pt x="2927" y="4180"/>
                    <a:pt x="2998" y="3882"/>
                  </a:cubicBezTo>
                  <a:cubicBezTo>
                    <a:pt x="3131" y="3319"/>
                    <a:pt x="3282" y="2755"/>
                    <a:pt x="3484" y="2210"/>
                  </a:cubicBezTo>
                  <a:cubicBezTo>
                    <a:pt x="3667" y="1696"/>
                    <a:pt x="3947" y="1215"/>
                    <a:pt x="4144" y="706"/>
                  </a:cubicBezTo>
                  <a:cubicBezTo>
                    <a:pt x="4309" y="280"/>
                    <a:pt x="4111" y="14"/>
                    <a:pt x="354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759;p28">
              <a:extLst>
                <a:ext uri="{FF2B5EF4-FFF2-40B4-BE49-F238E27FC236}">
                  <a16:creationId xmlns="" xmlns:a16="http://schemas.microsoft.com/office/drawing/2014/main" id="{4F8ED628-CBD5-4E27-8377-57AA0C33CC17}"/>
                </a:ext>
              </a:extLst>
            </p:cNvPr>
            <p:cNvSpPr/>
            <p:nvPr/>
          </p:nvSpPr>
          <p:spPr>
            <a:xfrm>
              <a:off x="8099100" y="1941550"/>
              <a:ext cx="366950" cy="360725"/>
            </a:xfrm>
            <a:custGeom>
              <a:avLst/>
              <a:gdLst/>
              <a:ahLst/>
              <a:cxnLst/>
              <a:rect l="l" t="t" r="r" b="b"/>
              <a:pathLst>
                <a:path w="14678" h="14429" extrusionOk="0">
                  <a:moveTo>
                    <a:pt x="5304" y="659"/>
                  </a:moveTo>
                  <a:cubicBezTo>
                    <a:pt x="5608" y="659"/>
                    <a:pt x="5920" y="684"/>
                    <a:pt x="6243" y="732"/>
                  </a:cubicBezTo>
                  <a:cubicBezTo>
                    <a:pt x="7879" y="980"/>
                    <a:pt x="8746" y="2226"/>
                    <a:pt x="8452" y="3854"/>
                  </a:cubicBezTo>
                  <a:cubicBezTo>
                    <a:pt x="8365" y="4321"/>
                    <a:pt x="8214" y="4775"/>
                    <a:pt x="8136" y="5243"/>
                  </a:cubicBezTo>
                  <a:cubicBezTo>
                    <a:pt x="8108" y="5413"/>
                    <a:pt x="8167" y="5682"/>
                    <a:pt x="8283" y="5760"/>
                  </a:cubicBezTo>
                  <a:cubicBezTo>
                    <a:pt x="8326" y="5789"/>
                    <a:pt x="8391" y="5801"/>
                    <a:pt x="8463" y="5801"/>
                  </a:cubicBezTo>
                  <a:cubicBezTo>
                    <a:pt x="8589" y="5801"/>
                    <a:pt x="8735" y="5762"/>
                    <a:pt x="8819" y="5701"/>
                  </a:cubicBezTo>
                  <a:cubicBezTo>
                    <a:pt x="9451" y="5236"/>
                    <a:pt x="10174" y="5116"/>
                    <a:pt x="10909" y="5116"/>
                  </a:cubicBezTo>
                  <a:cubicBezTo>
                    <a:pt x="10980" y="5116"/>
                    <a:pt x="11050" y="5117"/>
                    <a:pt x="11120" y="5119"/>
                  </a:cubicBezTo>
                  <a:cubicBezTo>
                    <a:pt x="12683" y="5169"/>
                    <a:pt x="13801" y="6957"/>
                    <a:pt x="13224" y="8507"/>
                  </a:cubicBezTo>
                  <a:cubicBezTo>
                    <a:pt x="12696" y="9923"/>
                    <a:pt x="11849" y="11160"/>
                    <a:pt x="10588" y="12018"/>
                  </a:cubicBezTo>
                  <a:cubicBezTo>
                    <a:pt x="9456" y="12783"/>
                    <a:pt x="8268" y="13498"/>
                    <a:pt x="6953" y="13627"/>
                  </a:cubicBezTo>
                  <a:cubicBezTo>
                    <a:pt x="5203" y="10825"/>
                    <a:pt x="3488" y="8076"/>
                    <a:pt x="1770" y="5330"/>
                  </a:cubicBezTo>
                  <a:cubicBezTo>
                    <a:pt x="1581" y="5036"/>
                    <a:pt x="1375" y="4757"/>
                    <a:pt x="1160" y="4483"/>
                  </a:cubicBezTo>
                  <a:cubicBezTo>
                    <a:pt x="687" y="3863"/>
                    <a:pt x="651" y="3427"/>
                    <a:pt x="1127" y="2819"/>
                  </a:cubicBezTo>
                  <a:cubicBezTo>
                    <a:pt x="2230" y="1404"/>
                    <a:pt x="3623" y="659"/>
                    <a:pt x="5304" y="659"/>
                  </a:cubicBezTo>
                  <a:close/>
                  <a:moveTo>
                    <a:pt x="5277" y="1"/>
                  </a:moveTo>
                  <a:cubicBezTo>
                    <a:pt x="3394" y="1"/>
                    <a:pt x="1755" y="877"/>
                    <a:pt x="564" y="2529"/>
                  </a:cubicBezTo>
                  <a:cubicBezTo>
                    <a:pt x="276" y="2933"/>
                    <a:pt x="188" y="3478"/>
                    <a:pt x="32" y="3964"/>
                  </a:cubicBezTo>
                  <a:cubicBezTo>
                    <a:pt x="1" y="4070"/>
                    <a:pt x="32" y="4235"/>
                    <a:pt x="97" y="4327"/>
                  </a:cubicBezTo>
                  <a:cubicBezTo>
                    <a:pt x="569" y="5005"/>
                    <a:pt x="1096" y="5651"/>
                    <a:pt x="1532" y="6353"/>
                  </a:cubicBezTo>
                  <a:cubicBezTo>
                    <a:pt x="3026" y="8763"/>
                    <a:pt x="4483" y="11197"/>
                    <a:pt x="5974" y="13612"/>
                  </a:cubicBezTo>
                  <a:cubicBezTo>
                    <a:pt x="6313" y="14168"/>
                    <a:pt x="6564" y="14429"/>
                    <a:pt x="6978" y="14429"/>
                  </a:cubicBezTo>
                  <a:cubicBezTo>
                    <a:pt x="7161" y="14429"/>
                    <a:pt x="7377" y="14377"/>
                    <a:pt x="7646" y="14277"/>
                  </a:cubicBezTo>
                  <a:cubicBezTo>
                    <a:pt x="8787" y="13856"/>
                    <a:pt x="9932" y="13365"/>
                    <a:pt x="10950" y="12714"/>
                  </a:cubicBezTo>
                  <a:cubicBezTo>
                    <a:pt x="12444" y="11761"/>
                    <a:pt x="13434" y="10325"/>
                    <a:pt x="13998" y="8653"/>
                  </a:cubicBezTo>
                  <a:cubicBezTo>
                    <a:pt x="14677" y="6631"/>
                    <a:pt x="13196" y="4418"/>
                    <a:pt x="11124" y="4326"/>
                  </a:cubicBezTo>
                  <a:cubicBezTo>
                    <a:pt x="11072" y="4323"/>
                    <a:pt x="11019" y="4322"/>
                    <a:pt x="10965" y="4322"/>
                  </a:cubicBezTo>
                  <a:cubicBezTo>
                    <a:pt x="10357" y="4322"/>
                    <a:pt x="9739" y="4479"/>
                    <a:pt x="9094" y="4555"/>
                  </a:cubicBezTo>
                  <a:cubicBezTo>
                    <a:pt x="9136" y="4258"/>
                    <a:pt x="9172" y="3955"/>
                    <a:pt x="9218" y="3652"/>
                  </a:cubicBezTo>
                  <a:cubicBezTo>
                    <a:pt x="9415" y="2268"/>
                    <a:pt x="8554" y="678"/>
                    <a:pt x="7206" y="288"/>
                  </a:cubicBezTo>
                  <a:cubicBezTo>
                    <a:pt x="6541" y="95"/>
                    <a:pt x="5896" y="1"/>
                    <a:pt x="527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760;p28">
              <a:extLst>
                <a:ext uri="{FF2B5EF4-FFF2-40B4-BE49-F238E27FC236}">
                  <a16:creationId xmlns="" xmlns:a16="http://schemas.microsoft.com/office/drawing/2014/main" id="{B30C384D-8D62-455A-82EB-B72B19196237}"/>
                </a:ext>
              </a:extLst>
            </p:cNvPr>
            <p:cNvSpPr/>
            <p:nvPr/>
          </p:nvSpPr>
          <p:spPr>
            <a:xfrm>
              <a:off x="8115375" y="1958025"/>
              <a:ext cx="328750" cy="324175"/>
            </a:xfrm>
            <a:custGeom>
              <a:avLst/>
              <a:gdLst/>
              <a:ahLst/>
              <a:cxnLst/>
              <a:rect l="l" t="t" r="r" b="b"/>
              <a:pathLst>
                <a:path w="13150" h="12967" extrusionOk="0">
                  <a:moveTo>
                    <a:pt x="4245" y="2008"/>
                  </a:moveTo>
                  <a:cubicBezTo>
                    <a:pt x="4992" y="2040"/>
                    <a:pt x="5551" y="2256"/>
                    <a:pt x="5853" y="2892"/>
                  </a:cubicBezTo>
                  <a:cubicBezTo>
                    <a:pt x="6147" y="3507"/>
                    <a:pt x="5940" y="4047"/>
                    <a:pt x="5528" y="4510"/>
                  </a:cubicBezTo>
                  <a:cubicBezTo>
                    <a:pt x="5129" y="4960"/>
                    <a:pt x="4698" y="5382"/>
                    <a:pt x="4240" y="5771"/>
                  </a:cubicBezTo>
                  <a:cubicBezTo>
                    <a:pt x="4206" y="5802"/>
                    <a:pt x="4137" y="5817"/>
                    <a:pt x="4059" y="5817"/>
                  </a:cubicBezTo>
                  <a:cubicBezTo>
                    <a:pt x="3930" y="5817"/>
                    <a:pt x="3777" y="5778"/>
                    <a:pt x="3717" y="5711"/>
                  </a:cubicBezTo>
                  <a:cubicBezTo>
                    <a:pt x="3168" y="5130"/>
                    <a:pt x="2608" y="4543"/>
                    <a:pt x="2159" y="3883"/>
                  </a:cubicBezTo>
                  <a:cubicBezTo>
                    <a:pt x="2017" y="3677"/>
                    <a:pt x="2099" y="3136"/>
                    <a:pt x="2282" y="2938"/>
                  </a:cubicBezTo>
                  <a:cubicBezTo>
                    <a:pt x="2814" y="2361"/>
                    <a:pt x="3520" y="2044"/>
                    <a:pt x="4245" y="2008"/>
                  </a:cubicBezTo>
                  <a:close/>
                  <a:moveTo>
                    <a:pt x="8507" y="7257"/>
                  </a:moveTo>
                  <a:cubicBezTo>
                    <a:pt x="9424" y="7357"/>
                    <a:pt x="9832" y="7572"/>
                    <a:pt x="10057" y="8164"/>
                  </a:cubicBezTo>
                  <a:cubicBezTo>
                    <a:pt x="10322" y="8864"/>
                    <a:pt x="10175" y="9535"/>
                    <a:pt x="9584" y="10052"/>
                  </a:cubicBezTo>
                  <a:cubicBezTo>
                    <a:pt x="9130" y="10450"/>
                    <a:pt x="8626" y="10785"/>
                    <a:pt x="8158" y="11170"/>
                  </a:cubicBezTo>
                  <a:cubicBezTo>
                    <a:pt x="8023" y="11281"/>
                    <a:pt x="7903" y="11333"/>
                    <a:pt x="7795" y="11333"/>
                  </a:cubicBezTo>
                  <a:cubicBezTo>
                    <a:pt x="7642" y="11333"/>
                    <a:pt x="7511" y="11229"/>
                    <a:pt x="7394" y="11033"/>
                  </a:cubicBezTo>
                  <a:cubicBezTo>
                    <a:pt x="6953" y="10295"/>
                    <a:pt x="6513" y="9562"/>
                    <a:pt x="6092" y="8810"/>
                  </a:cubicBezTo>
                  <a:cubicBezTo>
                    <a:pt x="5831" y="8342"/>
                    <a:pt x="5940" y="7994"/>
                    <a:pt x="6458" y="7815"/>
                  </a:cubicBezTo>
                  <a:cubicBezTo>
                    <a:pt x="7127" y="7591"/>
                    <a:pt x="7824" y="7440"/>
                    <a:pt x="8507" y="7257"/>
                  </a:cubicBezTo>
                  <a:close/>
                  <a:moveTo>
                    <a:pt x="4653" y="0"/>
                  </a:moveTo>
                  <a:cubicBezTo>
                    <a:pt x="2972" y="0"/>
                    <a:pt x="1580" y="745"/>
                    <a:pt x="477" y="2160"/>
                  </a:cubicBezTo>
                  <a:cubicBezTo>
                    <a:pt x="0" y="2768"/>
                    <a:pt x="36" y="3204"/>
                    <a:pt x="509" y="3824"/>
                  </a:cubicBezTo>
                  <a:cubicBezTo>
                    <a:pt x="724" y="4098"/>
                    <a:pt x="930" y="4377"/>
                    <a:pt x="1119" y="4671"/>
                  </a:cubicBezTo>
                  <a:cubicBezTo>
                    <a:pt x="2837" y="7417"/>
                    <a:pt x="4552" y="10166"/>
                    <a:pt x="6302" y="12967"/>
                  </a:cubicBezTo>
                  <a:cubicBezTo>
                    <a:pt x="7617" y="12839"/>
                    <a:pt x="8805" y="12124"/>
                    <a:pt x="9937" y="11359"/>
                  </a:cubicBezTo>
                  <a:cubicBezTo>
                    <a:pt x="11197" y="10501"/>
                    <a:pt x="12045" y="9264"/>
                    <a:pt x="12573" y="7848"/>
                  </a:cubicBezTo>
                  <a:cubicBezTo>
                    <a:pt x="13150" y="6298"/>
                    <a:pt x="12032" y="4510"/>
                    <a:pt x="10469" y="4460"/>
                  </a:cubicBezTo>
                  <a:cubicBezTo>
                    <a:pt x="10399" y="4458"/>
                    <a:pt x="10329" y="4457"/>
                    <a:pt x="10259" y="4457"/>
                  </a:cubicBezTo>
                  <a:cubicBezTo>
                    <a:pt x="9524" y="4457"/>
                    <a:pt x="8800" y="4577"/>
                    <a:pt x="8168" y="5042"/>
                  </a:cubicBezTo>
                  <a:cubicBezTo>
                    <a:pt x="8084" y="5103"/>
                    <a:pt x="7938" y="5142"/>
                    <a:pt x="7812" y="5142"/>
                  </a:cubicBezTo>
                  <a:cubicBezTo>
                    <a:pt x="7740" y="5142"/>
                    <a:pt x="7675" y="5130"/>
                    <a:pt x="7632" y="5101"/>
                  </a:cubicBezTo>
                  <a:cubicBezTo>
                    <a:pt x="7516" y="5023"/>
                    <a:pt x="7457" y="4754"/>
                    <a:pt x="7485" y="4584"/>
                  </a:cubicBezTo>
                  <a:cubicBezTo>
                    <a:pt x="7563" y="4116"/>
                    <a:pt x="7714" y="3662"/>
                    <a:pt x="7802" y="3195"/>
                  </a:cubicBezTo>
                  <a:cubicBezTo>
                    <a:pt x="8095" y="1568"/>
                    <a:pt x="7228" y="321"/>
                    <a:pt x="5592" y="73"/>
                  </a:cubicBezTo>
                  <a:cubicBezTo>
                    <a:pt x="5269" y="25"/>
                    <a:pt x="4957" y="0"/>
                    <a:pt x="4653"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761;p28">
              <a:extLst>
                <a:ext uri="{FF2B5EF4-FFF2-40B4-BE49-F238E27FC236}">
                  <a16:creationId xmlns="" xmlns:a16="http://schemas.microsoft.com/office/drawing/2014/main" id="{5FD390D2-9A82-4BD3-A463-D8A27945ED2D}"/>
                </a:ext>
              </a:extLst>
            </p:cNvPr>
            <p:cNvSpPr/>
            <p:nvPr/>
          </p:nvSpPr>
          <p:spPr>
            <a:xfrm>
              <a:off x="8261100" y="2139425"/>
              <a:ext cx="112350" cy="101950"/>
            </a:xfrm>
            <a:custGeom>
              <a:avLst/>
              <a:gdLst/>
              <a:ahLst/>
              <a:cxnLst/>
              <a:rect l="l" t="t" r="r" b="b"/>
              <a:pathLst>
                <a:path w="4494" h="4078" extrusionOk="0">
                  <a:moveTo>
                    <a:pt x="2797" y="741"/>
                  </a:moveTo>
                  <a:cubicBezTo>
                    <a:pt x="3048" y="741"/>
                    <a:pt x="3463" y="907"/>
                    <a:pt x="3480" y="1032"/>
                  </a:cubicBezTo>
                  <a:cubicBezTo>
                    <a:pt x="3526" y="1375"/>
                    <a:pt x="3484" y="1825"/>
                    <a:pt x="3283" y="2081"/>
                  </a:cubicBezTo>
                  <a:cubicBezTo>
                    <a:pt x="2958" y="2502"/>
                    <a:pt x="2476" y="2805"/>
                    <a:pt x="2051" y="3167"/>
                  </a:cubicBezTo>
                  <a:cubicBezTo>
                    <a:pt x="1601" y="2525"/>
                    <a:pt x="1170" y="1907"/>
                    <a:pt x="625" y="1123"/>
                  </a:cubicBezTo>
                  <a:cubicBezTo>
                    <a:pt x="1372" y="981"/>
                    <a:pt x="2055" y="815"/>
                    <a:pt x="2751" y="743"/>
                  </a:cubicBezTo>
                  <a:cubicBezTo>
                    <a:pt x="2766" y="742"/>
                    <a:pt x="2781" y="741"/>
                    <a:pt x="2797" y="741"/>
                  </a:cubicBezTo>
                  <a:close/>
                  <a:moveTo>
                    <a:pt x="2678" y="1"/>
                  </a:moveTo>
                  <a:cubicBezTo>
                    <a:pt x="1995" y="184"/>
                    <a:pt x="1298" y="335"/>
                    <a:pt x="629" y="560"/>
                  </a:cubicBezTo>
                  <a:cubicBezTo>
                    <a:pt x="111" y="739"/>
                    <a:pt x="1" y="1086"/>
                    <a:pt x="262" y="1555"/>
                  </a:cubicBezTo>
                  <a:cubicBezTo>
                    <a:pt x="684" y="2306"/>
                    <a:pt x="1124" y="3040"/>
                    <a:pt x="1564" y="3777"/>
                  </a:cubicBezTo>
                  <a:cubicBezTo>
                    <a:pt x="1682" y="3973"/>
                    <a:pt x="1812" y="4077"/>
                    <a:pt x="1965" y="4077"/>
                  </a:cubicBezTo>
                  <a:cubicBezTo>
                    <a:pt x="2074" y="4077"/>
                    <a:pt x="2194" y="4025"/>
                    <a:pt x="2329" y="3914"/>
                  </a:cubicBezTo>
                  <a:cubicBezTo>
                    <a:pt x="2797" y="3529"/>
                    <a:pt x="3301" y="3194"/>
                    <a:pt x="3755" y="2796"/>
                  </a:cubicBezTo>
                  <a:cubicBezTo>
                    <a:pt x="4346" y="2279"/>
                    <a:pt x="4493" y="1608"/>
                    <a:pt x="4228" y="908"/>
                  </a:cubicBezTo>
                  <a:cubicBezTo>
                    <a:pt x="4003" y="316"/>
                    <a:pt x="3595" y="101"/>
                    <a:pt x="267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62;p28">
              <a:extLst>
                <a:ext uri="{FF2B5EF4-FFF2-40B4-BE49-F238E27FC236}">
                  <a16:creationId xmlns="" xmlns:a16="http://schemas.microsoft.com/office/drawing/2014/main" id="{14656C54-9528-487B-815F-E7A7691C29D4}"/>
                </a:ext>
              </a:extLst>
            </p:cNvPr>
            <p:cNvSpPr/>
            <p:nvPr/>
          </p:nvSpPr>
          <p:spPr>
            <a:xfrm>
              <a:off x="8165800" y="2008225"/>
              <a:ext cx="103250" cy="95225"/>
            </a:xfrm>
            <a:custGeom>
              <a:avLst/>
              <a:gdLst/>
              <a:ahLst/>
              <a:cxnLst/>
              <a:rect l="l" t="t" r="r" b="b"/>
              <a:pathLst>
                <a:path w="4130" h="3809" extrusionOk="0">
                  <a:moveTo>
                    <a:pt x="2177" y="619"/>
                  </a:moveTo>
                  <a:cubicBezTo>
                    <a:pt x="2244" y="619"/>
                    <a:pt x="2313" y="623"/>
                    <a:pt x="2383" y="632"/>
                  </a:cubicBezTo>
                  <a:cubicBezTo>
                    <a:pt x="2668" y="669"/>
                    <a:pt x="3015" y="866"/>
                    <a:pt x="3158" y="1100"/>
                  </a:cubicBezTo>
                  <a:cubicBezTo>
                    <a:pt x="3259" y="1269"/>
                    <a:pt x="3153" y="1664"/>
                    <a:pt x="3011" y="1875"/>
                  </a:cubicBezTo>
                  <a:lnTo>
                    <a:pt x="3012" y="1875"/>
                  </a:lnTo>
                  <a:cubicBezTo>
                    <a:pt x="2759" y="2245"/>
                    <a:pt x="2411" y="2548"/>
                    <a:pt x="2104" y="2878"/>
                  </a:cubicBezTo>
                  <a:cubicBezTo>
                    <a:pt x="1631" y="2323"/>
                    <a:pt x="1187" y="1801"/>
                    <a:pt x="733" y="1265"/>
                  </a:cubicBezTo>
                  <a:cubicBezTo>
                    <a:pt x="1052" y="1004"/>
                    <a:pt x="1537" y="619"/>
                    <a:pt x="2177" y="619"/>
                  </a:cubicBezTo>
                  <a:close/>
                  <a:moveTo>
                    <a:pt x="2227" y="0"/>
                  </a:moveTo>
                  <a:cubicBezTo>
                    <a:pt x="1503" y="36"/>
                    <a:pt x="797" y="352"/>
                    <a:pt x="265" y="930"/>
                  </a:cubicBezTo>
                  <a:cubicBezTo>
                    <a:pt x="82" y="1128"/>
                    <a:pt x="0" y="1669"/>
                    <a:pt x="142" y="1875"/>
                  </a:cubicBezTo>
                  <a:cubicBezTo>
                    <a:pt x="591" y="2535"/>
                    <a:pt x="1151" y="3121"/>
                    <a:pt x="1700" y="3703"/>
                  </a:cubicBezTo>
                  <a:cubicBezTo>
                    <a:pt x="1761" y="3769"/>
                    <a:pt x="1914" y="3808"/>
                    <a:pt x="2043" y="3808"/>
                  </a:cubicBezTo>
                  <a:cubicBezTo>
                    <a:pt x="2120" y="3808"/>
                    <a:pt x="2189" y="3794"/>
                    <a:pt x="2223" y="3763"/>
                  </a:cubicBezTo>
                  <a:cubicBezTo>
                    <a:pt x="2681" y="3373"/>
                    <a:pt x="3112" y="2952"/>
                    <a:pt x="3511" y="2502"/>
                  </a:cubicBezTo>
                  <a:cubicBezTo>
                    <a:pt x="3923" y="2039"/>
                    <a:pt x="4130" y="1499"/>
                    <a:pt x="3836" y="884"/>
                  </a:cubicBezTo>
                  <a:cubicBezTo>
                    <a:pt x="3534" y="247"/>
                    <a:pt x="2975" y="32"/>
                    <a:pt x="222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63;p28">
              <a:extLst>
                <a:ext uri="{FF2B5EF4-FFF2-40B4-BE49-F238E27FC236}">
                  <a16:creationId xmlns="" xmlns:a16="http://schemas.microsoft.com/office/drawing/2014/main" id="{3E2365F2-DDB8-419C-A7F0-96E9BB3FBEE1}"/>
                </a:ext>
              </a:extLst>
            </p:cNvPr>
            <p:cNvSpPr/>
            <p:nvPr/>
          </p:nvSpPr>
          <p:spPr>
            <a:xfrm>
              <a:off x="6292350" y="1906300"/>
              <a:ext cx="1869625" cy="2274450"/>
            </a:xfrm>
            <a:custGeom>
              <a:avLst/>
              <a:gdLst/>
              <a:ahLst/>
              <a:cxnLst/>
              <a:rect l="l" t="t" r="r" b="b"/>
              <a:pathLst>
                <a:path w="74785" h="90978" extrusionOk="0">
                  <a:moveTo>
                    <a:pt x="69167" y="14155"/>
                  </a:moveTo>
                  <a:cubicBezTo>
                    <a:pt x="69879" y="14155"/>
                    <a:pt x="70662" y="14788"/>
                    <a:pt x="71066" y="15786"/>
                  </a:cubicBezTo>
                  <a:cubicBezTo>
                    <a:pt x="71418" y="16662"/>
                    <a:pt x="70892" y="17546"/>
                    <a:pt x="69778" y="17913"/>
                  </a:cubicBezTo>
                  <a:cubicBezTo>
                    <a:pt x="69388" y="16690"/>
                    <a:pt x="69012" y="15489"/>
                    <a:pt x="68637" y="14288"/>
                  </a:cubicBezTo>
                  <a:cubicBezTo>
                    <a:pt x="68804" y="14198"/>
                    <a:pt x="68983" y="14155"/>
                    <a:pt x="69167" y="14155"/>
                  </a:cubicBezTo>
                  <a:close/>
                  <a:moveTo>
                    <a:pt x="67871" y="14613"/>
                  </a:moveTo>
                  <a:cubicBezTo>
                    <a:pt x="68242" y="15823"/>
                    <a:pt x="68605" y="17010"/>
                    <a:pt x="68976" y="18220"/>
                  </a:cubicBezTo>
                  <a:cubicBezTo>
                    <a:pt x="68755" y="18302"/>
                    <a:pt x="68538" y="18341"/>
                    <a:pt x="68330" y="18341"/>
                  </a:cubicBezTo>
                  <a:cubicBezTo>
                    <a:pt x="67618" y="18341"/>
                    <a:pt x="67004" y="17881"/>
                    <a:pt x="66657" y="17098"/>
                  </a:cubicBezTo>
                  <a:cubicBezTo>
                    <a:pt x="66216" y="16107"/>
                    <a:pt x="66584" y="15310"/>
                    <a:pt x="67871" y="14613"/>
                  </a:cubicBezTo>
                  <a:close/>
                  <a:moveTo>
                    <a:pt x="60263" y="16136"/>
                  </a:moveTo>
                  <a:cubicBezTo>
                    <a:pt x="60775" y="16136"/>
                    <a:pt x="61285" y="16298"/>
                    <a:pt x="61660" y="16616"/>
                  </a:cubicBezTo>
                  <a:cubicBezTo>
                    <a:pt x="62495" y="17321"/>
                    <a:pt x="62802" y="18417"/>
                    <a:pt x="62389" y="19325"/>
                  </a:cubicBezTo>
                  <a:cubicBezTo>
                    <a:pt x="61996" y="20205"/>
                    <a:pt x="61216" y="20397"/>
                    <a:pt x="60065" y="20415"/>
                  </a:cubicBezTo>
                  <a:cubicBezTo>
                    <a:pt x="60029" y="20418"/>
                    <a:pt x="59993" y="20420"/>
                    <a:pt x="59955" y="20420"/>
                  </a:cubicBezTo>
                  <a:cubicBezTo>
                    <a:pt x="59421" y="20420"/>
                    <a:pt x="58775" y="20113"/>
                    <a:pt x="58218" y="19582"/>
                  </a:cubicBezTo>
                  <a:cubicBezTo>
                    <a:pt x="57499" y="18894"/>
                    <a:pt x="57476" y="17889"/>
                    <a:pt x="58186" y="17203"/>
                  </a:cubicBezTo>
                  <a:cubicBezTo>
                    <a:pt x="58433" y="16958"/>
                    <a:pt x="58699" y="16733"/>
                    <a:pt x="58979" y="16528"/>
                  </a:cubicBezTo>
                  <a:cubicBezTo>
                    <a:pt x="59346" y="16265"/>
                    <a:pt x="59805" y="16136"/>
                    <a:pt x="60263" y="16136"/>
                  </a:cubicBezTo>
                  <a:close/>
                  <a:moveTo>
                    <a:pt x="59395" y="811"/>
                  </a:moveTo>
                  <a:cubicBezTo>
                    <a:pt x="60489" y="811"/>
                    <a:pt x="61478" y="1230"/>
                    <a:pt x="62228" y="2202"/>
                  </a:cubicBezTo>
                  <a:cubicBezTo>
                    <a:pt x="62329" y="2330"/>
                    <a:pt x="62457" y="2444"/>
                    <a:pt x="62540" y="2582"/>
                  </a:cubicBezTo>
                  <a:cubicBezTo>
                    <a:pt x="63503" y="4131"/>
                    <a:pt x="64973" y="4758"/>
                    <a:pt x="66711" y="4993"/>
                  </a:cubicBezTo>
                  <a:cubicBezTo>
                    <a:pt x="67518" y="5103"/>
                    <a:pt x="68320" y="5355"/>
                    <a:pt x="69090" y="5635"/>
                  </a:cubicBezTo>
                  <a:cubicBezTo>
                    <a:pt x="69791" y="5887"/>
                    <a:pt x="70533" y="7160"/>
                    <a:pt x="70488" y="7853"/>
                  </a:cubicBezTo>
                  <a:cubicBezTo>
                    <a:pt x="70429" y="8824"/>
                    <a:pt x="69302" y="9962"/>
                    <a:pt x="68330" y="10025"/>
                  </a:cubicBezTo>
                  <a:cubicBezTo>
                    <a:pt x="68149" y="10036"/>
                    <a:pt x="67964" y="10045"/>
                    <a:pt x="67781" y="10045"/>
                  </a:cubicBezTo>
                  <a:cubicBezTo>
                    <a:pt x="67653" y="10045"/>
                    <a:pt x="67525" y="10041"/>
                    <a:pt x="67399" y="10030"/>
                  </a:cubicBezTo>
                  <a:cubicBezTo>
                    <a:pt x="67294" y="10020"/>
                    <a:pt x="67193" y="10016"/>
                    <a:pt x="67093" y="10016"/>
                  </a:cubicBezTo>
                  <a:cubicBezTo>
                    <a:pt x="65982" y="10016"/>
                    <a:pt x="65144" y="10589"/>
                    <a:pt x="64590" y="11510"/>
                  </a:cubicBezTo>
                  <a:cubicBezTo>
                    <a:pt x="63990" y="12506"/>
                    <a:pt x="63162" y="12899"/>
                    <a:pt x="62094" y="12899"/>
                  </a:cubicBezTo>
                  <a:cubicBezTo>
                    <a:pt x="62075" y="12899"/>
                    <a:pt x="62055" y="12899"/>
                    <a:pt x="62036" y="12899"/>
                  </a:cubicBezTo>
                  <a:cubicBezTo>
                    <a:pt x="60940" y="12881"/>
                    <a:pt x="59840" y="12849"/>
                    <a:pt x="58750" y="12749"/>
                  </a:cubicBezTo>
                  <a:cubicBezTo>
                    <a:pt x="58550" y="12731"/>
                    <a:pt x="58355" y="12722"/>
                    <a:pt x="58165" y="12722"/>
                  </a:cubicBezTo>
                  <a:cubicBezTo>
                    <a:pt x="56637" y="12722"/>
                    <a:pt x="55418" y="13305"/>
                    <a:pt x="54419" y="14646"/>
                  </a:cubicBezTo>
                  <a:cubicBezTo>
                    <a:pt x="53950" y="15269"/>
                    <a:pt x="54102" y="15660"/>
                    <a:pt x="54285" y="16209"/>
                  </a:cubicBezTo>
                  <a:cubicBezTo>
                    <a:pt x="54546" y="17007"/>
                    <a:pt x="54767" y="17818"/>
                    <a:pt x="55000" y="18624"/>
                  </a:cubicBezTo>
                  <a:cubicBezTo>
                    <a:pt x="55033" y="18731"/>
                    <a:pt x="55078" y="18854"/>
                    <a:pt x="55051" y="18950"/>
                  </a:cubicBezTo>
                  <a:cubicBezTo>
                    <a:pt x="54968" y="19230"/>
                    <a:pt x="54854" y="19505"/>
                    <a:pt x="54749" y="19779"/>
                  </a:cubicBezTo>
                  <a:cubicBezTo>
                    <a:pt x="54487" y="19684"/>
                    <a:pt x="54221" y="19583"/>
                    <a:pt x="53960" y="19482"/>
                  </a:cubicBezTo>
                  <a:cubicBezTo>
                    <a:pt x="53927" y="19468"/>
                    <a:pt x="53900" y="19436"/>
                    <a:pt x="53882" y="19404"/>
                  </a:cubicBezTo>
                  <a:cubicBezTo>
                    <a:pt x="53443" y="18483"/>
                    <a:pt x="52543" y="18492"/>
                    <a:pt x="51728" y="18359"/>
                  </a:cubicBezTo>
                  <a:cubicBezTo>
                    <a:pt x="51646" y="18346"/>
                    <a:pt x="51566" y="18339"/>
                    <a:pt x="51489" y="18339"/>
                  </a:cubicBezTo>
                  <a:cubicBezTo>
                    <a:pt x="50974" y="18339"/>
                    <a:pt x="50581" y="18627"/>
                    <a:pt x="50362" y="19138"/>
                  </a:cubicBezTo>
                  <a:cubicBezTo>
                    <a:pt x="50304" y="19291"/>
                    <a:pt x="50260" y="19449"/>
                    <a:pt x="50229" y="19610"/>
                  </a:cubicBezTo>
                  <a:cubicBezTo>
                    <a:pt x="49848" y="21600"/>
                    <a:pt x="50885" y="23827"/>
                    <a:pt x="52896" y="25097"/>
                  </a:cubicBezTo>
                  <a:cubicBezTo>
                    <a:pt x="52617" y="25298"/>
                    <a:pt x="52420" y="25486"/>
                    <a:pt x="52191" y="25597"/>
                  </a:cubicBezTo>
                  <a:cubicBezTo>
                    <a:pt x="51701" y="25834"/>
                    <a:pt x="51201" y="26067"/>
                    <a:pt x="50683" y="26246"/>
                  </a:cubicBezTo>
                  <a:cubicBezTo>
                    <a:pt x="50491" y="26313"/>
                    <a:pt x="50317" y="26345"/>
                    <a:pt x="50162" y="26345"/>
                  </a:cubicBezTo>
                  <a:cubicBezTo>
                    <a:pt x="49628" y="26345"/>
                    <a:pt x="49331" y="25957"/>
                    <a:pt x="49349" y="25260"/>
                  </a:cubicBezTo>
                  <a:cubicBezTo>
                    <a:pt x="49381" y="23757"/>
                    <a:pt x="49316" y="23674"/>
                    <a:pt x="47854" y="23257"/>
                  </a:cubicBezTo>
                  <a:cubicBezTo>
                    <a:pt x="47484" y="23152"/>
                    <a:pt x="47117" y="23042"/>
                    <a:pt x="46754" y="22914"/>
                  </a:cubicBezTo>
                  <a:cubicBezTo>
                    <a:pt x="45481" y="22451"/>
                    <a:pt x="44756" y="21162"/>
                    <a:pt x="45169" y="19879"/>
                  </a:cubicBezTo>
                  <a:cubicBezTo>
                    <a:pt x="45412" y="19123"/>
                    <a:pt x="45815" y="18413"/>
                    <a:pt x="46218" y="17725"/>
                  </a:cubicBezTo>
                  <a:cubicBezTo>
                    <a:pt x="46640" y="17020"/>
                    <a:pt x="47149" y="16364"/>
                    <a:pt x="47621" y="15690"/>
                  </a:cubicBezTo>
                  <a:cubicBezTo>
                    <a:pt x="47974" y="15195"/>
                    <a:pt x="47993" y="14664"/>
                    <a:pt x="47785" y="14123"/>
                  </a:cubicBezTo>
                  <a:cubicBezTo>
                    <a:pt x="47644" y="13747"/>
                    <a:pt x="47483" y="13371"/>
                    <a:pt x="47291" y="13017"/>
                  </a:cubicBezTo>
                  <a:cubicBezTo>
                    <a:pt x="46328" y="11198"/>
                    <a:pt x="47053" y="8860"/>
                    <a:pt x="48986" y="7853"/>
                  </a:cubicBezTo>
                  <a:cubicBezTo>
                    <a:pt x="49716" y="7476"/>
                    <a:pt x="50463" y="7119"/>
                    <a:pt x="51223" y="6816"/>
                  </a:cubicBezTo>
                  <a:cubicBezTo>
                    <a:pt x="52868" y="6170"/>
                    <a:pt x="54083" y="5084"/>
                    <a:pt x="54890" y="3516"/>
                  </a:cubicBezTo>
                  <a:cubicBezTo>
                    <a:pt x="55678" y="1980"/>
                    <a:pt x="57007" y="1128"/>
                    <a:pt x="58653" y="871"/>
                  </a:cubicBezTo>
                  <a:cubicBezTo>
                    <a:pt x="58904" y="831"/>
                    <a:pt x="59152" y="811"/>
                    <a:pt x="59395" y="811"/>
                  </a:cubicBezTo>
                  <a:close/>
                  <a:moveTo>
                    <a:pt x="48177" y="35014"/>
                  </a:moveTo>
                  <a:cubicBezTo>
                    <a:pt x="48278" y="36564"/>
                    <a:pt x="48837" y="37902"/>
                    <a:pt x="49992" y="38851"/>
                  </a:cubicBezTo>
                  <a:cubicBezTo>
                    <a:pt x="51701" y="40258"/>
                    <a:pt x="53604" y="41354"/>
                    <a:pt x="55868" y="41610"/>
                  </a:cubicBezTo>
                  <a:cubicBezTo>
                    <a:pt x="56652" y="41701"/>
                    <a:pt x="57435" y="41766"/>
                    <a:pt x="58293" y="41853"/>
                  </a:cubicBezTo>
                  <a:cubicBezTo>
                    <a:pt x="58310" y="42151"/>
                    <a:pt x="58343" y="42454"/>
                    <a:pt x="58338" y="42755"/>
                  </a:cubicBezTo>
                  <a:cubicBezTo>
                    <a:pt x="58306" y="45418"/>
                    <a:pt x="57774" y="48027"/>
                    <a:pt x="57379" y="50648"/>
                  </a:cubicBezTo>
                  <a:lnTo>
                    <a:pt x="57380" y="50648"/>
                  </a:lnTo>
                  <a:cubicBezTo>
                    <a:pt x="57338" y="50919"/>
                    <a:pt x="57207" y="50969"/>
                    <a:pt x="57037" y="50969"/>
                  </a:cubicBezTo>
                  <a:cubicBezTo>
                    <a:pt x="56985" y="50969"/>
                    <a:pt x="56929" y="50964"/>
                    <a:pt x="56871" y="50960"/>
                  </a:cubicBezTo>
                  <a:cubicBezTo>
                    <a:pt x="54181" y="50782"/>
                    <a:pt x="51513" y="50465"/>
                    <a:pt x="48970" y="49489"/>
                  </a:cubicBezTo>
                  <a:cubicBezTo>
                    <a:pt x="47122" y="48788"/>
                    <a:pt x="45247" y="48155"/>
                    <a:pt x="43428" y="47398"/>
                  </a:cubicBezTo>
                  <a:cubicBezTo>
                    <a:pt x="42337" y="46950"/>
                    <a:pt x="41315" y="46317"/>
                    <a:pt x="40234" y="45753"/>
                  </a:cubicBezTo>
                  <a:cubicBezTo>
                    <a:pt x="43299" y="42449"/>
                    <a:pt x="46059" y="38983"/>
                    <a:pt x="48177" y="35014"/>
                  </a:cubicBezTo>
                  <a:close/>
                  <a:moveTo>
                    <a:pt x="7903" y="50184"/>
                  </a:moveTo>
                  <a:cubicBezTo>
                    <a:pt x="8128" y="50184"/>
                    <a:pt x="8390" y="50373"/>
                    <a:pt x="8858" y="50731"/>
                  </a:cubicBezTo>
                  <a:cubicBezTo>
                    <a:pt x="9436" y="51176"/>
                    <a:pt x="10018" y="51621"/>
                    <a:pt x="10596" y="52062"/>
                  </a:cubicBezTo>
                  <a:cubicBezTo>
                    <a:pt x="9889" y="52740"/>
                    <a:pt x="9155" y="53446"/>
                    <a:pt x="8414" y="54156"/>
                  </a:cubicBezTo>
                  <a:cubicBezTo>
                    <a:pt x="8302" y="53978"/>
                    <a:pt x="8157" y="53903"/>
                    <a:pt x="7996" y="53903"/>
                  </a:cubicBezTo>
                  <a:cubicBezTo>
                    <a:pt x="7829" y="53903"/>
                    <a:pt x="7643" y="53984"/>
                    <a:pt x="7455" y="54115"/>
                  </a:cubicBezTo>
                  <a:cubicBezTo>
                    <a:pt x="6300" y="54920"/>
                    <a:pt x="5145" y="55727"/>
                    <a:pt x="4000" y="56548"/>
                  </a:cubicBezTo>
                  <a:lnTo>
                    <a:pt x="3999" y="56548"/>
                  </a:lnTo>
                  <a:cubicBezTo>
                    <a:pt x="3124" y="57175"/>
                    <a:pt x="2263" y="57817"/>
                    <a:pt x="1392" y="58454"/>
                  </a:cubicBezTo>
                  <a:lnTo>
                    <a:pt x="1245" y="58307"/>
                  </a:lnTo>
                  <a:cubicBezTo>
                    <a:pt x="1374" y="58115"/>
                    <a:pt x="1493" y="57918"/>
                    <a:pt x="1635" y="57735"/>
                  </a:cubicBezTo>
                  <a:cubicBezTo>
                    <a:pt x="3436" y="55465"/>
                    <a:pt x="5235" y="53200"/>
                    <a:pt x="7034" y="50938"/>
                  </a:cubicBezTo>
                  <a:cubicBezTo>
                    <a:pt x="7441" y="50426"/>
                    <a:pt x="7648" y="50184"/>
                    <a:pt x="7903" y="50184"/>
                  </a:cubicBezTo>
                  <a:close/>
                  <a:moveTo>
                    <a:pt x="39578" y="46266"/>
                  </a:moveTo>
                  <a:cubicBezTo>
                    <a:pt x="45119" y="49425"/>
                    <a:pt x="50798" y="51643"/>
                    <a:pt x="57206" y="51877"/>
                  </a:cubicBezTo>
                  <a:cubicBezTo>
                    <a:pt x="56931" y="53559"/>
                    <a:pt x="56660" y="55195"/>
                    <a:pt x="56371" y="56937"/>
                  </a:cubicBezTo>
                  <a:cubicBezTo>
                    <a:pt x="53379" y="56662"/>
                    <a:pt x="50418" y="56392"/>
                    <a:pt x="47517" y="56130"/>
                  </a:cubicBezTo>
                  <a:cubicBezTo>
                    <a:pt x="47374" y="55883"/>
                    <a:pt x="47264" y="55695"/>
                    <a:pt x="47155" y="55507"/>
                  </a:cubicBezTo>
                  <a:cubicBezTo>
                    <a:pt x="46948" y="55635"/>
                    <a:pt x="46705" y="55732"/>
                    <a:pt x="46545" y="55901"/>
                  </a:cubicBezTo>
                  <a:cubicBezTo>
                    <a:pt x="45592" y="56891"/>
                    <a:pt x="44610" y="57827"/>
                    <a:pt x="43396" y="58513"/>
                  </a:cubicBezTo>
                  <a:cubicBezTo>
                    <a:pt x="42580" y="58982"/>
                    <a:pt x="41906" y="59719"/>
                    <a:pt x="41067" y="60127"/>
                  </a:cubicBezTo>
                  <a:cubicBezTo>
                    <a:pt x="39477" y="60907"/>
                    <a:pt x="37809" y="61530"/>
                    <a:pt x="36177" y="62230"/>
                  </a:cubicBezTo>
                  <a:cubicBezTo>
                    <a:pt x="36069" y="62277"/>
                    <a:pt x="35978" y="62300"/>
                    <a:pt x="35896" y="62300"/>
                  </a:cubicBezTo>
                  <a:cubicBezTo>
                    <a:pt x="35728" y="62300"/>
                    <a:pt x="35602" y="62200"/>
                    <a:pt x="35466" y="61992"/>
                  </a:cubicBezTo>
                  <a:cubicBezTo>
                    <a:pt x="34632" y="60723"/>
                    <a:pt x="33509" y="59898"/>
                    <a:pt x="31955" y="59697"/>
                  </a:cubicBezTo>
                  <a:cubicBezTo>
                    <a:pt x="31837" y="59682"/>
                    <a:pt x="31716" y="59674"/>
                    <a:pt x="31593" y="59674"/>
                  </a:cubicBezTo>
                  <a:cubicBezTo>
                    <a:pt x="29968" y="59674"/>
                    <a:pt x="27901" y="60953"/>
                    <a:pt x="27381" y="62419"/>
                  </a:cubicBezTo>
                  <a:cubicBezTo>
                    <a:pt x="27280" y="62703"/>
                    <a:pt x="27280" y="63025"/>
                    <a:pt x="27220" y="63387"/>
                  </a:cubicBezTo>
                  <a:cubicBezTo>
                    <a:pt x="26516" y="63387"/>
                    <a:pt x="25785" y="63421"/>
                    <a:pt x="25050" y="63421"/>
                  </a:cubicBezTo>
                  <a:cubicBezTo>
                    <a:pt x="24590" y="63421"/>
                    <a:pt x="24127" y="63407"/>
                    <a:pt x="23669" y="63363"/>
                  </a:cubicBezTo>
                  <a:cubicBezTo>
                    <a:pt x="21721" y="63180"/>
                    <a:pt x="19773" y="62941"/>
                    <a:pt x="17852" y="62566"/>
                  </a:cubicBezTo>
                  <a:cubicBezTo>
                    <a:pt x="16756" y="62354"/>
                    <a:pt x="15688" y="61897"/>
                    <a:pt x="14661" y="61429"/>
                  </a:cubicBezTo>
                  <a:cubicBezTo>
                    <a:pt x="13351" y="60824"/>
                    <a:pt x="12086" y="60118"/>
                    <a:pt x="10816" y="59426"/>
                  </a:cubicBezTo>
                  <a:cubicBezTo>
                    <a:pt x="9381" y="58633"/>
                    <a:pt x="8296" y="57442"/>
                    <a:pt x="7324" y="56291"/>
                  </a:cubicBezTo>
                  <a:cubicBezTo>
                    <a:pt x="8671" y="55040"/>
                    <a:pt x="10004" y="53797"/>
                    <a:pt x="11325" y="52564"/>
                  </a:cubicBezTo>
                  <a:cubicBezTo>
                    <a:pt x="11935" y="53046"/>
                    <a:pt x="12558" y="53573"/>
                    <a:pt x="13222" y="54049"/>
                  </a:cubicBezTo>
                  <a:cubicBezTo>
                    <a:pt x="14831" y="55209"/>
                    <a:pt x="16693" y="55673"/>
                    <a:pt x="18622" y="55883"/>
                  </a:cubicBezTo>
                  <a:cubicBezTo>
                    <a:pt x="19548" y="55984"/>
                    <a:pt x="20471" y="56040"/>
                    <a:pt x="21390" y="56040"/>
                  </a:cubicBezTo>
                  <a:cubicBezTo>
                    <a:pt x="23389" y="56040"/>
                    <a:pt x="25368" y="55775"/>
                    <a:pt x="27312" y="55131"/>
                  </a:cubicBezTo>
                  <a:cubicBezTo>
                    <a:pt x="28972" y="54581"/>
                    <a:pt x="30388" y="53601"/>
                    <a:pt x="31878" y="52739"/>
                  </a:cubicBezTo>
                  <a:cubicBezTo>
                    <a:pt x="34554" y="51190"/>
                    <a:pt x="36786" y="49104"/>
                    <a:pt x="38978" y="46968"/>
                  </a:cubicBezTo>
                  <a:cubicBezTo>
                    <a:pt x="39197" y="46752"/>
                    <a:pt x="39380" y="46496"/>
                    <a:pt x="39578" y="46266"/>
                  </a:cubicBezTo>
                  <a:close/>
                  <a:moveTo>
                    <a:pt x="31665" y="60437"/>
                  </a:moveTo>
                  <a:cubicBezTo>
                    <a:pt x="33122" y="60437"/>
                    <a:pt x="34153" y="61260"/>
                    <a:pt x="34898" y="62501"/>
                  </a:cubicBezTo>
                  <a:cubicBezTo>
                    <a:pt x="34892" y="62579"/>
                    <a:pt x="34888" y="62662"/>
                    <a:pt x="34888" y="62739"/>
                  </a:cubicBezTo>
                  <a:lnTo>
                    <a:pt x="34889" y="62739"/>
                  </a:lnTo>
                  <a:cubicBezTo>
                    <a:pt x="32629" y="62987"/>
                    <a:pt x="30369" y="63235"/>
                    <a:pt x="27968" y="63501"/>
                  </a:cubicBezTo>
                  <a:cubicBezTo>
                    <a:pt x="28042" y="63074"/>
                    <a:pt x="28018" y="62785"/>
                    <a:pt x="28133" y="62570"/>
                  </a:cubicBezTo>
                  <a:cubicBezTo>
                    <a:pt x="28842" y="61273"/>
                    <a:pt x="29975" y="60526"/>
                    <a:pt x="31432" y="60444"/>
                  </a:cubicBezTo>
                  <a:cubicBezTo>
                    <a:pt x="31511" y="60439"/>
                    <a:pt x="31588" y="60437"/>
                    <a:pt x="31665" y="60437"/>
                  </a:cubicBezTo>
                  <a:close/>
                  <a:moveTo>
                    <a:pt x="47043" y="56814"/>
                  </a:moveTo>
                  <a:cubicBezTo>
                    <a:pt x="47070" y="56814"/>
                    <a:pt x="47096" y="56815"/>
                    <a:pt x="47122" y="56818"/>
                  </a:cubicBezTo>
                  <a:cubicBezTo>
                    <a:pt x="49812" y="57097"/>
                    <a:pt x="52503" y="57386"/>
                    <a:pt x="55193" y="57684"/>
                  </a:cubicBezTo>
                  <a:cubicBezTo>
                    <a:pt x="55500" y="57716"/>
                    <a:pt x="55807" y="57762"/>
                    <a:pt x="56110" y="57798"/>
                  </a:cubicBezTo>
                  <a:cubicBezTo>
                    <a:pt x="55477" y="60957"/>
                    <a:pt x="54854" y="64069"/>
                    <a:pt x="54226" y="67213"/>
                  </a:cubicBezTo>
                  <a:lnTo>
                    <a:pt x="54226" y="67213"/>
                  </a:lnTo>
                  <a:cubicBezTo>
                    <a:pt x="54087" y="67195"/>
                    <a:pt x="53954" y="67186"/>
                    <a:pt x="53826" y="67186"/>
                  </a:cubicBezTo>
                  <a:cubicBezTo>
                    <a:pt x="52701" y="67186"/>
                    <a:pt x="51950" y="67865"/>
                    <a:pt x="51279" y="68831"/>
                  </a:cubicBezTo>
                  <a:cubicBezTo>
                    <a:pt x="49977" y="70724"/>
                    <a:pt x="50248" y="72493"/>
                    <a:pt x="51449" y="74349"/>
                  </a:cubicBezTo>
                  <a:cubicBezTo>
                    <a:pt x="51586" y="74555"/>
                    <a:pt x="51788" y="74757"/>
                    <a:pt x="52008" y="74858"/>
                  </a:cubicBezTo>
                  <a:cubicBezTo>
                    <a:pt x="52060" y="74883"/>
                    <a:pt x="52119" y="74891"/>
                    <a:pt x="52183" y="74891"/>
                  </a:cubicBezTo>
                  <a:cubicBezTo>
                    <a:pt x="52320" y="74891"/>
                    <a:pt x="52477" y="74851"/>
                    <a:pt x="52618" y="74845"/>
                  </a:cubicBezTo>
                  <a:cubicBezTo>
                    <a:pt x="52585" y="74662"/>
                    <a:pt x="52590" y="74456"/>
                    <a:pt x="52511" y="74294"/>
                  </a:cubicBezTo>
                  <a:cubicBezTo>
                    <a:pt x="52150" y="73562"/>
                    <a:pt x="51724" y="72860"/>
                    <a:pt x="51398" y="72113"/>
                  </a:cubicBezTo>
                  <a:cubicBezTo>
                    <a:pt x="50807" y="70770"/>
                    <a:pt x="52351" y="67960"/>
                    <a:pt x="53859" y="67933"/>
                  </a:cubicBezTo>
                  <a:lnTo>
                    <a:pt x="54249" y="67933"/>
                  </a:lnTo>
                  <a:cubicBezTo>
                    <a:pt x="53786" y="70261"/>
                    <a:pt x="53324" y="72582"/>
                    <a:pt x="52865" y="74895"/>
                  </a:cubicBezTo>
                  <a:cubicBezTo>
                    <a:pt x="52072" y="78846"/>
                    <a:pt x="51287" y="82768"/>
                    <a:pt x="50513" y="86661"/>
                  </a:cubicBezTo>
                  <a:cubicBezTo>
                    <a:pt x="49789" y="86794"/>
                    <a:pt x="49115" y="87019"/>
                    <a:pt x="48437" y="87019"/>
                  </a:cubicBezTo>
                  <a:cubicBezTo>
                    <a:pt x="48421" y="87019"/>
                    <a:pt x="48405" y="87019"/>
                    <a:pt x="48390" y="87019"/>
                  </a:cubicBezTo>
                  <a:cubicBezTo>
                    <a:pt x="47370" y="87019"/>
                    <a:pt x="46345" y="86880"/>
                    <a:pt x="45320" y="86794"/>
                  </a:cubicBezTo>
                  <a:cubicBezTo>
                    <a:pt x="44665" y="86734"/>
                    <a:pt x="44009" y="86652"/>
                    <a:pt x="43354" y="86610"/>
                  </a:cubicBezTo>
                  <a:cubicBezTo>
                    <a:pt x="42987" y="86587"/>
                    <a:pt x="42845" y="86460"/>
                    <a:pt x="42858" y="86074"/>
                  </a:cubicBezTo>
                  <a:cubicBezTo>
                    <a:pt x="42968" y="82962"/>
                    <a:pt x="43079" y="79850"/>
                    <a:pt x="43161" y="76738"/>
                  </a:cubicBezTo>
                  <a:cubicBezTo>
                    <a:pt x="43230" y="74193"/>
                    <a:pt x="43230" y="71646"/>
                    <a:pt x="43317" y="69101"/>
                  </a:cubicBezTo>
                  <a:cubicBezTo>
                    <a:pt x="43427" y="65952"/>
                    <a:pt x="43588" y="62808"/>
                    <a:pt x="43767" y="59668"/>
                  </a:cubicBezTo>
                  <a:cubicBezTo>
                    <a:pt x="43784" y="59384"/>
                    <a:pt x="44087" y="59073"/>
                    <a:pt x="44330" y="58852"/>
                  </a:cubicBezTo>
                  <a:cubicBezTo>
                    <a:pt x="45045" y="58197"/>
                    <a:pt x="45784" y="57573"/>
                    <a:pt x="46535" y="56965"/>
                  </a:cubicBezTo>
                  <a:cubicBezTo>
                    <a:pt x="46662" y="56865"/>
                    <a:pt x="46865" y="56814"/>
                    <a:pt x="47043" y="56814"/>
                  </a:cubicBezTo>
                  <a:close/>
                  <a:moveTo>
                    <a:pt x="43676" y="87389"/>
                  </a:moveTo>
                  <a:cubicBezTo>
                    <a:pt x="44711" y="87504"/>
                    <a:pt x="45720" y="87665"/>
                    <a:pt x="46737" y="87715"/>
                  </a:cubicBezTo>
                  <a:cubicBezTo>
                    <a:pt x="47026" y="87729"/>
                    <a:pt x="47315" y="87734"/>
                    <a:pt x="47605" y="87734"/>
                  </a:cubicBezTo>
                  <a:cubicBezTo>
                    <a:pt x="48335" y="87734"/>
                    <a:pt x="49067" y="87702"/>
                    <a:pt x="49799" y="87702"/>
                  </a:cubicBezTo>
                  <a:cubicBezTo>
                    <a:pt x="50097" y="87706"/>
                    <a:pt x="50426" y="87692"/>
                    <a:pt x="50689" y="87811"/>
                  </a:cubicBezTo>
                  <a:cubicBezTo>
                    <a:pt x="52246" y="88527"/>
                    <a:pt x="53790" y="89278"/>
                    <a:pt x="55340" y="90017"/>
                  </a:cubicBezTo>
                  <a:lnTo>
                    <a:pt x="55340" y="90017"/>
                  </a:lnTo>
                  <a:cubicBezTo>
                    <a:pt x="55330" y="90049"/>
                    <a:pt x="55323" y="90080"/>
                    <a:pt x="55317" y="90113"/>
                  </a:cubicBezTo>
                  <a:cubicBezTo>
                    <a:pt x="51449" y="89921"/>
                    <a:pt x="47580" y="89722"/>
                    <a:pt x="43676" y="89530"/>
                  </a:cubicBezTo>
                  <a:lnTo>
                    <a:pt x="43676" y="87389"/>
                  </a:lnTo>
                  <a:close/>
                  <a:moveTo>
                    <a:pt x="59170" y="0"/>
                  </a:moveTo>
                  <a:cubicBezTo>
                    <a:pt x="58480" y="0"/>
                    <a:pt x="57839" y="125"/>
                    <a:pt x="57363" y="342"/>
                  </a:cubicBezTo>
                  <a:cubicBezTo>
                    <a:pt x="55942" y="988"/>
                    <a:pt x="54751" y="1854"/>
                    <a:pt x="54049" y="3326"/>
                  </a:cubicBezTo>
                  <a:cubicBezTo>
                    <a:pt x="53426" y="4637"/>
                    <a:pt x="52330" y="5470"/>
                    <a:pt x="50988" y="6021"/>
                  </a:cubicBezTo>
                  <a:cubicBezTo>
                    <a:pt x="50140" y="6364"/>
                    <a:pt x="49301" y="6740"/>
                    <a:pt x="48508" y="7185"/>
                  </a:cubicBezTo>
                  <a:cubicBezTo>
                    <a:pt x="47234" y="7904"/>
                    <a:pt x="46427" y="8981"/>
                    <a:pt x="46133" y="10448"/>
                  </a:cubicBezTo>
                  <a:cubicBezTo>
                    <a:pt x="45874" y="11764"/>
                    <a:pt x="46294" y="12904"/>
                    <a:pt x="46876" y="14028"/>
                  </a:cubicBezTo>
                  <a:cubicBezTo>
                    <a:pt x="47156" y="14573"/>
                    <a:pt x="47092" y="15027"/>
                    <a:pt x="46735" y="15554"/>
                  </a:cubicBezTo>
                  <a:cubicBezTo>
                    <a:pt x="45950" y="16718"/>
                    <a:pt x="45134" y="17887"/>
                    <a:pt x="44547" y="19152"/>
                  </a:cubicBezTo>
                  <a:cubicBezTo>
                    <a:pt x="43663" y="21059"/>
                    <a:pt x="44653" y="23066"/>
                    <a:pt x="46642" y="23731"/>
                  </a:cubicBezTo>
                  <a:cubicBezTo>
                    <a:pt x="47027" y="23855"/>
                    <a:pt x="47412" y="23969"/>
                    <a:pt x="47797" y="24084"/>
                  </a:cubicBezTo>
                  <a:cubicBezTo>
                    <a:pt x="48613" y="24322"/>
                    <a:pt x="48618" y="24318"/>
                    <a:pt x="48536" y="25175"/>
                  </a:cubicBezTo>
                  <a:cubicBezTo>
                    <a:pt x="48424" y="26359"/>
                    <a:pt x="49166" y="27181"/>
                    <a:pt x="50213" y="27181"/>
                  </a:cubicBezTo>
                  <a:cubicBezTo>
                    <a:pt x="50415" y="27181"/>
                    <a:pt x="50629" y="27151"/>
                    <a:pt x="50850" y="27086"/>
                  </a:cubicBezTo>
                  <a:cubicBezTo>
                    <a:pt x="51176" y="26991"/>
                    <a:pt x="51491" y="26871"/>
                    <a:pt x="51799" y="26766"/>
                  </a:cubicBezTo>
                  <a:lnTo>
                    <a:pt x="51799" y="26766"/>
                  </a:lnTo>
                  <a:cubicBezTo>
                    <a:pt x="51350" y="27944"/>
                    <a:pt x="50900" y="29085"/>
                    <a:pt x="50483" y="30235"/>
                  </a:cubicBezTo>
                  <a:cubicBezTo>
                    <a:pt x="50387" y="30509"/>
                    <a:pt x="50401" y="30826"/>
                    <a:pt x="50355" y="31152"/>
                  </a:cubicBezTo>
                  <a:cubicBezTo>
                    <a:pt x="49993" y="31409"/>
                    <a:pt x="49552" y="31702"/>
                    <a:pt x="49131" y="32027"/>
                  </a:cubicBezTo>
                  <a:cubicBezTo>
                    <a:pt x="48984" y="32142"/>
                    <a:pt x="48866" y="32312"/>
                    <a:pt x="48765" y="32482"/>
                  </a:cubicBezTo>
                  <a:cubicBezTo>
                    <a:pt x="47600" y="34470"/>
                    <a:pt x="46565" y="36546"/>
                    <a:pt x="45248" y="38431"/>
                  </a:cubicBezTo>
                  <a:cubicBezTo>
                    <a:pt x="43388" y="41102"/>
                    <a:pt x="41316" y="43628"/>
                    <a:pt x="38956" y="45902"/>
                  </a:cubicBezTo>
                  <a:cubicBezTo>
                    <a:pt x="36619" y="48152"/>
                    <a:pt x="34294" y="50407"/>
                    <a:pt x="31453" y="52053"/>
                  </a:cubicBezTo>
                  <a:cubicBezTo>
                    <a:pt x="29995" y="52897"/>
                    <a:pt x="28606" y="53845"/>
                    <a:pt x="26983" y="54382"/>
                  </a:cubicBezTo>
                  <a:cubicBezTo>
                    <a:pt x="25142" y="54989"/>
                    <a:pt x="23270" y="55232"/>
                    <a:pt x="21376" y="55232"/>
                  </a:cubicBezTo>
                  <a:cubicBezTo>
                    <a:pt x="20587" y="55232"/>
                    <a:pt x="19794" y="55190"/>
                    <a:pt x="18998" y="55114"/>
                  </a:cubicBezTo>
                  <a:cubicBezTo>
                    <a:pt x="17027" y="54927"/>
                    <a:pt x="15117" y="54483"/>
                    <a:pt x="13493" y="53263"/>
                  </a:cubicBezTo>
                  <a:cubicBezTo>
                    <a:pt x="12834" y="52763"/>
                    <a:pt x="12284" y="52108"/>
                    <a:pt x="11624" y="51603"/>
                  </a:cubicBezTo>
                  <a:cubicBezTo>
                    <a:pt x="10739" y="50930"/>
                    <a:pt x="9804" y="50320"/>
                    <a:pt x="8874" y="49706"/>
                  </a:cubicBezTo>
                  <a:cubicBezTo>
                    <a:pt x="8463" y="49436"/>
                    <a:pt x="8135" y="49297"/>
                    <a:pt x="7837" y="49297"/>
                  </a:cubicBezTo>
                  <a:cubicBezTo>
                    <a:pt x="7445" y="49297"/>
                    <a:pt x="7105" y="49537"/>
                    <a:pt x="6696" y="50036"/>
                  </a:cubicBezTo>
                  <a:cubicBezTo>
                    <a:pt x="6032" y="50843"/>
                    <a:pt x="5409" y="51677"/>
                    <a:pt x="4757" y="52493"/>
                  </a:cubicBezTo>
                  <a:cubicBezTo>
                    <a:pt x="3474" y="54098"/>
                    <a:pt x="2191" y="55697"/>
                    <a:pt x="907" y="57291"/>
                  </a:cubicBezTo>
                  <a:cubicBezTo>
                    <a:pt x="747" y="57493"/>
                    <a:pt x="600" y="57708"/>
                    <a:pt x="491" y="57938"/>
                  </a:cubicBezTo>
                  <a:cubicBezTo>
                    <a:pt x="284" y="58364"/>
                    <a:pt x="0" y="58841"/>
                    <a:pt x="421" y="59258"/>
                  </a:cubicBezTo>
                  <a:cubicBezTo>
                    <a:pt x="576" y="59409"/>
                    <a:pt x="741" y="59467"/>
                    <a:pt x="905" y="59467"/>
                  </a:cubicBezTo>
                  <a:cubicBezTo>
                    <a:pt x="1180" y="59467"/>
                    <a:pt x="1455" y="59307"/>
                    <a:pt x="1687" y="59153"/>
                  </a:cubicBezTo>
                  <a:cubicBezTo>
                    <a:pt x="2750" y="58446"/>
                    <a:pt x="3787" y="57695"/>
                    <a:pt x="4826" y="56948"/>
                  </a:cubicBezTo>
                  <a:cubicBezTo>
                    <a:pt x="5500" y="56462"/>
                    <a:pt x="6156" y="55958"/>
                    <a:pt x="6802" y="55476"/>
                  </a:cubicBezTo>
                  <a:cubicBezTo>
                    <a:pt x="6829" y="55821"/>
                    <a:pt x="6806" y="56109"/>
                    <a:pt x="6884" y="56361"/>
                  </a:cubicBezTo>
                  <a:cubicBezTo>
                    <a:pt x="7342" y="57777"/>
                    <a:pt x="8346" y="58808"/>
                    <a:pt x="9551" y="59538"/>
                  </a:cubicBezTo>
                  <a:cubicBezTo>
                    <a:pt x="11486" y="60711"/>
                    <a:pt x="13521" y="61724"/>
                    <a:pt x="15533" y="62765"/>
                  </a:cubicBezTo>
                  <a:cubicBezTo>
                    <a:pt x="16028" y="63021"/>
                    <a:pt x="16592" y="63196"/>
                    <a:pt x="17147" y="63295"/>
                  </a:cubicBezTo>
                  <a:cubicBezTo>
                    <a:pt x="18746" y="63589"/>
                    <a:pt x="20351" y="63882"/>
                    <a:pt x="21964" y="64071"/>
                  </a:cubicBezTo>
                  <a:cubicBezTo>
                    <a:pt x="23345" y="64232"/>
                    <a:pt x="24727" y="64296"/>
                    <a:pt x="26109" y="64296"/>
                  </a:cubicBezTo>
                  <a:cubicBezTo>
                    <a:pt x="28040" y="64296"/>
                    <a:pt x="29971" y="64170"/>
                    <a:pt x="31897" y="64002"/>
                  </a:cubicBezTo>
                  <a:cubicBezTo>
                    <a:pt x="35471" y="63695"/>
                    <a:pt x="38698" y="62302"/>
                    <a:pt x="41852" y="60726"/>
                  </a:cubicBezTo>
                  <a:cubicBezTo>
                    <a:pt x="42223" y="60537"/>
                    <a:pt x="42571" y="60303"/>
                    <a:pt x="43016" y="60038"/>
                  </a:cubicBezTo>
                  <a:lnTo>
                    <a:pt x="43016" y="60038"/>
                  </a:lnTo>
                  <a:cubicBezTo>
                    <a:pt x="42989" y="60358"/>
                    <a:pt x="42975" y="60570"/>
                    <a:pt x="42957" y="60780"/>
                  </a:cubicBezTo>
                  <a:cubicBezTo>
                    <a:pt x="42856" y="61820"/>
                    <a:pt x="42699" y="62857"/>
                    <a:pt x="42668" y="63898"/>
                  </a:cubicBezTo>
                  <a:cubicBezTo>
                    <a:pt x="42461" y="70291"/>
                    <a:pt x="42274" y="76685"/>
                    <a:pt x="42104" y="83079"/>
                  </a:cubicBezTo>
                  <a:cubicBezTo>
                    <a:pt x="42072" y="84216"/>
                    <a:pt x="42071" y="85352"/>
                    <a:pt x="42099" y="86489"/>
                  </a:cubicBezTo>
                  <a:cubicBezTo>
                    <a:pt x="42104" y="86700"/>
                    <a:pt x="42287" y="87062"/>
                    <a:pt x="42430" y="87085"/>
                  </a:cubicBezTo>
                  <a:cubicBezTo>
                    <a:pt x="42993" y="87176"/>
                    <a:pt x="43039" y="87502"/>
                    <a:pt x="42979" y="87952"/>
                  </a:cubicBezTo>
                  <a:cubicBezTo>
                    <a:pt x="42943" y="88203"/>
                    <a:pt x="42943" y="88460"/>
                    <a:pt x="42907" y="88712"/>
                  </a:cubicBezTo>
                  <a:cubicBezTo>
                    <a:pt x="42695" y="90110"/>
                    <a:pt x="42957" y="90418"/>
                    <a:pt x="44382" y="90449"/>
                  </a:cubicBezTo>
                  <a:cubicBezTo>
                    <a:pt x="44501" y="90452"/>
                    <a:pt x="44620" y="90452"/>
                    <a:pt x="44739" y="90452"/>
                  </a:cubicBezTo>
                  <a:cubicBezTo>
                    <a:pt x="44859" y="90452"/>
                    <a:pt x="44978" y="90452"/>
                    <a:pt x="45097" y="90454"/>
                  </a:cubicBezTo>
                  <a:cubicBezTo>
                    <a:pt x="46376" y="90500"/>
                    <a:pt x="47659" y="90536"/>
                    <a:pt x="48942" y="90601"/>
                  </a:cubicBezTo>
                  <a:cubicBezTo>
                    <a:pt x="51285" y="90715"/>
                    <a:pt x="53623" y="90853"/>
                    <a:pt x="55964" y="90971"/>
                  </a:cubicBezTo>
                  <a:cubicBezTo>
                    <a:pt x="56026" y="90975"/>
                    <a:pt x="56089" y="90978"/>
                    <a:pt x="56152" y="90978"/>
                  </a:cubicBezTo>
                  <a:cubicBezTo>
                    <a:pt x="56333" y="90978"/>
                    <a:pt x="56514" y="90957"/>
                    <a:pt x="56671" y="90889"/>
                  </a:cubicBezTo>
                  <a:cubicBezTo>
                    <a:pt x="56886" y="90803"/>
                    <a:pt x="57188" y="90615"/>
                    <a:pt x="57207" y="90441"/>
                  </a:cubicBezTo>
                  <a:cubicBezTo>
                    <a:pt x="57234" y="90226"/>
                    <a:pt x="57060" y="89918"/>
                    <a:pt x="56877" y="89772"/>
                  </a:cubicBezTo>
                  <a:cubicBezTo>
                    <a:pt x="56630" y="89570"/>
                    <a:pt x="56286" y="89496"/>
                    <a:pt x="55987" y="89355"/>
                  </a:cubicBezTo>
                  <a:cubicBezTo>
                    <a:pt x="54416" y="88621"/>
                    <a:pt x="52843" y="87878"/>
                    <a:pt x="51303" y="87155"/>
                  </a:cubicBezTo>
                  <a:cubicBezTo>
                    <a:pt x="51816" y="84391"/>
                    <a:pt x="52293" y="81690"/>
                    <a:pt x="52830" y="79000"/>
                  </a:cubicBezTo>
                  <a:cubicBezTo>
                    <a:pt x="53329" y="76470"/>
                    <a:pt x="53930" y="73959"/>
                    <a:pt x="54416" y="71424"/>
                  </a:cubicBezTo>
                  <a:cubicBezTo>
                    <a:pt x="54975" y="68494"/>
                    <a:pt x="55424" y="65543"/>
                    <a:pt x="55978" y="62610"/>
                  </a:cubicBezTo>
                  <a:cubicBezTo>
                    <a:pt x="56313" y="60850"/>
                    <a:pt x="56818" y="59121"/>
                    <a:pt x="57138" y="57362"/>
                  </a:cubicBezTo>
                  <a:cubicBezTo>
                    <a:pt x="57555" y="55097"/>
                    <a:pt x="57857" y="52814"/>
                    <a:pt x="58219" y="50546"/>
                  </a:cubicBezTo>
                  <a:cubicBezTo>
                    <a:pt x="58665" y="47740"/>
                    <a:pt x="59201" y="44949"/>
                    <a:pt x="59027" y="42084"/>
                  </a:cubicBezTo>
                  <a:cubicBezTo>
                    <a:pt x="59022" y="42021"/>
                    <a:pt x="59063" y="41951"/>
                    <a:pt x="59100" y="41832"/>
                  </a:cubicBezTo>
                  <a:cubicBezTo>
                    <a:pt x="60182" y="41832"/>
                    <a:pt x="61264" y="41867"/>
                    <a:pt x="62342" y="41867"/>
                  </a:cubicBezTo>
                  <a:cubicBezTo>
                    <a:pt x="63058" y="41867"/>
                    <a:pt x="63773" y="41851"/>
                    <a:pt x="64485" y="41800"/>
                  </a:cubicBezTo>
                  <a:cubicBezTo>
                    <a:pt x="66158" y="41681"/>
                    <a:pt x="67859" y="41489"/>
                    <a:pt x="69463" y="41026"/>
                  </a:cubicBezTo>
                  <a:cubicBezTo>
                    <a:pt x="71278" y="40504"/>
                    <a:pt x="73066" y="39898"/>
                    <a:pt x="74784" y="39073"/>
                  </a:cubicBezTo>
                  <a:cubicBezTo>
                    <a:pt x="74602" y="38867"/>
                    <a:pt x="74438" y="38647"/>
                    <a:pt x="74294" y="38413"/>
                  </a:cubicBezTo>
                  <a:cubicBezTo>
                    <a:pt x="74187" y="38466"/>
                    <a:pt x="74087" y="38516"/>
                    <a:pt x="73981" y="38571"/>
                  </a:cubicBezTo>
                  <a:cubicBezTo>
                    <a:pt x="73105" y="39011"/>
                    <a:pt x="72129" y="39249"/>
                    <a:pt x="71218" y="39621"/>
                  </a:cubicBezTo>
                  <a:cubicBezTo>
                    <a:pt x="68181" y="40849"/>
                    <a:pt x="65026" y="41127"/>
                    <a:pt x="61838" y="41127"/>
                  </a:cubicBezTo>
                  <a:cubicBezTo>
                    <a:pt x="61017" y="41127"/>
                    <a:pt x="60193" y="41108"/>
                    <a:pt x="59369" y="41083"/>
                  </a:cubicBezTo>
                  <a:cubicBezTo>
                    <a:pt x="59209" y="41078"/>
                    <a:pt x="58993" y="41024"/>
                    <a:pt x="58906" y="40908"/>
                  </a:cubicBezTo>
                  <a:cubicBezTo>
                    <a:pt x="58721" y="40680"/>
                    <a:pt x="58618" y="40558"/>
                    <a:pt x="58530" y="40558"/>
                  </a:cubicBezTo>
                  <a:cubicBezTo>
                    <a:pt x="58431" y="40558"/>
                    <a:pt x="58351" y="40713"/>
                    <a:pt x="58195" y="41045"/>
                  </a:cubicBezTo>
                  <a:cubicBezTo>
                    <a:pt x="57425" y="40972"/>
                    <a:pt x="56691" y="40950"/>
                    <a:pt x="55972" y="40835"/>
                  </a:cubicBezTo>
                  <a:cubicBezTo>
                    <a:pt x="53584" y="40450"/>
                    <a:pt x="51502" y="39446"/>
                    <a:pt x="49909" y="37594"/>
                  </a:cubicBezTo>
                  <a:cubicBezTo>
                    <a:pt x="48804" y="36311"/>
                    <a:pt x="48653" y="34248"/>
                    <a:pt x="49509" y="32795"/>
                  </a:cubicBezTo>
                  <a:cubicBezTo>
                    <a:pt x="49904" y="32136"/>
                    <a:pt x="50532" y="31741"/>
                    <a:pt x="51310" y="31701"/>
                  </a:cubicBezTo>
                  <a:cubicBezTo>
                    <a:pt x="51497" y="31691"/>
                    <a:pt x="51683" y="31687"/>
                    <a:pt x="51868" y="31687"/>
                  </a:cubicBezTo>
                  <a:cubicBezTo>
                    <a:pt x="53556" y="31687"/>
                    <a:pt x="55199" y="32061"/>
                    <a:pt x="56843" y="32429"/>
                  </a:cubicBezTo>
                  <a:cubicBezTo>
                    <a:pt x="58399" y="32774"/>
                    <a:pt x="59962" y="33095"/>
                    <a:pt x="61546" y="33213"/>
                  </a:cubicBezTo>
                  <a:cubicBezTo>
                    <a:pt x="61466" y="32942"/>
                    <a:pt x="61453" y="32657"/>
                    <a:pt x="61517" y="32400"/>
                  </a:cubicBezTo>
                  <a:cubicBezTo>
                    <a:pt x="61399" y="32388"/>
                    <a:pt x="61281" y="32380"/>
                    <a:pt x="61161" y="32364"/>
                  </a:cubicBezTo>
                  <a:lnTo>
                    <a:pt x="61161" y="31489"/>
                  </a:lnTo>
                  <a:cubicBezTo>
                    <a:pt x="61310" y="31447"/>
                    <a:pt x="61459" y="31407"/>
                    <a:pt x="61610" y="31366"/>
                  </a:cubicBezTo>
                  <a:cubicBezTo>
                    <a:pt x="61514" y="31181"/>
                    <a:pt x="61457" y="30978"/>
                    <a:pt x="61443" y="30769"/>
                  </a:cubicBezTo>
                  <a:cubicBezTo>
                    <a:pt x="61401" y="30783"/>
                    <a:pt x="61358" y="30795"/>
                    <a:pt x="61317" y="30807"/>
                  </a:cubicBezTo>
                  <a:lnTo>
                    <a:pt x="61317" y="27581"/>
                  </a:lnTo>
                  <a:cubicBezTo>
                    <a:pt x="62389" y="27306"/>
                    <a:pt x="63366" y="27076"/>
                    <a:pt x="64324" y="26801"/>
                  </a:cubicBezTo>
                  <a:cubicBezTo>
                    <a:pt x="65290" y="26521"/>
                    <a:pt x="66290" y="26288"/>
                    <a:pt x="67198" y="25871"/>
                  </a:cubicBezTo>
                  <a:cubicBezTo>
                    <a:pt x="69613" y="24767"/>
                    <a:pt x="70507" y="23244"/>
                    <a:pt x="70195" y="20848"/>
                  </a:cubicBezTo>
                  <a:cubicBezTo>
                    <a:pt x="70113" y="20196"/>
                    <a:pt x="70048" y="19545"/>
                    <a:pt x="69976" y="18908"/>
                  </a:cubicBezTo>
                  <a:cubicBezTo>
                    <a:pt x="71777" y="17987"/>
                    <a:pt x="72511" y="16896"/>
                    <a:pt x="71997" y="15622"/>
                  </a:cubicBezTo>
                  <a:cubicBezTo>
                    <a:pt x="71464" y="14302"/>
                    <a:pt x="70563" y="13231"/>
                    <a:pt x="69026" y="13231"/>
                  </a:cubicBezTo>
                  <a:cubicBezTo>
                    <a:pt x="68780" y="13231"/>
                    <a:pt x="68518" y="13259"/>
                    <a:pt x="68239" y="13317"/>
                  </a:cubicBezTo>
                  <a:cubicBezTo>
                    <a:pt x="68009" y="12748"/>
                    <a:pt x="67794" y="12166"/>
                    <a:pt x="67538" y="11607"/>
                  </a:cubicBezTo>
                  <a:cubicBezTo>
                    <a:pt x="67460" y="11442"/>
                    <a:pt x="67248" y="11346"/>
                    <a:pt x="67097" y="11218"/>
                  </a:cubicBezTo>
                  <a:cubicBezTo>
                    <a:pt x="67046" y="11409"/>
                    <a:pt x="66924" y="11616"/>
                    <a:pt x="66955" y="11790"/>
                  </a:cubicBezTo>
                  <a:cubicBezTo>
                    <a:pt x="67033" y="12221"/>
                    <a:pt x="67143" y="12652"/>
                    <a:pt x="67303" y="13060"/>
                  </a:cubicBezTo>
                  <a:cubicBezTo>
                    <a:pt x="67482" y="13504"/>
                    <a:pt x="67464" y="13807"/>
                    <a:pt x="67006" y="14096"/>
                  </a:cubicBezTo>
                  <a:cubicBezTo>
                    <a:pt x="66194" y="14609"/>
                    <a:pt x="65713" y="15370"/>
                    <a:pt x="65612" y="16241"/>
                  </a:cubicBezTo>
                  <a:cubicBezTo>
                    <a:pt x="64774" y="16529"/>
                    <a:pt x="63985" y="16800"/>
                    <a:pt x="63178" y="17079"/>
                  </a:cubicBezTo>
                  <a:cubicBezTo>
                    <a:pt x="62990" y="16813"/>
                    <a:pt x="62803" y="16521"/>
                    <a:pt x="62587" y="16250"/>
                  </a:cubicBezTo>
                  <a:cubicBezTo>
                    <a:pt x="62061" y="15590"/>
                    <a:pt x="61007" y="15163"/>
                    <a:pt x="60093" y="15163"/>
                  </a:cubicBezTo>
                  <a:cubicBezTo>
                    <a:pt x="59654" y="15163"/>
                    <a:pt x="59248" y="15261"/>
                    <a:pt x="58948" y="15480"/>
                  </a:cubicBezTo>
                  <a:cubicBezTo>
                    <a:pt x="58293" y="15957"/>
                    <a:pt x="57719" y="16580"/>
                    <a:pt x="57234" y="17230"/>
                  </a:cubicBezTo>
                  <a:cubicBezTo>
                    <a:pt x="56982" y="17560"/>
                    <a:pt x="56904" y="18092"/>
                    <a:pt x="56917" y="18528"/>
                  </a:cubicBezTo>
                  <a:cubicBezTo>
                    <a:pt x="56923" y="18610"/>
                    <a:pt x="56927" y="18692"/>
                    <a:pt x="56936" y="18775"/>
                  </a:cubicBezTo>
                  <a:cubicBezTo>
                    <a:pt x="57101" y="19994"/>
                    <a:pt x="58215" y="20979"/>
                    <a:pt x="59673" y="21223"/>
                  </a:cubicBezTo>
                  <a:cubicBezTo>
                    <a:pt x="59947" y="21269"/>
                    <a:pt x="60212" y="21291"/>
                    <a:pt x="60465" y="21291"/>
                  </a:cubicBezTo>
                  <a:cubicBezTo>
                    <a:pt x="62077" y="21291"/>
                    <a:pt x="63226" y="20378"/>
                    <a:pt x="63495" y="18802"/>
                  </a:cubicBezTo>
                  <a:cubicBezTo>
                    <a:pt x="63550" y="18486"/>
                    <a:pt x="63505" y="18156"/>
                    <a:pt x="63505" y="17803"/>
                  </a:cubicBezTo>
                  <a:cubicBezTo>
                    <a:pt x="64252" y="17560"/>
                    <a:pt x="64971" y="17321"/>
                    <a:pt x="65700" y="17083"/>
                  </a:cubicBezTo>
                  <a:cubicBezTo>
                    <a:pt x="66225" y="18503"/>
                    <a:pt x="67109" y="19288"/>
                    <a:pt x="68514" y="19288"/>
                  </a:cubicBezTo>
                  <a:cubicBezTo>
                    <a:pt x="68728" y="19288"/>
                    <a:pt x="68954" y="19270"/>
                    <a:pt x="69193" y="19233"/>
                  </a:cubicBezTo>
                  <a:cubicBezTo>
                    <a:pt x="69261" y="20077"/>
                    <a:pt x="69326" y="20874"/>
                    <a:pt x="69380" y="21671"/>
                  </a:cubicBezTo>
                  <a:cubicBezTo>
                    <a:pt x="69454" y="22725"/>
                    <a:pt x="69050" y="23596"/>
                    <a:pt x="68203" y="24193"/>
                  </a:cubicBezTo>
                  <a:cubicBezTo>
                    <a:pt x="67584" y="24633"/>
                    <a:pt x="66915" y="25068"/>
                    <a:pt x="66204" y="25288"/>
                  </a:cubicBezTo>
                  <a:cubicBezTo>
                    <a:pt x="64545" y="25806"/>
                    <a:pt x="62849" y="26196"/>
                    <a:pt x="61171" y="26644"/>
                  </a:cubicBezTo>
                  <a:cubicBezTo>
                    <a:pt x="60970" y="26699"/>
                    <a:pt x="60690" y="26778"/>
                    <a:pt x="60621" y="26928"/>
                  </a:cubicBezTo>
                  <a:cubicBezTo>
                    <a:pt x="60463" y="27265"/>
                    <a:pt x="60371" y="27629"/>
                    <a:pt x="60350" y="28001"/>
                  </a:cubicBezTo>
                  <a:cubicBezTo>
                    <a:pt x="60291" y="29115"/>
                    <a:pt x="60278" y="30234"/>
                    <a:pt x="60241" y="31352"/>
                  </a:cubicBezTo>
                  <a:cubicBezTo>
                    <a:pt x="60232" y="31636"/>
                    <a:pt x="60213" y="31920"/>
                    <a:pt x="60191" y="32305"/>
                  </a:cubicBezTo>
                  <a:cubicBezTo>
                    <a:pt x="58633" y="31989"/>
                    <a:pt x="57152" y="31650"/>
                    <a:pt x="55663" y="31393"/>
                  </a:cubicBezTo>
                  <a:cubicBezTo>
                    <a:pt x="54163" y="31132"/>
                    <a:pt x="52651" y="30948"/>
                    <a:pt x="51120" y="30733"/>
                  </a:cubicBezTo>
                  <a:cubicBezTo>
                    <a:pt x="51166" y="30614"/>
                    <a:pt x="51207" y="30477"/>
                    <a:pt x="51267" y="30344"/>
                  </a:cubicBezTo>
                  <a:cubicBezTo>
                    <a:pt x="52009" y="28699"/>
                    <a:pt x="52762" y="27048"/>
                    <a:pt x="53508" y="25398"/>
                  </a:cubicBezTo>
                  <a:cubicBezTo>
                    <a:pt x="53793" y="24765"/>
                    <a:pt x="53774" y="24610"/>
                    <a:pt x="53178" y="24294"/>
                  </a:cubicBezTo>
                  <a:cubicBezTo>
                    <a:pt x="51578" y="23446"/>
                    <a:pt x="51153" y="21947"/>
                    <a:pt x="51024" y="20338"/>
                  </a:cubicBezTo>
                  <a:cubicBezTo>
                    <a:pt x="50964" y="19555"/>
                    <a:pt x="51159" y="19177"/>
                    <a:pt x="51597" y="19177"/>
                  </a:cubicBezTo>
                  <a:cubicBezTo>
                    <a:pt x="51829" y="19177"/>
                    <a:pt x="52129" y="19282"/>
                    <a:pt x="52495" y="19490"/>
                  </a:cubicBezTo>
                  <a:cubicBezTo>
                    <a:pt x="52953" y="19746"/>
                    <a:pt x="53389" y="20049"/>
                    <a:pt x="53847" y="20319"/>
                  </a:cubicBezTo>
                  <a:cubicBezTo>
                    <a:pt x="54173" y="20511"/>
                    <a:pt x="54480" y="20604"/>
                    <a:pt x="54755" y="20604"/>
                  </a:cubicBezTo>
                  <a:cubicBezTo>
                    <a:pt x="55359" y="20604"/>
                    <a:pt x="55802" y="20155"/>
                    <a:pt x="55919" y="19330"/>
                  </a:cubicBezTo>
                  <a:cubicBezTo>
                    <a:pt x="55947" y="19151"/>
                    <a:pt x="55951" y="18969"/>
                    <a:pt x="55932" y="18789"/>
                  </a:cubicBezTo>
                  <a:cubicBezTo>
                    <a:pt x="55924" y="18714"/>
                    <a:pt x="55909" y="18641"/>
                    <a:pt x="55892" y="18570"/>
                  </a:cubicBezTo>
                  <a:cubicBezTo>
                    <a:pt x="55686" y="17753"/>
                    <a:pt x="55470" y="16937"/>
                    <a:pt x="55209" y="16140"/>
                  </a:cubicBezTo>
                  <a:cubicBezTo>
                    <a:pt x="54920" y="15265"/>
                    <a:pt x="55031" y="14847"/>
                    <a:pt x="55787" y="14266"/>
                  </a:cubicBezTo>
                  <a:cubicBezTo>
                    <a:pt x="56488" y="13727"/>
                    <a:pt x="57258" y="13554"/>
                    <a:pt x="58075" y="13554"/>
                  </a:cubicBezTo>
                  <a:cubicBezTo>
                    <a:pt x="58336" y="13554"/>
                    <a:pt x="58601" y="13572"/>
                    <a:pt x="58871" y="13601"/>
                  </a:cubicBezTo>
                  <a:cubicBezTo>
                    <a:pt x="59852" y="13706"/>
                    <a:pt x="60842" y="13775"/>
                    <a:pt x="61828" y="13775"/>
                  </a:cubicBezTo>
                  <a:cubicBezTo>
                    <a:pt x="63299" y="13770"/>
                    <a:pt x="64592" y="13403"/>
                    <a:pt x="65394" y="11966"/>
                  </a:cubicBezTo>
                  <a:cubicBezTo>
                    <a:pt x="65756" y="11323"/>
                    <a:pt x="66334" y="10938"/>
                    <a:pt x="67079" y="10906"/>
                  </a:cubicBezTo>
                  <a:cubicBezTo>
                    <a:pt x="67139" y="10901"/>
                    <a:pt x="67199" y="10898"/>
                    <a:pt x="67259" y="10898"/>
                  </a:cubicBezTo>
                  <a:cubicBezTo>
                    <a:pt x="67332" y="10898"/>
                    <a:pt x="67406" y="10902"/>
                    <a:pt x="67479" y="10910"/>
                  </a:cubicBezTo>
                  <a:cubicBezTo>
                    <a:pt x="67616" y="10926"/>
                    <a:pt x="67756" y="10932"/>
                    <a:pt x="67895" y="10932"/>
                  </a:cubicBezTo>
                  <a:cubicBezTo>
                    <a:pt x="68086" y="10932"/>
                    <a:pt x="68278" y="10921"/>
                    <a:pt x="68469" y="10910"/>
                  </a:cubicBezTo>
                  <a:cubicBezTo>
                    <a:pt x="69867" y="10837"/>
                    <a:pt x="71549" y="9101"/>
                    <a:pt x="71403" y="7717"/>
                  </a:cubicBezTo>
                  <a:cubicBezTo>
                    <a:pt x="71275" y="6469"/>
                    <a:pt x="70682" y="5346"/>
                    <a:pt x="69445" y="4870"/>
                  </a:cubicBezTo>
                  <a:cubicBezTo>
                    <a:pt x="68450" y="4485"/>
                    <a:pt x="67369" y="4311"/>
                    <a:pt x="66310" y="4113"/>
                  </a:cubicBezTo>
                  <a:cubicBezTo>
                    <a:pt x="65187" y="3898"/>
                    <a:pt x="64207" y="3499"/>
                    <a:pt x="63542" y="2510"/>
                  </a:cubicBezTo>
                  <a:cubicBezTo>
                    <a:pt x="63326" y="2193"/>
                    <a:pt x="63046" y="1923"/>
                    <a:pt x="62823" y="1612"/>
                  </a:cubicBezTo>
                  <a:cubicBezTo>
                    <a:pt x="61990" y="460"/>
                    <a:pt x="60493" y="0"/>
                    <a:pt x="5917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64;p28">
              <a:extLst>
                <a:ext uri="{FF2B5EF4-FFF2-40B4-BE49-F238E27FC236}">
                  <a16:creationId xmlns="" xmlns:a16="http://schemas.microsoft.com/office/drawing/2014/main" id="{8EFE56F7-B6FB-4C64-873A-EA28EB81B294}"/>
                </a:ext>
              </a:extLst>
            </p:cNvPr>
            <p:cNvSpPr/>
            <p:nvPr/>
          </p:nvSpPr>
          <p:spPr>
            <a:xfrm>
              <a:off x="7508650" y="2698450"/>
              <a:ext cx="641050" cy="236025"/>
            </a:xfrm>
            <a:custGeom>
              <a:avLst/>
              <a:gdLst/>
              <a:ahLst/>
              <a:cxnLst/>
              <a:rect l="l" t="t" r="r" b="b"/>
              <a:pathLst>
                <a:path w="25642" h="9441" extrusionOk="0">
                  <a:moveTo>
                    <a:pt x="23500" y="1369"/>
                  </a:moveTo>
                  <a:cubicBezTo>
                    <a:pt x="23579" y="1369"/>
                    <a:pt x="23769" y="1539"/>
                    <a:pt x="23807" y="1655"/>
                  </a:cubicBezTo>
                  <a:cubicBezTo>
                    <a:pt x="23913" y="1981"/>
                    <a:pt x="23959" y="2324"/>
                    <a:pt x="24055" y="2783"/>
                  </a:cubicBezTo>
                  <a:cubicBezTo>
                    <a:pt x="23936" y="2907"/>
                    <a:pt x="23784" y="3076"/>
                    <a:pt x="23628" y="3246"/>
                  </a:cubicBezTo>
                  <a:cubicBezTo>
                    <a:pt x="23468" y="3080"/>
                    <a:pt x="23216" y="2933"/>
                    <a:pt x="23170" y="2741"/>
                  </a:cubicBezTo>
                  <a:cubicBezTo>
                    <a:pt x="23092" y="2417"/>
                    <a:pt x="23111" y="2059"/>
                    <a:pt x="23157" y="1719"/>
                  </a:cubicBezTo>
                  <a:cubicBezTo>
                    <a:pt x="23174" y="1586"/>
                    <a:pt x="23350" y="1426"/>
                    <a:pt x="23487" y="1371"/>
                  </a:cubicBezTo>
                  <a:cubicBezTo>
                    <a:pt x="23491" y="1370"/>
                    <a:pt x="23495" y="1369"/>
                    <a:pt x="23500" y="1369"/>
                  </a:cubicBezTo>
                  <a:close/>
                  <a:moveTo>
                    <a:pt x="8269" y="1952"/>
                  </a:moveTo>
                  <a:cubicBezTo>
                    <a:pt x="8281" y="1952"/>
                    <a:pt x="8289" y="1954"/>
                    <a:pt x="8292" y="1958"/>
                  </a:cubicBezTo>
                  <a:cubicBezTo>
                    <a:pt x="8411" y="2146"/>
                    <a:pt x="8498" y="2357"/>
                    <a:pt x="8603" y="2562"/>
                  </a:cubicBezTo>
                  <a:lnTo>
                    <a:pt x="8604" y="2562"/>
                  </a:lnTo>
                  <a:cubicBezTo>
                    <a:pt x="8494" y="2893"/>
                    <a:pt x="8416" y="3195"/>
                    <a:pt x="8287" y="3471"/>
                  </a:cubicBezTo>
                  <a:cubicBezTo>
                    <a:pt x="8215" y="3626"/>
                    <a:pt x="8130" y="3697"/>
                    <a:pt x="8042" y="3697"/>
                  </a:cubicBezTo>
                  <a:cubicBezTo>
                    <a:pt x="7950" y="3697"/>
                    <a:pt x="7856" y="3620"/>
                    <a:pt x="7770" y="3479"/>
                  </a:cubicBezTo>
                  <a:cubicBezTo>
                    <a:pt x="7582" y="3177"/>
                    <a:pt x="7732" y="2270"/>
                    <a:pt x="8012" y="2040"/>
                  </a:cubicBezTo>
                  <a:cubicBezTo>
                    <a:pt x="8073" y="1992"/>
                    <a:pt x="8213" y="1952"/>
                    <a:pt x="8269" y="1952"/>
                  </a:cubicBezTo>
                  <a:close/>
                  <a:moveTo>
                    <a:pt x="19754" y="2391"/>
                  </a:moveTo>
                  <a:cubicBezTo>
                    <a:pt x="19783" y="2391"/>
                    <a:pt x="19805" y="2396"/>
                    <a:pt x="19815" y="2407"/>
                  </a:cubicBezTo>
                  <a:cubicBezTo>
                    <a:pt x="19971" y="2572"/>
                    <a:pt x="20067" y="2802"/>
                    <a:pt x="20154" y="2952"/>
                  </a:cubicBezTo>
                  <a:cubicBezTo>
                    <a:pt x="20066" y="3337"/>
                    <a:pt x="20025" y="3626"/>
                    <a:pt x="19929" y="3896"/>
                  </a:cubicBezTo>
                  <a:lnTo>
                    <a:pt x="19930" y="3896"/>
                  </a:lnTo>
                  <a:cubicBezTo>
                    <a:pt x="19888" y="4011"/>
                    <a:pt x="19728" y="4140"/>
                    <a:pt x="19619" y="4148"/>
                  </a:cubicBezTo>
                  <a:cubicBezTo>
                    <a:pt x="19617" y="4149"/>
                    <a:pt x="19615" y="4149"/>
                    <a:pt x="19613" y="4149"/>
                  </a:cubicBezTo>
                  <a:cubicBezTo>
                    <a:pt x="19500" y="4149"/>
                    <a:pt x="19297" y="4001"/>
                    <a:pt x="19302" y="3925"/>
                  </a:cubicBezTo>
                  <a:cubicBezTo>
                    <a:pt x="19306" y="3452"/>
                    <a:pt x="19343" y="2980"/>
                    <a:pt x="19411" y="2512"/>
                  </a:cubicBezTo>
                  <a:cubicBezTo>
                    <a:pt x="19419" y="2465"/>
                    <a:pt x="19639" y="2391"/>
                    <a:pt x="19754" y="2391"/>
                  </a:cubicBezTo>
                  <a:close/>
                  <a:moveTo>
                    <a:pt x="16080" y="2329"/>
                  </a:moveTo>
                  <a:cubicBezTo>
                    <a:pt x="16189" y="2329"/>
                    <a:pt x="16305" y="2401"/>
                    <a:pt x="16383" y="2545"/>
                  </a:cubicBezTo>
                  <a:cubicBezTo>
                    <a:pt x="16487" y="2741"/>
                    <a:pt x="16510" y="2989"/>
                    <a:pt x="16575" y="3237"/>
                  </a:cubicBezTo>
                  <a:cubicBezTo>
                    <a:pt x="16483" y="3534"/>
                    <a:pt x="16428" y="3847"/>
                    <a:pt x="16286" y="4112"/>
                  </a:cubicBezTo>
                  <a:cubicBezTo>
                    <a:pt x="16222" y="4241"/>
                    <a:pt x="15992" y="4336"/>
                    <a:pt x="15841" y="4336"/>
                  </a:cubicBezTo>
                  <a:cubicBezTo>
                    <a:pt x="15754" y="4332"/>
                    <a:pt x="15594" y="4094"/>
                    <a:pt x="15603" y="3974"/>
                  </a:cubicBezTo>
                  <a:cubicBezTo>
                    <a:pt x="15640" y="3502"/>
                    <a:pt x="15691" y="3025"/>
                    <a:pt x="15814" y="2572"/>
                  </a:cubicBezTo>
                  <a:cubicBezTo>
                    <a:pt x="15857" y="2411"/>
                    <a:pt x="15964" y="2329"/>
                    <a:pt x="16080" y="2329"/>
                  </a:cubicBezTo>
                  <a:close/>
                  <a:moveTo>
                    <a:pt x="12076" y="2454"/>
                  </a:moveTo>
                  <a:cubicBezTo>
                    <a:pt x="12231" y="2454"/>
                    <a:pt x="12322" y="2605"/>
                    <a:pt x="12366" y="2815"/>
                  </a:cubicBezTo>
                  <a:cubicBezTo>
                    <a:pt x="12458" y="3255"/>
                    <a:pt x="12114" y="4075"/>
                    <a:pt x="11684" y="4437"/>
                  </a:cubicBezTo>
                  <a:cubicBezTo>
                    <a:pt x="11257" y="3974"/>
                    <a:pt x="11350" y="2888"/>
                    <a:pt x="11830" y="2549"/>
                  </a:cubicBezTo>
                  <a:cubicBezTo>
                    <a:pt x="11926" y="2483"/>
                    <a:pt x="12007" y="2454"/>
                    <a:pt x="12076" y="2454"/>
                  </a:cubicBezTo>
                  <a:close/>
                  <a:moveTo>
                    <a:pt x="5202" y="2934"/>
                  </a:moveTo>
                  <a:cubicBezTo>
                    <a:pt x="5358" y="3141"/>
                    <a:pt x="5513" y="3347"/>
                    <a:pt x="5669" y="3549"/>
                  </a:cubicBezTo>
                  <a:lnTo>
                    <a:pt x="5670" y="3549"/>
                  </a:lnTo>
                  <a:cubicBezTo>
                    <a:pt x="5464" y="4258"/>
                    <a:pt x="5308" y="4882"/>
                    <a:pt x="5092" y="5478"/>
                  </a:cubicBezTo>
                  <a:cubicBezTo>
                    <a:pt x="5037" y="5638"/>
                    <a:pt x="4794" y="5730"/>
                    <a:pt x="4634" y="5854"/>
                  </a:cubicBezTo>
                  <a:cubicBezTo>
                    <a:pt x="4505" y="5671"/>
                    <a:pt x="4291" y="5491"/>
                    <a:pt x="4276" y="5299"/>
                  </a:cubicBezTo>
                  <a:cubicBezTo>
                    <a:pt x="4249" y="5024"/>
                    <a:pt x="4359" y="4731"/>
                    <a:pt x="4432" y="4447"/>
                  </a:cubicBezTo>
                  <a:cubicBezTo>
                    <a:pt x="4514" y="4130"/>
                    <a:pt x="4589" y="3801"/>
                    <a:pt x="4726" y="3507"/>
                  </a:cubicBezTo>
                  <a:cubicBezTo>
                    <a:pt x="4831" y="3292"/>
                    <a:pt x="5037" y="3122"/>
                    <a:pt x="5202" y="2934"/>
                  </a:cubicBezTo>
                  <a:close/>
                  <a:moveTo>
                    <a:pt x="21826" y="4719"/>
                  </a:moveTo>
                  <a:cubicBezTo>
                    <a:pt x="21934" y="4719"/>
                    <a:pt x="22065" y="4755"/>
                    <a:pt x="22112" y="4818"/>
                  </a:cubicBezTo>
                  <a:cubicBezTo>
                    <a:pt x="22400" y="5221"/>
                    <a:pt x="22657" y="5652"/>
                    <a:pt x="22927" y="6088"/>
                  </a:cubicBezTo>
                  <a:cubicBezTo>
                    <a:pt x="22785" y="6317"/>
                    <a:pt x="22720" y="6546"/>
                    <a:pt x="22602" y="6582"/>
                  </a:cubicBezTo>
                  <a:cubicBezTo>
                    <a:pt x="22563" y="6594"/>
                    <a:pt x="22515" y="6599"/>
                    <a:pt x="22464" y="6599"/>
                  </a:cubicBezTo>
                  <a:cubicBezTo>
                    <a:pt x="22305" y="6599"/>
                    <a:pt x="22117" y="6548"/>
                    <a:pt x="22074" y="6468"/>
                  </a:cubicBezTo>
                  <a:cubicBezTo>
                    <a:pt x="21845" y="6024"/>
                    <a:pt x="21676" y="5547"/>
                    <a:pt x="21519" y="5070"/>
                  </a:cubicBezTo>
                  <a:cubicBezTo>
                    <a:pt x="21492" y="4982"/>
                    <a:pt x="21616" y="4777"/>
                    <a:pt x="21717" y="4735"/>
                  </a:cubicBezTo>
                  <a:cubicBezTo>
                    <a:pt x="21746" y="4724"/>
                    <a:pt x="21784" y="4719"/>
                    <a:pt x="21826" y="4719"/>
                  </a:cubicBezTo>
                  <a:close/>
                  <a:moveTo>
                    <a:pt x="9270" y="5234"/>
                  </a:moveTo>
                  <a:cubicBezTo>
                    <a:pt x="9298" y="5234"/>
                    <a:pt x="9321" y="5238"/>
                    <a:pt x="9333" y="5249"/>
                  </a:cubicBezTo>
                  <a:cubicBezTo>
                    <a:pt x="9497" y="5400"/>
                    <a:pt x="9585" y="5635"/>
                    <a:pt x="9671" y="5785"/>
                  </a:cubicBezTo>
                  <a:cubicBezTo>
                    <a:pt x="9571" y="6216"/>
                    <a:pt x="9525" y="6542"/>
                    <a:pt x="9406" y="6843"/>
                  </a:cubicBezTo>
                  <a:cubicBezTo>
                    <a:pt x="9354" y="6975"/>
                    <a:pt x="9155" y="7152"/>
                    <a:pt x="9045" y="7152"/>
                  </a:cubicBezTo>
                  <a:cubicBezTo>
                    <a:pt x="9040" y="7152"/>
                    <a:pt x="9035" y="7151"/>
                    <a:pt x="9030" y="7150"/>
                  </a:cubicBezTo>
                  <a:cubicBezTo>
                    <a:pt x="8870" y="7119"/>
                    <a:pt x="8617" y="6917"/>
                    <a:pt x="8622" y="6803"/>
                  </a:cubicBezTo>
                  <a:cubicBezTo>
                    <a:pt x="8660" y="6326"/>
                    <a:pt x="8748" y="5854"/>
                    <a:pt x="8883" y="5396"/>
                  </a:cubicBezTo>
                  <a:cubicBezTo>
                    <a:pt x="8902" y="5321"/>
                    <a:pt x="9145" y="5234"/>
                    <a:pt x="9270" y="5234"/>
                  </a:cubicBezTo>
                  <a:close/>
                  <a:moveTo>
                    <a:pt x="17629" y="5088"/>
                  </a:moveTo>
                  <a:cubicBezTo>
                    <a:pt x="17816" y="5253"/>
                    <a:pt x="18092" y="5387"/>
                    <a:pt x="18174" y="5592"/>
                  </a:cubicBezTo>
                  <a:cubicBezTo>
                    <a:pt x="18311" y="5936"/>
                    <a:pt x="18371" y="6330"/>
                    <a:pt x="18376" y="6706"/>
                  </a:cubicBezTo>
                  <a:cubicBezTo>
                    <a:pt x="18376" y="6898"/>
                    <a:pt x="18178" y="7096"/>
                    <a:pt x="18073" y="7289"/>
                  </a:cubicBezTo>
                  <a:cubicBezTo>
                    <a:pt x="17899" y="7165"/>
                    <a:pt x="17638" y="7077"/>
                    <a:pt x="17569" y="6908"/>
                  </a:cubicBezTo>
                  <a:cubicBezTo>
                    <a:pt x="17417" y="6546"/>
                    <a:pt x="17362" y="6147"/>
                    <a:pt x="17244" y="5648"/>
                  </a:cubicBezTo>
                  <a:cubicBezTo>
                    <a:pt x="17354" y="5482"/>
                    <a:pt x="17492" y="5286"/>
                    <a:pt x="17629" y="5088"/>
                  </a:cubicBezTo>
                  <a:close/>
                  <a:moveTo>
                    <a:pt x="13872" y="5193"/>
                  </a:moveTo>
                  <a:cubicBezTo>
                    <a:pt x="14007" y="5193"/>
                    <a:pt x="14251" y="5352"/>
                    <a:pt x="14264" y="5464"/>
                  </a:cubicBezTo>
                  <a:cubicBezTo>
                    <a:pt x="14341" y="6069"/>
                    <a:pt x="14380" y="6679"/>
                    <a:pt x="14383" y="7289"/>
                  </a:cubicBezTo>
                  <a:cubicBezTo>
                    <a:pt x="14383" y="7403"/>
                    <a:pt x="14159" y="7605"/>
                    <a:pt x="14026" y="7613"/>
                  </a:cubicBezTo>
                  <a:cubicBezTo>
                    <a:pt x="14021" y="7614"/>
                    <a:pt x="14017" y="7614"/>
                    <a:pt x="14012" y="7614"/>
                  </a:cubicBezTo>
                  <a:cubicBezTo>
                    <a:pt x="13872" y="7614"/>
                    <a:pt x="13653" y="7477"/>
                    <a:pt x="13609" y="7357"/>
                  </a:cubicBezTo>
                  <a:cubicBezTo>
                    <a:pt x="13499" y="7018"/>
                    <a:pt x="13462" y="6656"/>
                    <a:pt x="13417" y="6408"/>
                  </a:cubicBezTo>
                  <a:cubicBezTo>
                    <a:pt x="13453" y="6037"/>
                    <a:pt x="13439" y="5776"/>
                    <a:pt x="13513" y="5537"/>
                  </a:cubicBezTo>
                  <a:cubicBezTo>
                    <a:pt x="13559" y="5396"/>
                    <a:pt x="13733" y="5207"/>
                    <a:pt x="13861" y="5194"/>
                  </a:cubicBezTo>
                  <a:cubicBezTo>
                    <a:pt x="13865" y="5194"/>
                    <a:pt x="13868" y="5193"/>
                    <a:pt x="13872" y="5193"/>
                  </a:cubicBezTo>
                  <a:close/>
                  <a:moveTo>
                    <a:pt x="3216" y="1"/>
                  </a:moveTo>
                  <a:cubicBezTo>
                    <a:pt x="3031" y="1"/>
                    <a:pt x="2845" y="5"/>
                    <a:pt x="2658" y="15"/>
                  </a:cubicBezTo>
                  <a:cubicBezTo>
                    <a:pt x="1880" y="55"/>
                    <a:pt x="1252" y="450"/>
                    <a:pt x="857" y="1109"/>
                  </a:cubicBezTo>
                  <a:cubicBezTo>
                    <a:pt x="1" y="2562"/>
                    <a:pt x="152" y="4625"/>
                    <a:pt x="1257" y="5908"/>
                  </a:cubicBezTo>
                  <a:cubicBezTo>
                    <a:pt x="2850" y="7760"/>
                    <a:pt x="4932" y="8764"/>
                    <a:pt x="7320" y="9149"/>
                  </a:cubicBezTo>
                  <a:cubicBezTo>
                    <a:pt x="8041" y="9264"/>
                    <a:pt x="8773" y="9286"/>
                    <a:pt x="9543" y="9359"/>
                  </a:cubicBezTo>
                  <a:cubicBezTo>
                    <a:pt x="9699" y="9027"/>
                    <a:pt x="9779" y="8872"/>
                    <a:pt x="9878" y="8872"/>
                  </a:cubicBezTo>
                  <a:cubicBezTo>
                    <a:pt x="9966" y="8872"/>
                    <a:pt x="10069" y="8994"/>
                    <a:pt x="10254" y="9222"/>
                  </a:cubicBezTo>
                  <a:cubicBezTo>
                    <a:pt x="10341" y="9338"/>
                    <a:pt x="10557" y="9392"/>
                    <a:pt x="10717" y="9397"/>
                  </a:cubicBezTo>
                  <a:cubicBezTo>
                    <a:pt x="11541" y="9422"/>
                    <a:pt x="12365" y="9441"/>
                    <a:pt x="13186" y="9441"/>
                  </a:cubicBezTo>
                  <a:cubicBezTo>
                    <a:pt x="16374" y="9441"/>
                    <a:pt x="19529" y="9163"/>
                    <a:pt x="22566" y="7935"/>
                  </a:cubicBezTo>
                  <a:cubicBezTo>
                    <a:pt x="23477" y="7563"/>
                    <a:pt x="24453" y="7325"/>
                    <a:pt x="25329" y="6885"/>
                  </a:cubicBezTo>
                  <a:cubicBezTo>
                    <a:pt x="25435" y="6830"/>
                    <a:pt x="25535" y="6780"/>
                    <a:pt x="25641" y="6725"/>
                  </a:cubicBezTo>
                  <a:cubicBezTo>
                    <a:pt x="25571" y="6622"/>
                    <a:pt x="25507" y="6517"/>
                    <a:pt x="25448" y="6407"/>
                  </a:cubicBezTo>
                  <a:cubicBezTo>
                    <a:pt x="25017" y="5656"/>
                    <a:pt x="24687" y="4762"/>
                    <a:pt x="24430" y="3790"/>
                  </a:cubicBezTo>
                  <a:cubicBezTo>
                    <a:pt x="24398" y="3671"/>
                    <a:pt x="24367" y="3546"/>
                    <a:pt x="24339" y="3423"/>
                  </a:cubicBezTo>
                  <a:cubicBezTo>
                    <a:pt x="24228" y="2961"/>
                    <a:pt x="24133" y="2479"/>
                    <a:pt x="24051" y="1989"/>
                  </a:cubicBezTo>
                  <a:cubicBezTo>
                    <a:pt x="24009" y="1764"/>
                    <a:pt x="23977" y="1535"/>
                    <a:pt x="23944" y="1306"/>
                  </a:cubicBezTo>
                  <a:cubicBezTo>
                    <a:pt x="23936" y="1255"/>
                    <a:pt x="23927" y="1200"/>
                    <a:pt x="23922" y="1150"/>
                  </a:cubicBezTo>
                  <a:cubicBezTo>
                    <a:pt x="23885" y="889"/>
                    <a:pt x="23853" y="623"/>
                    <a:pt x="23822" y="357"/>
                  </a:cubicBezTo>
                  <a:lnTo>
                    <a:pt x="23822" y="338"/>
                  </a:lnTo>
                  <a:cubicBezTo>
                    <a:pt x="23816" y="302"/>
                    <a:pt x="23812" y="266"/>
                    <a:pt x="23807" y="228"/>
                  </a:cubicBezTo>
                  <a:cubicBezTo>
                    <a:pt x="20961" y="958"/>
                    <a:pt x="18041" y="1334"/>
                    <a:pt x="15099" y="1545"/>
                  </a:cubicBezTo>
                  <a:cubicBezTo>
                    <a:pt x="14767" y="1568"/>
                    <a:pt x="14438" y="1579"/>
                    <a:pt x="14109" y="1579"/>
                  </a:cubicBezTo>
                  <a:cubicBezTo>
                    <a:pt x="12106" y="1579"/>
                    <a:pt x="10144" y="1176"/>
                    <a:pt x="8191" y="743"/>
                  </a:cubicBezTo>
                  <a:cubicBezTo>
                    <a:pt x="6547" y="375"/>
                    <a:pt x="4904" y="1"/>
                    <a:pt x="3216" y="1"/>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65;p28">
              <a:extLst>
                <a:ext uri="{FF2B5EF4-FFF2-40B4-BE49-F238E27FC236}">
                  <a16:creationId xmlns="" xmlns:a16="http://schemas.microsoft.com/office/drawing/2014/main" id="{7843F495-019D-4C73-BF8C-173BC72DF27C}"/>
                </a:ext>
              </a:extLst>
            </p:cNvPr>
            <p:cNvSpPr/>
            <p:nvPr/>
          </p:nvSpPr>
          <p:spPr>
            <a:xfrm>
              <a:off x="8117125" y="2784050"/>
              <a:ext cx="2300" cy="9175"/>
            </a:xfrm>
            <a:custGeom>
              <a:avLst/>
              <a:gdLst/>
              <a:ahLst/>
              <a:cxnLst/>
              <a:rect l="l" t="t" r="r" b="b"/>
              <a:pathLst>
                <a:path w="92" h="367" extrusionOk="0">
                  <a:moveTo>
                    <a:pt x="0" y="1"/>
                  </a:moveTo>
                  <a:lnTo>
                    <a:pt x="0" y="1"/>
                  </a:lnTo>
                  <a:cubicBezTo>
                    <a:pt x="28" y="125"/>
                    <a:pt x="59" y="248"/>
                    <a:pt x="91" y="367"/>
                  </a:cubicBezTo>
                  <a:cubicBezTo>
                    <a:pt x="59" y="248"/>
                    <a:pt x="28" y="123"/>
                    <a:pt x="0" y="1"/>
                  </a:cubicBezTo>
                  <a:close/>
                </a:path>
              </a:pathLst>
            </a:custGeom>
            <a:solidFill>
              <a:srgbClr val="F46C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66;p28">
              <a:extLst>
                <a:ext uri="{FF2B5EF4-FFF2-40B4-BE49-F238E27FC236}">
                  <a16:creationId xmlns="" xmlns:a16="http://schemas.microsoft.com/office/drawing/2014/main" id="{425CC6CC-CD16-4CDC-AADE-DE656F45F04F}"/>
                </a:ext>
              </a:extLst>
            </p:cNvPr>
            <p:cNvSpPr/>
            <p:nvPr/>
          </p:nvSpPr>
          <p:spPr>
            <a:xfrm>
              <a:off x="8107250" y="2731125"/>
              <a:ext cx="2675" cy="17075"/>
            </a:xfrm>
            <a:custGeom>
              <a:avLst/>
              <a:gdLst/>
              <a:ahLst/>
              <a:cxnLst/>
              <a:rect l="l" t="t" r="r" b="b"/>
              <a:pathLst>
                <a:path w="107" h="683" extrusionOk="0">
                  <a:moveTo>
                    <a:pt x="0" y="1"/>
                  </a:moveTo>
                  <a:lnTo>
                    <a:pt x="0" y="1"/>
                  </a:lnTo>
                  <a:cubicBezTo>
                    <a:pt x="33" y="229"/>
                    <a:pt x="65" y="458"/>
                    <a:pt x="107" y="683"/>
                  </a:cubicBezTo>
                  <a:cubicBezTo>
                    <a:pt x="69" y="458"/>
                    <a:pt x="33" y="229"/>
                    <a:pt x="0" y="1"/>
                  </a:cubicBezTo>
                  <a:close/>
                </a:path>
              </a:pathLst>
            </a:custGeom>
            <a:solidFill>
              <a:srgbClr val="F46C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67;p28">
              <a:extLst>
                <a:ext uri="{FF2B5EF4-FFF2-40B4-BE49-F238E27FC236}">
                  <a16:creationId xmlns="" xmlns:a16="http://schemas.microsoft.com/office/drawing/2014/main" id="{1E4C368D-83A3-4662-A8CC-EC7820E25BFE}"/>
                </a:ext>
              </a:extLst>
            </p:cNvPr>
            <p:cNvSpPr/>
            <p:nvPr/>
          </p:nvSpPr>
          <p:spPr>
            <a:xfrm>
              <a:off x="8104175" y="2707375"/>
              <a:ext cx="2550" cy="19850"/>
            </a:xfrm>
            <a:custGeom>
              <a:avLst/>
              <a:gdLst/>
              <a:ahLst/>
              <a:cxnLst/>
              <a:rect l="l" t="t" r="r" b="b"/>
              <a:pathLst>
                <a:path w="102" h="794" extrusionOk="0">
                  <a:moveTo>
                    <a:pt x="1" y="1"/>
                  </a:moveTo>
                  <a:cubicBezTo>
                    <a:pt x="32" y="267"/>
                    <a:pt x="64" y="533"/>
                    <a:pt x="101" y="794"/>
                  </a:cubicBezTo>
                  <a:cubicBezTo>
                    <a:pt x="64" y="533"/>
                    <a:pt x="32" y="267"/>
                    <a:pt x="1" y="1"/>
                  </a:cubicBezTo>
                  <a:close/>
                </a:path>
              </a:pathLst>
            </a:custGeom>
            <a:solidFill>
              <a:srgbClr val="F46C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8;p28">
              <a:extLst>
                <a:ext uri="{FF2B5EF4-FFF2-40B4-BE49-F238E27FC236}">
                  <a16:creationId xmlns="" xmlns:a16="http://schemas.microsoft.com/office/drawing/2014/main" id="{23FBCF4F-E3CD-4CF5-B7C3-566A558E16A8}"/>
                </a:ext>
              </a:extLst>
            </p:cNvPr>
            <p:cNvSpPr/>
            <p:nvPr/>
          </p:nvSpPr>
          <p:spPr>
            <a:xfrm>
              <a:off x="8085950" y="2732675"/>
              <a:ext cx="24100" cy="46925"/>
            </a:xfrm>
            <a:custGeom>
              <a:avLst/>
              <a:gdLst/>
              <a:ahLst/>
              <a:cxnLst/>
              <a:rect l="l" t="t" r="r" b="b"/>
              <a:pathLst>
                <a:path w="964" h="1877" extrusionOk="0">
                  <a:moveTo>
                    <a:pt x="407" y="0"/>
                  </a:moveTo>
                  <a:cubicBezTo>
                    <a:pt x="402" y="0"/>
                    <a:pt x="398" y="1"/>
                    <a:pt x="394" y="2"/>
                  </a:cubicBezTo>
                  <a:cubicBezTo>
                    <a:pt x="257" y="57"/>
                    <a:pt x="82" y="217"/>
                    <a:pt x="65" y="350"/>
                  </a:cubicBezTo>
                  <a:cubicBezTo>
                    <a:pt x="19" y="690"/>
                    <a:pt x="0" y="1048"/>
                    <a:pt x="78" y="1372"/>
                  </a:cubicBezTo>
                  <a:cubicBezTo>
                    <a:pt x="124" y="1565"/>
                    <a:pt x="376" y="1712"/>
                    <a:pt x="536" y="1877"/>
                  </a:cubicBezTo>
                  <a:cubicBezTo>
                    <a:pt x="692" y="1707"/>
                    <a:pt x="844" y="1537"/>
                    <a:pt x="963" y="1414"/>
                  </a:cubicBezTo>
                  <a:cubicBezTo>
                    <a:pt x="867" y="955"/>
                    <a:pt x="821" y="612"/>
                    <a:pt x="715" y="286"/>
                  </a:cubicBezTo>
                  <a:cubicBezTo>
                    <a:pt x="676" y="170"/>
                    <a:pt x="487" y="0"/>
                    <a:pt x="407" y="0"/>
                  </a:cubicBezTo>
                  <a:close/>
                </a:path>
              </a:pathLst>
            </a:custGeom>
            <a:solidFill>
              <a:srgbClr val="2F3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69;p28">
              <a:extLst>
                <a:ext uri="{FF2B5EF4-FFF2-40B4-BE49-F238E27FC236}">
                  <a16:creationId xmlns="" xmlns:a16="http://schemas.microsoft.com/office/drawing/2014/main" id="{11E0102C-2101-4AE4-9B4A-DE9178CC855B}"/>
                </a:ext>
              </a:extLst>
            </p:cNvPr>
            <p:cNvSpPr/>
            <p:nvPr/>
          </p:nvSpPr>
          <p:spPr>
            <a:xfrm>
              <a:off x="8103825" y="2704175"/>
              <a:ext cx="375" cy="2775"/>
            </a:xfrm>
            <a:custGeom>
              <a:avLst/>
              <a:gdLst/>
              <a:ahLst/>
              <a:cxnLst/>
              <a:rect l="l" t="t" r="r" b="b"/>
              <a:pathLst>
                <a:path w="15" h="111" extrusionOk="0">
                  <a:moveTo>
                    <a:pt x="0" y="1"/>
                  </a:moveTo>
                  <a:cubicBezTo>
                    <a:pt x="5" y="37"/>
                    <a:pt x="9" y="74"/>
                    <a:pt x="15" y="110"/>
                  </a:cubicBezTo>
                  <a:cubicBezTo>
                    <a:pt x="9" y="74"/>
                    <a:pt x="6" y="38"/>
                    <a:pt x="5" y="1"/>
                  </a:cubicBezTo>
                  <a:close/>
                </a:path>
              </a:pathLst>
            </a:custGeom>
            <a:solidFill>
              <a:srgbClr val="F46C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70;p28">
              <a:extLst>
                <a:ext uri="{FF2B5EF4-FFF2-40B4-BE49-F238E27FC236}">
                  <a16:creationId xmlns="" xmlns:a16="http://schemas.microsoft.com/office/drawing/2014/main" id="{57C40014-DC77-4FD5-9BC9-529E28CE37E7}"/>
                </a:ext>
              </a:extLst>
            </p:cNvPr>
            <p:cNvSpPr/>
            <p:nvPr/>
          </p:nvSpPr>
          <p:spPr>
            <a:xfrm>
              <a:off x="8098675" y="2644025"/>
              <a:ext cx="3100" cy="38975"/>
            </a:xfrm>
            <a:custGeom>
              <a:avLst/>
              <a:gdLst/>
              <a:ahLst/>
              <a:cxnLst/>
              <a:rect l="l" t="t" r="r" b="b"/>
              <a:pathLst>
                <a:path w="124" h="1559" extrusionOk="0">
                  <a:moveTo>
                    <a:pt x="0" y="0"/>
                  </a:moveTo>
                  <a:lnTo>
                    <a:pt x="0" y="0"/>
                  </a:lnTo>
                  <a:cubicBezTo>
                    <a:pt x="32" y="518"/>
                    <a:pt x="74" y="1037"/>
                    <a:pt x="120" y="1559"/>
                  </a:cubicBezTo>
                  <a:lnTo>
                    <a:pt x="124" y="1559"/>
                  </a:lnTo>
                  <a:cubicBezTo>
                    <a:pt x="74" y="1037"/>
                    <a:pt x="32" y="513"/>
                    <a:pt x="0" y="0"/>
                  </a:cubicBezTo>
                  <a:close/>
                </a:path>
              </a:pathLst>
            </a:custGeom>
            <a:solidFill>
              <a:srgbClr val="F46C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71;p28">
              <a:extLst>
                <a:ext uri="{FF2B5EF4-FFF2-40B4-BE49-F238E27FC236}">
                  <a16:creationId xmlns="" xmlns:a16="http://schemas.microsoft.com/office/drawing/2014/main" id="{D60A9F81-79B6-460B-A879-F54C56E60036}"/>
                </a:ext>
              </a:extLst>
            </p:cNvPr>
            <p:cNvSpPr/>
            <p:nvPr/>
          </p:nvSpPr>
          <p:spPr>
            <a:xfrm>
              <a:off x="8045950" y="2816400"/>
              <a:ext cx="35900" cy="47025"/>
            </a:xfrm>
            <a:custGeom>
              <a:avLst/>
              <a:gdLst/>
              <a:ahLst/>
              <a:cxnLst/>
              <a:rect l="l" t="t" r="r" b="b"/>
              <a:pathLst>
                <a:path w="1436" h="1881" extrusionOk="0">
                  <a:moveTo>
                    <a:pt x="335" y="0"/>
                  </a:moveTo>
                  <a:cubicBezTo>
                    <a:pt x="293" y="0"/>
                    <a:pt x="254" y="6"/>
                    <a:pt x="225" y="17"/>
                  </a:cubicBezTo>
                  <a:cubicBezTo>
                    <a:pt x="124" y="58"/>
                    <a:pt x="1" y="264"/>
                    <a:pt x="28" y="352"/>
                  </a:cubicBezTo>
                  <a:cubicBezTo>
                    <a:pt x="184" y="829"/>
                    <a:pt x="353" y="1305"/>
                    <a:pt x="582" y="1750"/>
                  </a:cubicBezTo>
                  <a:cubicBezTo>
                    <a:pt x="625" y="1830"/>
                    <a:pt x="813" y="1881"/>
                    <a:pt x="972" y="1881"/>
                  </a:cubicBezTo>
                  <a:cubicBezTo>
                    <a:pt x="1023" y="1881"/>
                    <a:pt x="1071" y="1876"/>
                    <a:pt x="1110" y="1864"/>
                  </a:cubicBezTo>
                  <a:cubicBezTo>
                    <a:pt x="1229" y="1828"/>
                    <a:pt x="1293" y="1599"/>
                    <a:pt x="1436" y="1370"/>
                  </a:cubicBezTo>
                  <a:cubicBezTo>
                    <a:pt x="1165" y="934"/>
                    <a:pt x="908" y="503"/>
                    <a:pt x="620" y="100"/>
                  </a:cubicBezTo>
                  <a:cubicBezTo>
                    <a:pt x="573" y="37"/>
                    <a:pt x="443" y="0"/>
                    <a:pt x="335" y="0"/>
                  </a:cubicBezTo>
                  <a:close/>
                </a:path>
              </a:pathLst>
            </a:custGeom>
            <a:solidFill>
              <a:srgbClr val="2F3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772;p28">
              <a:extLst>
                <a:ext uri="{FF2B5EF4-FFF2-40B4-BE49-F238E27FC236}">
                  <a16:creationId xmlns="" xmlns:a16="http://schemas.microsoft.com/office/drawing/2014/main" id="{DBECF5C3-A8CF-4F71-8F06-62CBC3388996}"/>
                </a:ext>
              </a:extLst>
            </p:cNvPr>
            <p:cNvSpPr/>
            <p:nvPr/>
          </p:nvSpPr>
          <p:spPr>
            <a:xfrm>
              <a:off x="7411250" y="1926575"/>
              <a:ext cx="644475" cy="638375"/>
            </a:xfrm>
            <a:custGeom>
              <a:avLst/>
              <a:gdLst/>
              <a:ahLst/>
              <a:cxnLst/>
              <a:rect l="l" t="t" r="r" b="b"/>
              <a:pathLst>
                <a:path w="25779" h="25535" extrusionOk="0">
                  <a:moveTo>
                    <a:pt x="14640" y="1"/>
                  </a:moveTo>
                  <a:cubicBezTo>
                    <a:pt x="14397" y="1"/>
                    <a:pt x="14149" y="22"/>
                    <a:pt x="13898" y="61"/>
                  </a:cubicBezTo>
                  <a:cubicBezTo>
                    <a:pt x="12252" y="318"/>
                    <a:pt x="10923" y="1170"/>
                    <a:pt x="10134" y="2706"/>
                  </a:cubicBezTo>
                  <a:cubicBezTo>
                    <a:pt x="9327" y="4273"/>
                    <a:pt x="8113" y="5360"/>
                    <a:pt x="6468" y="6006"/>
                  </a:cubicBezTo>
                  <a:cubicBezTo>
                    <a:pt x="5707" y="6309"/>
                    <a:pt x="4960" y="6666"/>
                    <a:pt x="4230" y="7043"/>
                  </a:cubicBezTo>
                  <a:cubicBezTo>
                    <a:pt x="2297" y="8051"/>
                    <a:pt x="1573" y="10388"/>
                    <a:pt x="2535" y="12208"/>
                  </a:cubicBezTo>
                  <a:cubicBezTo>
                    <a:pt x="2728" y="12561"/>
                    <a:pt x="2888" y="12937"/>
                    <a:pt x="3029" y="13312"/>
                  </a:cubicBezTo>
                  <a:cubicBezTo>
                    <a:pt x="3237" y="13853"/>
                    <a:pt x="3218" y="14385"/>
                    <a:pt x="2865" y="14880"/>
                  </a:cubicBezTo>
                  <a:cubicBezTo>
                    <a:pt x="2393" y="15554"/>
                    <a:pt x="1884" y="16209"/>
                    <a:pt x="1463" y="16915"/>
                  </a:cubicBezTo>
                  <a:cubicBezTo>
                    <a:pt x="1059" y="17603"/>
                    <a:pt x="656" y="18313"/>
                    <a:pt x="413" y="19069"/>
                  </a:cubicBezTo>
                  <a:cubicBezTo>
                    <a:pt x="1" y="20352"/>
                    <a:pt x="725" y="21640"/>
                    <a:pt x="1999" y="22104"/>
                  </a:cubicBezTo>
                  <a:cubicBezTo>
                    <a:pt x="2361" y="22231"/>
                    <a:pt x="2728" y="22342"/>
                    <a:pt x="3099" y="22447"/>
                  </a:cubicBezTo>
                  <a:cubicBezTo>
                    <a:pt x="4562" y="22864"/>
                    <a:pt x="4625" y="22946"/>
                    <a:pt x="4593" y="24450"/>
                  </a:cubicBezTo>
                  <a:cubicBezTo>
                    <a:pt x="4575" y="25147"/>
                    <a:pt x="4872" y="25535"/>
                    <a:pt x="5406" y="25535"/>
                  </a:cubicBezTo>
                  <a:cubicBezTo>
                    <a:pt x="5560" y="25535"/>
                    <a:pt x="5735" y="25502"/>
                    <a:pt x="5927" y="25435"/>
                  </a:cubicBezTo>
                  <a:cubicBezTo>
                    <a:pt x="6446" y="25257"/>
                    <a:pt x="6945" y="25023"/>
                    <a:pt x="7435" y="24785"/>
                  </a:cubicBezTo>
                  <a:cubicBezTo>
                    <a:pt x="7664" y="24675"/>
                    <a:pt x="7862" y="24486"/>
                    <a:pt x="8142" y="24286"/>
                  </a:cubicBezTo>
                  <a:cubicBezTo>
                    <a:pt x="6129" y="23016"/>
                    <a:pt x="5093" y="20788"/>
                    <a:pt x="5474" y="18798"/>
                  </a:cubicBezTo>
                  <a:cubicBezTo>
                    <a:pt x="5504" y="18638"/>
                    <a:pt x="5549" y="18480"/>
                    <a:pt x="5607" y="18327"/>
                  </a:cubicBezTo>
                  <a:cubicBezTo>
                    <a:pt x="5826" y="17816"/>
                    <a:pt x="6218" y="17528"/>
                    <a:pt x="6733" y="17528"/>
                  </a:cubicBezTo>
                  <a:cubicBezTo>
                    <a:pt x="6810" y="17528"/>
                    <a:pt x="6890" y="17535"/>
                    <a:pt x="6972" y="17548"/>
                  </a:cubicBezTo>
                  <a:cubicBezTo>
                    <a:pt x="7788" y="17681"/>
                    <a:pt x="8687" y="17671"/>
                    <a:pt x="9126" y="18592"/>
                  </a:cubicBezTo>
                  <a:cubicBezTo>
                    <a:pt x="9145" y="18625"/>
                    <a:pt x="9173" y="18657"/>
                    <a:pt x="9204" y="18670"/>
                  </a:cubicBezTo>
                  <a:cubicBezTo>
                    <a:pt x="9465" y="18771"/>
                    <a:pt x="9732" y="18872"/>
                    <a:pt x="9993" y="18968"/>
                  </a:cubicBezTo>
                  <a:cubicBezTo>
                    <a:pt x="10098" y="18693"/>
                    <a:pt x="10213" y="18419"/>
                    <a:pt x="10296" y="18139"/>
                  </a:cubicBezTo>
                  <a:cubicBezTo>
                    <a:pt x="10323" y="18043"/>
                    <a:pt x="10277" y="17919"/>
                    <a:pt x="10245" y="17813"/>
                  </a:cubicBezTo>
                  <a:cubicBezTo>
                    <a:pt x="10012" y="17006"/>
                    <a:pt x="9791" y="16196"/>
                    <a:pt x="9530" y="15398"/>
                  </a:cubicBezTo>
                  <a:cubicBezTo>
                    <a:pt x="9347" y="14848"/>
                    <a:pt x="9196" y="14458"/>
                    <a:pt x="9663" y="13835"/>
                  </a:cubicBezTo>
                  <a:cubicBezTo>
                    <a:pt x="10662" y="12494"/>
                    <a:pt x="11882" y="11910"/>
                    <a:pt x="13410" y="11910"/>
                  </a:cubicBezTo>
                  <a:cubicBezTo>
                    <a:pt x="13600" y="11910"/>
                    <a:pt x="13795" y="11919"/>
                    <a:pt x="13994" y="11937"/>
                  </a:cubicBezTo>
                  <a:cubicBezTo>
                    <a:pt x="15085" y="12038"/>
                    <a:pt x="16186" y="12069"/>
                    <a:pt x="17281" y="12088"/>
                  </a:cubicBezTo>
                  <a:cubicBezTo>
                    <a:pt x="17299" y="12088"/>
                    <a:pt x="17317" y="12088"/>
                    <a:pt x="17335" y="12088"/>
                  </a:cubicBezTo>
                  <a:cubicBezTo>
                    <a:pt x="18403" y="12088"/>
                    <a:pt x="19234" y="11695"/>
                    <a:pt x="19834" y="10699"/>
                  </a:cubicBezTo>
                  <a:cubicBezTo>
                    <a:pt x="20389" y="9778"/>
                    <a:pt x="21224" y="9204"/>
                    <a:pt x="22335" y="9204"/>
                  </a:cubicBezTo>
                  <a:cubicBezTo>
                    <a:pt x="22436" y="9204"/>
                    <a:pt x="22539" y="9209"/>
                    <a:pt x="22644" y="9219"/>
                  </a:cubicBezTo>
                  <a:cubicBezTo>
                    <a:pt x="22767" y="9230"/>
                    <a:pt x="22891" y="9234"/>
                    <a:pt x="23016" y="9234"/>
                  </a:cubicBezTo>
                  <a:cubicBezTo>
                    <a:pt x="23203" y="9234"/>
                    <a:pt x="23390" y="9224"/>
                    <a:pt x="23574" y="9213"/>
                  </a:cubicBezTo>
                  <a:cubicBezTo>
                    <a:pt x="24546" y="9150"/>
                    <a:pt x="25673" y="8013"/>
                    <a:pt x="25732" y="7042"/>
                  </a:cubicBezTo>
                  <a:cubicBezTo>
                    <a:pt x="25778" y="6349"/>
                    <a:pt x="25036" y="5075"/>
                    <a:pt x="24334" y="4823"/>
                  </a:cubicBezTo>
                  <a:cubicBezTo>
                    <a:pt x="23564" y="4543"/>
                    <a:pt x="22762" y="4291"/>
                    <a:pt x="21955" y="4183"/>
                  </a:cubicBezTo>
                  <a:cubicBezTo>
                    <a:pt x="20217" y="3948"/>
                    <a:pt x="18747" y="3321"/>
                    <a:pt x="17784" y="1771"/>
                  </a:cubicBezTo>
                  <a:cubicBezTo>
                    <a:pt x="17701" y="1634"/>
                    <a:pt x="17573" y="1520"/>
                    <a:pt x="17472" y="1392"/>
                  </a:cubicBezTo>
                  <a:cubicBezTo>
                    <a:pt x="16722" y="420"/>
                    <a:pt x="15733" y="1"/>
                    <a:pt x="14640" y="1"/>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773;p28">
              <a:extLst>
                <a:ext uri="{FF2B5EF4-FFF2-40B4-BE49-F238E27FC236}">
                  <a16:creationId xmlns="" xmlns:a16="http://schemas.microsoft.com/office/drawing/2014/main" id="{B2EA323E-0014-4D3F-BE1B-33B3E57F05D9}"/>
                </a:ext>
              </a:extLst>
            </p:cNvPr>
            <p:cNvSpPr/>
            <p:nvPr/>
          </p:nvSpPr>
          <p:spPr>
            <a:xfrm>
              <a:off x="8012375" y="2646950"/>
              <a:ext cx="25150" cy="43725"/>
            </a:xfrm>
            <a:custGeom>
              <a:avLst/>
              <a:gdLst/>
              <a:ahLst/>
              <a:cxnLst/>
              <a:rect l="l" t="t" r="r" b="b"/>
              <a:pathLst>
                <a:path w="1006" h="1749" extrusionOk="0">
                  <a:moveTo>
                    <a:pt x="260" y="0"/>
                  </a:moveTo>
                  <a:cubicBezTo>
                    <a:pt x="244" y="0"/>
                    <a:pt x="230" y="1"/>
                    <a:pt x="216" y="3"/>
                  </a:cubicBezTo>
                  <a:cubicBezTo>
                    <a:pt x="124" y="16"/>
                    <a:pt x="0" y="245"/>
                    <a:pt x="0" y="379"/>
                  </a:cubicBezTo>
                  <a:cubicBezTo>
                    <a:pt x="0" y="663"/>
                    <a:pt x="15" y="974"/>
                    <a:pt x="129" y="1227"/>
                  </a:cubicBezTo>
                  <a:cubicBezTo>
                    <a:pt x="225" y="1437"/>
                    <a:pt x="469" y="1574"/>
                    <a:pt x="647" y="1749"/>
                  </a:cubicBezTo>
                  <a:cubicBezTo>
                    <a:pt x="771" y="1551"/>
                    <a:pt x="890" y="1359"/>
                    <a:pt x="1005" y="1185"/>
                  </a:cubicBezTo>
                  <a:cubicBezTo>
                    <a:pt x="876" y="786"/>
                    <a:pt x="813" y="461"/>
                    <a:pt x="665" y="180"/>
                  </a:cubicBezTo>
                  <a:cubicBezTo>
                    <a:pt x="611" y="77"/>
                    <a:pt x="404" y="0"/>
                    <a:pt x="260" y="0"/>
                  </a:cubicBezTo>
                  <a:close/>
                </a:path>
              </a:pathLst>
            </a:custGeom>
            <a:solidFill>
              <a:srgbClr val="2F3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774;p28">
              <a:extLst>
                <a:ext uri="{FF2B5EF4-FFF2-40B4-BE49-F238E27FC236}">
                  <a16:creationId xmlns="" xmlns:a16="http://schemas.microsoft.com/office/drawing/2014/main" id="{9F87A156-6408-4436-90E3-54123D520BC0}"/>
                </a:ext>
              </a:extLst>
            </p:cNvPr>
            <p:cNvSpPr/>
            <p:nvPr/>
          </p:nvSpPr>
          <p:spPr>
            <a:xfrm>
              <a:off x="7991075" y="2758200"/>
              <a:ext cx="21425" cy="43975"/>
            </a:xfrm>
            <a:custGeom>
              <a:avLst/>
              <a:gdLst/>
              <a:ahLst/>
              <a:cxnLst/>
              <a:rect l="l" t="t" r="r" b="b"/>
              <a:pathLst>
                <a:path w="857" h="1759" extrusionOk="0">
                  <a:moveTo>
                    <a:pt x="457" y="1"/>
                  </a:moveTo>
                  <a:cubicBezTo>
                    <a:pt x="342" y="1"/>
                    <a:pt x="121" y="75"/>
                    <a:pt x="114" y="122"/>
                  </a:cubicBezTo>
                  <a:cubicBezTo>
                    <a:pt x="45" y="589"/>
                    <a:pt x="9" y="1061"/>
                    <a:pt x="5" y="1534"/>
                  </a:cubicBezTo>
                  <a:cubicBezTo>
                    <a:pt x="0" y="1610"/>
                    <a:pt x="205" y="1759"/>
                    <a:pt x="316" y="1759"/>
                  </a:cubicBezTo>
                  <a:cubicBezTo>
                    <a:pt x="317" y="1759"/>
                    <a:pt x="319" y="1759"/>
                    <a:pt x="320" y="1758"/>
                  </a:cubicBezTo>
                  <a:cubicBezTo>
                    <a:pt x="431" y="1750"/>
                    <a:pt x="591" y="1621"/>
                    <a:pt x="633" y="1506"/>
                  </a:cubicBezTo>
                  <a:cubicBezTo>
                    <a:pt x="728" y="1236"/>
                    <a:pt x="770" y="947"/>
                    <a:pt x="857" y="562"/>
                  </a:cubicBezTo>
                  <a:cubicBezTo>
                    <a:pt x="770" y="412"/>
                    <a:pt x="674" y="181"/>
                    <a:pt x="518" y="17"/>
                  </a:cubicBezTo>
                  <a:cubicBezTo>
                    <a:pt x="508" y="6"/>
                    <a:pt x="485" y="1"/>
                    <a:pt x="457" y="1"/>
                  </a:cubicBezTo>
                  <a:close/>
                </a:path>
              </a:pathLst>
            </a:custGeom>
            <a:solidFill>
              <a:srgbClr val="2F3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775;p28">
              <a:extLst>
                <a:ext uri="{FF2B5EF4-FFF2-40B4-BE49-F238E27FC236}">
                  <a16:creationId xmlns="" xmlns:a16="http://schemas.microsoft.com/office/drawing/2014/main" id="{0B0180EB-64F6-46F3-A4FA-45B044E9B596}"/>
                </a:ext>
              </a:extLst>
            </p:cNvPr>
            <p:cNvSpPr/>
            <p:nvPr/>
          </p:nvSpPr>
          <p:spPr>
            <a:xfrm>
              <a:off x="7968275" y="2296925"/>
              <a:ext cx="32075" cy="45000"/>
            </a:xfrm>
            <a:custGeom>
              <a:avLst/>
              <a:gdLst/>
              <a:ahLst/>
              <a:cxnLst/>
              <a:rect l="l" t="t" r="r" b="b"/>
              <a:pathLst>
                <a:path w="1283" h="1800" extrusionOk="0">
                  <a:moveTo>
                    <a:pt x="599" y="1"/>
                  </a:moveTo>
                  <a:cubicBezTo>
                    <a:pt x="577" y="1"/>
                    <a:pt x="554" y="2"/>
                    <a:pt x="532" y="5"/>
                  </a:cubicBezTo>
                  <a:cubicBezTo>
                    <a:pt x="147" y="55"/>
                    <a:pt x="1" y="446"/>
                    <a:pt x="110" y="1092"/>
                  </a:cubicBezTo>
                  <a:cubicBezTo>
                    <a:pt x="169" y="1436"/>
                    <a:pt x="233" y="1800"/>
                    <a:pt x="644" y="1800"/>
                  </a:cubicBezTo>
                  <a:cubicBezTo>
                    <a:pt x="676" y="1800"/>
                    <a:pt x="711" y="1798"/>
                    <a:pt x="748" y="1793"/>
                  </a:cubicBezTo>
                  <a:cubicBezTo>
                    <a:pt x="1219" y="1734"/>
                    <a:pt x="1283" y="1367"/>
                    <a:pt x="1265" y="1033"/>
                  </a:cubicBezTo>
                  <a:cubicBezTo>
                    <a:pt x="1244" y="396"/>
                    <a:pt x="969" y="1"/>
                    <a:pt x="59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776;p28">
              <a:extLst>
                <a:ext uri="{FF2B5EF4-FFF2-40B4-BE49-F238E27FC236}">
                  <a16:creationId xmlns="" xmlns:a16="http://schemas.microsoft.com/office/drawing/2014/main" id="{66C97488-C8A8-4512-A790-B740AF795D66}"/>
                </a:ext>
              </a:extLst>
            </p:cNvPr>
            <p:cNvSpPr/>
            <p:nvPr/>
          </p:nvSpPr>
          <p:spPr>
            <a:xfrm>
              <a:off x="7913250" y="2366225"/>
              <a:ext cx="65575" cy="66925"/>
            </a:xfrm>
            <a:custGeom>
              <a:avLst/>
              <a:gdLst/>
              <a:ahLst/>
              <a:cxnLst/>
              <a:rect l="l" t="t" r="r" b="b"/>
              <a:pathLst>
                <a:path w="2623" h="2677" extrusionOk="0">
                  <a:moveTo>
                    <a:pt x="495" y="0"/>
                  </a:moveTo>
                  <a:cubicBezTo>
                    <a:pt x="344" y="0"/>
                    <a:pt x="160" y="68"/>
                    <a:pt x="0" y="89"/>
                  </a:cubicBezTo>
                  <a:cubicBezTo>
                    <a:pt x="124" y="245"/>
                    <a:pt x="221" y="447"/>
                    <a:pt x="381" y="556"/>
                  </a:cubicBezTo>
                  <a:cubicBezTo>
                    <a:pt x="808" y="850"/>
                    <a:pt x="1262" y="1102"/>
                    <a:pt x="1779" y="1423"/>
                  </a:cubicBezTo>
                  <a:cubicBezTo>
                    <a:pt x="1481" y="1703"/>
                    <a:pt x="1256" y="1881"/>
                    <a:pt x="1073" y="2096"/>
                  </a:cubicBezTo>
                  <a:cubicBezTo>
                    <a:pt x="991" y="2188"/>
                    <a:pt x="936" y="2386"/>
                    <a:pt x="982" y="2481"/>
                  </a:cubicBezTo>
                  <a:cubicBezTo>
                    <a:pt x="1018" y="2570"/>
                    <a:pt x="1207" y="2676"/>
                    <a:pt x="1292" y="2676"/>
                  </a:cubicBezTo>
                  <a:cubicBezTo>
                    <a:pt x="1304" y="2676"/>
                    <a:pt x="1314" y="2674"/>
                    <a:pt x="1321" y="2670"/>
                  </a:cubicBezTo>
                  <a:cubicBezTo>
                    <a:pt x="1687" y="2435"/>
                    <a:pt x="2105" y="2220"/>
                    <a:pt x="2356" y="1886"/>
                  </a:cubicBezTo>
                  <a:cubicBezTo>
                    <a:pt x="2623" y="1533"/>
                    <a:pt x="2485" y="1078"/>
                    <a:pt x="2110" y="827"/>
                  </a:cubicBezTo>
                  <a:cubicBezTo>
                    <a:pt x="1647" y="520"/>
                    <a:pt x="1142" y="254"/>
                    <a:pt x="628" y="24"/>
                  </a:cubicBezTo>
                  <a:cubicBezTo>
                    <a:pt x="588" y="7"/>
                    <a:pt x="543" y="0"/>
                    <a:pt x="49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777;p28">
              <a:extLst>
                <a:ext uri="{FF2B5EF4-FFF2-40B4-BE49-F238E27FC236}">
                  <a16:creationId xmlns="" xmlns:a16="http://schemas.microsoft.com/office/drawing/2014/main" id="{28A3380C-2D33-4E8F-BDBC-9F1664860B4E}"/>
                </a:ext>
              </a:extLst>
            </p:cNvPr>
            <p:cNvSpPr/>
            <p:nvPr/>
          </p:nvSpPr>
          <p:spPr>
            <a:xfrm>
              <a:off x="7939725" y="2825650"/>
              <a:ext cx="28325" cy="55025"/>
            </a:xfrm>
            <a:custGeom>
              <a:avLst/>
              <a:gdLst/>
              <a:ahLst/>
              <a:cxnLst/>
              <a:rect l="l" t="t" r="r" b="b"/>
              <a:pathLst>
                <a:path w="1133" h="2201" extrusionOk="0">
                  <a:moveTo>
                    <a:pt x="386" y="0"/>
                  </a:moveTo>
                  <a:cubicBezTo>
                    <a:pt x="248" y="198"/>
                    <a:pt x="111" y="395"/>
                    <a:pt x="1" y="560"/>
                  </a:cubicBezTo>
                  <a:cubicBezTo>
                    <a:pt x="120" y="1059"/>
                    <a:pt x="175" y="1458"/>
                    <a:pt x="327" y="1820"/>
                  </a:cubicBezTo>
                  <a:cubicBezTo>
                    <a:pt x="395" y="1989"/>
                    <a:pt x="656" y="2077"/>
                    <a:pt x="830" y="2201"/>
                  </a:cubicBezTo>
                  <a:cubicBezTo>
                    <a:pt x="935" y="2008"/>
                    <a:pt x="1133" y="1810"/>
                    <a:pt x="1133" y="1618"/>
                  </a:cubicBezTo>
                  <a:cubicBezTo>
                    <a:pt x="1128" y="1242"/>
                    <a:pt x="1068" y="848"/>
                    <a:pt x="931" y="504"/>
                  </a:cubicBezTo>
                  <a:cubicBezTo>
                    <a:pt x="849" y="298"/>
                    <a:pt x="573" y="165"/>
                    <a:pt x="386" y="0"/>
                  </a:cubicBezTo>
                  <a:close/>
                </a:path>
              </a:pathLst>
            </a:custGeom>
            <a:solidFill>
              <a:srgbClr val="2F3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778;p28">
              <a:extLst>
                <a:ext uri="{FF2B5EF4-FFF2-40B4-BE49-F238E27FC236}">
                  <a16:creationId xmlns="" xmlns:a16="http://schemas.microsoft.com/office/drawing/2014/main" id="{DD071BEE-27E9-4FB3-80E7-D77554B1557E}"/>
                </a:ext>
              </a:extLst>
            </p:cNvPr>
            <p:cNvSpPr/>
            <p:nvPr/>
          </p:nvSpPr>
          <p:spPr>
            <a:xfrm>
              <a:off x="7898600" y="2448250"/>
              <a:ext cx="65350" cy="75850"/>
            </a:xfrm>
            <a:custGeom>
              <a:avLst/>
              <a:gdLst/>
              <a:ahLst/>
              <a:cxnLst/>
              <a:rect l="l" t="t" r="r" b="b"/>
              <a:pathLst>
                <a:path w="2614" h="3034" extrusionOk="0">
                  <a:moveTo>
                    <a:pt x="1087" y="723"/>
                  </a:moveTo>
                  <a:cubicBezTo>
                    <a:pt x="1238" y="883"/>
                    <a:pt x="1463" y="1020"/>
                    <a:pt x="1522" y="1209"/>
                  </a:cubicBezTo>
                  <a:cubicBezTo>
                    <a:pt x="1595" y="1461"/>
                    <a:pt x="1558" y="1758"/>
                    <a:pt x="1522" y="2029"/>
                  </a:cubicBezTo>
                  <a:cubicBezTo>
                    <a:pt x="1514" y="2089"/>
                    <a:pt x="1327" y="2189"/>
                    <a:pt x="1248" y="2189"/>
                  </a:cubicBezTo>
                  <a:cubicBezTo>
                    <a:pt x="1238" y="2189"/>
                    <a:pt x="1230" y="2187"/>
                    <a:pt x="1224" y="2184"/>
                  </a:cubicBezTo>
                  <a:cubicBezTo>
                    <a:pt x="1082" y="2093"/>
                    <a:pt x="908" y="1950"/>
                    <a:pt x="885" y="1804"/>
                  </a:cubicBezTo>
                  <a:cubicBezTo>
                    <a:pt x="830" y="1492"/>
                    <a:pt x="866" y="1167"/>
                    <a:pt x="866" y="846"/>
                  </a:cubicBezTo>
                  <a:lnTo>
                    <a:pt x="1087" y="723"/>
                  </a:lnTo>
                  <a:close/>
                  <a:moveTo>
                    <a:pt x="1283" y="0"/>
                  </a:moveTo>
                  <a:cubicBezTo>
                    <a:pt x="1051" y="0"/>
                    <a:pt x="824" y="83"/>
                    <a:pt x="679" y="250"/>
                  </a:cubicBezTo>
                  <a:cubicBezTo>
                    <a:pt x="302" y="672"/>
                    <a:pt x="1" y="1135"/>
                    <a:pt x="64" y="1762"/>
                  </a:cubicBezTo>
                  <a:cubicBezTo>
                    <a:pt x="141" y="2484"/>
                    <a:pt x="643" y="3033"/>
                    <a:pt x="1288" y="3033"/>
                  </a:cubicBezTo>
                  <a:cubicBezTo>
                    <a:pt x="1299" y="3033"/>
                    <a:pt x="1309" y="3033"/>
                    <a:pt x="1320" y="3033"/>
                  </a:cubicBezTo>
                  <a:cubicBezTo>
                    <a:pt x="1972" y="3015"/>
                    <a:pt x="2494" y="2423"/>
                    <a:pt x="2613" y="1644"/>
                  </a:cubicBezTo>
                  <a:cubicBezTo>
                    <a:pt x="2411" y="1203"/>
                    <a:pt x="2260" y="731"/>
                    <a:pt x="1989" y="342"/>
                  </a:cubicBezTo>
                  <a:cubicBezTo>
                    <a:pt x="1831" y="114"/>
                    <a:pt x="1554" y="0"/>
                    <a:pt x="128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779;p28">
              <a:extLst>
                <a:ext uri="{FF2B5EF4-FFF2-40B4-BE49-F238E27FC236}">
                  <a16:creationId xmlns="" xmlns:a16="http://schemas.microsoft.com/office/drawing/2014/main" id="{CDE10AA5-36C8-40B9-B7AF-3C6C3936FD1D}"/>
                </a:ext>
              </a:extLst>
            </p:cNvPr>
            <p:cNvSpPr/>
            <p:nvPr/>
          </p:nvSpPr>
          <p:spPr>
            <a:xfrm>
              <a:off x="7898475" y="2756675"/>
              <a:ext cx="24550" cy="50200"/>
            </a:xfrm>
            <a:custGeom>
              <a:avLst/>
              <a:gdLst/>
              <a:ahLst/>
              <a:cxnLst/>
              <a:rect l="l" t="t" r="r" b="b"/>
              <a:pathLst>
                <a:path w="982" h="2008" extrusionOk="0">
                  <a:moveTo>
                    <a:pt x="487" y="0"/>
                  </a:moveTo>
                  <a:cubicBezTo>
                    <a:pt x="371" y="0"/>
                    <a:pt x="263" y="81"/>
                    <a:pt x="221" y="242"/>
                  </a:cubicBezTo>
                  <a:cubicBezTo>
                    <a:pt x="97" y="696"/>
                    <a:pt x="46" y="1172"/>
                    <a:pt x="10" y="1645"/>
                  </a:cubicBezTo>
                  <a:cubicBezTo>
                    <a:pt x="0" y="1765"/>
                    <a:pt x="161" y="2003"/>
                    <a:pt x="248" y="2007"/>
                  </a:cubicBezTo>
                  <a:cubicBezTo>
                    <a:pt x="399" y="2007"/>
                    <a:pt x="629" y="1911"/>
                    <a:pt x="692" y="1782"/>
                  </a:cubicBezTo>
                  <a:cubicBezTo>
                    <a:pt x="835" y="1517"/>
                    <a:pt x="890" y="1205"/>
                    <a:pt x="982" y="907"/>
                  </a:cubicBezTo>
                  <a:cubicBezTo>
                    <a:pt x="918" y="659"/>
                    <a:pt x="895" y="412"/>
                    <a:pt x="790" y="215"/>
                  </a:cubicBezTo>
                  <a:cubicBezTo>
                    <a:pt x="712" y="71"/>
                    <a:pt x="596" y="0"/>
                    <a:pt x="487" y="0"/>
                  </a:cubicBezTo>
                  <a:close/>
                </a:path>
              </a:pathLst>
            </a:custGeom>
            <a:solidFill>
              <a:srgbClr val="2F36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780;p28">
              <a:extLst>
                <a:ext uri="{FF2B5EF4-FFF2-40B4-BE49-F238E27FC236}">
                  <a16:creationId xmlns="" xmlns:a16="http://schemas.microsoft.com/office/drawing/2014/main" id="{3AD6729C-F95B-4529-907C-D104A70DEE8A}"/>
                </a:ext>
              </a:extLst>
            </p:cNvPr>
            <p:cNvSpPr/>
            <p:nvPr/>
          </p:nvSpPr>
          <p:spPr>
            <a:xfrm>
              <a:off x="7844075" y="2828275"/>
              <a:ext cx="24175" cy="60550"/>
            </a:xfrm>
            <a:custGeom>
              <a:avLst/>
              <a:gdLst/>
              <a:ahLst/>
              <a:cxnLst/>
              <a:rect l="l" t="t" r="r" b="b"/>
              <a:pathLst>
                <a:path w="967" h="2422" extrusionOk="0">
                  <a:moveTo>
                    <a:pt x="455" y="0"/>
                  </a:moveTo>
                  <a:cubicBezTo>
                    <a:pt x="451" y="0"/>
                    <a:pt x="448" y="1"/>
                    <a:pt x="444" y="1"/>
                  </a:cubicBezTo>
                  <a:cubicBezTo>
                    <a:pt x="315" y="15"/>
                    <a:pt x="142" y="203"/>
                    <a:pt x="96" y="344"/>
                  </a:cubicBezTo>
                  <a:cubicBezTo>
                    <a:pt x="23" y="583"/>
                    <a:pt x="36" y="844"/>
                    <a:pt x="0" y="1215"/>
                  </a:cubicBezTo>
                  <a:cubicBezTo>
                    <a:pt x="45" y="1463"/>
                    <a:pt x="82" y="1825"/>
                    <a:pt x="192" y="2165"/>
                  </a:cubicBezTo>
                  <a:cubicBezTo>
                    <a:pt x="237" y="2284"/>
                    <a:pt x="458" y="2422"/>
                    <a:pt x="596" y="2422"/>
                  </a:cubicBezTo>
                  <a:cubicBezTo>
                    <a:pt x="601" y="2422"/>
                    <a:pt x="605" y="2422"/>
                    <a:pt x="609" y="2421"/>
                  </a:cubicBezTo>
                  <a:cubicBezTo>
                    <a:pt x="742" y="2412"/>
                    <a:pt x="966" y="2210"/>
                    <a:pt x="966" y="2096"/>
                  </a:cubicBezTo>
                  <a:cubicBezTo>
                    <a:pt x="963" y="1486"/>
                    <a:pt x="924" y="876"/>
                    <a:pt x="848" y="272"/>
                  </a:cubicBezTo>
                  <a:cubicBezTo>
                    <a:pt x="834" y="159"/>
                    <a:pt x="590" y="0"/>
                    <a:pt x="45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781;p28">
              <a:extLst>
                <a:ext uri="{FF2B5EF4-FFF2-40B4-BE49-F238E27FC236}">
                  <a16:creationId xmlns="" xmlns:a16="http://schemas.microsoft.com/office/drawing/2014/main" id="{AA925D99-3EE9-4A51-ACA7-756AAE03BD49}"/>
                </a:ext>
              </a:extLst>
            </p:cNvPr>
            <p:cNvSpPr/>
            <p:nvPr/>
          </p:nvSpPr>
          <p:spPr>
            <a:xfrm>
              <a:off x="7790075" y="2759800"/>
              <a:ext cx="30050" cy="49575"/>
            </a:xfrm>
            <a:custGeom>
              <a:avLst/>
              <a:gdLst/>
              <a:ahLst/>
              <a:cxnLst/>
              <a:rect l="l" t="t" r="r" b="b"/>
              <a:pathLst>
                <a:path w="1202" h="1983" extrusionOk="0">
                  <a:moveTo>
                    <a:pt x="819" y="0"/>
                  </a:moveTo>
                  <a:cubicBezTo>
                    <a:pt x="750" y="0"/>
                    <a:pt x="669" y="29"/>
                    <a:pt x="573" y="95"/>
                  </a:cubicBezTo>
                  <a:cubicBezTo>
                    <a:pt x="93" y="434"/>
                    <a:pt x="0" y="1520"/>
                    <a:pt x="427" y="1983"/>
                  </a:cubicBezTo>
                  <a:cubicBezTo>
                    <a:pt x="858" y="1621"/>
                    <a:pt x="1201" y="801"/>
                    <a:pt x="1109" y="361"/>
                  </a:cubicBezTo>
                  <a:cubicBezTo>
                    <a:pt x="1065" y="151"/>
                    <a:pt x="974" y="0"/>
                    <a:pt x="81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782;p28">
              <a:extLst>
                <a:ext uri="{FF2B5EF4-FFF2-40B4-BE49-F238E27FC236}">
                  <a16:creationId xmlns="" xmlns:a16="http://schemas.microsoft.com/office/drawing/2014/main" id="{DB84EA76-C927-40F2-BE37-0E3DF1C9A094}"/>
                </a:ext>
              </a:extLst>
            </p:cNvPr>
            <p:cNvSpPr/>
            <p:nvPr/>
          </p:nvSpPr>
          <p:spPr>
            <a:xfrm>
              <a:off x="7773350" y="2343575"/>
              <a:ext cx="40825" cy="44850"/>
            </a:xfrm>
            <a:custGeom>
              <a:avLst/>
              <a:gdLst/>
              <a:ahLst/>
              <a:cxnLst/>
              <a:rect l="l" t="t" r="r" b="b"/>
              <a:pathLst>
                <a:path w="1633" h="1794" extrusionOk="0">
                  <a:moveTo>
                    <a:pt x="623" y="0"/>
                  </a:moveTo>
                  <a:cubicBezTo>
                    <a:pt x="250" y="0"/>
                    <a:pt x="1" y="328"/>
                    <a:pt x="15" y="802"/>
                  </a:cubicBezTo>
                  <a:cubicBezTo>
                    <a:pt x="23" y="1376"/>
                    <a:pt x="348" y="1793"/>
                    <a:pt x="784" y="1793"/>
                  </a:cubicBezTo>
                  <a:cubicBezTo>
                    <a:pt x="793" y="1793"/>
                    <a:pt x="802" y="1793"/>
                    <a:pt x="812" y="1793"/>
                  </a:cubicBezTo>
                  <a:cubicBezTo>
                    <a:pt x="1233" y="1779"/>
                    <a:pt x="1623" y="1357"/>
                    <a:pt x="1628" y="913"/>
                  </a:cubicBezTo>
                  <a:cubicBezTo>
                    <a:pt x="1632" y="445"/>
                    <a:pt x="1160" y="9"/>
                    <a:pt x="638" y="0"/>
                  </a:cubicBezTo>
                  <a:cubicBezTo>
                    <a:pt x="633" y="0"/>
                    <a:pt x="628" y="0"/>
                    <a:pt x="62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783;p28">
              <a:extLst>
                <a:ext uri="{FF2B5EF4-FFF2-40B4-BE49-F238E27FC236}">
                  <a16:creationId xmlns="" xmlns:a16="http://schemas.microsoft.com/office/drawing/2014/main" id="{45B49764-7579-475A-BE9B-ABADF419F56D}"/>
                </a:ext>
              </a:extLst>
            </p:cNvPr>
            <p:cNvSpPr/>
            <p:nvPr/>
          </p:nvSpPr>
          <p:spPr>
            <a:xfrm>
              <a:off x="7704250" y="2462725"/>
              <a:ext cx="77700" cy="71550"/>
            </a:xfrm>
            <a:custGeom>
              <a:avLst/>
              <a:gdLst/>
              <a:ahLst/>
              <a:cxnLst/>
              <a:rect l="l" t="t" r="r" b="b"/>
              <a:pathLst>
                <a:path w="3108" h="2862" extrusionOk="0">
                  <a:moveTo>
                    <a:pt x="1324" y="1"/>
                  </a:moveTo>
                  <a:cubicBezTo>
                    <a:pt x="505" y="1"/>
                    <a:pt x="0" y="531"/>
                    <a:pt x="0" y="1381"/>
                  </a:cubicBezTo>
                  <a:cubicBezTo>
                    <a:pt x="0" y="2340"/>
                    <a:pt x="491" y="2862"/>
                    <a:pt x="1398" y="2862"/>
                  </a:cubicBezTo>
                  <a:cubicBezTo>
                    <a:pt x="1406" y="2862"/>
                    <a:pt x="1413" y="2862"/>
                    <a:pt x="1421" y="2862"/>
                  </a:cubicBezTo>
                  <a:cubicBezTo>
                    <a:pt x="2297" y="2857"/>
                    <a:pt x="3108" y="2138"/>
                    <a:pt x="3090" y="1381"/>
                  </a:cubicBezTo>
                  <a:cubicBezTo>
                    <a:pt x="3072" y="602"/>
                    <a:pt x="2320" y="5"/>
                    <a:pt x="1344" y="1"/>
                  </a:cubicBezTo>
                  <a:cubicBezTo>
                    <a:pt x="1337" y="1"/>
                    <a:pt x="1331" y="1"/>
                    <a:pt x="1324" y="1"/>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784;p28">
              <a:extLst>
                <a:ext uri="{FF2B5EF4-FFF2-40B4-BE49-F238E27FC236}">
                  <a16:creationId xmlns="" xmlns:a16="http://schemas.microsoft.com/office/drawing/2014/main" id="{423D641F-9F00-44E8-A313-B61D2133ABA3}"/>
                </a:ext>
              </a:extLst>
            </p:cNvPr>
            <p:cNvSpPr/>
            <p:nvPr/>
          </p:nvSpPr>
          <p:spPr>
            <a:xfrm>
              <a:off x="7298150" y="2781650"/>
              <a:ext cx="452775" cy="398875"/>
            </a:xfrm>
            <a:custGeom>
              <a:avLst/>
              <a:gdLst/>
              <a:ahLst/>
              <a:cxnLst/>
              <a:rect l="l" t="t" r="r" b="b"/>
              <a:pathLst>
                <a:path w="18111" h="15955" extrusionOk="0">
                  <a:moveTo>
                    <a:pt x="7932" y="4413"/>
                  </a:moveTo>
                  <a:cubicBezTo>
                    <a:pt x="8111" y="4413"/>
                    <a:pt x="8261" y="4615"/>
                    <a:pt x="8237" y="4878"/>
                  </a:cubicBezTo>
                  <a:lnTo>
                    <a:pt x="8238" y="4878"/>
                  </a:lnTo>
                  <a:cubicBezTo>
                    <a:pt x="8200" y="5335"/>
                    <a:pt x="7344" y="6155"/>
                    <a:pt x="6884" y="6175"/>
                  </a:cubicBezTo>
                  <a:cubicBezTo>
                    <a:pt x="6877" y="6175"/>
                    <a:pt x="6869" y="6176"/>
                    <a:pt x="6862" y="6176"/>
                  </a:cubicBezTo>
                  <a:cubicBezTo>
                    <a:pt x="6536" y="6176"/>
                    <a:pt x="6331" y="5898"/>
                    <a:pt x="6537" y="5648"/>
                  </a:cubicBezTo>
                  <a:cubicBezTo>
                    <a:pt x="6902" y="5221"/>
                    <a:pt x="7309" y="4830"/>
                    <a:pt x="7751" y="4484"/>
                  </a:cubicBezTo>
                  <a:cubicBezTo>
                    <a:pt x="7811" y="4435"/>
                    <a:pt x="7873" y="4413"/>
                    <a:pt x="7932" y="4413"/>
                  </a:cubicBezTo>
                  <a:close/>
                  <a:moveTo>
                    <a:pt x="10183" y="5560"/>
                  </a:moveTo>
                  <a:cubicBezTo>
                    <a:pt x="10242" y="5560"/>
                    <a:pt x="10295" y="5570"/>
                    <a:pt x="10323" y="5593"/>
                  </a:cubicBezTo>
                  <a:cubicBezTo>
                    <a:pt x="10423" y="5675"/>
                    <a:pt x="10523" y="5900"/>
                    <a:pt x="10483" y="5996"/>
                  </a:cubicBezTo>
                  <a:lnTo>
                    <a:pt x="10483" y="5995"/>
                  </a:lnTo>
                  <a:cubicBezTo>
                    <a:pt x="10223" y="6579"/>
                    <a:pt x="9932" y="7148"/>
                    <a:pt x="9612" y="7701"/>
                  </a:cubicBezTo>
                  <a:cubicBezTo>
                    <a:pt x="9560" y="7790"/>
                    <a:pt x="9373" y="7855"/>
                    <a:pt x="9233" y="7855"/>
                  </a:cubicBezTo>
                  <a:cubicBezTo>
                    <a:pt x="9200" y="7855"/>
                    <a:pt x="9170" y="7851"/>
                    <a:pt x="9145" y="7843"/>
                  </a:cubicBezTo>
                  <a:cubicBezTo>
                    <a:pt x="9015" y="7806"/>
                    <a:pt x="8943" y="7590"/>
                    <a:pt x="8782" y="7371"/>
                  </a:cubicBezTo>
                  <a:cubicBezTo>
                    <a:pt x="9172" y="6775"/>
                    <a:pt x="9539" y="6193"/>
                    <a:pt x="9938" y="5633"/>
                  </a:cubicBezTo>
                  <a:cubicBezTo>
                    <a:pt x="9972" y="5588"/>
                    <a:pt x="10085" y="5560"/>
                    <a:pt x="10183" y="5560"/>
                  </a:cubicBezTo>
                  <a:close/>
                  <a:moveTo>
                    <a:pt x="13618" y="6775"/>
                  </a:moveTo>
                  <a:cubicBezTo>
                    <a:pt x="13746" y="6949"/>
                    <a:pt x="13880" y="7118"/>
                    <a:pt x="13989" y="7303"/>
                  </a:cubicBezTo>
                  <a:cubicBezTo>
                    <a:pt x="14034" y="7376"/>
                    <a:pt x="14021" y="7481"/>
                    <a:pt x="14044" y="7668"/>
                  </a:cubicBezTo>
                  <a:lnTo>
                    <a:pt x="14044" y="7668"/>
                  </a:lnTo>
                  <a:cubicBezTo>
                    <a:pt x="13989" y="7876"/>
                    <a:pt x="13958" y="8197"/>
                    <a:pt x="13811" y="8458"/>
                  </a:cubicBezTo>
                  <a:cubicBezTo>
                    <a:pt x="13741" y="8583"/>
                    <a:pt x="13502" y="8706"/>
                    <a:pt x="13343" y="8706"/>
                  </a:cubicBezTo>
                  <a:cubicBezTo>
                    <a:pt x="13323" y="8706"/>
                    <a:pt x="13304" y="8704"/>
                    <a:pt x="13287" y="8700"/>
                  </a:cubicBezTo>
                  <a:cubicBezTo>
                    <a:pt x="13150" y="8664"/>
                    <a:pt x="12999" y="8380"/>
                    <a:pt x="13003" y="8210"/>
                  </a:cubicBezTo>
                  <a:cubicBezTo>
                    <a:pt x="13008" y="7888"/>
                    <a:pt x="13086" y="7559"/>
                    <a:pt x="13205" y="7257"/>
                  </a:cubicBezTo>
                  <a:cubicBezTo>
                    <a:pt x="13279" y="7073"/>
                    <a:pt x="13476" y="6935"/>
                    <a:pt x="13618" y="6775"/>
                  </a:cubicBezTo>
                  <a:close/>
                  <a:moveTo>
                    <a:pt x="5558" y="7404"/>
                  </a:moveTo>
                  <a:cubicBezTo>
                    <a:pt x="5608" y="7404"/>
                    <a:pt x="5654" y="7412"/>
                    <a:pt x="5689" y="7427"/>
                  </a:cubicBezTo>
                  <a:cubicBezTo>
                    <a:pt x="5798" y="7473"/>
                    <a:pt x="5853" y="7637"/>
                    <a:pt x="5990" y="7839"/>
                  </a:cubicBezTo>
                  <a:lnTo>
                    <a:pt x="5991" y="7838"/>
                  </a:lnTo>
                  <a:lnTo>
                    <a:pt x="5991" y="7838"/>
                  </a:lnTo>
                  <a:cubicBezTo>
                    <a:pt x="5629" y="8351"/>
                    <a:pt x="5285" y="8860"/>
                    <a:pt x="4904" y="9338"/>
                  </a:cubicBezTo>
                  <a:cubicBezTo>
                    <a:pt x="4871" y="9382"/>
                    <a:pt x="4772" y="9404"/>
                    <a:pt x="4676" y="9404"/>
                  </a:cubicBezTo>
                  <a:cubicBezTo>
                    <a:pt x="4590" y="9404"/>
                    <a:pt x="4506" y="9387"/>
                    <a:pt x="4469" y="9353"/>
                  </a:cubicBezTo>
                  <a:cubicBezTo>
                    <a:pt x="4364" y="9256"/>
                    <a:pt x="4281" y="8990"/>
                    <a:pt x="4341" y="8889"/>
                  </a:cubicBezTo>
                  <a:cubicBezTo>
                    <a:pt x="4629" y="8403"/>
                    <a:pt x="4959" y="7940"/>
                    <a:pt x="5298" y="7490"/>
                  </a:cubicBezTo>
                  <a:cubicBezTo>
                    <a:pt x="5342" y="7435"/>
                    <a:pt x="5456" y="7404"/>
                    <a:pt x="5558" y="7404"/>
                  </a:cubicBezTo>
                  <a:close/>
                  <a:moveTo>
                    <a:pt x="8274" y="8440"/>
                  </a:moveTo>
                  <a:cubicBezTo>
                    <a:pt x="8290" y="8440"/>
                    <a:pt x="8305" y="8441"/>
                    <a:pt x="8319" y="8443"/>
                  </a:cubicBezTo>
                  <a:cubicBezTo>
                    <a:pt x="8434" y="8462"/>
                    <a:pt x="8516" y="8696"/>
                    <a:pt x="8631" y="8856"/>
                  </a:cubicBezTo>
                  <a:cubicBezTo>
                    <a:pt x="8430" y="9424"/>
                    <a:pt x="8274" y="9969"/>
                    <a:pt x="8029" y="10474"/>
                  </a:cubicBezTo>
                  <a:cubicBezTo>
                    <a:pt x="7957" y="10626"/>
                    <a:pt x="7654" y="10671"/>
                    <a:pt x="7457" y="10763"/>
                  </a:cubicBezTo>
                  <a:cubicBezTo>
                    <a:pt x="7370" y="10566"/>
                    <a:pt x="7174" y="10332"/>
                    <a:pt x="7224" y="10172"/>
                  </a:cubicBezTo>
                  <a:cubicBezTo>
                    <a:pt x="7376" y="9649"/>
                    <a:pt x="7595" y="9140"/>
                    <a:pt x="7838" y="8654"/>
                  </a:cubicBezTo>
                  <a:cubicBezTo>
                    <a:pt x="7896" y="8538"/>
                    <a:pt x="8121" y="8440"/>
                    <a:pt x="8274" y="8440"/>
                  </a:cubicBezTo>
                  <a:close/>
                  <a:moveTo>
                    <a:pt x="2631" y="9349"/>
                  </a:moveTo>
                  <a:cubicBezTo>
                    <a:pt x="2656" y="9349"/>
                    <a:pt x="2679" y="9352"/>
                    <a:pt x="2697" y="9359"/>
                  </a:cubicBezTo>
                  <a:cubicBezTo>
                    <a:pt x="2788" y="9401"/>
                    <a:pt x="2825" y="9585"/>
                    <a:pt x="2935" y="9805"/>
                  </a:cubicBezTo>
                  <a:cubicBezTo>
                    <a:pt x="2613" y="10230"/>
                    <a:pt x="2311" y="10666"/>
                    <a:pt x="1967" y="11069"/>
                  </a:cubicBezTo>
                  <a:cubicBezTo>
                    <a:pt x="1923" y="11120"/>
                    <a:pt x="1823" y="11124"/>
                    <a:pt x="1718" y="11124"/>
                  </a:cubicBezTo>
                  <a:cubicBezTo>
                    <a:pt x="1699" y="11124"/>
                    <a:pt x="1678" y="11124"/>
                    <a:pt x="1658" y="11124"/>
                  </a:cubicBezTo>
                  <a:cubicBezTo>
                    <a:pt x="1613" y="11124"/>
                    <a:pt x="1568" y="11124"/>
                    <a:pt x="1527" y="11129"/>
                  </a:cubicBezTo>
                  <a:cubicBezTo>
                    <a:pt x="1519" y="10978"/>
                    <a:pt x="1445" y="10789"/>
                    <a:pt x="1504" y="10684"/>
                  </a:cubicBezTo>
                  <a:cubicBezTo>
                    <a:pt x="1759" y="10266"/>
                    <a:pt x="2036" y="9863"/>
                    <a:pt x="2335" y="9474"/>
                  </a:cubicBezTo>
                  <a:cubicBezTo>
                    <a:pt x="2386" y="9404"/>
                    <a:pt x="2529" y="9349"/>
                    <a:pt x="2631" y="9349"/>
                  </a:cubicBezTo>
                  <a:close/>
                  <a:moveTo>
                    <a:pt x="11556" y="9232"/>
                  </a:moveTo>
                  <a:cubicBezTo>
                    <a:pt x="11665" y="9402"/>
                    <a:pt x="11780" y="9572"/>
                    <a:pt x="11871" y="9746"/>
                  </a:cubicBezTo>
                  <a:cubicBezTo>
                    <a:pt x="11903" y="9805"/>
                    <a:pt x="11876" y="9892"/>
                    <a:pt x="11876" y="9966"/>
                  </a:cubicBezTo>
                  <a:cubicBezTo>
                    <a:pt x="11894" y="9966"/>
                    <a:pt x="11913" y="9969"/>
                    <a:pt x="11931" y="9975"/>
                  </a:cubicBezTo>
                  <a:lnTo>
                    <a:pt x="11932" y="9973"/>
                  </a:lnTo>
                  <a:lnTo>
                    <a:pt x="11932" y="9973"/>
                  </a:lnTo>
                  <a:cubicBezTo>
                    <a:pt x="11821" y="10396"/>
                    <a:pt x="11766" y="10840"/>
                    <a:pt x="11583" y="11226"/>
                  </a:cubicBezTo>
                  <a:cubicBezTo>
                    <a:pt x="11495" y="11419"/>
                    <a:pt x="11188" y="11511"/>
                    <a:pt x="10978" y="11648"/>
                  </a:cubicBezTo>
                  <a:cubicBezTo>
                    <a:pt x="10877" y="11423"/>
                    <a:pt x="10670" y="11180"/>
                    <a:pt x="10703" y="10969"/>
                  </a:cubicBezTo>
                  <a:cubicBezTo>
                    <a:pt x="10771" y="10511"/>
                    <a:pt x="10927" y="10052"/>
                    <a:pt x="11110" y="9617"/>
                  </a:cubicBezTo>
                  <a:cubicBezTo>
                    <a:pt x="11175" y="9457"/>
                    <a:pt x="11404" y="9360"/>
                    <a:pt x="11556" y="9232"/>
                  </a:cubicBezTo>
                  <a:close/>
                  <a:moveTo>
                    <a:pt x="14979" y="9676"/>
                  </a:moveTo>
                  <a:cubicBezTo>
                    <a:pt x="15103" y="9855"/>
                    <a:pt x="15241" y="10034"/>
                    <a:pt x="15351" y="10222"/>
                  </a:cubicBezTo>
                  <a:cubicBezTo>
                    <a:pt x="15391" y="10295"/>
                    <a:pt x="15369" y="10401"/>
                    <a:pt x="15378" y="10556"/>
                  </a:cubicBezTo>
                  <a:lnTo>
                    <a:pt x="15378" y="10556"/>
                  </a:lnTo>
                  <a:cubicBezTo>
                    <a:pt x="15332" y="10817"/>
                    <a:pt x="15332" y="11170"/>
                    <a:pt x="15199" y="11455"/>
                  </a:cubicBezTo>
                  <a:cubicBezTo>
                    <a:pt x="15098" y="11680"/>
                    <a:pt x="14833" y="11964"/>
                    <a:pt x="14631" y="11969"/>
                  </a:cubicBezTo>
                  <a:cubicBezTo>
                    <a:pt x="14625" y="11969"/>
                    <a:pt x="14618" y="11969"/>
                    <a:pt x="14612" y="11969"/>
                  </a:cubicBezTo>
                  <a:cubicBezTo>
                    <a:pt x="14263" y="11969"/>
                    <a:pt x="14215" y="11614"/>
                    <a:pt x="14265" y="11313"/>
                  </a:cubicBezTo>
                  <a:cubicBezTo>
                    <a:pt x="14328" y="10919"/>
                    <a:pt x="14402" y="10515"/>
                    <a:pt x="14539" y="10145"/>
                  </a:cubicBezTo>
                  <a:cubicBezTo>
                    <a:pt x="14604" y="9960"/>
                    <a:pt x="14828" y="9828"/>
                    <a:pt x="14979" y="9676"/>
                  </a:cubicBezTo>
                  <a:close/>
                  <a:moveTo>
                    <a:pt x="4191" y="10944"/>
                  </a:moveTo>
                  <a:cubicBezTo>
                    <a:pt x="4291" y="10944"/>
                    <a:pt x="4590" y="11067"/>
                    <a:pt x="4629" y="11172"/>
                  </a:cubicBezTo>
                  <a:cubicBezTo>
                    <a:pt x="4744" y="11478"/>
                    <a:pt x="3979" y="12355"/>
                    <a:pt x="3506" y="12363"/>
                  </a:cubicBezTo>
                  <a:lnTo>
                    <a:pt x="3507" y="12362"/>
                  </a:lnTo>
                  <a:cubicBezTo>
                    <a:pt x="3465" y="12257"/>
                    <a:pt x="3310" y="12045"/>
                    <a:pt x="3360" y="11964"/>
                  </a:cubicBezTo>
                  <a:cubicBezTo>
                    <a:pt x="3592" y="11600"/>
                    <a:pt x="3860" y="11261"/>
                    <a:pt x="4162" y="10952"/>
                  </a:cubicBezTo>
                  <a:cubicBezTo>
                    <a:pt x="4167" y="10947"/>
                    <a:pt x="4177" y="10944"/>
                    <a:pt x="4191" y="10944"/>
                  </a:cubicBezTo>
                  <a:close/>
                  <a:moveTo>
                    <a:pt x="8673" y="12370"/>
                  </a:moveTo>
                  <a:cubicBezTo>
                    <a:pt x="8691" y="12370"/>
                    <a:pt x="8709" y="12372"/>
                    <a:pt x="8724" y="12377"/>
                  </a:cubicBezTo>
                  <a:cubicBezTo>
                    <a:pt x="8838" y="12404"/>
                    <a:pt x="9011" y="12629"/>
                    <a:pt x="8984" y="12715"/>
                  </a:cubicBezTo>
                  <a:lnTo>
                    <a:pt x="8985" y="12714"/>
                  </a:lnTo>
                  <a:lnTo>
                    <a:pt x="8985" y="12714"/>
                  </a:lnTo>
                  <a:cubicBezTo>
                    <a:pt x="8874" y="13105"/>
                    <a:pt x="8718" y="13480"/>
                    <a:pt x="8535" y="13843"/>
                  </a:cubicBezTo>
                  <a:cubicBezTo>
                    <a:pt x="8504" y="13906"/>
                    <a:pt x="8360" y="13953"/>
                    <a:pt x="8249" y="13953"/>
                  </a:cubicBezTo>
                  <a:cubicBezTo>
                    <a:pt x="8215" y="13953"/>
                    <a:pt x="8184" y="13948"/>
                    <a:pt x="8160" y="13938"/>
                  </a:cubicBezTo>
                  <a:cubicBezTo>
                    <a:pt x="8063" y="13902"/>
                    <a:pt x="8022" y="13719"/>
                    <a:pt x="7944" y="13576"/>
                  </a:cubicBezTo>
                  <a:cubicBezTo>
                    <a:pt x="8072" y="13223"/>
                    <a:pt x="8169" y="12871"/>
                    <a:pt x="8329" y="12554"/>
                  </a:cubicBezTo>
                  <a:cubicBezTo>
                    <a:pt x="8373" y="12459"/>
                    <a:pt x="8551" y="12370"/>
                    <a:pt x="8673" y="12370"/>
                  </a:cubicBezTo>
                  <a:close/>
                  <a:moveTo>
                    <a:pt x="12986" y="12939"/>
                  </a:moveTo>
                  <a:cubicBezTo>
                    <a:pt x="12990" y="12939"/>
                    <a:pt x="12995" y="12940"/>
                    <a:pt x="12999" y="12940"/>
                  </a:cubicBezTo>
                  <a:cubicBezTo>
                    <a:pt x="13119" y="12958"/>
                    <a:pt x="13325" y="13109"/>
                    <a:pt x="13310" y="13174"/>
                  </a:cubicBezTo>
                  <a:lnTo>
                    <a:pt x="13312" y="13173"/>
                  </a:lnTo>
                  <a:lnTo>
                    <a:pt x="13312" y="13173"/>
                  </a:lnTo>
                  <a:cubicBezTo>
                    <a:pt x="13229" y="13696"/>
                    <a:pt x="13117" y="14213"/>
                    <a:pt x="12976" y="14723"/>
                  </a:cubicBezTo>
                  <a:cubicBezTo>
                    <a:pt x="12961" y="14777"/>
                    <a:pt x="12789" y="14839"/>
                    <a:pt x="12675" y="14839"/>
                  </a:cubicBezTo>
                  <a:cubicBezTo>
                    <a:pt x="12644" y="14839"/>
                    <a:pt x="12617" y="14834"/>
                    <a:pt x="12600" y="14824"/>
                  </a:cubicBezTo>
                  <a:cubicBezTo>
                    <a:pt x="12467" y="14746"/>
                    <a:pt x="12389" y="14567"/>
                    <a:pt x="12293" y="14439"/>
                  </a:cubicBezTo>
                  <a:cubicBezTo>
                    <a:pt x="12444" y="13971"/>
                    <a:pt x="12568" y="13550"/>
                    <a:pt x="12724" y="13142"/>
                  </a:cubicBezTo>
                  <a:cubicBezTo>
                    <a:pt x="12759" y="13055"/>
                    <a:pt x="12904" y="12939"/>
                    <a:pt x="12986" y="12939"/>
                  </a:cubicBezTo>
                  <a:close/>
                  <a:moveTo>
                    <a:pt x="16369" y="13187"/>
                  </a:moveTo>
                  <a:cubicBezTo>
                    <a:pt x="16462" y="13187"/>
                    <a:pt x="16562" y="13204"/>
                    <a:pt x="16593" y="13242"/>
                  </a:cubicBezTo>
                  <a:cubicBezTo>
                    <a:pt x="16703" y="13389"/>
                    <a:pt x="16726" y="13604"/>
                    <a:pt x="16804" y="13833"/>
                  </a:cubicBezTo>
                  <a:cubicBezTo>
                    <a:pt x="16675" y="14108"/>
                    <a:pt x="16570" y="14401"/>
                    <a:pt x="16400" y="14649"/>
                  </a:cubicBezTo>
                  <a:cubicBezTo>
                    <a:pt x="16331" y="14749"/>
                    <a:pt x="16140" y="14849"/>
                    <a:pt x="16023" y="14849"/>
                  </a:cubicBezTo>
                  <a:cubicBezTo>
                    <a:pt x="16000" y="14849"/>
                    <a:pt x="15980" y="14845"/>
                    <a:pt x="15965" y="14837"/>
                  </a:cubicBezTo>
                  <a:cubicBezTo>
                    <a:pt x="15841" y="14782"/>
                    <a:pt x="15718" y="14525"/>
                    <a:pt x="15750" y="14397"/>
                  </a:cubicBezTo>
                  <a:cubicBezTo>
                    <a:pt x="15851" y="13993"/>
                    <a:pt x="16011" y="13604"/>
                    <a:pt x="16185" y="13229"/>
                  </a:cubicBezTo>
                  <a:cubicBezTo>
                    <a:pt x="16199" y="13202"/>
                    <a:pt x="16281" y="13187"/>
                    <a:pt x="16369" y="13187"/>
                  </a:cubicBezTo>
                  <a:close/>
                  <a:moveTo>
                    <a:pt x="7944" y="0"/>
                  </a:moveTo>
                  <a:cubicBezTo>
                    <a:pt x="5827" y="3969"/>
                    <a:pt x="3067" y="7435"/>
                    <a:pt x="1" y="10740"/>
                  </a:cubicBezTo>
                  <a:cubicBezTo>
                    <a:pt x="1082" y="11303"/>
                    <a:pt x="2104" y="11936"/>
                    <a:pt x="3196" y="12385"/>
                  </a:cubicBezTo>
                  <a:cubicBezTo>
                    <a:pt x="5015" y="13141"/>
                    <a:pt x="6890" y="13774"/>
                    <a:pt x="8737" y="14475"/>
                  </a:cubicBezTo>
                  <a:cubicBezTo>
                    <a:pt x="11280" y="15451"/>
                    <a:pt x="13948" y="15768"/>
                    <a:pt x="16638" y="15947"/>
                  </a:cubicBezTo>
                  <a:cubicBezTo>
                    <a:pt x="16695" y="15951"/>
                    <a:pt x="16750" y="15955"/>
                    <a:pt x="16801" y="15955"/>
                  </a:cubicBezTo>
                  <a:cubicBezTo>
                    <a:pt x="16973" y="15955"/>
                    <a:pt x="17105" y="15906"/>
                    <a:pt x="17147" y="15634"/>
                  </a:cubicBezTo>
                  <a:cubicBezTo>
                    <a:pt x="17542" y="13013"/>
                    <a:pt x="18074" y="10404"/>
                    <a:pt x="18106" y="7741"/>
                  </a:cubicBezTo>
                  <a:cubicBezTo>
                    <a:pt x="18110" y="7440"/>
                    <a:pt x="18078" y="7137"/>
                    <a:pt x="18060" y="6839"/>
                  </a:cubicBezTo>
                  <a:cubicBezTo>
                    <a:pt x="17203" y="6752"/>
                    <a:pt x="16419" y="6688"/>
                    <a:pt x="15635" y="6596"/>
                  </a:cubicBezTo>
                  <a:cubicBezTo>
                    <a:pt x="13371" y="6340"/>
                    <a:pt x="11469" y="5244"/>
                    <a:pt x="9759" y="3837"/>
                  </a:cubicBezTo>
                  <a:cubicBezTo>
                    <a:pt x="8604" y="2888"/>
                    <a:pt x="8045" y="1550"/>
                    <a:pt x="7944" y="0"/>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785;p28">
              <a:extLst>
                <a:ext uri="{FF2B5EF4-FFF2-40B4-BE49-F238E27FC236}">
                  <a16:creationId xmlns="" xmlns:a16="http://schemas.microsoft.com/office/drawing/2014/main" id="{01C7B3C0-4212-4E42-8134-6FB5760DFBC5}"/>
                </a:ext>
              </a:extLst>
            </p:cNvPr>
            <p:cNvSpPr/>
            <p:nvPr/>
          </p:nvSpPr>
          <p:spPr>
            <a:xfrm>
              <a:off x="7724075" y="2829275"/>
              <a:ext cx="26375" cy="47975"/>
            </a:xfrm>
            <a:custGeom>
              <a:avLst/>
              <a:gdLst/>
              <a:ahLst/>
              <a:cxnLst/>
              <a:rect l="l" t="t" r="r" b="b"/>
              <a:pathLst>
                <a:path w="1055" h="1919" extrusionOk="0">
                  <a:moveTo>
                    <a:pt x="653" y="1"/>
                  </a:moveTo>
                  <a:cubicBezTo>
                    <a:pt x="528" y="1"/>
                    <a:pt x="285" y="88"/>
                    <a:pt x="266" y="163"/>
                  </a:cubicBezTo>
                  <a:cubicBezTo>
                    <a:pt x="131" y="621"/>
                    <a:pt x="43" y="1093"/>
                    <a:pt x="5" y="1570"/>
                  </a:cubicBezTo>
                  <a:cubicBezTo>
                    <a:pt x="0" y="1684"/>
                    <a:pt x="253" y="1886"/>
                    <a:pt x="413" y="1917"/>
                  </a:cubicBezTo>
                  <a:cubicBezTo>
                    <a:pt x="418" y="1918"/>
                    <a:pt x="423" y="1919"/>
                    <a:pt x="428" y="1919"/>
                  </a:cubicBezTo>
                  <a:cubicBezTo>
                    <a:pt x="538" y="1919"/>
                    <a:pt x="737" y="1741"/>
                    <a:pt x="789" y="1610"/>
                  </a:cubicBezTo>
                  <a:cubicBezTo>
                    <a:pt x="908" y="1309"/>
                    <a:pt x="954" y="983"/>
                    <a:pt x="1054" y="552"/>
                  </a:cubicBezTo>
                  <a:cubicBezTo>
                    <a:pt x="968" y="401"/>
                    <a:pt x="880" y="167"/>
                    <a:pt x="716" y="16"/>
                  </a:cubicBezTo>
                  <a:cubicBezTo>
                    <a:pt x="704" y="5"/>
                    <a:pt x="681" y="1"/>
                    <a:pt x="65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786;p28">
              <a:extLst>
                <a:ext uri="{FF2B5EF4-FFF2-40B4-BE49-F238E27FC236}">
                  <a16:creationId xmlns="" xmlns:a16="http://schemas.microsoft.com/office/drawing/2014/main" id="{8530C0C5-5FBF-43CB-A8AA-20A3E0CC3522}"/>
                </a:ext>
              </a:extLst>
            </p:cNvPr>
            <p:cNvSpPr/>
            <p:nvPr/>
          </p:nvSpPr>
          <p:spPr>
            <a:xfrm>
              <a:off x="7698200" y="2747250"/>
              <a:ext cx="25575" cy="43625"/>
            </a:xfrm>
            <a:custGeom>
              <a:avLst/>
              <a:gdLst/>
              <a:ahLst/>
              <a:cxnLst/>
              <a:rect l="l" t="t" r="r" b="b"/>
              <a:pathLst>
                <a:path w="1023" h="1745" extrusionOk="0">
                  <a:moveTo>
                    <a:pt x="687" y="0"/>
                  </a:moveTo>
                  <a:cubicBezTo>
                    <a:pt x="631" y="0"/>
                    <a:pt x="490" y="40"/>
                    <a:pt x="430" y="87"/>
                  </a:cubicBezTo>
                  <a:cubicBezTo>
                    <a:pt x="151" y="318"/>
                    <a:pt x="0" y="1225"/>
                    <a:pt x="188" y="1527"/>
                  </a:cubicBezTo>
                  <a:cubicBezTo>
                    <a:pt x="274" y="1668"/>
                    <a:pt x="369" y="1745"/>
                    <a:pt x="460" y="1745"/>
                  </a:cubicBezTo>
                  <a:cubicBezTo>
                    <a:pt x="548" y="1745"/>
                    <a:pt x="633" y="1674"/>
                    <a:pt x="705" y="1519"/>
                  </a:cubicBezTo>
                  <a:cubicBezTo>
                    <a:pt x="834" y="1243"/>
                    <a:pt x="913" y="941"/>
                    <a:pt x="1022" y="610"/>
                  </a:cubicBezTo>
                  <a:cubicBezTo>
                    <a:pt x="916" y="404"/>
                    <a:pt x="829" y="194"/>
                    <a:pt x="710" y="6"/>
                  </a:cubicBezTo>
                  <a:cubicBezTo>
                    <a:pt x="707" y="2"/>
                    <a:pt x="699" y="0"/>
                    <a:pt x="68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787;p28">
              <a:extLst>
                <a:ext uri="{FF2B5EF4-FFF2-40B4-BE49-F238E27FC236}">
                  <a16:creationId xmlns="" xmlns:a16="http://schemas.microsoft.com/office/drawing/2014/main" id="{8D25CB6A-C68F-4782-97E0-71291B7E33FB}"/>
                </a:ext>
              </a:extLst>
            </p:cNvPr>
            <p:cNvSpPr/>
            <p:nvPr/>
          </p:nvSpPr>
          <p:spPr>
            <a:xfrm>
              <a:off x="7691075" y="3111300"/>
              <a:ext cx="27175" cy="41575"/>
            </a:xfrm>
            <a:custGeom>
              <a:avLst/>
              <a:gdLst/>
              <a:ahLst/>
              <a:cxnLst/>
              <a:rect l="l" t="t" r="r" b="b"/>
              <a:pathLst>
                <a:path w="1087" h="1663" extrusionOk="0">
                  <a:moveTo>
                    <a:pt x="649" y="1"/>
                  </a:moveTo>
                  <a:cubicBezTo>
                    <a:pt x="562" y="1"/>
                    <a:pt x="481" y="15"/>
                    <a:pt x="468" y="42"/>
                  </a:cubicBezTo>
                  <a:cubicBezTo>
                    <a:pt x="293" y="418"/>
                    <a:pt x="134" y="807"/>
                    <a:pt x="33" y="1211"/>
                  </a:cubicBezTo>
                  <a:cubicBezTo>
                    <a:pt x="1" y="1339"/>
                    <a:pt x="125" y="1596"/>
                    <a:pt x="248" y="1651"/>
                  </a:cubicBezTo>
                  <a:cubicBezTo>
                    <a:pt x="263" y="1659"/>
                    <a:pt x="283" y="1663"/>
                    <a:pt x="306" y="1663"/>
                  </a:cubicBezTo>
                  <a:cubicBezTo>
                    <a:pt x="423" y="1663"/>
                    <a:pt x="614" y="1562"/>
                    <a:pt x="683" y="1462"/>
                  </a:cubicBezTo>
                  <a:cubicBezTo>
                    <a:pt x="853" y="1215"/>
                    <a:pt x="958" y="921"/>
                    <a:pt x="1087" y="647"/>
                  </a:cubicBezTo>
                  <a:cubicBezTo>
                    <a:pt x="1009" y="418"/>
                    <a:pt x="986" y="202"/>
                    <a:pt x="876" y="56"/>
                  </a:cubicBezTo>
                  <a:cubicBezTo>
                    <a:pt x="845" y="18"/>
                    <a:pt x="743" y="1"/>
                    <a:pt x="64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788;p28">
              <a:extLst>
                <a:ext uri="{FF2B5EF4-FFF2-40B4-BE49-F238E27FC236}">
                  <a16:creationId xmlns="" xmlns:a16="http://schemas.microsoft.com/office/drawing/2014/main" id="{D907E0AE-EC0E-48CE-BBCE-A0292D142587}"/>
                </a:ext>
              </a:extLst>
            </p:cNvPr>
            <p:cNvSpPr/>
            <p:nvPr/>
          </p:nvSpPr>
          <p:spPr>
            <a:xfrm>
              <a:off x="6475425" y="3062950"/>
              <a:ext cx="1247075" cy="428875"/>
            </a:xfrm>
            <a:custGeom>
              <a:avLst/>
              <a:gdLst/>
              <a:ahLst/>
              <a:cxnLst/>
              <a:rect l="l" t="t" r="r" b="b"/>
              <a:pathLst>
                <a:path w="49883" h="17155" extrusionOk="0">
                  <a:moveTo>
                    <a:pt x="32255" y="0"/>
                  </a:moveTo>
                  <a:cubicBezTo>
                    <a:pt x="32057" y="230"/>
                    <a:pt x="31874" y="486"/>
                    <a:pt x="31655" y="702"/>
                  </a:cubicBezTo>
                  <a:cubicBezTo>
                    <a:pt x="29463" y="2838"/>
                    <a:pt x="27231" y="4924"/>
                    <a:pt x="24555" y="6473"/>
                  </a:cubicBezTo>
                  <a:cubicBezTo>
                    <a:pt x="23065" y="7335"/>
                    <a:pt x="21649" y="8315"/>
                    <a:pt x="19989" y="8865"/>
                  </a:cubicBezTo>
                  <a:cubicBezTo>
                    <a:pt x="18045" y="9509"/>
                    <a:pt x="16066" y="9774"/>
                    <a:pt x="14067" y="9774"/>
                  </a:cubicBezTo>
                  <a:cubicBezTo>
                    <a:pt x="13148" y="9774"/>
                    <a:pt x="12225" y="9718"/>
                    <a:pt x="11299" y="9617"/>
                  </a:cubicBezTo>
                  <a:cubicBezTo>
                    <a:pt x="9369" y="9407"/>
                    <a:pt x="7508" y="8943"/>
                    <a:pt x="5899" y="7783"/>
                  </a:cubicBezTo>
                  <a:cubicBezTo>
                    <a:pt x="5235" y="7307"/>
                    <a:pt x="4612" y="6780"/>
                    <a:pt x="4002" y="6298"/>
                  </a:cubicBezTo>
                  <a:cubicBezTo>
                    <a:pt x="2681" y="7531"/>
                    <a:pt x="1348" y="8774"/>
                    <a:pt x="1" y="10025"/>
                  </a:cubicBezTo>
                  <a:cubicBezTo>
                    <a:pt x="973" y="11176"/>
                    <a:pt x="2058" y="12367"/>
                    <a:pt x="3493" y="13160"/>
                  </a:cubicBezTo>
                  <a:cubicBezTo>
                    <a:pt x="4763" y="13852"/>
                    <a:pt x="6028" y="14558"/>
                    <a:pt x="7338" y="15163"/>
                  </a:cubicBezTo>
                  <a:cubicBezTo>
                    <a:pt x="8365" y="15631"/>
                    <a:pt x="9433" y="16088"/>
                    <a:pt x="10529" y="16300"/>
                  </a:cubicBezTo>
                  <a:cubicBezTo>
                    <a:pt x="12450" y="16675"/>
                    <a:pt x="14398" y="16914"/>
                    <a:pt x="16346" y="17097"/>
                  </a:cubicBezTo>
                  <a:cubicBezTo>
                    <a:pt x="16804" y="17141"/>
                    <a:pt x="17267" y="17155"/>
                    <a:pt x="17727" y="17155"/>
                  </a:cubicBezTo>
                  <a:cubicBezTo>
                    <a:pt x="18462" y="17155"/>
                    <a:pt x="19193" y="17121"/>
                    <a:pt x="19897" y="17121"/>
                  </a:cubicBezTo>
                  <a:cubicBezTo>
                    <a:pt x="19957" y="16759"/>
                    <a:pt x="19957" y="16437"/>
                    <a:pt x="20058" y="16153"/>
                  </a:cubicBezTo>
                  <a:cubicBezTo>
                    <a:pt x="20578" y="14687"/>
                    <a:pt x="22645" y="13408"/>
                    <a:pt x="24270" y="13408"/>
                  </a:cubicBezTo>
                  <a:cubicBezTo>
                    <a:pt x="24393" y="13408"/>
                    <a:pt x="24514" y="13416"/>
                    <a:pt x="24632" y="13431"/>
                  </a:cubicBezTo>
                  <a:cubicBezTo>
                    <a:pt x="26186" y="13633"/>
                    <a:pt x="27309" y="14457"/>
                    <a:pt x="28143" y="15726"/>
                  </a:cubicBezTo>
                  <a:cubicBezTo>
                    <a:pt x="28279" y="15934"/>
                    <a:pt x="28405" y="16035"/>
                    <a:pt x="28574" y="16035"/>
                  </a:cubicBezTo>
                  <a:cubicBezTo>
                    <a:pt x="28655" y="16035"/>
                    <a:pt x="28746" y="16011"/>
                    <a:pt x="28854" y="15966"/>
                  </a:cubicBezTo>
                  <a:cubicBezTo>
                    <a:pt x="30486" y="15264"/>
                    <a:pt x="32154" y="14641"/>
                    <a:pt x="33744" y="13861"/>
                  </a:cubicBezTo>
                  <a:cubicBezTo>
                    <a:pt x="34583" y="13454"/>
                    <a:pt x="35257" y="12716"/>
                    <a:pt x="36073" y="12247"/>
                  </a:cubicBezTo>
                  <a:cubicBezTo>
                    <a:pt x="37287" y="11561"/>
                    <a:pt x="38269" y="10625"/>
                    <a:pt x="39222" y="9635"/>
                  </a:cubicBezTo>
                  <a:cubicBezTo>
                    <a:pt x="39382" y="9466"/>
                    <a:pt x="39625" y="9369"/>
                    <a:pt x="39832" y="9241"/>
                  </a:cubicBezTo>
                  <a:cubicBezTo>
                    <a:pt x="39941" y="9429"/>
                    <a:pt x="40051" y="9617"/>
                    <a:pt x="40194" y="9864"/>
                  </a:cubicBezTo>
                  <a:cubicBezTo>
                    <a:pt x="43095" y="10126"/>
                    <a:pt x="46056" y="10396"/>
                    <a:pt x="49048" y="10671"/>
                  </a:cubicBezTo>
                  <a:cubicBezTo>
                    <a:pt x="49338" y="8928"/>
                    <a:pt x="49608" y="7293"/>
                    <a:pt x="49883" y="5611"/>
                  </a:cubicBezTo>
                  <a:cubicBezTo>
                    <a:pt x="43474" y="5377"/>
                    <a:pt x="37796" y="3159"/>
                    <a:pt x="32255" y="0"/>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789;p28">
              <a:extLst>
                <a:ext uri="{FF2B5EF4-FFF2-40B4-BE49-F238E27FC236}">
                  <a16:creationId xmlns="" xmlns:a16="http://schemas.microsoft.com/office/drawing/2014/main" id="{4C1D6990-5226-4F92-BD19-12F53D769266}"/>
                </a:ext>
              </a:extLst>
            </p:cNvPr>
            <p:cNvSpPr/>
            <p:nvPr/>
          </p:nvSpPr>
          <p:spPr>
            <a:xfrm>
              <a:off x="7363475" y="3326650"/>
              <a:ext cx="331650" cy="755125"/>
            </a:xfrm>
            <a:custGeom>
              <a:avLst/>
              <a:gdLst/>
              <a:ahLst/>
              <a:cxnLst/>
              <a:rect l="l" t="t" r="r" b="b"/>
              <a:pathLst>
                <a:path w="13266" h="30205" extrusionOk="0">
                  <a:moveTo>
                    <a:pt x="4198" y="0"/>
                  </a:moveTo>
                  <a:cubicBezTo>
                    <a:pt x="4020" y="0"/>
                    <a:pt x="3817" y="51"/>
                    <a:pt x="3690" y="151"/>
                  </a:cubicBezTo>
                  <a:cubicBezTo>
                    <a:pt x="2939" y="759"/>
                    <a:pt x="2199" y="1383"/>
                    <a:pt x="1485" y="2038"/>
                  </a:cubicBezTo>
                  <a:cubicBezTo>
                    <a:pt x="1242" y="2259"/>
                    <a:pt x="939" y="2570"/>
                    <a:pt x="922" y="2854"/>
                  </a:cubicBezTo>
                  <a:cubicBezTo>
                    <a:pt x="743" y="5994"/>
                    <a:pt x="582" y="9138"/>
                    <a:pt x="472" y="12287"/>
                  </a:cubicBezTo>
                  <a:cubicBezTo>
                    <a:pt x="384" y="14832"/>
                    <a:pt x="384" y="17379"/>
                    <a:pt x="316" y="19924"/>
                  </a:cubicBezTo>
                  <a:cubicBezTo>
                    <a:pt x="234" y="23036"/>
                    <a:pt x="123" y="26148"/>
                    <a:pt x="13" y="29260"/>
                  </a:cubicBezTo>
                  <a:cubicBezTo>
                    <a:pt x="0" y="29646"/>
                    <a:pt x="142" y="29773"/>
                    <a:pt x="508" y="29796"/>
                  </a:cubicBezTo>
                  <a:cubicBezTo>
                    <a:pt x="1164" y="29838"/>
                    <a:pt x="1820" y="29920"/>
                    <a:pt x="2475" y="29980"/>
                  </a:cubicBezTo>
                  <a:cubicBezTo>
                    <a:pt x="3500" y="30066"/>
                    <a:pt x="4524" y="30205"/>
                    <a:pt x="5545" y="30205"/>
                  </a:cubicBezTo>
                  <a:cubicBezTo>
                    <a:pt x="5560" y="30205"/>
                    <a:pt x="5576" y="30205"/>
                    <a:pt x="5592" y="30205"/>
                  </a:cubicBezTo>
                  <a:cubicBezTo>
                    <a:pt x="6270" y="30205"/>
                    <a:pt x="6944" y="29980"/>
                    <a:pt x="7668" y="29847"/>
                  </a:cubicBezTo>
                  <a:cubicBezTo>
                    <a:pt x="8442" y="25954"/>
                    <a:pt x="9227" y="22032"/>
                    <a:pt x="10020" y="18081"/>
                  </a:cubicBezTo>
                  <a:lnTo>
                    <a:pt x="9772" y="18031"/>
                  </a:lnTo>
                  <a:cubicBezTo>
                    <a:pt x="9631" y="18037"/>
                    <a:pt x="9474" y="18077"/>
                    <a:pt x="9337" y="18077"/>
                  </a:cubicBezTo>
                  <a:cubicBezTo>
                    <a:pt x="9273" y="18077"/>
                    <a:pt x="9214" y="18069"/>
                    <a:pt x="9162" y="18044"/>
                  </a:cubicBezTo>
                  <a:cubicBezTo>
                    <a:pt x="8943" y="17943"/>
                    <a:pt x="8740" y="17741"/>
                    <a:pt x="8603" y="17535"/>
                  </a:cubicBezTo>
                  <a:cubicBezTo>
                    <a:pt x="7403" y="15679"/>
                    <a:pt x="7131" y="13910"/>
                    <a:pt x="8434" y="12017"/>
                  </a:cubicBezTo>
                  <a:cubicBezTo>
                    <a:pt x="9104" y="11050"/>
                    <a:pt x="9856" y="10372"/>
                    <a:pt x="10981" y="10372"/>
                  </a:cubicBezTo>
                  <a:cubicBezTo>
                    <a:pt x="11109" y="10372"/>
                    <a:pt x="11242" y="10381"/>
                    <a:pt x="11381" y="10399"/>
                  </a:cubicBezTo>
                  <a:cubicBezTo>
                    <a:pt x="12009" y="7255"/>
                    <a:pt x="12632" y="4143"/>
                    <a:pt x="13265" y="985"/>
                  </a:cubicBezTo>
                  <a:cubicBezTo>
                    <a:pt x="12962" y="948"/>
                    <a:pt x="12655" y="902"/>
                    <a:pt x="12348" y="870"/>
                  </a:cubicBezTo>
                  <a:cubicBezTo>
                    <a:pt x="9658" y="572"/>
                    <a:pt x="6967" y="283"/>
                    <a:pt x="4277" y="4"/>
                  </a:cubicBezTo>
                  <a:cubicBezTo>
                    <a:pt x="4251" y="1"/>
                    <a:pt x="4225" y="0"/>
                    <a:pt x="4198" y="0"/>
                  </a:cubicBezTo>
                  <a:close/>
                </a:path>
              </a:pathLst>
            </a:custGeom>
            <a:solidFill>
              <a:srgbClr val="A6DF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790;p28">
              <a:extLst>
                <a:ext uri="{FF2B5EF4-FFF2-40B4-BE49-F238E27FC236}">
                  <a16:creationId xmlns="" xmlns:a16="http://schemas.microsoft.com/office/drawing/2014/main" id="{33292052-F2E3-45B3-BA27-E369E8DCA2CF}"/>
                </a:ext>
              </a:extLst>
            </p:cNvPr>
            <p:cNvSpPr/>
            <p:nvPr/>
          </p:nvSpPr>
          <p:spPr>
            <a:xfrm>
              <a:off x="7653525" y="3023550"/>
              <a:ext cx="29450" cy="57300"/>
            </a:xfrm>
            <a:custGeom>
              <a:avLst/>
              <a:gdLst/>
              <a:ahLst/>
              <a:cxnLst/>
              <a:rect l="l" t="t" r="r" b="b"/>
              <a:pathLst>
                <a:path w="1178" h="2292" extrusionOk="0">
                  <a:moveTo>
                    <a:pt x="765" y="0"/>
                  </a:moveTo>
                  <a:cubicBezTo>
                    <a:pt x="613" y="152"/>
                    <a:pt x="389" y="284"/>
                    <a:pt x="325" y="467"/>
                  </a:cubicBezTo>
                  <a:cubicBezTo>
                    <a:pt x="187" y="839"/>
                    <a:pt x="114" y="1242"/>
                    <a:pt x="50" y="1637"/>
                  </a:cubicBezTo>
                  <a:cubicBezTo>
                    <a:pt x="0" y="1938"/>
                    <a:pt x="48" y="2292"/>
                    <a:pt x="395" y="2292"/>
                  </a:cubicBezTo>
                  <a:cubicBezTo>
                    <a:pt x="402" y="2292"/>
                    <a:pt x="409" y="2292"/>
                    <a:pt x="416" y="2291"/>
                  </a:cubicBezTo>
                  <a:cubicBezTo>
                    <a:pt x="618" y="2287"/>
                    <a:pt x="884" y="2003"/>
                    <a:pt x="985" y="1778"/>
                  </a:cubicBezTo>
                  <a:cubicBezTo>
                    <a:pt x="1117" y="1494"/>
                    <a:pt x="1117" y="1141"/>
                    <a:pt x="1163" y="880"/>
                  </a:cubicBezTo>
                  <a:cubicBezTo>
                    <a:pt x="1154" y="724"/>
                    <a:pt x="1177" y="619"/>
                    <a:pt x="1136" y="545"/>
                  </a:cubicBezTo>
                  <a:cubicBezTo>
                    <a:pt x="1026" y="358"/>
                    <a:pt x="889" y="179"/>
                    <a:pt x="76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791;p28">
              <a:extLst>
                <a:ext uri="{FF2B5EF4-FFF2-40B4-BE49-F238E27FC236}">
                  <a16:creationId xmlns="" xmlns:a16="http://schemas.microsoft.com/office/drawing/2014/main" id="{5EDE28AF-38B9-4C11-B969-66AFEF42E110}"/>
                </a:ext>
              </a:extLst>
            </p:cNvPr>
            <p:cNvSpPr/>
            <p:nvPr/>
          </p:nvSpPr>
          <p:spPr>
            <a:xfrm>
              <a:off x="7614875" y="2771800"/>
              <a:ext cx="35550" cy="73025"/>
            </a:xfrm>
            <a:custGeom>
              <a:avLst/>
              <a:gdLst/>
              <a:ahLst/>
              <a:cxnLst/>
              <a:rect l="l" t="t" r="r" b="b"/>
              <a:pathLst>
                <a:path w="1422" h="2921" extrusionOk="0">
                  <a:moveTo>
                    <a:pt x="954" y="0"/>
                  </a:moveTo>
                  <a:cubicBezTo>
                    <a:pt x="788" y="188"/>
                    <a:pt x="582" y="358"/>
                    <a:pt x="477" y="573"/>
                  </a:cubicBezTo>
                  <a:cubicBezTo>
                    <a:pt x="340" y="867"/>
                    <a:pt x="266" y="1196"/>
                    <a:pt x="184" y="1513"/>
                  </a:cubicBezTo>
                  <a:cubicBezTo>
                    <a:pt x="111" y="1797"/>
                    <a:pt x="1" y="2090"/>
                    <a:pt x="28" y="2365"/>
                  </a:cubicBezTo>
                  <a:cubicBezTo>
                    <a:pt x="42" y="2558"/>
                    <a:pt x="256" y="2737"/>
                    <a:pt x="386" y="2920"/>
                  </a:cubicBezTo>
                  <a:cubicBezTo>
                    <a:pt x="546" y="2796"/>
                    <a:pt x="788" y="2704"/>
                    <a:pt x="843" y="2544"/>
                  </a:cubicBezTo>
                  <a:cubicBezTo>
                    <a:pt x="1059" y="1948"/>
                    <a:pt x="1215" y="1324"/>
                    <a:pt x="1421" y="615"/>
                  </a:cubicBezTo>
                  <a:cubicBezTo>
                    <a:pt x="1266" y="413"/>
                    <a:pt x="1110" y="205"/>
                    <a:pt x="95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792;p28">
              <a:extLst>
                <a:ext uri="{FF2B5EF4-FFF2-40B4-BE49-F238E27FC236}">
                  <a16:creationId xmlns="" xmlns:a16="http://schemas.microsoft.com/office/drawing/2014/main" id="{12B19EE0-7F46-4973-A0A6-A0265C47DF90}"/>
                </a:ext>
              </a:extLst>
            </p:cNvPr>
            <p:cNvSpPr/>
            <p:nvPr/>
          </p:nvSpPr>
          <p:spPr>
            <a:xfrm>
              <a:off x="7623150" y="2951000"/>
              <a:ext cx="26125" cy="48300"/>
            </a:xfrm>
            <a:custGeom>
              <a:avLst/>
              <a:gdLst/>
              <a:ahLst/>
              <a:cxnLst/>
              <a:rect l="l" t="t" r="r" b="b"/>
              <a:pathLst>
                <a:path w="1045" h="1932" extrusionOk="0">
                  <a:moveTo>
                    <a:pt x="619" y="0"/>
                  </a:moveTo>
                  <a:cubicBezTo>
                    <a:pt x="476" y="161"/>
                    <a:pt x="280" y="298"/>
                    <a:pt x="206" y="482"/>
                  </a:cubicBezTo>
                  <a:cubicBezTo>
                    <a:pt x="87" y="784"/>
                    <a:pt x="9" y="1114"/>
                    <a:pt x="4" y="1436"/>
                  </a:cubicBezTo>
                  <a:cubicBezTo>
                    <a:pt x="0" y="1605"/>
                    <a:pt x="151" y="1889"/>
                    <a:pt x="289" y="1926"/>
                  </a:cubicBezTo>
                  <a:cubicBezTo>
                    <a:pt x="305" y="1930"/>
                    <a:pt x="324" y="1932"/>
                    <a:pt x="343" y="1932"/>
                  </a:cubicBezTo>
                  <a:cubicBezTo>
                    <a:pt x="502" y="1932"/>
                    <a:pt x="742" y="1809"/>
                    <a:pt x="812" y="1683"/>
                  </a:cubicBezTo>
                  <a:cubicBezTo>
                    <a:pt x="958" y="1421"/>
                    <a:pt x="989" y="1100"/>
                    <a:pt x="1044" y="894"/>
                  </a:cubicBezTo>
                  <a:cubicBezTo>
                    <a:pt x="1021" y="706"/>
                    <a:pt x="1035" y="601"/>
                    <a:pt x="989" y="528"/>
                  </a:cubicBezTo>
                  <a:cubicBezTo>
                    <a:pt x="880" y="344"/>
                    <a:pt x="747" y="174"/>
                    <a:pt x="61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793;p28">
              <a:extLst>
                <a:ext uri="{FF2B5EF4-FFF2-40B4-BE49-F238E27FC236}">
                  <a16:creationId xmlns="" xmlns:a16="http://schemas.microsoft.com/office/drawing/2014/main" id="{50E46E26-7D7C-46A0-BCD5-BC480B8C6668}"/>
                </a:ext>
              </a:extLst>
            </p:cNvPr>
            <p:cNvSpPr/>
            <p:nvPr/>
          </p:nvSpPr>
          <p:spPr>
            <a:xfrm>
              <a:off x="7605475" y="3105125"/>
              <a:ext cx="25800" cy="47525"/>
            </a:xfrm>
            <a:custGeom>
              <a:avLst/>
              <a:gdLst/>
              <a:ahLst/>
              <a:cxnLst/>
              <a:rect l="l" t="t" r="r" b="b"/>
              <a:pathLst>
                <a:path w="1032" h="1901" extrusionOk="0">
                  <a:moveTo>
                    <a:pt x="693" y="0"/>
                  </a:moveTo>
                  <a:cubicBezTo>
                    <a:pt x="611" y="0"/>
                    <a:pt x="466" y="116"/>
                    <a:pt x="432" y="202"/>
                  </a:cubicBezTo>
                  <a:cubicBezTo>
                    <a:pt x="276" y="610"/>
                    <a:pt x="151" y="1032"/>
                    <a:pt x="1" y="1500"/>
                  </a:cubicBezTo>
                  <a:cubicBezTo>
                    <a:pt x="97" y="1628"/>
                    <a:pt x="175" y="1807"/>
                    <a:pt x="308" y="1885"/>
                  </a:cubicBezTo>
                  <a:cubicBezTo>
                    <a:pt x="326" y="1895"/>
                    <a:pt x="352" y="1900"/>
                    <a:pt x="383" y="1900"/>
                  </a:cubicBezTo>
                  <a:cubicBezTo>
                    <a:pt x="497" y="1900"/>
                    <a:pt x="669" y="1838"/>
                    <a:pt x="684" y="1784"/>
                  </a:cubicBezTo>
                  <a:cubicBezTo>
                    <a:pt x="824" y="1275"/>
                    <a:pt x="936" y="757"/>
                    <a:pt x="1019" y="235"/>
                  </a:cubicBezTo>
                  <a:cubicBezTo>
                    <a:pt x="1032" y="170"/>
                    <a:pt x="826" y="19"/>
                    <a:pt x="706" y="1"/>
                  </a:cubicBezTo>
                  <a:cubicBezTo>
                    <a:pt x="702" y="1"/>
                    <a:pt x="697" y="0"/>
                    <a:pt x="6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794;p28">
              <a:extLst>
                <a:ext uri="{FF2B5EF4-FFF2-40B4-BE49-F238E27FC236}">
                  <a16:creationId xmlns="" xmlns:a16="http://schemas.microsoft.com/office/drawing/2014/main" id="{27A40175-EC28-4334-BFD4-59D7EE69AFA0}"/>
                </a:ext>
              </a:extLst>
            </p:cNvPr>
            <p:cNvSpPr/>
            <p:nvPr/>
          </p:nvSpPr>
          <p:spPr>
            <a:xfrm>
              <a:off x="7564900" y="3012400"/>
              <a:ext cx="31550" cy="60450"/>
            </a:xfrm>
            <a:custGeom>
              <a:avLst/>
              <a:gdLst/>
              <a:ahLst/>
              <a:cxnLst/>
              <a:rect l="l" t="t" r="r" b="b"/>
              <a:pathLst>
                <a:path w="1262" h="2418" extrusionOk="0">
                  <a:moveTo>
                    <a:pt x="886" y="1"/>
                  </a:moveTo>
                  <a:cubicBezTo>
                    <a:pt x="734" y="129"/>
                    <a:pt x="505" y="226"/>
                    <a:pt x="441" y="387"/>
                  </a:cubicBezTo>
                  <a:cubicBezTo>
                    <a:pt x="257" y="822"/>
                    <a:pt x="101" y="1280"/>
                    <a:pt x="33" y="1738"/>
                  </a:cubicBezTo>
                  <a:cubicBezTo>
                    <a:pt x="0" y="1950"/>
                    <a:pt x="207" y="2192"/>
                    <a:pt x="308" y="2417"/>
                  </a:cubicBezTo>
                  <a:cubicBezTo>
                    <a:pt x="519" y="2279"/>
                    <a:pt x="826" y="2187"/>
                    <a:pt x="913" y="1995"/>
                  </a:cubicBezTo>
                  <a:cubicBezTo>
                    <a:pt x="1097" y="1610"/>
                    <a:pt x="1152" y="1166"/>
                    <a:pt x="1262" y="743"/>
                  </a:cubicBezTo>
                  <a:cubicBezTo>
                    <a:pt x="1243" y="739"/>
                    <a:pt x="1224" y="736"/>
                    <a:pt x="1207" y="735"/>
                  </a:cubicBezTo>
                  <a:cubicBezTo>
                    <a:pt x="1207" y="661"/>
                    <a:pt x="1234" y="575"/>
                    <a:pt x="1201" y="515"/>
                  </a:cubicBezTo>
                  <a:cubicBezTo>
                    <a:pt x="1110" y="341"/>
                    <a:pt x="995" y="171"/>
                    <a:pt x="88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795;p28">
              <a:extLst>
                <a:ext uri="{FF2B5EF4-FFF2-40B4-BE49-F238E27FC236}">
                  <a16:creationId xmlns="" xmlns:a16="http://schemas.microsoft.com/office/drawing/2014/main" id="{489CDB06-3E37-4DAD-A2C4-FC23FB8F9DC3}"/>
                </a:ext>
              </a:extLst>
            </p:cNvPr>
            <p:cNvSpPr/>
            <p:nvPr/>
          </p:nvSpPr>
          <p:spPr>
            <a:xfrm>
              <a:off x="7517700" y="2920625"/>
              <a:ext cx="43575" cy="57400"/>
            </a:xfrm>
            <a:custGeom>
              <a:avLst/>
              <a:gdLst/>
              <a:ahLst/>
              <a:cxnLst/>
              <a:rect l="l" t="t" r="r" b="b"/>
              <a:pathLst>
                <a:path w="1743" h="2296" extrusionOk="0">
                  <a:moveTo>
                    <a:pt x="1401" y="0"/>
                  </a:moveTo>
                  <a:cubicBezTo>
                    <a:pt x="1303" y="0"/>
                    <a:pt x="1190" y="28"/>
                    <a:pt x="1156" y="74"/>
                  </a:cubicBezTo>
                  <a:cubicBezTo>
                    <a:pt x="757" y="634"/>
                    <a:pt x="390" y="1216"/>
                    <a:pt x="1" y="1812"/>
                  </a:cubicBezTo>
                  <a:cubicBezTo>
                    <a:pt x="161" y="2031"/>
                    <a:pt x="234" y="2247"/>
                    <a:pt x="363" y="2283"/>
                  </a:cubicBezTo>
                  <a:cubicBezTo>
                    <a:pt x="388" y="2291"/>
                    <a:pt x="419" y="2295"/>
                    <a:pt x="453" y="2295"/>
                  </a:cubicBezTo>
                  <a:cubicBezTo>
                    <a:pt x="593" y="2295"/>
                    <a:pt x="779" y="2230"/>
                    <a:pt x="830" y="2142"/>
                  </a:cubicBezTo>
                  <a:cubicBezTo>
                    <a:pt x="1150" y="1589"/>
                    <a:pt x="1441" y="1020"/>
                    <a:pt x="1701" y="436"/>
                  </a:cubicBezTo>
                  <a:cubicBezTo>
                    <a:pt x="1743" y="340"/>
                    <a:pt x="1642" y="115"/>
                    <a:pt x="1541" y="33"/>
                  </a:cubicBezTo>
                  <a:cubicBezTo>
                    <a:pt x="1513" y="10"/>
                    <a:pt x="1460" y="0"/>
                    <a:pt x="140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796;p28">
              <a:extLst>
                <a:ext uri="{FF2B5EF4-FFF2-40B4-BE49-F238E27FC236}">
                  <a16:creationId xmlns="" xmlns:a16="http://schemas.microsoft.com/office/drawing/2014/main" id="{8C12FA79-BE85-4AB8-9789-6A4F7FDED2B5}"/>
                </a:ext>
              </a:extLst>
            </p:cNvPr>
            <p:cNvSpPr/>
            <p:nvPr/>
          </p:nvSpPr>
          <p:spPr>
            <a:xfrm>
              <a:off x="7496700" y="3090875"/>
              <a:ext cx="26775" cy="39600"/>
            </a:xfrm>
            <a:custGeom>
              <a:avLst/>
              <a:gdLst/>
              <a:ahLst/>
              <a:cxnLst/>
              <a:rect l="l" t="t" r="r" b="b"/>
              <a:pathLst>
                <a:path w="1071" h="1584" extrusionOk="0">
                  <a:moveTo>
                    <a:pt x="733" y="0"/>
                  </a:moveTo>
                  <a:cubicBezTo>
                    <a:pt x="611" y="0"/>
                    <a:pt x="431" y="90"/>
                    <a:pt x="386" y="185"/>
                  </a:cubicBezTo>
                  <a:cubicBezTo>
                    <a:pt x="225" y="501"/>
                    <a:pt x="129" y="854"/>
                    <a:pt x="1" y="1207"/>
                  </a:cubicBezTo>
                  <a:cubicBezTo>
                    <a:pt x="80" y="1350"/>
                    <a:pt x="120" y="1533"/>
                    <a:pt x="217" y="1569"/>
                  </a:cubicBezTo>
                  <a:cubicBezTo>
                    <a:pt x="240" y="1579"/>
                    <a:pt x="271" y="1583"/>
                    <a:pt x="304" y="1583"/>
                  </a:cubicBezTo>
                  <a:cubicBezTo>
                    <a:pt x="416" y="1583"/>
                    <a:pt x="561" y="1536"/>
                    <a:pt x="593" y="1473"/>
                  </a:cubicBezTo>
                  <a:cubicBezTo>
                    <a:pt x="776" y="1111"/>
                    <a:pt x="932" y="736"/>
                    <a:pt x="1042" y="345"/>
                  </a:cubicBezTo>
                  <a:cubicBezTo>
                    <a:pt x="1070" y="259"/>
                    <a:pt x="896" y="34"/>
                    <a:pt x="782" y="6"/>
                  </a:cubicBezTo>
                  <a:cubicBezTo>
                    <a:pt x="767" y="2"/>
                    <a:pt x="750" y="0"/>
                    <a:pt x="73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797;p28">
              <a:extLst>
                <a:ext uri="{FF2B5EF4-FFF2-40B4-BE49-F238E27FC236}">
                  <a16:creationId xmlns="" xmlns:a16="http://schemas.microsoft.com/office/drawing/2014/main" id="{2C086701-46DA-45CF-83FC-F584116F71B6}"/>
                </a:ext>
              </a:extLst>
            </p:cNvPr>
            <p:cNvSpPr/>
            <p:nvPr/>
          </p:nvSpPr>
          <p:spPr>
            <a:xfrm>
              <a:off x="7477475" y="2992650"/>
              <a:ext cx="36475" cy="58075"/>
            </a:xfrm>
            <a:custGeom>
              <a:avLst/>
              <a:gdLst/>
              <a:ahLst/>
              <a:cxnLst/>
              <a:rect l="l" t="t" r="r" b="b"/>
              <a:pathLst>
                <a:path w="1459" h="2323" extrusionOk="0">
                  <a:moveTo>
                    <a:pt x="1102" y="0"/>
                  </a:moveTo>
                  <a:cubicBezTo>
                    <a:pt x="948" y="0"/>
                    <a:pt x="723" y="98"/>
                    <a:pt x="667" y="214"/>
                  </a:cubicBezTo>
                  <a:cubicBezTo>
                    <a:pt x="423" y="700"/>
                    <a:pt x="203" y="1208"/>
                    <a:pt x="52" y="1731"/>
                  </a:cubicBezTo>
                  <a:cubicBezTo>
                    <a:pt x="1" y="1891"/>
                    <a:pt x="198" y="2125"/>
                    <a:pt x="285" y="2322"/>
                  </a:cubicBezTo>
                  <a:cubicBezTo>
                    <a:pt x="482" y="2230"/>
                    <a:pt x="785" y="2184"/>
                    <a:pt x="857" y="2034"/>
                  </a:cubicBezTo>
                  <a:cubicBezTo>
                    <a:pt x="1101" y="1529"/>
                    <a:pt x="1257" y="984"/>
                    <a:pt x="1458" y="416"/>
                  </a:cubicBezTo>
                  <a:cubicBezTo>
                    <a:pt x="1343" y="255"/>
                    <a:pt x="1261" y="21"/>
                    <a:pt x="1147" y="3"/>
                  </a:cubicBezTo>
                  <a:cubicBezTo>
                    <a:pt x="1133" y="1"/>
                    <a:pt x="1118" y="0"/>
                    <a:pt x="110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798;p28">
              <a:extLst>
                <a:ext uri="{FF2B5EF4-FFF2-40B4-BE49-F238E27FC236}">
                  <a16:creationId xmlns="" xmlns:a16="http://schemas.microsoft.com/office/drawing/2014/main" id="{89E54EF2-1BCB-46D2-9115-DB38C12F350A}"/>
                </a:ext>
              </a:extLst>
            </p:cNvPr>
            <p:cNvSpPr/>
            <p:nvPr/>
          </p:nvSpPr>
          <p:spPr>
            <a:xfrm>
              <a:off x="7456425" y="2891950"/>
              <a:ext cx="48275" cy="44075"/>
            </a:xfrm>
            <a:custGeom>
              <a:avLst/>
              <a:gdLst/>
              <a:ahLst/>
              <a:cxnLst/>
              <a:rect l="l" t="t" r="r" b="b"/>
              <a:pathLst>
                <a:path w="1931" h="1763" extrusionOk="0">
                  <a:moveTo>
                    <a:pt x="1601" y="0"/>
                  </a:moveTo>
                  <a:cubicBezTo>
                    <a:pt x="1543" y="0"/>
                    <a:pt x="1481" y="22"/>
                    <a:pt x="1421" y="71"/>
                  </a:cubicBezTo>
                  <a:cubicBezTo>
                    <a:pt x="979" y="418"/>
                    <a:pt x="572" y="808"/>
                    <a:pt x="206" y="1236"/>
                  </a:cubicBezTo>
                  <a:cubicBezTo>
                    <a:pt x="0" y="1486"/>
                    <a:pt x="204" y="1763"/>
                    <a:pt x="530" y="1763"/>
                  </a:cubicBezTo>
                  <a:cubicBezTo>
                    <a:pt x="538" y="1763"/>
                    <a:pt x="546" y="1762"/>
                    <a:pt x="554" y="1762"/>
                  </a:cubicBezTo>
                  <a:cubicBezTo>
                    <a:pt x="1013" y="1743"/>
                    <a:pt x="1869" y="923"/>
                    <a:pt x="1907" y="466"/>
                  </a:cubicBezTo>
                  <a:cubicBezTo>
                    <a:pt x="1931" y="203"/>
                    <a:pt x="1781" y="0"/>
                    <a:pt x="160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799;p28">
              <a:extLst>
                <a:ext uri="{FF2B5EF4-FFF2-40B4-BE49-F238E27FC236}">
                  <a16:creationId xmlns="" xmlns:a16="http://schemas.microsoft.com/office/drawing/2014/main" id="{3ACD0344-E5ED-45B2-8482-3CD37261C2E3}"/>
                </a:ext>
              </a:extLst>
            </p:cNvPr>
            <p:cNvSpPr/>
            <p:nvPr/>
          </p:nvSpPr>
          <p:spPr>
            <a:xfrm>
              <a:off x="7405175" y="2966725"/>
              <a:ext cx="42775" cy="50000"/>
            </a:xfrm>
            <a:custGeom>
              <a:avLst/>
              <a:gdLst/>
              <a:ahLst/>
              <a:cxnLst/>
              <a:rect l="l" t="t" r="r" b="b"/>
              <a:pathLst>
                <a:path w="1711" h="2000" extrusionOk="0">
                  <a:moveTo>
                    <a:pt x="1277" y="0"/>
                  </a:moveTo>
                  <a:cubicBezTo>
                    <a:pt x="1175" y="0"/>
                    <a:pt x="1061" y="31"/>
                    <a:pt x="1018" y="86"/>
                  </a:cubicBezTo>
                  <a:cubicBezTo>
                    <a:pt x="678" y="536"/>
                    <a:pt x="349" y="999"/>
                    <a:pt x="60" y="1485"/>
                  </a:cubicBezTo>
                  <a:cubicBezTo>
                    <a:pt x="0" y="1585"/>
                    <a:pt x="83" y="1852"/>
                    <a:pt x="188" y="1947"/>
                  </a:cubicBezTo>
                  <a:cubicBezTo>
                    <a:pt x="225" y="1982"/>
                    <a:pt x="310" y="1999"/>
                    <a:pt x="396" y="1999"/>
                  </a:cubicBezTo>
                  <a:cubicBezTo>
                    <a:pt x="492" y="1999"/>
                    <a:pt x="590" y="1978"/>
                    <a:pt x="623" y="1934"/>
                  </a:cubicBezTo>
                  <a:cubicBezTo>
                    <a:pt x="1004" y="1457"/>
                    <a:pt x="1348" y="948"/>
                    <a:pt x="1710" y="435"/>
                  </a:cubicBezTo>
                  <a:cubicBezTo>
                    <a:pt x="1572" y="233"/>
                    <a:pt x="1517" y="69"/>
                    <a:pt x="1408" y="23"/>
                  </a:cubicBezTo>
                  <a:cubicBezTo>
                    <a:pt x="1373" y="7"/>
                    <a:pt x="1327" y="0"/>
                    <a:pt x="127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800;p28">
              <a:extLst>
                <a:ext uri="{FF2B5EF4-FFF2-40B4-BE49-F238E27FC236}">
                  <a16:creationId xmlns="" xmlns:a16="http://schemas.microsoft.com/office/drawing/2014/main" id="{D43C35C1-4E1D-4CBD-8C40-BADB1C610B9C}"/>
                </a:ext>
              </a:extLst>
            </p:cNvPr>
            <p:cNvSpPr/>
            <p:nvPr/>
          </p:nvSpPr>
          <p:spPr>
            <a:xfrm>
              <a:off x="7380875" y="3055225"/>
              <a:ext cx="35900" cy="35500"/>
            </a:xfrm>
            <a:custGeom>
              <a:avLst/>
              <a:gdLst/>
              <a:ahLst/>
              <a:cxnLst/>
              <a:rect l="l" t="t" r="r" b="b"/>
              <a:pathLst>
                <a:path w="1436" h="1420" extrusionOk="0">
                  <a:moveTo>
                    <a:pt x="882" y="0"/>
                  </a:moveTo>
                  <a:cubicBezTo>
                    <a:pt x="868" y="0"/>
                    <a:pt x="858" y="3"/>
                    <a:pt x="853" y="8"/>
                  </a:cubicBezTo>
                  <a:cubicBezTo>
                    <a:pt x="552" y="317"/>
                    <a:pt x="284" y="656"/>
                    <a:pt x="51" y="1020"/>
                  </a:cubicBezTo>
                  <a:cubicBezTo>
                    <a:pt x="1" y="1102"/>
                    <a:pt x="156" y="1314"/>
                    <a:pt x="198" y="1419"/>
                  </a:cubicBezTo>
                  <a:cubicBezTo>
                    <a:pt x="670" y="1409"/>
                    <a:pt x="1435" y="534"/>
                    <a:pt x="1321" y="227"/>
                  </a:cubicBezTo>
                  <a:cubicBezTo>
                    <a:pt x="1281" y="122"/>
                    <a:pt x="983" y="0"/>
                    <a:pt x="88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801;p28">
              <a:extLst>
                <a:ext uri="{FF2B5EF4-FFF2-40B4-BE49-F238E27FC236}">
                  <a16:creationId xmlns="" xmlns:a16="http://schemas.microsoft.com/office/drawing/2014/main" id="{D480EB12-1821-4913-9A4E-BA4090B4E455}"/>
                </a:ext>
              </a:extLst>
            </p:cNvPr>
            <p:cNvSpPr/>
            <p:nvPr/>
          </p:nvSpPr>
          <p:spPr>
            <a:xfrm>
              <a:off x="7334250" y="3015350"/>
              <a:ext cx="37250" cy="44550"/>
            </a:xfrm>
            <a:custGeom>
              <a:avLst/>
              <a:gdLst/>
              <a:ahLst/>
              <a:cxnLst/>
              <a:rect l="l" t="t" r="r" b="b"/>
              <a:pathLst>
                <a:path w="1490" h="1782" extrusionOk="0">
                  <a:moveTo>
                    <a:pt x="1187" y="1"/>
                  </a:moveTo>
                  <a:cubicBezTo>
                    <a:pt x="1085" y="1"/>
                    <a:pt x="942" y="57"/>
                    <a:pt x="890" y="126"/>
                  </a:cubicBezTo>
                  <a:cubicBezTo>
                    <a:pt x="591" y="515"/>
                    <a:pt x="315" y="918"/>
                    <a:pt x="60" y="1336"/>
                  </a:cubicBezTo>
                  <a:cubicBezTo>
                    <a:pt x="0" y="1441"/>
                    <a:pt x="74" y="1630"/>
                    <a:pt x="82" y="1781"/>
                  </a:cubicBezTo>
                  <a:cubicBezTo>
                    <a:pt x="123" y="1776"/>
                    <a:pt x="168" y="1776"/>
                    <a:pt x="213" y="1776"/>
                  </a:cubicBezTo>
                  <a:cubicBezTo>
                    <a:pt x="233" y="1776"/>
                    <a:pt x="253" y="1776"/>
                    <a:pt x="273" y="1776"/>
                  </a:cubicBezTo>
                  <a:cubicBezTo>
                    <a:pt x="378" y="1776"/>
                    <a:pt x="478" y="1772"/>
                    <a:pt x="523" y="1721"/>
                  </a:cubicBezTo>
                  <a:cubicBezTo>
                    <a:pt x="867" y="1318"/>
                    <a:pt x="1169" y="882"/>
                    <a:pt x="1489" y="457"/>
                  </a:cubicBezTo>
                  <a:cubicBezTo>
                    <a:pt x="1380" y="236"/>
                    <a:pt x="1344" y="53"/>
                    <a:pt x="1251" y="11"/>
                  </a:cubicBezTo>
                  <a:cubicBezTo>
                    <a:pt x="1234" y="4"/>
                    <a:pt x="1211" y="1"/>
                    <a:pt x="118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802;p28">
              <a:extLst>
                <a:ext uri="{FF2B5EF4-FFF2-40B4-BE49-F238E27FC236}">
                  <a16:creationId xmlns="" xmlns:a16="http://schemas.microsoft.com/office/drawing/2014/main" id="{15CA7B35-4651-490A-B3E3-4BEBB17C1F14}"/>
                </a:ext>
              </a:extLst>
            </p:cNvPr>
            <p:cNvSpPr/>
            <p:nvPr/>
          </p:nvSpPr>
          <p:spPr>
            <a:xfrm>
              <a:off x="7860725" y="2673975"/>
              <a:ext cx="489125" cy="257650"/>
            </a:xfrm>
            <a:custGeom>
              <a:avLst/>
              <a:gdLst/>
              <a:ahLst/>
              <a:cxnLst/>
              <a:rect l="l" t="t" r="r" b="b"/>
              <a:pathLst>
                <a:path w="19565" h="10306" extrusionOk="0">
                  <a:moveTo>
                    <a:pt x="12815" y="2689"/>
                  </a:moveTo>
                  <a:cubicBezTo>
                    <a:pt x="12932" y="2906"/>
                    <a:pt x="13030" y="3023"/>
                    <a:pt x="13063" y="3153"/>
                  </a:cubicBezTo>
                  <a:cubicBezTo>
                    <a:pt x="13202" y="3684"/>
                    <a:pt x="13351" y="4214"/>
                    <a:pt x="13445" y="4750"/>
                  </a:cubicBezTo>
                  <a:cubicBezTo>
                    <a:pt x="13469" y="4927"/>
                    <a:pt x="13322" y="5130"/>
                    <a:pt x="13258" y="5322"/>
                  </a:cubicBezTo>
                  <a:cubicBezTo>
                    <a:pt x="13078" y="5228"/>
                    <a:pt x="12826" y="5180"/>
                    <a:pt x="12736" y="5032"/>
                  </a:cubicBezTo>
                  <a:cubicBezTo>
                    <a:pt x="12362" y="4410"/>
                    <a:pt x="12318" y="3721"/>
                    <a:pt x="12481" y="3022"/>
                  </a:cubicBezTo>
                  <a:cubicBezTo>
                    <a:pt x="12504" y="2913"/>
                    <a:pt x="12666" y="2833"/>
                    <a:pt x="12815" y="2689"/>
                  </a:cubicBezTo>
                  <a:close/>
                  <a:moveTo>
                    <a:pt x="2922" y="4311"/>
                  </a:moveTo>
                  <a:cubicBezTo>
                    <a:pt x="2929" y="4311"/>
                    <a:pt x="2935" y="4312"/>
                    <a:pt x="2942" y="4314"/>
                  </a:cubicBezTo>
                  <a:cubicBezTo>
                    <a:pt x="3103" y="4352"/>
                    <a:pt x="3328" y="4547"/>
                    <a:pt x="3355" y="4705"/>
                  </a:cubicBezTo>
                  <a:cubicBezTo>
                    <a:pt x="3409" y="5035"/>
                    <a:pt x="3350" y="5381"/>
                    <a:pt x="3335" y="5774"/>
                  </a:cubicBezTo>
                  <a:cubicBezTo>
                    <a:pt x="3177" y="5890"/>
                    <a:pt x="3033" y="6074"/>
                    <a:pt x="2877" y="6083"/>
                  </a:cubicBezTo>
                  <a:lnTo>
                    <a:pt x="2876" y="6083"/>
                  </a:lnTo>
                  <a:cubicBezTo>
                    <a:pt x="2875" y="6083"/>
                    <a:pt x="2874" y="6083"/>
                    <a:pt x="2873" y="6083"/>
                  </a:cubicBezTo>
                  <a:cubicBezTo>
                    <a:pt x="2768" y="6083"/>
                    <a:pt x="2574" y="5861"/>
                    <a:pt x="2554" y="5722"/>
                  </a:cubicBezTo>
                  <a:cubicBezTo>
                    <a:pt x="2504" y="5369"/>
                    <a:pt x="2494" y="5001"/>
                    <a:pt x="2551" y="4649"/>
                  </a:cubicBezTo>
                  <a:cubicBezTo>
                    <a:pt x="2574" y="4519"/>
                    <a:pt x="2805" y="4311"/>
                    <a:pt x="2922" y="4311"/>
                  </a:cubicBezTo>
                  <a:close/>
                  <a:moveTo>
                    <a:pt x="15077" y="4038"/>
                  </a:moveTo>
                  <a:cubicBezTo>
                    <a:pt x="15158" y="4038"/>
                    <a:pt x="15235" y="4083"/>
                    <a:pt x="15288" y="4185"/>
                  </a:cubicBezTo>
                  <a:cubicBezTo>
                    <a:pt x="15581" y="4726"/>
                    <a:pt x="15768" y="5324"/>
                    <a:pt x="15987" y="5900"/>
                  </a:cubicBezTo>
                  <a:cubicBezTo>
                    <a:pt x="16006" y="5941"/>
                    <a:pt x="15975" y="6008"/>
                    <a:pt x="15943" y="6192"/>
                  </a:cubicBezTo>
                  <a:cubicBezTo>
                    <a:pt x="15919" y="6191"/>
                    <a:pt x="15893" y="6190"/>
                    <a:pt x="15868" y="6190"/>
                  </a:cubicBezTo>
                  <a:cubicBezTo>
                    <a:pt x="15801" y="6190"/>
                    <a:pt x="15731" y="6194"/>
                    <a:pt x="15662" y="6194"/>
                  </a:cubicBezTo>
                  <a:cubicBezTo>
                    <a:pt x="15571" y="6194"/>
                    <a:pt x="15482" y="6186"/>
                    <a:pt x="15409" y="6149"/>
                  </a:cubicBezTo>
                  <a:cubicBezTo>
                    <a:pt x="14991" y="5933"/>
                    <a:pt x="14582" y="4752"/>
                    <a:pt x="14750" y="4321"/>
                  </a:cubicBezTo>
                  <a:cubicBezTo>
                    <a:pt x="14820" y="4146"/>
                    <a:pt x="14953" y="4038"/>
                    <a:pt x="15077" y="4038"/>
                  </a:cubicBezTo>
                  <a:close/>
                  <a:moveTo>
                    <a:pt x="8599" y="4367"/>
                  </a:moveTo>
                  <a:cubicBezTo>
                    <a:pt x="8679" y="4605"/>
                    <a:pt x="8819" y="4841"/>
                    <a:pt x="8825" y="5079"/>
                  </a:cubicBezTo>
                  <a:cubicBezTo>
                    <a:pt x="8838" y="5463"/>
                    <a:pt x="8796" y="5848"/>
                    <a:pt x="8703" y="6221"/>
                  </a:cubicBezTo>
                  <a:cubicBezTo>
                    <a:pt x="8654" y="6413"/>
                    <a:pt x="8451" y="6571"/>
                    <a:pt x="8315" y="6744"/>
                  </a:cubicBezTo>
                  <a:lnTo>
                    <a:pt x="8316" y="6745"/>
                  </a:lnTo>
                  <a:cubicBezTo>
                    <a:pt x="8146" y="6585"/>
                    <a:pt x="7846" y="6445"/>
                    <a:pt x="7822" y="6264"/>
                  </a:cubicBezTo>
                  <a:cubicBezTo>
                    <a:pt x="7760" y="5802"/>
                    <a:pt x="7820" y="5329"/>
                    <a:pt x="7834" y="4746"/>
                  </a:cubicBezTo>
                  <a:cubicBezTo>
                    <a:pt x="8101" y="4613"/>
                    <a:pt x="8351" y="4488"/>
                    <a:pt x="8599" y="4367"/>
                  </a:cubicBezTo>
                  <a:close/>
                  <a:moveTo>
                    <a:pt x="10499" y="5750"/>
                  </a:moveTo>
                  <a:cubicBezTo>
                    <a:pt x="10950" y="5953"/>
                    <a:pt x="11303" y="7165"/>
                    <a:pt x="11084" y="7451"/>
                  </a:cubicBezTo>
                  <a:cubicBezTo>
                    <a:pt x="10985" y="7576"/>
                    <a:pt x="10861" y="7635"/>
                    <a:pt x="10748" y="7635"/>
                  </a:cubicBezTo>
                  <a:cubicBezTo>
                    <a:pt x="10621" y="7635"/>
                    <a:pt x="10507" y="7561"/>
                    <a:pt x="10456" y="7424"/>
                  </a:cubicBezTo>
                  <a:cubicBezTo>
                    <a:pt x="10281" y="6983"/>
                    <a:pt x="10221" y="6493"/>
                    <a:pt x="10170" y="6016"/>
                  </a:cubicBezTo>
                  <a:cubicBezTo>
                    <a:pt x="10163" y="5930"/>
                    <a:pt x="10416" y="5812"/>
                    <a:pt x="10499" y="5750"/>
                  </a:cubicBezTo>
                  <a:close/>
                  <a:moveTo>
                    <a:pt x="5820" y="6172"/>
                  </a:moveTo>
                  <a:cubicBezTo>
                    <a:pt x="5847" y="6172"/>
                    <a:pt x="5871" y="6176"/>
                    <a:pt x="5889" y="6185"/>
                  </a:cubicBezTo>
                  <a:cubicBezTo>
                    <a:pt x="6233" y="6362"/>
                    <a:pt x="6575" y="7625"/>
                    <a:pt x="6432" y="8011"/>
                  </a:cubicBezTo>
                  <a:cubicBezTo>
                    <a:pt x="6357" y="8202"/>
                    <a:pt x="6222" y="8284"/>
                    <a:pt x="6099" y="8284"/>
                  </a:cubicBezTo>
                  <a:cubicBezTo>
                    <a:pt x="5991" y="8284"/>
                    <a:pt x="5892" y="8222"/>
                    <a:pt x="5850" y="8116"/>
                  </a:cubicBezTo>
                  <a:cubicBezTo>
                    <a:pt x="5624" y="7543"/>
                    <a:pt x="5521" y="6917"/>
                    <a:pt x="5395" y="6304"/>
                  </a:cubicBezTo>
                  <a:cubicBezTo>
                    <a:pt x="5395" y="6295"/>
                    <a:pt x="5666" y="6172"/>
                    <a:pt x="5820" y="6172"/>
                  </a:cubicBezTo>
                  <a:close/>
                  <a:moveTo>
                    <a:pt x="1807" y="7003"/>
                  </a:moveTo>
                  <a:cubicBezTo>
                    <a:pt x="1809" y="7003"/>
                    <a:pt x="1811" y="7003"/>
                    <a:pt x="1813" y="7003"/>
                  </a:cubicBezTo>
                  <a:cubicBezTo>
                    <a:pt x="1950" y="7017"/>
                    <a:pt x="2167" y="7130"/>
                    <a:pt x="2197" y="7245"/>
                  </a:cubicBezTo>
                  <a:cubicBezTo>
                    <a:pt x="2331" y="7739"/>
                    <a:pt x="2411" y="8257"/>
                    <a:pt x="2509" y="8751"/>
                  </a:cubicBezTo>
                  <a:cubicBezTo>
                    <a:pt x="2306" y="8923"/>
                    <a:pt x="2188" y="9102"/>
                    <a:pt x="2071" y="9102"/>
                  </a:cubicBezTo>
                  <a:cubicBezTo>
                    <a:pt x="2070" y="9102"/>
                    <a:pt x="2070" y="9102"/>
                    <a:pt x="2070" y="9102"/>
                  </a:cubicBezTo>
                  <a:lnTo>
                    <a:pt x="2068" y="9102"/>
                  </a:lnTo>
                  <a:cubicBezTo>
                    <a:pt x="1918" y="9098"/>
                    <a:pt x="1654" y="8966"/>
                    <a:pt x="1641" y="8863"/>
                  </a:cubicBezTo>
                  <a:cubicBezTo>
                    <a:pt x="1561" y="8331"/>
                    <a:pt x="1528" y="7793"/>
                    <a:pt x="1520" y="7254"/>
                  </a:cubicBezTo>
                  <a:cubicBezTo>
                    <a:pt x="1516" y="7166"/>
                    <a:pt x="1710" y="7003"/>
                    <a:pt x="1807" y="7003"/>
                  </a:cubicBezTo>
                  <a:close/>
                  <a:moveTo>
                    <a:pt x="17051" y="1"/>
                  </a:moveTo>
                  <a:cubicBezTo>
                    <a:pt x="16635" y="328"/>
                    <a:pt x="16260" y="625"/>
                    <a:pt x="15884" y="911"/>
                  </a:cubicBezTo>
                  <a:cubicBezTo>
                    <a:pt x="15800" y="977"/>
                    <a:pt x="15694" y="1020"/>
                    <a:pt x="15597" y="1046"/>
                  </a:cubicBezTo>
                  <a:cubicBezTo>
                    <a:pt x="15266" y="1135"/>
                    <a:pt x="14901" y="1142"/>
                    <a:pt x="14615" y="1296"/>
                  </a:cubicBezTo>
                  <a:cubicBezTo>
                    <a:pt x="11432" y="2417"/>
                    <a:pt x="8871" y="2740"/>
                    <a:pt x="5942" y="2740"/>
                  </a:cubicBezTo>
                  <a:cubicBezTo>
                    <a:pt x="5230" y="2740"/>
                    <a:pt x="4496" y="2721"/>
                    <a:pt x="3726" y="2689"/>
                  </a:cubicBezTo>
                  <a:cubicBezTo>
                    <a:pt x="2875" y="2655"/>
                    <a:pt x="1860" y="2625"/>
                    <a:pt x="1014" y="2525"/>
                  </a:cubicBezTo>
                  <a:cubicBezTo>
                    <a:pt x="1001" y="2559"/>
                    <a:pt x="809" y="3659"/>
                    <a:pt x="801" y="3694"/>
                  </a:cubicBezTo>
                  <a:lnTo>
                    <a:pt x="794" y="3711"/>
                  </a:lnTo>
                  <a:cubicBezTo>
                    <a:pt x="728" y="3970"/>
                    <a:pt x="662" y="4230"/>
                    <a:pt x="602" y="4487"/>
                  </a:cubicBezTo>
                  <a:cubicBezTo>
                    <a:pt x="588" y="4536"/>
                    <a:pt x="577" y="4591"/>
                    <a:pt x="567" y="4640"/>
                  </a:cubicBezTo>
                  <a:cubicBezTo>
                    <a:pt x="514" y="4866"/>
                    <a:pt x="466" y="5093"/>
                    <a:pt x="420" y="5316"/>
                  </a:cubicBezTo>
                  <a:cubicBezTo>
                    <a:pt x="320" y="5803"/>
                    <a:pt x="237" y="6287"/>
                    <a:pt x="173" y="6758"/>
                  </a:cubicBezTo>
                  <a:cubicBezTo>
                    <a:pt x="153" y="6883"/>
                    <a:pt x="139" y="7010"/>
                    <a:pt x="126" y="7134"/>
                  </a:cubicBezTo>
                  <a:cubicBezTo>
                    <a:pt x="15" y="8132"/>
                    <a:pt x="1" y="9085"/>
                    <a:pt x="133" y="9941"/>
                  </a:cubicBezTo>
                  <a:cubicBezTo>
                    <a:pt x="152" y="10068"/>
                    <a:pt x="174" y="10188"/>
                    <a:pt x="197" y="10306"/>
                  </a:cubicBezTo>
                  <a:cubicBezTo>
                    <a:pt x="2650" y="10064"/>
                    <a:pt x="5099" y="9777"/>
                    <a:pt x="7485" y="9097"/>
                  </a:cubicBezTo>
                  <a:cubicBezTo>
                    <a:pt x="9948" y="8393"/>
                    <a:pt x="12433" y="7760"/>
                    <a:pt x="14886" y="7007"/>
                  </a:cubicBezTo>
                  <a:cubicBezTo>
                    <a:pt x="15838" y="6717"/>
                    <a:pt x="16726" y="6200"/>
                    <a:pt x="17639" y="5771"/>
                  </a:cubicBezTo>
                  <a:cubicBezTo>
                    <a:pt x="17801" y="5696"/>
                    <a:pt x="18052" y="5591"/>
                    <a:pt x="18078" y="5464"/>
                  </a:cubicBezTo>
                  <a:cubicBezTo>
                    <a:pt x="18172" y="4940"/>
                    <a:pt x="18658" y="4877"/>
                    <a:pt x="18971" y="4611"/>
                  </a:cubicBezTo>
                  <a:cubicBezTo>
                    <a:pt x="19138" y="4474"/>
                    <a:pt x="19324" y="4363"/>
                    <a:pt x="19565" y="4196"/>
                  </a:cubicBezTo>
                  <a:cubicBezTo>
                    <a:pt x="19185" y="3484"/>
                    <a:pt x="18839" y="2780"/>
                    <a:pt x="18436" y="2113"/>
                  </a:cubicBezTo>
                  <a:cubicBezTo>
                    <a:pt x="18025" y="1425"/>
                    <a:pt x="17557" y="767"/>
                    <a:pt x="17051" y="1"/>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803;p28">
              <a:extLst>
                <a:ext uri="{FF2B5EF4-FFF2-40B4-BE49-F238E27FC236}">
                  <a16:creationId xmlns="" xmlns:a16="http://schemas.microsoft.com/office/drawing/2014/main" id="{1EA9A470-D720-429F-8AB6-6BF14A88D006}"/>
                </a:ext>
              </a:extLst>
            </p:cNvPr>
            <p:cNvSpPr/>
            <p:nvPr/>
          </p:nvSpPr>
          <p:spPr>
            <a:xfrm>
              <a:off x="8225300" y="2774900"/>
              <a:ext cx="35575" cy="53950"/>
            </a:xfrm>
            <a:custGeom>
              <a:avLst/>
              <a:gdLst/>
              <a:ahLst/>
              <a:cxnLst/>
              <a:rect l="l" t="t" r="r" b="b"/>
              <a:pathLst>
                <a:path w="1423" h="2158" extrusionOk="0">
                  <a:moveTo>
                    <a:pt x="495" y="1"/>
                  </a:moveTo>
                  <a:cubicBezTo>
                    <a:pt x="371" y="1"/>
                    <a:pt x="237" y="109"/>
                    <a:pt x="167" y="284"/>
                  </a:cubicBezTo>
                  <a:cubicBezTo>
                    <a:pt x="0" y="715"/>
                    <a:pt x="409" y="1896"/>
                    <a:pt x="827" y="2112"/>
                  </a:cubicBezTo>
                  <a:cubicBezTo>
                    <a:pt x="899" y="2149"/>
                    <a:pt x="988" y="2157"/>
                    <a:pt x="1079" y="2157"/>
                  </a:cubicBezTo>
                  <a:cubicBezTo>
                    <a:pt x="1148" y="2157"/>
                    <a:pt x="1218" y="2153"/>
                    <a:pt x="1285" y="2153"/>
                  </a:cubicBezTo>
                  <a:cubicBezTo>
                    <a:pt x="1310" y="2153"/>
                    <a:pt x="1336" y="2154"/>
                    <a:pt x="1360" y="2155"/>
                  </a:cubicBezTo>
                  <a:cubicBezTo>
                    <a:pt x="1392" y="1971"/>
                    <a:pt x="1423" y="1904"/>
                    <a:pt x="1404" y="1863"/>
                  </a:cubicBezTo>
                  <a:cubicBezTo>
                    <a:pt x="1185" y="1287"/>
                    <a:pt x="998" y="689"/>
                    <a:pt x="705" y="148"/>
                  </a:cubicBezTo>
                  <a:cubicBezTo>
                    <a:pt x="652" y="46"/>
                    <a:pt x="576" y="1"/>
                    <a:pt x="49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804;p28">
              <a:extLst>
                <a:ext uri="{FF2B5EF4-FFF2-40B4-BE49-F238E27FC236}">
                  <a16:creationId xmlns="" xmlns:a16="http://schemas.microsoft.com/office/drawing/2014/main" id="{F31B52B6-F463-439A-8A7E-B9331D92C48D}"/>
                </a:ext>
              </a:extLst>
            </p:cNvPr>
            <p:cNvSpPr/>
            <p:nvPr/>
          </p:nvSpPr>
          <p:spPr>
            <a:xfrm>
              <a:off x="8168675" y="2741200"/>
              <a:ext cx="28775" cy="65825"/>
            </a:xfrm>
            <a:custGeom>
              <a:avLst/>
              <a:gdLst/>
              <a:ahLst/>
              <a:cxnLst/>
              <a:rect l="l" t="t" r="r" b="b"/>
              <a:pathLst>
                <a:path w="1151" h="2633" extrusionOk="0">
                  <a:moveTo>
                    <a:pt x="497" y="0"/>
                  </a:moveTo>
                  <a:cubicBezTo>
                    <a:pt x="348" y="144"/>
                    <a:pt x="186" y="223"/>
                    <a:pt x="163" y="333"/>
                  </a:cubicBezTo>
                  <a:cubicBezTo>
                    <a:pt x="0" y="1032"/>
                    <a:pt x="44" y="1722"/>
                    <a:pt x="418" y="2343"/>
                  </a:cubicBezTo>
                  <a:cubicBezTo>
                    <a:pt x="508" y="2491"/>
                    <a:pt x="759" y="2539"/>
                    <a:pt x="940" y="2633"/>
                  </a:cubicBezTo>
                  <a:cubicBezTo>
                    <a:pt x="1004" y="2442"/>
                    <a:pt x="1151" y="2238"/>
                    <a:pt x="1127" y="2061"/>
                  </a:cubicBezTo>
                  <a:cubicBezTo>
                    <a:pt x="1033" y="1525"/>
                    <a:pt x="884" y="995"/>
                    <a:pt x="745" y="464"/>
                  </a:cubicBezTo>
                  <a:cubicBezTo>
                    <a:pt x="712" y="334"/>
                    <a:pt x="614" y="217"/>
                    <a:pt x="49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805;p28">
              <a:extLst>
                <a:ext uri="{FF2B5EF4-FFF2-40B4-BE49-F238E27FC236}">
                  <a16:creationId xmlns="" xmlns:a16="http://schemas.microsoft.com/office/drawing/2014/main" id="{32149361-CA70-42F6-9A6C-F1AD1E458389}"/>
                </a:ext>
              </a:extLst>
            </p:cNvPr>
            <p:cNvSpPr/>
            <p:nvPr/>
          </p:nvSpPr>
          <p:spPr>
            <a:xfrm>
              <a:off x="8114775" y="2817700"/>
              <a:ext cx="28525" cy="47150"/>
            </a:xfrm>
            <a:custGeom>
              <a:avLst/>
              <a:gdLst/>
              <a:ahLst/>
              <a:cxnLst/>
              <a:rect l="l" t="t" r="r" b="b"/>
              <a:pathLst>
                <a:path w="1141" h="1886" extrusionOk="0">
                  <a:moveTo>
                    <a:pt x="337" y="0"/>
                  </a:moveTo>
                  <a:cubicBezTo>
                    <a:pt x="254" y="62"/>
                    <a:pt x="1" y="181"/>
                    <a:pt x="8" y="266"/>
                  </a:cubicBezTo>
                  <a:cubicBezTo>
                    <a:pt x="59" y="743"/>
                    <a:pt x="121" y="1233"/>
                    <a:pt x="294" y="1674"/>
                  </a:cubicBezTo>
                  <a:cubicBezTo>
                    <a:pt x="345" y="1811"/>
                    <a:pt x="459" y="1885"/>
                    <a:pt x="586" y="1885"/>
                  </a:cubicBezTo>
                  <a:cubicBezTo>
                    <a:pt x="699" y="1885"/>
                    <a:pt x="823" y="1826"/>
                    <a:pt x="922" y="1700"/>
                  </a:cubicBezTo>
                  <a:cubicBezTo>
                    <a:pt x="1141" y="1416"/>
                    <a:pt x="788" y="204"/>
                    <a:pt x="33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806;p28">
              <a:extLst>
                <a:ext uri="{FF2B5EF4-FFF2-40B4-BE49-F238E27FC236}">
                  <a16:creationId xmlns="" xmlns:a16="http://schemas.microsoft.com/office/drawing/2014/main" id="{8CFADF2B-8919-451A-8391-BCDB8B722AC0}"/>
                </a:ext>
              </a:extLst>
            </p:cNvPr>
            <p:cNvSpPr/>
            <p:nvPr/>
          </p:nvSpPr>
          <p:spPr>
            <a:xfrm>
              <a:off x="7806750" y="2605675"/>
              <a:ext cx="429375" cy="142900"/>
            </a:xfrm>
            <a:custGeom>
              <a:avLst/>
              <a:gdLst/>
              <a:ahLst/>
              <a:cxnLst/>
              <a:rect l="l" t="t" r="r" b="b"/>
              <a:pathLst>
                <a:path w="17175" h="5716" extrusionOk="0">
                  <a:moveTo>
                    <a:pt x="14133" y="1370"/>
                  </a:moveTo>
                  <a:cubicBezTo>
                    <a:pt x="14228" y="1370"/>
                    <a:pt x="14338" y="1403"/>
                    <a:pt x="14437" y="1460"/>
                  </a:cubicBezTo>
                  <a:cubicBezTo>
                    <a:pt x="14811" y="1673"/>
                    <a:pt x="15185" y="2893"/>
                    <a:pt x="14975" y="3382"/>
                  </a:cubicBezTo>
                  <a:cubicBezTo>
                    <a:pt x="14916" y="3511"/>
                    <a:pt x="14817" y="3580"/>
                    <a:pt x="14715" y="3580"/>
                  </a:cubicBezTo>
                  <a:cubicBezTo>
                    <a:pt x="14616" y="3580"/>
                    <a:pt x="14515" y="3514"/>
                    <a:pt x="14449" y="3371"/>
                  </a:cubicBezTo>
                  <a:cubicBezTo>
                    <a:pt x="14206" y="2829"/>
                    <a:pt x="14000" y="2259"/>
                    <a:pt x="13900" y="1676"/>
                  </a:cubicBezTo>
                  <a:cubicBezTo>
                    <a:pt x="13862" y="1459"/>
                    <a:pt x="13977" y="1370"/>
                    <a:pt x="14133" y="1370"/>
                  </a:cubicBezTo>
                  <a:close/>
                  <a:moveTo>
                    <a:pt x="9331" y="2710"/>
                  </a:moveTo>
                  <a:cubicBezTo>
                    <a:pt x="9439" y="2710"/>
                    <a:pt x="9625" y="2898"/>
                    <a:pt x="9642" y="3018"/>
                  </a:cubicBezTo>
                  <a:cubicBezTo>
                    <a:pt x="9690" y="3411"/>
                    <a:pt x="9697" y="3807"/>
                    <a:pt x="9667" y="4202"/>
                  </a:cubicBezTo>
                  <a:cubicBezTo>
                    <a:pt x="9657" y="4314"/>
                    <a:pt x="9453" y="4498"/>
                    <a:pt x="9346" y="4498"/>
                  </a:cubicBezTo>
                  <a:cubicBezTo>
                    <a:pt x="9344" y="4498"/>
                    <a:pt x="9343" y="4498"/>
                    <a:pt x="9341" y="4498"/>
                  </a:cubicBezTo>
                  <a:cubicBezTo>
                    <a:pt x="9199" y="4482"/>
                    <a:pt x="8967" y="4334"/>
                    <a:pt x="8949" y="4214"/>
                  </a:cubicBezTo>
                  <a:cubicBezTo>
                    <a:pt x="8888" y="3826"/>
                    <a:pt x="8903" y="3429"/>
                    <a:pt x="8893" y="2998"/>
                  </a:cubicBezTo>
                  <a:cubicBezTo>
                    <a:pt x="9063" y="2878"/>
                    <a:pt x="9195" y="2712"/>
                    <a:pt x="9329" y="2710"/>
                  </a:cubicBezTo>
                  <a:cubicBezTo>
                    <a:pt x="9329" y="2710"/>
                    <a:pt x="9330" y="2710"/>
                    <a:pt x="9331" y="2710"/>
                  </a:cubicBezTo>
                  <a:close/>
                  <a:moveTo>
                    <a:pt x="5205" y="3578"/>
                  </a:moveTo>
                  <a:cubicBezTo>
                    <a:pt x="5224" y="3578"/>
                    <a:pt x="5242" y="3580"/>
                    <a:pt x="5257" y="3584"/>
                  </a:cubicBezTo>
                  <a:cubicBezTo>
                    <a:pt x="5595" y="3675"/>
                    <a:pt x="5810" y="4491"/>
                    <a:pt x="5591" y="5035"/>
                  </a:cubicBezTo>
                  <a:cubicBezTo>
                    <a:pt x="5506" y="5052"/>
                    <a:pt x="5353" y="5131"/>
                    <a:pt x="5212" y="5131"/>
                  </a:cubicBezTo>
                  <a:cubicBezTo>
                    <a:pt x="5184" y="5131"/>
                    <a:pt x="5156" y="5128"/>
                    <a:pt x="5130" y="5121"/>
                  </a:cubicBezTo>
                  <a:cubicBezTo>
                    <a:pt x="4843" y="5049"/>
                    <a:pt x="4612" y="4145"/>
                    <a:pt x="4799" y="3789"/>
                  </a:cubicBezTo>
                  <a:cubicBezTo>
                    <a:pt x="4858" y="3683"/>
                    <a:pt x="5068" y="3578"/>
                    <a:pt x="5205" y="3578"/>
                  </a:cubicBezTo>
                  <a:close/>
                  <a:moveTo>
                    <a:pt x="16499" y="1"/>
                  </a:moveTo>
                  <a:cubicBezTo>
                    <a:pt x="12599" y="1306"/>
                    <a:pt x="8694" y="2194"/>
                    <a:pt x="4645" y="2473"/>
                  </a:cubicBezTo>
                  <a:cubicBezTo>
                    <a:pt x="4473" y="2485"/>
                    <a:pt x="755" y="3506"/>
                    <a:pt x="585" y="3515"/>
                  </a:cubicBezTo>
                  <a:cubicBezTo>
                    <a:pt x="426" y="4003"/>
                    <a:pt x="312" y="3989"/>
                    <a:pt x="155" y="4499"/>
                  </a:cubicBezTo>
                  <a:cubicBezTo>
                    <a:pt x="0" y="4989"/>
                    <a:pt x="3357" y="4992"/>
                    <a:pt x="3216" y="5498"/>
                  </a:cubicBezTo>
                  <a:cubicBezTo>
                    <a:pt x="4327" y="5635"/>
                    <a:pt x="5445" y="5715"/>
                    <a:pt x="6574" y="5715"/>
                  </a:cubicBezTo>
                  <a:cubicBezTo>
                    <a:pt x="7399" y="5715"/>
                    <a:pt x="8230" y="5672"/>
                    <a:pt x="9068" y="5577"/>
                  </a:cubicBezTo>
                  <a:cubicBezTo>
                    <a:pt x="11972" y="5245"/>
                    <a:pt x="14581" y="4198"/>
                    <a:pt x="17174" y="2919"/>
                  </a:cubicBezTo>
                  <a:cubicBezTo>
                    <a:pt x="16953" y="1965"/>
                    <a:pt x="16736" y="1026"/>
                    <a:pt x="16499" y="1"/>
                  </a:cubicBezTo>
                  <a:close/>
                </a:path>
              </a:pathLst>
            </a:custGeom>
            <a:solidFill>
              <a:srgbClr val="FEB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807;p28">
              <a:extLst>
                <a:ext uri="{FF2B5EF4-FFF2-40B4-BE49-F238E27FC236}">
                  <a16:creationId xmlns="" xmlns:a16="http://schemas.microsoft.com/office/drawing/2014/main" id="{C43E9B96-D09D-4752-B224-BD4E97F3F77C}"/>
                </a:ext>
              </a:extLst>
            </p:cNvPr>
            <p:cNvSpPr/>
            <p:nvPr/>
          </p:nvSpPr>
          <p:spPr>
            <a:xfrm>
              <a:off x="8153300" y="2639900"/>
              <a:ext cx="33075" cy="55275"/>
            </a:xfrm>
            <a:custGeom>
              <a:avLst/>
              <a:gdLst/>
              <a:ahLst/>
              <a:cxnLst/>
              <a:rect l="l" t="t" r="r" b="b"/>
              <a:pathLst>
                <a:path w="1323" h="2211" extrusionOk="0">
                  <a:moveTo>
                    <a:pt x="271" y="1"/>
                  </a:moveTo>
                  <a:cubicBezTo>
                    <a:pt x="116" y="1"/>
                    <a:pt x="1" y="90"/>
                    <a:pt x="39" y="307"/>
                  </a:cubicBezTo>
                  <a:cubicBezTo>
                    <a:pt x="138" y="890"/>
                    <a:pt x="344" y="1460"/>
                    <a:pt x="588" y="2002"/>
                  </a:cubicBezTo>
                  <a:cubicBezTo>
                    <a:pt x="654" y="2145"/>
                    <a:pt x="755" y="2211"/>
                    <a:pt x="854" y="2211"/>
                  </a:cubicBezTo>
                  <a:cubicBezTo>
                    <a:pt x="955" y="2211"/>
                    <a:pt x="1054" y="2142"/>
                    <a:pt x="1113" y="2013"/>
                  </a:cubicBezTo>
                  <a:cubicBezTo>
                    <a:pt x="1323" y="1524"/>
                    <a:pt x="949" y="304"/>
                    <a:pt x="575" y="91"/>
                  </a:cubicBezTo>
                  <a:cubicBezTo>
                    <a:pt x="476" y="34"/>
                    <a:pt x="366" y="1"/>
                    <a:pt x="27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808;p28">
              <a:extLst>
                <a:ext uri="{FF2B5EF4-FFF2-40B4-BE49-F238E27FC236}">
                  <a16:creationId xmlns="" xmlns:a16="http://schemas.microsoft.com/office/drawing/2014/main" id="{C5A7A9A9-1584-4452-99F8-32E74C503C18}"/>
                </a:ext>
              </a:extLst>
            </p:cNvPr>
            <p:cNvSpPr/>
            <p:nvPr/>
          </p:nvSpPr>
          <p:spPr>
            <a:xfrm>
              <a:off x="8054725" y="2783175"/>
              <a:ext cx="26975" cy="59425"/>
            </a:xfrm>
            <a:custGeom>
              <a:avLst/>
              <a:gdLst/>
              <a:ahLst/>
              <a:cxnLst/>
              <a:rect l="l" t="t" r="r" b="b"/>
              <a:pathLst>
                <a:path w="1079" h="2377" extrusionOk="0">
                  <a:moveTo>
                    <a:pt x="840" y="0"/>
                  </a:moveTo>
                  <a:cubicBezTo>
                    <a:pt x="592" y="120"/>
                    <a:pt x="342" y="245"/>
                    <a:pt x="74" y="378"/>
                  </a:cubicBezTo>
                  <a:cubicBezTo>
                    <a:pt x="60" y="962"/>
                    <a:pt x="1" y="1435"/>
                    <a:pt x="63" y="1897"/>
                  </a:cubicBezTo>
                  <a:cubicBezTo>
                    <a:pt x="86" y="2077"/>
                    <a:pt x="386" y="2217"/>
                    <a:pt x="556" y="2376"/>
                  </a:cubicBezTo>
                  <a:cubicBezTo>
                    <a:pt x="691" y="2203"/>
                    <a:pt x="895" y="2045"/>
                    <a:pt x="944" y="1853"/>
                  </a:cubicBezTo>
                  <a:cubicBezTo>
                    <a:pt x="1037" y="1480"/>
                    <a:pt x="1078" y="1096"/>
                    <a:pt x="1066" y="711"/>
                  </a:cubicBezTo>
                  <a:cubicBezTo>
                    <a:pt x="1059" y="473"/>
                    <a:pt x="920" y="237"/>
                    <a:pt x="84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809;p28">
              <a:extLst>
                <a:ext uri="{FF2B5EF4-FFF2-40B4-BE49-F238E27FC236}">
                  <a16:creationId xmlns="" xmlns:a16="http://schemas.microsoft.com/office/drawing/2014/main" id="{EB69139C-9238-4BC8-819A-2A8802443A01}"/>
                </a:ext>
              </a:extLst>
            </p:cNvPr>
            <p:cNvSpPr/>
            <p:nvPr/>
          </p:nvSpPr>
          <p:spPr>
            <a:xfrm>
              <a:off x="7995575" y="2828250"/>
              <a:ext cx="29550" cy="52825"/>
            </a:xfrm>
            <a:custGeom>
              <a:avLst/>
              <a:gdLst/>
              <a:ahLst/>
              <a:cxnLst/>
              <a:rect l="l" t="t" r="r" b="b"/>
              <a:pathLst>
                <a:path w="1182" h="2113" extrusionOk="0">
                  <a:moveTo>
                    <a:pt x="425" y="1"/>
                  </a:moveTo>
                  <a:cubicBezTo>
                    <a:pt x="271" y="1"/>
                    <a:pt x="0" y="124"/>
                    <a:pt x="1" y="133"/>
                  </a:cubicBezTo>
                  <a:cubicBezTo>
                    <a:pt x="127" y="746"/>
                    <a:pt x="230" y="1372"/>
                    <a:pt x="455" y="1945"/>
                  </a:cubicBezTo>
                  <a:cubicBezTo>
                    <a:pt x="497" y="2051"/>
                    <a:pt x="596" y="2113"/>
                    <a:pt x="704" y="2113"/>
                  </a:cubicBezTo>
                  <a:cubicBezTo>
                    <a:pt x="828" y="2113"/>
                    <a:pt x="963" y="2031"/>
                    <a:pt x="1037" y="1840"/>
                  </a:cubicBezTo>
                  <a:cubicBezTo>
                    <a:pt x="1181" y="1454"/>
                    <a:pt x="838" y="191"/>
                    <a:pt x="495" y="14"/>
                  </a:cubicBezTo>
                  <a:cubicBezTo>
                    <a:pt x="477" y="5"/>
                    <a:pt x="453" y="1"/>
                    <a:pt x="42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810;p28">
              <a:extLst>
                <a:ext uri="{FF2B5EF4-FFF2-40B4-BE49-F238E27FC236}">
                  <a16:creationId xmlns="" xmlns:a16="http://schemas.microsoft.com/office/drawing/2014/main" id="{80E02F88-E3D0-418E-9D6A-9CFBFB4ECACB}"/>
                </a:ext>
              </a:extLst>
            </p:cNvPr>
            <p:cNvSpPr/>
            <p:nvPr/>
          </p:nvSpPr>
          <p:spPr>
            <a:xfrm>
              <a:off x="8028925" y="2673450"/>
              <a:ext cx="20300" cy="44675"/>
            </a:xfrm>
            <a:custGeom>
              <a:avLst/>
              <a:gdLst/>
              <a:ahLst/>
              <a:cxnLst/>
              <a:rect l="l" t="t" r="r" b="b"/>
              <a:pathLst>
                <a:path w="812" h="1787" extrusionOk="0">
                  <a:moveTo>
                    <a:pt x="445" y="0"/>
                  </a:moveTo>
                  <a:cubicBezTo>
                    <a:pt x="444" y="0"/>
                    <a:pt x="443" y="0"/>
                    <a:pt x="443" y="0"/>
                  </a:cubicBezTo>
                  <a:cubicBezTo>
                    <a:pt x="309" y="1"/>
                    <a:pt x="176" y="167"/>
                    <a:pt x="6" y="287"/>
                  </a:cubicBezTo>
                  <a:cubicBezTo>
                    <a:pt x="17" y="720"/>
                    <a:pt x="1" y="1115"/>
                    <a:pt x="62" y="1504"/>
                  </a:cubicBezTo>
                  <a:cubicBezTo>
                    <a:pt x="80" y="1622"/>
                    <a:pt x="312" y="1771"/>
                    <a:pt x="454" y="1787"/>
                  </a:cubicBezTo>
                  <a:cubicBezTo>
                    <a:pt x="456" y="1787"/>
                    <a:pt x="457" y="1787"/>
                    <a:pt x="459" y="1787"/>
                  </a:cubicBezTo>
                  <a:cubicBezTo>
                    <a:pt x="567" y="1787"/>
                    <a:pt x="771" y="1603"/>
                    <a:pt x="781" y="1491"/>
                  </a:cubicBezTo>
                  <a:cubicBezTo>
                    <a:pt x="811" y="1096"/>
                    <a:pt x="803" y="700"/>
                    <a:pt x="755" y="307"/>
                  </a:cubicBezTo>
                  <a:cubicBezTo>
                    <a:pt x="738" y="188"/>
                    <a:pt x="554" y="0"/>
                    <a:pt x="44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811;p28">
              <a:extLst>
                <a:ext uri="{FF2B5EF4-FFF2-40B4-BE49-F238E27FC236}">
                  <a16:creationId xmlns="" xmlns:a16="http://schemas.microsoft.com/office/drawing/2014/main" id="{7491C7E9-2A34-43C3-A026-F21B2C62E6ED}"/>
                </a:ext>
              </a:extLst>
            </p:cNvPr>
            <p:cNvSpPr/>
            <p:nvPr/>
          </p:nvSpPr>
          <p:spPr>
            <a:xfrm>
              <a:off x="7898600" y="2849025"/>
              <a:ext cx="24850" cy="52525"/>
            </a:xfrm>
            <a:custGeom>
              <a:avLst/>
              <a:gdLst/>
              <a:ahLst/>
              <a:cxnLst/>
              <a:rect l="l" t="t" r="r" b="b"/>
              <a:pathLst>
                <a:path w="994" h="2101" extrusionOk="0">
                  <a:moveTo>
                    <a:pt x="292" y="1"/>
                  </a:moveTo>
                  <a:cubicBezTo>
                    <a:pt x="195" y="1"/>
                    <a:pt x="1" y="164"/>
                    <a:pt x="5" y="252"/>
                  </a:cubicBezTo>
                  <a:cubicBezTo>
                    <a:pt x="13" y="791"/>
                    <a:pt x="46" y="1329"/>
                    <a:pt x="125" y="1861"/>
                  </a:cubicBezTo>
                  <a:cubicBezTo>
                    <a:pt x="139" y="1964"/>
                    <a:pt x="403" y="2096"/>
                    <a:pt x="553" y="2100"/>
                  </a:cubicBezTo>
                  <a:cubicBezTo>
                    <a:pt x="554" y="2100"/>
                    <a:pt x="554" y="2100"/>
                    <a:pt x="555" y="2100"/>
                  </a:cubicBezTo>
                  <a:cubicBezTo>
                    <a:pt x="672" y="2100"/>
                    <a:pt x="790" y="1921"/>
                    <a:pt x="993" y="1749"/>
                  </a:cubicBezTo>
                  <a:cubicBezTo>
                    <a:pt x="895" y="1255"/>
                    <a:pt x="815" y="737"/>
                    <a:pt x="682" y="243"/>
                  </a:cubicBezTo>
                  <a:cubicBezTo>
                    <a:pt x="652" y="128"/>
                    <a:pt x="435" y="15"/>
                    <a:pt x="298" y="1"/>
                  </a:cubicBezTo>
                  <a:cubicBezTo>
                    <a:pt x="296" y="1"/>
                    <a:pt x="294" y="1"/>
                    <a:pt x="29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812;p28">
              <a:extLst>
                <a:ext uri="{FF2B5EF4-FFF2-40B4-BE49-F238E27FC236}">
                  <a16:creationId xmlns="" xmlns:a16="http://schemas.microsoft.com/office/drawing/2014/main" id="{FD093466-7982-4938-978E-A0D6695EEB60}"/>
                </a:ext>
              </a:extLst>
            </p:cNvPr>
            <p:cNvSpPr/>
            <p:nvPr/>
          </p:nvSpPr>
          <p:spPr>
            <a:xfrm>
              <a:off x="7923025" y="2781750"/>
              <a:ext cx="22925" cy="44300"/>
            </a:xfrm>
            <a:custGeom>
              <a:avLst/>
              <a:gdLst/>
              <a:ahLst/>
              <a:cxnLst/>
              <a:rect l="l" t="t" r="r" b="b"/>
              <a:pathLst>
                <a:path w="917" h="1772" extrusionOk="0">
                  <a:moveTo>
                    <a:pt x="430" y="1"/>
                  </a:moveTo>
                  <a:cubicBezTo>
                    <a:pt x="313" y="1"/>
                    <a:pt x="81" y="208"/>
                    <a:pt x="58" y="338"/>
                  </a:cubicBezTo>
                  <a:cubicBezTo>
                    <a:pt x="1" y="690"/>
                    <a:pt x="12" y="1058"/>
                    <a:pt x="61" y="1411"/>
                  </a:cubicBezTo>
                  <a:cubicBezTo>
                    <a:pt x="81" y="1550"/>
                    <a:pt x="277" y="1772"/>
                    <a:pt x="381" y="1772"/>
                  </a:cubicBezTo>
                  <a:cubicBezTo>
                    <a:pt x="382" y="1772"/>
                    <a:pt x="383" y="1772"/>
                    <a:pt x="384" y="1772"/>
                  </a:cubicBezTo>
                  <a:cubicBezTo>
                    <a:pt x="539" y="1763"/>
                    <a:pt x="685" y="1579"/>
                    <a:pt x="842" y="1463"/>
                  </a:cubicBezTo>
                  <a:cubicBezTo>
                    <a:pt x="856" y="1070"/>
                    <a:pt x="917" y="724"/>
                    <a:pt x="862" y="394"/>
                  </a:cubicBezTo>
                  <a:cubicBezTo>
                    <a:pt x="835" y="236"/>
                    <a:pt x="611" y="41"/>
                    <a:pt x="448" y="3"/>
                  </a:cubicBezTo>
                  <a:cubicBezTo>
                    <a:pt x="443" y="1"/>
                    <a:pt x="436" y="1"/>
                    <a:pt x="43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813;p28">
              <a:extLst>
                <a:ext uri="{FF2B5EF4-FFF2-40B4-BE49-F238E27FC236}">
                  <a16:creationId xmlns="" xmlns:a16="http://schemas.microsoft.com/office/drawing/2014/main" id="{0D1ADB08-8B5F-4E70-B7E5-2C9F94F3074C}"/>
                </a:ext>
              </a:extLst>
            </p:cNvPr>
            <p:cNvSpPr/>
            <p:nvPr/>
          </p:nvSpPr>
          <p:spPr>
            <a:xfrm>
              <a:off x="7922050" y="2695100"/>
              <a:ext cx="30000" cy="38875"/>
            </a:xfrm>
            <a:custGeom>
              <a:avLst/>
              <a:gdLst/>
              <a:ahLst/>
              <a:cxnLst/>
              <a:rect l="l" t="t" r="r" b="b"/>
              <a:pathLst>
                <a:path w="1200" h="1555" extrusionOk="0">
                  <a:moveTo>
                    <a:pt x="593" y="1"/>
                  </a:moveTo>
                  <a:cubicBezTo>
                    <a:pt x="456" y="1"/>
                    <a:pt x="246" y="106"/>
                    <a:pt x="187" y="213"/>
                  </a:cubicBezTo>
                  <a:cubicBezTo>
                    <a:pt x="0" y="569"/>
                    <a:pt x="231" y="1474"/>
                    <a:pt x="518" y="1545"/>
                  </a:cubicBezTo>
                  <a:cubicBezTo>
                    <a:pt x="544" y="1552"/>
                    <a:pt x="571" y="1555"/>
                    <a:pt x="598" y="1555"/>
                  </a:cubicBezTo>
                  <a:cubicBezTo>
                    <a:pt x="740" y="1555"/>
                    <a:pt x="894" y="1475"/>
                    <a:pt x="979" y="1458"/>
                  </a:cubicBezTo>
                  <a:cubicBezTo>
                    <a:pt x="1199" y="914"/>
                    <a:pt x="983" y="98"/>
                    <a:pt x="645" y="7"/>
                  </a:cubicBezTo>
                  <a:cubicBezTo>
                    <a:pt x="630" y="3"/>
                    <a:pt x="612" y="1"/>
                    <a:pt x="59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814;p28">
              <a:extLst>
                <a:ext uri="{FF2B5EF4-FFF2-40B4-BE49-F238E27FC236}">
                  <a16:creationId xmlns="" xmlns:a16="http://schemas.microsoft.com/office/drawing/2014/main" id="{E0DDD879-93DD-4C93-9BDC-34CCF8971F03}"/>
                </a:ext>
              </a:extLst>
            </p:cNvPr>
            <p:cNvSpPr/>
            <p:nvPr/>
          </p:nvSpPr>
          <p:spPr>
            <a:xfrm>
              <a:off x="7864050" y="2922500"/>
              <a:ext cx="1650" cy="9125"/>
            </a:xfrm>
            <a:custGeom>
              <a:avLst/>
              <a:gdLst/>
              <a:ahLst/>
              <a:cxnLst/>
              <a:rect l="l" t="t" r="r" b="b"/>
              <a:pathLst>
                <a:path w="66" h="365" extrusionOk="0">
                  <a:moveTo>
                    <a:pt x="1" y="0"/>
                  </a:moveTo>
                  <a:cubicBezTo>
                    <a:pt x="16" y="123"/>
                    <a:pt x="38" y="245"/>
                    <a:pt x="65" y="365"/>
                  </a:cubicBezTo>
                  <a:cubicBezTo>
                    <a:pt x="42" y="247"/>
                    <a:pt x="20" y="127"/>
                    <a:pt x="1" y="0"/>
                  </a:cubicBezTo>
                  <a:close/>
                </a:path>
              </a:pathLst>
            </a:custGeom>
            <a:solidFill>
              <a:srgbClr val="F46C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815;p28">
              <a:extLst>
                <a:ext uri="{FF2B5EF4-FFF2-40B4-BE49-F238E27FC236}">
                  <a16:creationId xmlns="" xmlns:a16="http://schemas.microsoft.com/office/drawing/2014/main" id="{7A26ADF2-338D-4DE1-9FCC-1FCC0D2F450E}"/>
                </a:ext>
              </a:extLst>
            </p:cNvPr>
            <p:cNvSpPr/>
            <p:nvPr/>
          </p:nvSpPr>
          <p:spPr>
            <a:xfrm>
              <a:off x="7801375" y="2530575"/>
              <a:ext cx="756100" cy="420875"/>
            </a:xfrm>
            <a:custGeom>
              <a:avLst/>
              <a:gdLst/>
              <a:ahLst/>
              <a:cxnLst/>
              <a:rect l="l" t="t" r="r" b="b"/>
              <a:pathLst>
                <a:path w="30244" h="16835" extrusionOk="0">
                  <a:moveTo>
                    <a:pt x="25185" y="926"/>
                  </a:moveTo>
                  <a:cubicBezTo>
                    <a:pt x="25577" y="926"/>
                    <a:pt x="25633" y="1147"/>
                    <a:pt x="25378" y="1600"/>
                  </a:cubicBezTo>
                  <a:cubicBezTo>
                    <a:pt x="24962" y="2334"/>
                    <a:pt x="24504" y="3037"/>
                    <a:pt x="24065" y="3756"/>
                  </a:cubicBezTo>
                  <a:cubicBezTo>
                    <a:pt x="23959" y="3926"/>
                    <a:pt x="23847" y="4090"/>
                    <a:pt x="23738" y="4258"/>
                  </a:cubicBezTo>
                  <a:cubicBezTo>
                    <a:pt x="23709" y="4243"/>
                    <a:pt x="23652" y="4226"/>
                    <a:pt x="23650" y="4205"/>
                  </a:cubicBezTo>
                  <a:cubicBezTo>
                    <a:pt x="23572" y="3587"/>
                    <a:pt x="23318" y="3292"/>
                    <a:pt x="22983" y="3292"/>
                  </a:cubicBezTo>
                  <a:cubicBezTo>
                    <a:pt x="22740" y="3292"/>
                    <a:pt x="22455" y="3446"/>
                    <a:pt x="22163" y="3744"/>
                  </a:cubicBezTo>
                  <a:cubicBezTo>
                    <a:pt x="21548" y="4366"/>
                    <a:pt x="20966" y="5011"/>
                    <a:pt x="20283" y="5735"/>
                  </a:cubicBezTo>
                  <a:cubicBezTo>
                    <a:pt x="20246" y="5524"/>
                    <a:pt x="20212" y="5343"/>
                    <a:pt x="20184" y="5166"/>
                  </a:cubicBezTo>
                  <a:cubicBezTo>
                    <a:pt x="20165" y="5036"/>
                    <a:pt x="20193" y="4811"/>
                    <a:pt x="20130" y="4782"/>
                  </a:cubicBezTo>
                  <a:cubicBezTo>
                    <a:pt x="20069" y="4755"/>
                    <a:pt x="19990" y="4741"/>
                    <a:pt x="19911" y="4741"/>
                  </a:cubicBezTo>
                  <a:cubicBezTo>
                    <a:pt x="19829" y="4741"/>
                    <a:pt x="19746" y="4757"/>
                    <a:pt x="19681" y="4789"/>
                  </a:cubicBezTo>
                  <a:cubicBezTo>
                    <a:pt x="19192" y="5023"/>
                    <a:pt x="18718" y="5297"/>
                    <a:pt x="18166" y="5594"/>
                  </a:cubicBezTo>
                  <a:cubicBezTo>
                    <a:pt x="17980" y="4816"/>
                    <a:pt x="17799" y="4111"/>
                    <a:pt x="17651" y="3401"/>
                  </a:cubicBezTo>
                  <a:cubicBezTo>
                    <a:pt x="17621" y="3266"/>
                    <a:pt x="17699" y="3090"/>
                    <a:pt x="17767" y="2950"/>
                  </a:cubicBezTo>
                  <a:cubicBezTo>
                    <a:pt x="18228" y="2047"/>
                    <a:pt x="19067" y="1555"/>
                    <a:pt x="19954" y="1067"/>
                  </a:cubicBezTo>
                  <a:lnTo>
                    <a:pt x="19954" y="1067"/>
                  </a:lnTo>
                  <a:cubicBezTo>
                    <a:pt x="19754" y="1584"/>
                    <a:pt x="19518" y="2093"/>
                    <a:pt x="19367" y="2624"/>
                  </a:cubicBezTo>
                  <a:cubicBezTo>
                    <a:pt x="19298" y="2868"/>
                    <a:pt x="19384" y="3152"/>
                    <a:pt x="19404" y="3419"/>
                  </a:cubicBezTo>
                  <a:cubicBezTo>
                    <a:pt x="19650" y="3367"/>
                    <a:pt x="19933" y="3373"/>
                    <a:pt x="20141" y="3253"/>
                  </a:cubicBezTo>
                  <a:cubicBezTo>
                    <a:pt x="21203" y="2641"/>
                    <a:pt x="22221" y="1953"/>
                    <a:pt x="23301" y="1383"/>
                  </a:cubicBezTo>
                  <a:cubicBezTo>
                    <a:pt x="23800" y="1118"/>
                    <a:pt x="24407" y="1024"/>
                    <a:pt x="24974" y="943"/>
                  </a:cubicBezTo>
                  <a:cubicBezTo>
                    <a:pt x="25053" y="932"/>
                    <a:pt x="25123" y="926"/>
                    <a:pt x="25185" y="926"/>
                  </a:cubicBezTo>
                  <a:close/>
                  <a:moveTo>
                    <a:pt x="22742" y="4085"/>
                  </a:moveTo>
                  <a:cubicBezTo>
                    <a:pt x="22829" y="4114"/>
                    <a:pt x="22915" y="4148"/>
                    <a:pt x="23001" y="4181"/>
                  </a:cubicBezTo>
                  <a:cubicBezTo>
                    <a:pt x="22911" y="4744"/>
                    <a:pt x="22805" y="5309"/>
                    <a:pt x="22740" y="5873"/>
                  </a:cubicBezTo>
                  <a:cubicBezTo>
                    <a:pt x="22717" y="6086"/>
                    <a:pt x="22719" y="6410"/>
                    <a:pt x="22840" y="6501"/>
                  </a:cubicBezTo>
                  <a:cubicBezTo>
                    <a:pt x="22893" y="6539"/>
                    <a:pt x="22970" y="6554"/>
                    <a:pt x="23057" y="6554"/>
                  </a:cubicBezTo>
                  <a:cubicBezTo>
                    <a:pt x="23199" y="6554"/>
                    <a:pt x="23366" y="6513"/>
                    <a:pt x="23490" y="6463"/>
                  </a:cubicBezTo>
                  <a:cubicBezTo>
                    <a:pt x="24534" y="6025"/>
                    <a:pt x="25539" y="5470"/>
                    <a:pt x="26618" y="5130"/>
                  </a:cubicBezTo>
                  <a:cubicBezTo>
                    <a:pt x="27322" y="4911"/>
                    <a:pt x="28121" y="4969"/>
                    <a:pt x="28880" y="4937"/>
                  </a:cubicBezTo>
                  <a:cubicBezTo>
                    <a:pt x="28892" y="4937"/>
                    <a:pt x="28904" y="4937"/>
                    <a:pt x="28915" y="4937"/>
                  </a:cubicBezTo>
                  <a:cubicBezTo>
                    <a:pt x="29262" y="4937"/>
                    <a:pt x="29368" y="5169"/>
                    <a:pt x="29192" y="5477"/>
                  </a:cubicBezTo>
                  <a:cubicBezTo>
                    <a:pt x="29019" y="5773"/>
                    <a:pt x="28848" y="6114"/>
                    <a:pt x="28581" y="6307"/>
                  </a:cubicBezTo>
                  <a:cubicBezTo>
                    <a:pt x="27533" y="7076"/>
                    <a:pt x="26460" y="7817"/>
                    <a:pt x="25185" y="8178"/>
                  </a:cubicBezTo>
                  <a:cubicBezTo>
                    <a:pt x="24411" y="8401"/>
                    <a:pt x="23649" y="8671"/>
                    <a:pt x="22884" y="8932"/>
                  </a:cubicBezTo>
                  <a:cubicBezTo>
                    <a:pt x="22794" y="8964"/>
                    <a:pt x="22714" y="8981"/>
                    <a:pt x="22644" y="8981"/>
                  </a:cubicBezTo>
                  <a:cubicBezTo>
                    <a:pt x="22476" y="8981"/>
                    <a:pt x="22354" y="8886"/>
                    <a:pt x="22234" y="8670"/>
                  </a:cubicBezTo>
                  <a:cubicBezTo>
                    <a:pt x="21866" y="7993"/>
                    <a:pt x="21428" y="7361"/>
                    <a:pt x="21058" y="6688"/>
                  </a:cubicBezTo>
                  <a:cubicBezTo>
                    <a:pt x="20969" y="6526"/>
                    <a:pt x="20956" y="6216"/>
                    <a:pt x="21055" y="6087"/>
                  </a:cubicBezTo>
                  <a:cubicBezTo>
                    <a:pt x="21590" y="5400"/>
                    <a:pt x="22172" y="4745"/>
                    <a:pt x="22742" y="4085"/>
                  </a:cubicBezTo>
                  <a:close/>
                  <a:moveTo>
                    <a:pt x="20311" y="0"/>
                  </a:moveTo>
                  <a:cubicBezTo>
                    <a:pt x="20142" y="0"/>
                    <a:pt x="19948" y="50"/>
                    <a:pt x="19834" y="131"/>
                  </a:cubicBezTo>
                  <a:cubicBezTo>
                    <a:pt x="18949" y="768"/>
                    <a:pt x="18099" y="1456"/>
                    <a:pt x="17191" y="2167"/>
                  </a:cubicBezTo>
                  <a:cubicBezTo>
                    <a:pt x="17180" y="2167"/>
                    <a:pt x="17169" y="2167"/>
                    <a:pt x="17157" y="2167"/>
                  </a:cubicBezTo>
                  <a:cubicBezTo>
                    <a:pt x="17102" y="2167"/>
                    <a:pt x="17028" y="2164"/>
                    <a:pt x="16945" y="2164"/>
                  </a:cubicBezTo>
                  <a:cubicBezTo>
                    <a:pt x="16823" y="2164"/>
                    <a:pt x="16680" y="2172"/>
                    <a:pt x="16548" y="2213"/>
                  </a:cubicBezTo>
                  <a:cubicBezTo>
                    <a:pt x="14271" y="2906"/>
                    <a:pt x="12012" y="3654"/>
                    <a:pt x="9650" y="4045"/>
                  </a:cubicBezTo>
                  <a:cubicBezTo>
                    <a:pt x="7975" y="4321"/>
                    <a:pt x="2490" y="5726"/>
                    <a:pt x="807" y="5862"/>
                  </a:cubicBezTo>
                  <a:cubicBezTo>
                    <a:pt x="722" y="6120"/>
                    <a:pt x="634" y="6385"/>
                    <a:pt x="549" y="6657"/>
                  </a:cubicBezTo>
                  <a:cubicBezTo>
                    <a:pt x="719" y="6650"/>
                    <a:pt x="881" y="6647"/>
                    <a:pt x="1053" y="6635"/>
                  </a:cubicBezTo>
                  <a:cubicBezTo>
                    <a:pt x="5102" y="6357"/>
                    <a:pt x="12816" y="4309"/>
                    <a:pt x="16715" y="3005"/>
                  </a:cubicBezTo>
                  <a:cubicBezTo>
                    <a:pt x="16952" y="4030"/>
                    <a:pt x="17169" y="4969"/>
                    <a:pt x="17390" y="5925"/>
                  </a:cubicBezTo>
                  <a:cubicBezTo>
                    <a:pt x="14798" y="7203"/>
                    <a:pt x="13035" y="7470"/>
                    <a:pt x="9445" y="7656"/>
                  </a:cubicBezTo>
                  <a:cubicBezTo>
                    <a:pt x="8712" y="7694"/>
                    <a:pt x="7551" y="7716"/>
                    <a:pt x="6280" y="7716"/>
                  </a:cubicBezTo>
                  <a:cubicBezTo>
                    <a:pt x="4096" y="7716"/>
                    <a:pt x="1587" y="7653"/>
                    <a:pt x="371" y="7503"/>
                  </a:cubicBezTo>
                  <a:cubicBezTo>
                    <a:pt x="291" y="7776"/>
                    <a:pt x="73" y="7808"/>
                    <a:pt x="0" y="8084"/>
                  </a:cubicBezTo>
                  <a:lnTo>
                    <a:pt x="2926" y="8364"/>
                  </a:lnTo>
                  <a:cubicBezTo>
                    <a:pt x="4254" y="8478"/>
                    <a:pt x="5957" y="8593"/>
                    <a:pt x="6809" y="8593"/>
                  </a:cubicBezTo>
                  <a:cubicBezTo>
                    <a:pt x="11058" y="8593"/>
                    <a:pt x="12723" y="8418"/>
                    <a:pt x="16992" y="7033"/>
                  </a:cubicBezTo>
                  <a:cubicBezTo>
                    <a:pt x="17277" y="6878"/>
                    <a:pt x="17644" y="6872"/>
                    <a:pt x="17973" y="6783"/>
                  </a:cubicBezTo>
                  <a:cubicBezTo>
                    <a:pt x="18072" y="6757"/>
                    <a:pt x="18176" y="6714"/>
                    <a:pt x="18260" y="6648"/>
                  </a:cubicBezTo>
                  <a:cubicBezTo>
                    <a:pt x="18636" y="6361"/>
                    <a:pt x="19011" y="6064"/>
                    <a:pt x="19428" y="5738"/>
                  </a:cubicBezTo>
                  <a:cubicBezTo>
                    <a:pt x="19933" y="6504"/>
                    <a:pt x="20401" y="7161"/>
                    <a:pt x="20812" y="7851"/>
                  </a:cubicBezTo>
                  <a:cubicBezTo>
                    <a:pt x="21213" y="8516"/>
                    <a:pt x="21560" y="9220"/>
                    <a:pt x="21940" y="9932"/>
                  </a:cubicBezTo>
                  <a:cubicBezTo>
                    <a:pt x="21699" y="10099"/>
                    <a:pt x="21513" y="10210"/>
                    <a:pt x="21347" y="10347"/>
                  </a:cubicBezTo>
                  <a:cubicBezTo>
                    <a:pt x="21033" y="10613"/>
                    <a:pt x="20547" y="10677"/>
                    <a:pt x="20453" y="11200"/>
                  </a:cubicBezTo>
                  <a:cubicBezTo>
                    <a:pt x="20426" y="11329"/>
                    <a:pt x="20175" y="11433"/>
                    <a:pt x="20014" y="11507"/>
                  </a:cubicBezTo>
                  <a:cubicBezTo>
                    <a:pt x="19101" y="11936"/>
                    <a:pt x="18213" y="12454"/>
                    <a:pt x="17261" y="12743"/>
                  </a:cubicBezTo>
                  <a:cubicBezTo>
                    <a:pt x="14808" y="13497"/>
                    <a:pt x="12323" y="14129"/>
                    <a:pt x="9860" y="14833"/>
                  </a:cubicBezTo>
                  <a:cubicBezTo>
                    <a:pt x="7474" y="15513"/>
                    <a:pt x="5025" y="15800"/>
                    <a:pt x="2572" y="16043"/>
                  </a:cubicBezTo>
                  <a:cubicBezTo>
                    <a:pt x="2623" y="16312"/>
                    <a:pt x="2696" y="16577"/>
                    <a:pt x="2792" y="16835"/>
                  </a:cubicBezTo>
                  <a:cubicBezTo>
                    <a:pt x="3182" y="16804"/>
                    <a:pt x="3575" y="16769"/>
                    <a:pt x="3968" y="16718"/>
                  </a:cubicBezTo>
                  <a:cubicBezTo>
                    <a:pt x="6741" y="16355"/>
                    <a:pt x="9457" y="15797"/>
                    <a:pt x="12154" y="15115"/>
                  </a:cubicBezTo>
                  <a:cubicBezTo>
                    <a:pt x="13859" y="14683"/>
                    <a:pt x="15539" y="14147"/>
                    <a:pt x="17214" y="13614"/>
                  </a:cubicBezTo>
                  <a:cubicBezTo>
                    <a:pt x="19260" y="12961"/>
                    <a:pt x="21111" y="11960"/>
                    <a:pt x="22561" y="10319"/>
                  </a:cubicBezTo>
                  <a:cubicBezTo>
                    <a:pt x="22720" y="10135"/>
                    <a:pt x="22868" y="9893"/>
                    <a:pt x="23076" y="9811"/>
                  </a:cubicBezTo>
                  <a:cubicBezTo>
                    <a:pt x="23879" y="9502"/>
                    <a:pt x="24697" y="9228"/>
                    <a:pt x="25519" y="8970"/>
                  </a:cubicBezTo>
                  <a:cubicBezTo>
                    <a:pt x="26877" y="8547"/>
                    <a:pt x="28029" y="7764"/>
                    <a:pt x="29103" y="6877"/>
                  </a:cubicBezTo>
                  <a:cubicBezTo>
                    <a:pt x="29464" y="6579"/>
                    <a:pt x="29713" y="6100"/>
                    <a:pt x="29909" y="5656"/>
                  </a:cubicBezTo>
                  <a:cubicBezTo>
                    <a:pt x="30244" y="4904"/>
                    <a:pt x="29936" y="4378"/>
                    <a:pt x="29129" y="4179"/>
                  </a:cubicBezTo>
                  <a:cubicBezTo>
                    <a:pt x="28741" y="4086"/>
                    <a:pt x="28355" y="4038"/>
                    <a:pt x="27972" y="4038"/>
                  </a:cubicBezTo>
                  <a:cubicBezTo>
                    <a:pt x="27413" y="4038"/>
                    <a:pt x="26861" y="4139"/>
                    <a:pt x="26318" y="4346"/>
                  </a:cubicBezTo>
                  <a:cubicBezTo>
                    <a:pt x="25462" y="4669"/>
                    <a:pt x="24618" y="5032"/>
                    <a:pt x="23768" y="5376"/>
                  </a:cubicBezTo>
                  <a:cubicBezTo>
                    <a:pt x="23755" y="5380"/>
                    <a:pt x="23741" y="5382"/>
                    <a:pt x="23725" y="5382"/>
                  </a:cubicBezTo>
                  <a:cubicBezTo>
                    <a:pt x="23694" y="5382"/>
                    <a:pt x="23658" y="5376"/>
                    <a:pt x="23616" y="5376"/>
                  </a:cubicBezTo>
                  <a:cubicBezTo>
                    <a:pt x="23630" y="5214"/>
                    <a:pt x="23644" y="5072"/>
                    <a:pt x="23643" y="5062"/>
                  </a:cubicBezTo>
                  <a:cubicBezTo>
                    <a:pt x="23993" y="4853"/>
                    <a:pt x="24360" y="4759"/>
                    <a:pt x="24514" y="4524"/>
                  </a:cubicBezTo>
                  <a:cubicBezTo>
                    <a:pt x="25089" y="3660"/>
                    <a:pt x="25672" y="2785"/>
                    <a:pt x="26113" y="1850"/>
                  </a:cubicBezTo>
                  <a:cubicBezTo>
                    <a:pt x="26291" y="1476"/>
                    <a:pt x="26344" y="1162"/>
                    <a:pt x="26301" y="904"/>
                  </a:cubicBezTo>
                  <a:cubicBezTo>
                    <a:pt x="26195" y="754"/>
                    <a:pt x="26102" y="593"/>
                    <a:pt x="26025" y="425"/>
                  </a:cubicBezTo>
                  <a:cubicBezTo>
                    <a:pt x="25792" y="235"/>
                    <a:pt x="25427" y="128"/>
                    <a:pt x="24931" y="128"/>
                  </a:cubicBezTo>
                  <a:cubicBezTo>
                    <a:pt x="24917" y="128"/>
                    <a:pt x="24902" y="128"/>
                    <a:pt x="24887" y="128"/>
                  </a:cubicBezTo>
                  <a:cubicBezTo>
                    <a:pt x="23734" y="134"/>
                    <a:pt x="22772" y="652"/>
                    <a:pt x="21829" y="1237"/>
                  </a:cubicBezTo>
                  <a:cubicBezTo>
                    <a:pt x="21409" y="1497"/>
                    <a:pt x="20971" y="1726"/>
                    <a:pt x="20468" y="2013"/>
                  </a:cubicBezTo>
                  <a:cubicBezTo>
                    <a:pt x="20606" y="1515"/>
                    <a:pt x="20752" y="1150"/>
                    <a:pt x="20784" y="774"/>
                  </a:cubicBezTo>
                  <a:cubicBezTo>
                    <a:pt x="20807" y="537"/>
                    <a:pt x="20731" y="173"/>
                    <a:pt x="20568" y="61"/>
                  </a:cubicBezTo>
                  <a:cubicBezTo>
                    <a:pt x="20508" y="19"/>
                    <a:pt x="20414" y="0"/>
                    <a:pt x="2031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 name="Google Shape;2059;p45">
            <a:extLst>
              <a:ext uri="{FF2B5EF4-FFF2-40B4-BE49-F238E27FC236}">
                <a16:creationId xmlns="" xmlns:a16="http://schemas.microsoft.com/office/drawing/2014/main" id="{2286AF50-BAAE-49F2-949B-5186042159AD}"/>
              </a:ext>
            </a:extLst>
          </p:cNvPr>
          <p:cNvGrpSpPr/>
          <p:nvPr/>
        </p:nvGrpSpPr>
        <p:grpSpPr>
          <a:xfrm flipH="1">
            <a:off x="17082953" y="4700011"/>
            <a:ext cx="1370214" cy="1810052"/>
            <a:chOff x="3676859" y="1785855"/>
            <a:chExt cx="1447727" cy="2414596"/>
          </a:xfrm>
        </p:grpSpPr>
        <p:grpSp>
          <p:nvGrpSpPr>
            <p:cNvPr id="125" name="Google Shape;2060;p45">
              <a:extLst>
                <a:ext uri="{FF2B5EF4-FFF2-40B4-BE49-F238E27FC236}">
                  <a16:creationId xmlns="" xmlns:a16="http://schemas.microsoft.com/office/drawing/2014/main" id="{270F0D28-638C-47BC-A2BA-45647FDC1B04}"/>
                </a:ext>
              </a:extLst>
            </p:cNvPr>
            <p:cNvGrpSpPr/>
            <p:nvPr/>
          </p:nvGrpSpPr>
          <p:grpSpPr>
            <a:xfrm>
              <a:off x="3676859" y="1785855"/>
              <a:ext cx="1447727" cy="2414596"/>
              <a:chOff x="2261400" y="366500"/>
              <a:chExt cx="3063325" cy="5109175"/>
            </a:xfrm>
          </p:grpSpPr>
          <p:sp>
            <p:nvSpPr>
              <p:cNvPr id="132" name="Google Shape;2061;p45">
                <a:extLst>
                  <a:ext uri="{FF2B5EF4-FFF2-40B4-BE49-F238E27FC236}">
                    <a16:creationId xmlns="" xmlns:a16="http://schemas.microsoft.com/office/drawing/2014/main" id="{942E1A64-B6FE-4BCD-97C2-9789999E8A9B}"/>
                  </a:ext>
                </a:extLst>
              </p:cNvPr>
              <p:cNvSpPr/>
              <p:nvPr/>
            </p:nvSpPr>
            <p:spPr>
              <a:xfrm>
                <a:off x="2787825" y="1897300"/>
                <a:ext cx="587025" cy="1775025"/>
              </a:xfrm>
              <a:custGeom>
                <a:avLst/>
                <a:gdLst/>
                <a:ahLst/>
                <a:cxnLst/>
                <a:rect l="l" t="t" r="r" b="b"/>
                <a:pathLst>
                  <a:path w="23481" h="71001" extrusionOk="0">
                    <a:moveTo>
                      <a:pt x="21236" y="0"/>
                    </a:moveTo>
                    <a:cubicBezTo>
                      <a:pt x="17082" y="0"/>
                      <a:pt x="10486" y="5204"/>
                      <a:pt x="8947" y="7441"/>
                    </a:cubicBezTo>
                    <a:cubicBezTo>
                      <a:pt x="4053" y="15044"/>
                      <a:pt x="2713" y="23984"/>
                      <a:pt x="1240" y="32780"/>
                    </a:cubicBezTo>
                    <a:cubicBezTo>
                      <a:pt x="580" y="36906"/>
                      <a:pt x="609" y="41047"/>
                      <a:pt x="496" y="45325"/>
                    </a:cubicBezTo>
                    <a:cubicBezTo>
                      <a:pt x="388" y="49464"/>
                      <a:pt x="0" y="53734"/>
                      <a:pt x="861" y="57760"/>
                    </a:cubicBezTo>
                    <a:cubicBezTo>
                      <a:pt x="2727" y="65541"/>
                      <a:pt x="7871" y="69404"/>
                      <a:pt x="15151" y="70837"/>
                    </a:cubicBezTo>
                    <a:cubicBezTo>
                      <a:pt x="15564" y="70848"/>
                      <a:pt x="15699" y="70989"/>
                      <a:pt x="16114" y="71001"/>
                    </a:cubicBezTo>
                    <a:lnTo>
                      <a:pt x="23481" y="783"/>
                    </a:lnTo>
                    <a:cubicBezTo>
                      <a:pt x="22891" y="235"/>
                      <a:pt x="22118" y="0"/>
                      <a:pt x="212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2062;p45">
                <a:extLst>
                  <a:ext uri="{FF2B5EF4-FFF2-40B4-BE49-F238E27FC236}">
                    <a16:creationId xmlns="" xmlns:a16="http://schemas.microsoft.com/office/drawing/2014/main" id="{EED182E4-B7ED-4E1A-86DD-97072C9B2F13}"/>
                  </a:ext>
                </a:extLst>
              </p:cNvPr>
              <p:cNvSpPr/>
              <p:nvPr/>
            </p:nvSpPr>
            <p:spPr>
              <a:xfrm>
                <a:off x="3185500" y="3121600"/>
                <a:ext cx="1967600" cy="1764850"/>
              </a:xfrm>
              <a:custGeom>
                <a:avLst/>
                <a:gdLst/>
                <a:ahLst/>
                <a:cxnLst/>
                <a:rect l="l" t="t" r="r" b="b"/>
                <a:pathLst>
                  <a:path w="78704" h="70594" extrusionOk="0">
                    <a:moveTo>
                      <a:pt x="50708" y="0"/>
                    </a:moveTo>
                    <a:cubicBezTo>
                      <a:pt x="46592" y="0"/>
                      <a:pt x="42844" y="1144"/>
                      <a:pt x="39095" y="3040"/>
                    </a:cubicBezTo>
                    <a:cubicBezTo>
                      <a:pt x="34259" y="5486"/>
                      <a:pt x="29108" y="7186"/>
                      <a:pt x="24100" y="9230"/>
                    </a:cubicBezTo>
                    <a:cubicBezTo>
                      <a:pt x="21682" y="10217"/>
                      <a:pt x="19309" y="11182"/>
                      <a:pt x="16794" y="11894"/>
                    </a:cubicBezTo>
                    <a:cubicBezTo>
                      <a:pt x="15816" y="12169"/>
                      <a:pt x="15290" y="12417"/>
                      <a:pt x="14859" y="13095"/>
                    </a:cubicBezTo>
                    <a:cubicBezTo>
                      <a:pt x="12623" y="13541"/>
                      <a:pt x="10370" y="13880"/>
                      <a:pt x="8132" y="13880"/>
                    </a:cubicBezTo>
                    <a:cubicBezTo>
                      <a:pt x="6368" y="13880"/>
                      <a:pt x="4614" y="13670"/>
                      <a:pt x="2886" y="13136"/>
                    </a:cubicBezTo>
                    <a:cubicBezTo>
                      <a:pt x="2692" y="13076"/>
                      <a:pt x="2501" y="13048"/>
                      <a:pt x="2315" y="13048"/>
                    </a:cubicBezTo>
                    <a:cubicBezTo>
                      <a:pt x="1025" y="13048"/>
                      <a:pt x="0" y="14385"/>
                      <a:pt x="339" y="15683"/>
                    </a:cubicBezTo>
                    <a:cubicBezTo>
                      <a:pt x="470" y="16186"/>
                      <a:pt x="653" y="16665"/>
                      <a:pt x="857" y="17135"/>
                    </a:cubicBezTo>
                    <a:cubicBezTo>
                      <a:pt x="695" y="17412"/>
                      <a:pt x="588" y="17741"/>
                      <a:pt x="576" y="18135"/>
                    </a:cubicBezTo>
                    <a:cubicBezTo>
                      <a:pt x="393" y="24601"/>
                      <a:pt x="767" y="30345"/>
                      <a:pt x="5272" y="35460"/>
                    </a:cubicBezTo>
                    <a:cubicBezTo>
                      <a:pt x="9326" y="40064"/>
                      <a:pt x="14423" y="41420"/>
                      <a:pt x="20294" y="42194"/>
                    </a:cubicBezTo>
                    <a:cubicBezTo>
                      <a:pt x="21878" y="42402"/>
                      <a:pt x="23413" y="42551"/>
                      <a:pt x="24938" y="42551"/>
                    </a:cubicBezTo>
                    <a:cubicBezTo>
                      <a:pt x="26627" y="42551"/>
                      <a:pt x="28303" y="42368"/>
                      <a:pt x="30020" y="41880"/>
                    </a:cubicBezTo>
                    <a:cubicBezTo>
                      <a:pt x="30164" y="41838"/>
                      <a:pt x="30308" y="41785"/>
                      <a:pt x="30450" y="41741"/>
                    </a:cubicBezTo>
                    <a:cubicBezTo>
                      <a:pt x="31692" y="41694"/>
                      <a:pt x="32929" y="41419"/>
                      <a:pt x="34147" y="41018"/>
                    </a:cubicBezTo>
                    <a:lnTo>
                      <a:pt x="34147" y="41018"/>
                    </a:lnTo>
                    <a:cubicBezTo>
                      <a:pt x="32082" y="42885"/>
                      <a:pt x="30144" y="44892"/>
                      <a:pt x="28303" y="47000"/>
                    </a:cubicBezTo>
                    <a:cubicBezTo>
                      <a:pt x="28087" y="47247"/>
                      <a:pt x="27944" y="47508"/>
                      <a:pt x="27859" y="47772"/>
                    </a:cubicBezTo>
                    <a:cubicBezTo>
                      <a:pt x="26894" y="48604"/>
                      <a:pt x="25919" y="49428"/>
                      <a:pt x="24960" y="50269"/>
                    </a:cubicBezTo>
                    <a:cubicBezTo>
                      <a:pt x="23387" y="51648"/>
                      <a:pt x="22344" y="53007"/>
                      <a:pt x="22140" y="54364"/>
                    </a:cubicBezTo>
                    <a:cubicBezTo>
                      <a:pt x="21502" y="54968"/>
                      <a:pt x="21269" y="55924"/>
                      <a:pt x="21769" y="56857"/>
                    </a:cubicBezTo>
                    <a:cubicBezTo>
                      <a:pt x="23223" y="59573"/>
                      <a:pt x="25576" y="61583"/>
                      <a:pt x="27446" y="64003"/>
                    </a:cubicBezTo>
                    <a:cubicBezTo>
                      <a:pt x="28982" y="65990"/>
                      <a:pt x="30994" y="69288"/>
                      <a:pt x="33327" y="70356"/>
                    </a:cubicBezTo>
                    <a:cubicBezTo>
                      <a:pt x="33687" y="70521"/>
                      <a:pt x="34039" y="70593"/>
                      <a:pt x="34381" y="70593"/>
                    </a:cubicBezTo>
                    <a:cubicBezTo>
                      <a:pt x="35904" y="70593"/>
                      <a:pt x="37244" y="69168"/>
                      <a:pt x="38362" y="68212"/>
                    </a:cubicBezTo>
                    <a:cubicBezTo>
                      <a:pt x="41429" y="65590"/>
                      <a:pt x="44064" y="62400"/>
                      <a:pt x="46875" y="59515"/>
                    </a:cubicBezTo>
                    <a:cubicBezTo>
                      <a:pt x="52302" y="53952"/>
                      <a:pt x="58353" y="48893"/>
                      <a:pt x="63092" y="42677"/>
                    </a:cubicBezTo>
                    <a:cubicBezTo>
                      <a:pt x="63796" y="41755"/>
                      <a:pt x="64476" y="40814"/>
                      <a:pt x="65148" y="39869"/>
                    </a:cubicBezTo>
                    <a:cubicBezTo>
                      <a:pt x="65437" y="39773"/>
                      <a:pt x="65702" y="39615"/>
                      <a:pt x="65905" y="39369"/>
                    </a:cubicBezTo>
                    <a:cubicBezTo>
                      <a:pt x="67426" y="37527"/>
                      <a:pt x="69188" y="35831"/>
                      <a:pt x="70265" y="33671"/>
                    </a:cubicBezTo>
                    <a:cubicBezTo>
                      <a:pt x="70506" y="33191"/>
                      <a:pt x="70545" y="32725"/>
                      <a:pt x="70457" y="32302"/>
                    </a:cubicBezTo>
                    <a:cubicBezTo>
                      <a:pt x="70874" y="31721"/>
                      <a:pt x="71296" y="31144"/>
                      <a:pt x="71695" y="30554"/>
                    </a:cubicBezTo>
                    <a:cubicBezTo>
                      <a:pt x="72063" y="30377"/>
                      <a:pt x="72394" y="30096"/>
                      <a:pt x="72646" y="29738"/>
                    </a:cubicBezTo>
                    <a:cubicBezTo>
                      <a:pt x="73752" y="28177"/>
                      <a:pt x="74987" y="26828"/>
                      <a:pt x="75651" y="25000"/>
                    </a:cubicBezTo>
                    <a:cubicBezTo>
                      <a:pt x="75778" y="24653"/>
                      <a:pt x="75766" y="24292"/>
                      <a:pt x="75670" y="23952"/>
                    </a:cubicBezTo>
                    <a:cubicBezTo>
                      <a:pt x="76041" y="23349"/>
                      <a:pt x="76396" y="22738"/>
                      <a:pt x="76720" y="22110"/>
                    </a:cubicBezTo>
                    <a:cubicBezTo>
                      <a:pt x="76963" y="21780"/>
                      <a:pt x="77171" y="21431"/>
                      <a:pt x="77317" y="21053"/>
                    </a:cubicBezTo>
                    <a:cubicBezTo>
                      <a:pt x="77356" y="20944"/>
                      <a:pt x="77383" y="20831"/>
                      <a:pt x="77397" y="20716"/>
                    </a:cubicBezTo>
                    <a:cubicBezTo>
                      <a:pt x="78078" y="19140"/>
                      <a:pt x="78625" y="17355"/>
                      <a:pt x="78652" y="15689"/>
                    </a:cubicBezTo>
                    <a:cubicBezTo>
                      <a:pt x="78703" y="12606"/>
                      <a:pt x="77546" y="11122"/>
                      <a:pt x="76480" y="8372"/>
                    </a:cubicBezTo>
                    <a:cubicBezTo>
                      <a:pt x="76255" y="7791"/>
                      <a:pt x="75858" y="7414"/>
                      <a:pt x="75399" y="7198"/>
                    </a:cubicBezTo>
                    <a:cubicBezTo>
                      <a:pt x="73488" y="4247"/>
                      <a:pt x="69806" y="2967"/>
                      <a:pt x="66636" y="1776"/>
                    </a:cubicBezTo>
                    <a:cubicBezTo>
                      <a:pt x="62106" y="73"/>
                      <a:pt x="57527" y="536"/>
                      <a:pt x="52813" y="99"/>
                    </a:cubicBezTo>
                    <a:cubicBezTo>
                      <a:pt x="52100" y="32"/>
                      <a:pt x="51399" y="0"/>
                      <a:pt x="507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2063;p45">
                <a:extLst>
                  <a:ext uri="{FF2B5EF4-FFF2-40B4-BE49-F238E27FC236}">
                    <a16:creationId xmlns="" xmlns:a16="http://schemas.microsoft.com/office/drawing/2014/main" id="{3484CA02-359F-4CA5-81BE-49C2ED255397}"/>
                  </a:ext>
                </a:extLst>
              </p:cNvPr>
              <p:cNvSpPr/>
              <p:nvPr/>
            </p:nvSpPr>
            <p:spPr>
              <a:xfrm>
                <a:off x="4271350" y="3891075"/>
                <a:ext cx="747375" cy="938350"/>
              </a:xfrm>
              <a:custGeom>
                <a:avLst/>
                <a:gdLst/>
                <a:ahLst/>
                <a:cxnLst/>
                <a:rect l="l" t="t" r="r" b="b"/>
                <a:pathLst>
                  <a:path w="29895" h="37534" extrusionOk="0">
                    <a:moveTo>
                      <a:pt x="28365" y="0"/>
                    </a:moveTo>
                    <a:cubicBezTo>
                      <a:pt x="27919" y="0"/>
                      <a:pt x="27471" y="250"/>
                      <a:pt x="27360" y="743"/>
                    </a:cubicBezTo>
                    <a:cubicBezTo>
                      <a:pt x="26851" y="3012"/>
                      <a:pt x="25050" y="4594"/>
                      <a:pt x="23841" y="6501"/>
                    </a:cubicBezTo>
                    <a:cubicBezTo>
                      <a:pt x="23699" y="6725"/>
                      <a:pt x="23658" y="6944"/>
                      <a:pt x="23685" y="7145"/>
                    </a:cubicBezTo>
                    <a:cubicBezTo>
                      <a:pt x="21497" y="9057"/>
                      <a:pt x="19836" y="11382"/>
                      <a:pt x="18122" y="13779"/>
                    </a:cubicBezTo>
                    <a:cubicBezTo>
                      <a:pt x="16051" y="16671"/>
                      <a:pt x="13315" y="18990"/>
                      <a:pt x="11037" y="21717"/>
                    </a:cubicBezTo>
                    <a:cubicBezTo>
                      <a:pt x="10805" y="21844"/>
                      <a:pt x="10600" y="22017"/>
                      <a:pt x="10436" y="22224"/>
                    </a:cubicBezTo>
                    <a:cubicBezTo>
                      <a:pt x="7869" y="25405"/>
                      <a:pt x="3834" y="27689"/>
                      <a:pt x="1792" y="31229"/>
                    </a:cubicBezTo>
                    <a:cubicBezTo>
                      <a:pt x="1551" y="31315"/>
                      <a:pt x="1306" y="31394"/>
                      <a:pt x="1066" y="31486"/>
                    </a:cubicBezTo>
                    <a:cubicBezTo>
                      <a:pt x="375" y="31753"/>
                      <a:pt x="0" y="32635"/>
                      <a:pt x="610" y="33216"/>
                    </a:cubicBezTo>
                    <a:cubicBezTo>
                      <a:pt x="1126" y="33707"/>
                      <a:pt x="1738" y="33948"/>
                      <a:pt x="2391" y="34058"/>
                    </a:cubicBezTo>
                    <a:cubicBezTo>
                      <a:pt x="2567" y="34184"/>
                      <a:pt x="2754" y="34295"/>
                      <a:pt x="2965" y="34377"/>
                    </a:cubicBezTo>
                    <a:cubicBezTo>
                      <a:pt x="6376" y="35702"/>
                      <a:pt x="9969" y="36085"/>
                      <a:pt x="13478" y="37053"/>
                    </a:cubicBezTo>
                    <a:cubicBezTo>
                      <a:pt x="14470" y="37327"/>
                      <a:pt x="15500" y="37533"/>
                      <a:pt x="16493" y="37533"/>
                    </a:cubicBezTo>
                    <a:cubicBezTo>
                      <a:pt x="17826" y="37533"/>
                      <a:pt x="19091" y="37161"/>
                      <a:pt x="20102" y="36081"/>
                    </a:cubicBezTo>
                    <a:cubicBezTo>
                      <a:pt x="21798" y="34267"/>
                      <a:pt x="22316" y="30165"/>
                      <a:pt x="23084" y="27899"/>
                    </a:cubicBezTo>
                    <a:cubicBezTo>
                      <a:pt x="24417" y="23951"/>
                      <a:pt x="25864" y="19907"/>
                      <a:pt x="26835" y="15855"/>
                    </a:cubicBezTo>
                    <a:cubicBezTo>
                      <a:pt x="26995" y="15185"/>
                      <a:pt x="26799" y="14517"/>
                      <a:pt x="26408" y="14016"/>
                    </a:cubicBezTo>
                    <a:cubicBezTo>
                      <a:pt x="27114" y="12193"/>
                      <a:pt x="27772" y="10359"/>
                      <a:pt x="28078" y="8402"/>
                    </a:cubicBezTo>
                    <a:cubicBezTo>
                      <a:pt x="28113" y="8171"/>
                      <a:pt x="28104" y="7933"/>
                      <a:pt x="28066" y="7697"/>
                    </a:cubicBezTo>
                    <a:cubicBezTo>
                      <a:pt x="28710" y="5389"/>
                      <a:pt x="29894" y="3254"/>
                      <a:pt x="29355" y="743"/>
                    </a:cubicBezTo>
                    <a:cubicBezTo>
                      <a:pt x="29249" y="247"/>
                      <a:pt x="28808" y="0"/>
                      <a:pt x="283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2064;p45">
                <a:extLst>
                  <a:ext uri="{FF2B5EF4-FFF2-40B4-BE49-F238E27FC236}">
                    <a16:creationId xmlns="" xmlns:a16="http://schemas.microsoft.com/office/drawing/2014/main" id="{82C12CB3-1FF4-4AA7-A172-DD5FA2B10187}"/>
                  </a:ext>
                </a:extLst>
              </p:cNvPr>
              <p:cNvSpPr/>
              <p:nvPr/>
            </p:nvSpPr>
            <p:spPr>
              <a:xfrm>
                <a:off x="3299025" y="1929375"/>
                <a:ext cx="476525" cy="414825"/>
              </a:xfrm>
              <a:custGeom>
                <a:avLst/>
                <a:gdLst/>
                <a:ahLst/>
                <a:cxnLst/>
                <a:rect l="l" t="t" r="r" b="b"/>
                <a:pathLst>
                  <a:path w="19061" h="16593" extrusionOk="0">
                    <a:moveTo>
                      <a:pt x="2687" y="0"/>
                    </a:moveTo>
                    <a:cubicBezTo>
                      <a:pt x="2248" y="0"/>
                      <a:pt x="1806" y="271"/>
                      <a:pt x="1661" y="749"/>
                    </a:cubicBezTo>
                    <a:cubicBezTo>
                      <a:pt x="1498" y="1286"/>
                      <a:pt x="1390" y="1775"/>
                      <a:pt x="1328" y="2241"/>
                    </a:cubicBezTo>
                    <a:cubicBezTo>
                      <a:pt x="1321" y="2248"/>
                      <a:pt x="1313" y="2252"/>
                      <a:pt x="1307" y="2259"/>
                    </a:cubicBezTo>
                    <a:cubicBezTo>
                      <a:pt x="0" y="3730"/>
                      <a:pt x="404" y="5667"/>
                      <a:pt x="1623" y="7113"/>
                    </a:cubicBezTo>
                    <a:cubicBezTo>
                      <a:pt x="2442" y="8084"/>
                      <a:pt x="3207" y="8547"/>
                      <a:pt x="4437" y="8842"/>
                    </a:cubicBezTo>
                    <a:cubicBezTo>
                      <a:pt x="4752" y="8918"/>
                      <a:pt x="5095" y="8937"/>
                      <a:pt x="5439" y="8937"/>
                    </a:cubicBezTo>
                    <a:cubicBezTo>
                      <a:pt x="5783" y="8937"/>
                      <a:pt x="6128" y="8918"/>
                      <a:pt x="6448" y="8918"/>
                    </a:cubicBezTo>
                    <a:cubicBezTo>
                      <a:pt x="7293" y="8918"/>
                      <a:pt x="8105" y="9213"/>
                      <a:pt x="8894" y="9557"/>
                    </a:cubicBezTo>
                    <a:cubicBezTo>
                      <a:pt x="9138" y="9708"/>
                      <a:pt x="9394" y="9839"/>
                      <a:pt x="9660" y="9948"/>
                    </a:cubicBezTo>
                    <a:cubicBezTo>
                      <a:pt x="9573" y="12474"/>
                      <a:pt x="10664" y="14972"/>
                      <a:pt x="13016" y="16199"/>
                    </a:cubicBezTo>
                    <a:cubicBezTo>
                      <a:pt x="13540" y="16472"/>
                      <a:pt x="14046" y="16592"/>
                      <a:pt x="14524" y="16592"/>
                    </a:cubicBezTo>
                    <a:cubicBezTo>
                      <a:pt x="16301" y="16592"/>
                      <a:pt x="17699" y="14926"/>
                      <a:pt x="18252" y="13205"/>
                    </a:cubicBezTo>
                    <a:cubicBezTo>
                      <a:pt x="19060" y="10689"/>
                      <a:pt x="16325" y="9210"/>
                      <a:pt x="14494" y="8394"/>
                    </a:cubicBezTo>
                    <a:cubicBezTo>
                      <a:pt x="10409" y="6575"/>
                      <a:pt x="5865" y="4533"/>
                      <a:pt x="3553" y="503"/>
                    </a:cubicBezTo>
                    <a:cubicBezTo>
                      <a:pt x="3356" y="159"/>
                      <a:pt x="3023" y="0"/>
                      <a:pt x="26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2065;p45">
                <a:extLst>
                  <a:ext uri="{FF2B5EF4-FFF2-40B4-BE49-F238E27FC236}">
                    <a16:creationId xmlns="" xmlns:a16="http://schemas.microsoft.com/office/drawing/2014/main" id="{7C205F5B-96C1-4F4D-9F0B-8F6D53BE25E6}"/>
                  </a:ext>
                </a:extLst>
              </p:cNvPr>
              <p:cNvSpPr/>
              <p:nvPr/>
            </p:nvSpPr>
            <p:spPr>
              <a:xfrm>
                <a:off x="3752050" y="1892925"/>
                <a:ext cx="220775" cy="338825"/>
              </a:xfrm>
              <a:custGeom>
                <a:avLst/>
                <a:gdLst/>
                <a:ahLst/>
                <a:cxnLst/>
                <a:rect l="l" t="t" r="r" b="b"/>
                <a:pathLst>
                  <a:path w="8831" h="13553" extrusionOk="0">
                    <a:moveTo>
                      <a:pt x="2960" y="0"/>
                    </a:moveTo>
                    <a:cubicBezTo>
                      <a:pt x="2292" y="0"/>
                      <a:pt x="1847" y="629"/>
                      <a:pt x="1966" y="1310"/>
                    </a:cubicBezTo>
                    <a:cubicBezTo>
                      <a:pt x="2025" y="1653"/>
                      <a:pt x="2100" y="1988"/>
                      <a:pt x="2188" y="2320"/>
                    </a:cubicBezTo>
                    <a:cubicBezTo>
                      <a:pt x="1612" y="5132"/>
                      <a:pt x="4232" y="9418"/>
                      <a:pt x="992" y="11215"/>
                    </a:cubicBezTo>
                    <a:cubicBezTo>
                      <a:pt x="0" y="11767"/>
                      <a:pt x="606" y="13143"/>
                      <a:pt x="1528" y="13143"/>
                    </a:cubicBezTo>
                    <a:cubicBezTo>
                      <a:pt x="1690" y="13143"/>
                      <a:pt x="1862" y="13100"/>
                      <a:pt x="2037" y="13003"/>
                    </a:cubicBezTo>
                    <a:cubicBezTo>
                      <a:pt x="2094" y="12972"/>
                      <a:pt x="2137" y="12934"/>
                      <a:pt x="2190" y="12902"/>
                    </a:cubicBezTo>
                    <a:cubicBezTo>
                      <a:pt x="2262" y="12974"/>
                      <a:pt x="2337" y="13048"/>
                      <a:pt x="2442" y="13106"/>
                    </a:cubicBezTo>
                    <a:cubicBezTo>
                      <a:pt x="2977" y="13403"/>
                      <a:pt x="3574" y="13552"/>
                      <a:pt x="4165" y="13552"/>
                    </a:cubicBezTo>
                    <a:cubicBezTo>
                      <a:pt x="5130" y="13552"/>
                      <a:pt x="6080" y="13156"/>
                      <a:pt x="6723" y="12362"/>
                    </a:cubicBezTo>
                    <a:cubicBezTo>
                      <a:pt x="7313" y="11636"/>
                      <a:pt x="7527" y="10740"/>
                      <a:pt x="7306" y="9832"/>
                    </a:cubicBezTo>
                    <a:cubicBezTo>
                      <a:pt x="7125" y="9087"/>
                      <a:pt x="6545" y="8484"/>
                      <a:pt x="5975" y="7941"/>
                    </a:cubicBezTo>
                    <a:cubicBezTo>
                      <a:pt x="6024" y="7855"/>
                      <a:pt x="6058" y="7760"/>
                      <a:pt x="6075" y="7661"/>
                    </a:cubicBezTo>
                    <a:cubicBezTo>
                      <a:pt x="6082" y="7658"/>
                      <a:pt x="6090" y="7656"/>
                      <a:pt x="6099" y="7652"/>
                    </a:cubicBezTo>
                    <a:cubicBezTo>
                      <a:pt x="6288" y="7844"/>
                      <a:pt x="6545" y="7967"/>
                      <a:pt x="6819" y="7967"/>
                    </a:cubicBezTo>
                    <a:cubicBezTo>
                      <a:pt x="7053" y="7967"/>
                      <a:pt x="7300" y="7877"/>
                      <a:pt x="7526" y="7665"/>
                    </a:cubicBezTo>
                    <a:cubicBezTo>
                      <a:pt x="8068" y="7156"/>
                      <a:pt x="8770" y="6354"/>
                      <a:pt x="8591" y="5527"/>
                    </a:cubicBezTo>
                    <a:cubicBezTo>
                      <a:pt x="8830" y="4689"/>
                      <a:pt x="8522" y="3727"/>
                      <a:pt x="7836" y="3097"/>
                    </a:cubicBezTo>
                    <a:cubicBezTo>
                      <a:pt x="7647" y="2923"/>
                      <a:pt x="7445" y="2835"/>
                      <a:pt x="7246" y="2810"/>
                    </a:cubicBezTo>
                    <a:cubicBezTo>
                      <a:pt x="7191" y="2728"/>
                      <a:pt x="7142" y="2645"/>
                      <a:pt x="7082" y="2566"/>
                    </a:cubicBezTo>
                    <a:cubicBezTo>
                      <a:pt x="6513" y="1807"/>
                      <a:pt x="5563" y="1016"/>
                      <a:pt x="4639" y="701"/>
                    </a:cubicBezTo>
                    <a:cubicBezTo>
                      <a:pt x="4217" y="400"/>
                      <a:pt x="3751" y="163"/>
                      <a:pt x="3239" y="35"/>
                    </a:cubicBezTo>
                    <a:cubicBezTo>
                      <a:pt x="3143" y="12"/>
                      <a:pt x="3050" y="0"/>
                      <a:pt x="29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2066;p45">
                <a:extLst>
                  <a:ext uri="{FF2B5EF4-FFF2-40B4-BE49-F238E27FC236}">
                    <a16:creationId xmlns="" xmlns:a16="http://schemas.microsoft.com/office/drawing/2014/main" id="{EBC84D96-8BF3-4491-9238-FF1FE94BFF1A}"/>
                  </a:ext>
                </a:extLst>
              </p:cNvPr>
              <p:cNvSpPr/>
              <p:nvPr/>
            </p:nvSpPr>
            <p:spPr>
              <a:xfrm>
                <a:off x="3555550" y="4589225"/>
                <a:ext cx="349450" cy="355325"/>
              </a:xfrm>
              <a:custGeom>
                <a:avLst/>
                <a:gdLst/>
                <a:ahLst/>
                <a:cxnLst/>
                <a:rect l="l" t="t" r="r" b="b"/>
                <a:pathLst>
                  <a:path w="13978" h="14213" extrusionOk="0">
                    <a:moveTo>
                      <a:pt x="7577" y="0"/>
                    </a:moveTo>
                    <a:cubicBezTo>
                      <a:pt x="7026" y="0"/>
                      <a:pt x="6481" y="196"/>
                      <a:pt x="6151" y="609"/>
                    </a:cubicBezTo>
                    <a:cubicBezTo>
                      <a:pt x="4827" y="2268"/>
                      <a:pt x="3216" y="3607"/>
                      <a:pt x="1498" y="4841"/>
                    </a:cubicBezTo>
                    <a:cubicBezTo>
                      <a:pt x="0" y="5916"/>
                      <a:pt x="551" y="7985"/>
                      <a:pt x="1760" y="8611"/>
                    </a:cubicBezTo>
                    <a:cubicBezTo>
                      <a:pt x="1579" y="9548"/>
                      <a:pt x="2014" y="10317"/>
                      <a:pt x="2698" y="10721"/>
                    </a:cubicBezTo>
                    <a:cubicBezTo>
                      <a:pt x="2559" y="10995"/>
                      <a:pt x="2427" y="11275"/>
                      <a:pt x="2306" y="11564"/>
                    </a:cubicBezTo>
                    <a:cubicBezTo>
                      <a:pt x="1762" y="12860"/>
                      <a:pt x="3105" y="14212"/>
                      <a:pt x="4382" y="14212"/>
                    </a:cubicBezTo>
                    <a:cubicBezTo>
                      <a:pt x="4721" y="14212"/>
                      <a:pt x="5055" y="14117"/>
                      <a:pt x="5348" y="13901"/>
                    </a:cubicBezTo>
                    <a:cubicBezTo>
                      <a:pt x="7732" y="12140"/>
                      <a:pt x="9997" y="10204"/>
                      <a:pt x="12696" y="8932"/>
                    </a:cubicBezTo>
                    <a:cubicBezTo>
                      <a:pt x="13713" y="8454"/>
                      <a:pt x="13977" y="7005"/>
                      <a:pt x="13439" y="6101"/>
                    </a:cubicBezTo>
                    <a:cubicBezTo>
                      <a:pt x="12236" y="4074"/>
                      <a:pt x="10626" y="2370"/>
                      <a:pt x="9079" y="609"/>
                    </a:cubicBezTo>
                    <a:cubicBezTo>
                      <a:pt x="8729" y="212"/>
                      <a:pt x="8150" y="0"/>
                      <a:pt x="757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2067;p45">
                <a:extLst>
                  <a:ext uri="{FF2B5EF4-FFF2-40B4-BE49-F238E27FC236}">
                    <a16:creationId xmlns="" xmlns:a16="http://schemas.microsoft.com/office/drawing/2014/main" id="{5E82BB2D-A935-4307-9DA3-7A6E40DD02E9}"/>
                  </a:ext>
                </a:extLst>
              </p:cNvPr>
              <p:cNvSpPr/>
              <p:nvPr/>
            </p:nvSpPr>
            <p:spPr>
              <a:xfrm>
                <a:off x="4286650" y="4747100"/>
                <a:ext cx="313000" cy="290425"/>
              </a:xfrm>
              <a:custGeom>
                <a:avLst/>
                <a:gdLst/>
                <a:ahLst/>
                <a:cxnLst/>
                <a:rect l="l" t="t" r="r" b="b"/>
                <a:pathLst>
                  <a:path w="12520" h="11617" extrusionOk="0">
                    <a:moveTo>
                      <a:pt x="3547" y="1"/>
                    </a:moveTo>
                    <a:cubicBezTo>
                      <a:pt x="2644" y="1"/>
                      <a:pt x="1723" y="616"/>
                      <a:pt x="1527" y="1522"/>
                    </a:cubicBezTo>
                    <a:cubicBezTo>
                      <a:pt x="1006" y="3939"/>
                      <a:pt x="0" y="6184"/>
                      <a:pt x="5" y="8697"/>
                    </a:cubicBezTo>
                    <a:cubicBezTo>
                      <a:pt x="8" y="10032"/>
                      <a:pt x="1045" y="10698"/>
                      <a:pt x="2080" y="10698"/>
                    </a:cubicBezTo>
                    <a:cubicBezTo>
                      <a:pt x="2334" y="10698"/>
                      <a:pt x="2588" y="10658"/>
                      <a:pt x="2827" y="10578"/>
                    </a:cubicBezTo>
                    <a:cubicBezTo>
                      <a:pt x="3095" y="10932"/>
                      <a:pt x="3467" y="11206"/>
                      <a:pt x="3905" y="11315"/>
                    </a:cubicBezTo>
                    <a:cubicBezTo>
                      <a:pt x="4665" y="11503"/>
                      <a:pt x="5385" y="11617"/>
                      <a:pt x="6076" y="11617"/>
                    </a:cubicBezTo>
                    <a:cubicBezTo>
                      <a:pt x="7272" y="11617"/>
                      <a:pt x="8380" y="11276"/>
                      <a:pt x="9458" y="10391"/>
                    </a:cubicBezTo>
                    <a:cubicBezTo>
                      <a:pt x="11058" y="9078"/>
                      <a:pt x="11048" y="6622"/>
                      <a:pt x="11833" y="4877"/>
                    </a:cubicBezTo>
                    <a:cubicBezTo>
                      <a:pt x="12519" y="3354"/>
                      <a:pt x="11683" y="1954"/>
                      <a:pt x="10045" y="1761"/>
                    </a:cubicBezTo>
                    <a:cubicBezTo>
                      <a:pt x="7993" y="1521"/>
                      <a:pt x="6042" y="663"/>
                      <a:pt x="4076" y="76"/>
                    </a:cubicBezTo>
                    <a:cubicBezTo>
                      <a:pt x="3904" y="25"/>
                      <a:pt x="3726" y="1"/>
                      <a:pt x="354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2068;p45">
                <a:extLst>
                  <a:ext uri="{FF2B5EF4-FFF2-40B4-BE49-F238E27FC236}">
                    <a16:creationId xmlns="" xmlns:a16="http://schemas.microsoft.com/office/drawing/2014/main" id="{898C9C06-556E-4E34-B49C-57180D6A379D}"/>
                  </a:ext>
                </a:extLst>
              </p:cNvPr>
              <p:cNvSpPr/>
              <p:nvPr/>
            </p:nvSpPr>
            <p:spPr>
              <a:xfrm>
                <a:off x="4514700" y="2498000"/>
                <a:ext cx="343275" cy="310975"/>
              </a:xfrm>
              <a:custGeom>
                <a:avLst/>
                <a:gdLst/>
                <a:ahLst/>
                <a:cxnLst/>
                <a:rect l="l" t="t" r="r" b="b"/>
                <a:pathLst>
                  <a:path w="13731" h="12439" extrusionOk="0">
                    <a:moveTo>
                      <a:pt x="4621" y="1"/>
                    </a:moveTo>
                    <a:cubicBezTo>
                      <a:pt x="4386" y="1"/>
                      <a:pt x="4141" y="96"/>
                      <a:pt x="3918" y="320"/>
                    </a:cubicBezTo>
                    <a:cubicBezTo>
                      <a:pt x="2892" y="1354"/>
                      <a:pt x="1897" y="2410"/>
                      <a:pt x="711" y="3264"/>
                    </a:cubicBezTo>
                    <a:cubicBezTo>
                      <a:pt x="174" y="3651"/>
                      <a:pt x="0" y="4381"/>
                      <a:pt x="501" y="4890"/>
                    </a:cubicBezTo>
                    <a:cubicBezTo>
                      <a:pt x="734" y="5127"/>
                      <a:pt x="906" y="5413"/>
                      <a:pt x="1058" y="5713"/>
                    </a:cubicBezTo>
                    <a:cubicBezTo>
                      <a:pt x="916" y="5887"/>
                      <a:pt x="822" y="6097"/>
                      <a:pt x="819" y="6332"/>
                    </a:cubicBezTo>
                    <a:cubicBezTo>
                      <a:pt x="812" y="7132"/>
                      <a:pt x="1108" y="7793"/>
                      <a:pt x="1498" y="8417"/>
                    </a:cubicBezTo>
                    <a:cubicBezTo>
                      <a:pt x="1443" y="8478"/>
                      <a:pt x="1382" y="8537"/>
                      <a:pt x="1330" y="8602"/>
                    </a:cubicBezTo>
                    <a:cubicBezTo>
                      <a:pt x="700" y="9382"/>
                      <a:pt x="1384" y="10412"/>
                      <a:pt x="2117" y="10412"/>
                    </a:cubicBezTo>
                    <a:cubicBezTo>
                      <a:pt x="2203" y="10412"/>
                      <a:pt x="2290" y="10398"/>
                      <a:pt x="2375" y="10368"/>
                    </a:cubicBezTo>
                    <a:lnTo>
                      <a:pt x="2375" y="10368"/>
                    </a:lnTo>
                    <a:cubicBezTo>
                      <a:pt x="2372" y="10403"/>
                      <a:pt x="2371" y="10438"/>
                      <a:pt x="2372" y="10472"/>
                    </a:cubicBezTo>
                    <a:cubicBezTo>
                      <a:pt x="2445" y="11406"/>
                      <a:pt x="2872" y="11896"/>
                      <a:pt x="3484" y="12117"/>
                    </a:cubicBezTo>
                    <a:cubicBezTo>
                      <a:pt x="3652" y="12310"/>
                      <a:pt x="3901" y="12439"/>
                      <a:pt x="4235" y="12439"/>
                    </a:cubicBezTo>
                    <a:cubicBezTo>
                      <a:pt x="4490" y="12439"/>
                      <a:pt x="4695" y="12364"/>
                      <a:pt x="4853" y="12242"/>
                    </a:cubicBezTo>
                    <a:cubicBezTo>
                      <a:pt x="5245" y="12206"/>
                      <a:pt x="5662" y="12120"/>
                      <a:pt x="6078" y="12017"/>
                    </a:cubicBezTo>
                    <a:cubicBezTo>
                      <a:pt x="6244" y="12209"/>
                      <a:pt x="6492" y="12335"/>
                      <a:pt x="6823" y="12335"/>
                    </a:cubicBezTo>
                    <a:cubicBezTo>
                      <a:pt x="7405" y="12335"/>
                      <a:pt x="7733" y="11944"/>
                      <a:pt x="7807" y="11500"/>
                    </a:cubicBezTo>
                    <a:cubicBezTo>
                      <a:pt x="7900" y="11469"/>
                      <a:pt x="7998" y="11436"/>
                      <a:pt x="8086" y="11406"/>
                    </a:cubicBezTo>
                    <a:cubicBezTo>
                      <a:pt x="8556" y="11305"/>
                      <a:pt x="9014" y="11155"/>
                      <a:pt x="9453" y="10961"/>
                    </a:cubicBezTo>
                    <a:cubicBezTo>
                      <a:pt x="9461" y="10959"/>
                      <a:pt x="9470" y="10956"/>
                      <a:pt x="9478" y="10953"/>
                    </a:cubicBezTo>
                    <a:lnTo>
                      <a:pt x="9478" y="10951"/>
                    </a:lnTo>
                    <a:cubicBezTo>
                      <a:pt x="9561" y="10914"/>
                      <a:pt x="9643" y="10889"/>
                      <a:pt x="9726" y="10849"/>
                    </a:cubicBezTo>
                    <a:cubicBezTo>
                      <a:pt x="10527" y="10451"/>
                      <a:pt x="10309" y="9455"/>
                      <a:pt x="9693" y="9077"/>
                    </a:cubicBezTo>
                    <a:cubicBezTo>
                      <a:pt x="10604" y="8602"/>
                      <a:pt x="11512" y="8124"/>
                      <a:pt x="12418" y="7640"/>
                    </a:cubicBezTo>
                    <a:cubicBezTo>
                      <a:pt x="13424" y="7103"/>
                      <a:pt x="12808" y="5720"/>
                      <a:pt x="11873" y="5720"/>
                    </a:cubicBezTo>
                    <a:cubicBezTo>
                      <a:pt x="11713" y="5720"/>
                      <a:pt x="11544" y="5761"/>
                      <a:pt x="11373" y="5852"/>
                    </a:cubicBezTo>
                    <a:cubicBezTo>
                      <a:pt x="10641" y="6241"/>
                      <a:pt x="9908" y="6629"/>
                      <a:pt x="9174" y="7015"/>
                    </a:cubicBezTo>
                    <a:cubicBezTo>
                      <a:pt x="10359" y="6107"/>
                      <a:pt x="11564" y="5227"/>
                      <a:pt x="12832" y="4431"/>
                    </a:cubicBezTo>
                    <a:cubicBezTo>
                      <a:pt x="13730" y="3865"/>
                      <a:pt x="13287" y="2498"/>
                      <a:pt x="12328" y="2498"/>
                    </a:cubicBezTo>
                    <a:cubicBezTo>
                      <a:pt x="12235" y="2498"/>
                      <a:pt x="12137" y="2511"/>
                      <a:pt x="12035" y="2539"/>
                    </a:cubicBezTo>
                    <a:cubicBezTo>
                      <a:pt x="11276" y="2744"/>
                      <a:pt x="10554" y="3024"/>
                      <a:pt x="9852" y="3349"/>
                    </a:cubicBezTo>
                    <a:cubicBezTo>
                      <a:pt x="10091" y="3017"/>
                      <a:pt x="10316" y="2672"/>
                      <a:pt x="10512" y="2299"/>
                    </a:cubicBezTo>
                    <a:cubicBezTo>
                      <a:pt x="10924" y="1513"/>
                      <a:pt x="10334" y="768"/>
                      <a:pt x="9596" y="768"/>
                    </a:cubicBezTo>
                    <a:cubicBezTo>
                      <a:pt x="9433" y="768"/>
                      <a:pt x="9264" y="804"/>
                      <a:pt x="9096" y="884"/>
                    </a:cubicBezTo>
                    <a:cubicBezTo>
                      <a:pt x="7397" y="1686"/>
                      <a:pt x="5854" y="2735"/>
                      <a:pt x="4374" y="3875"/>
                    </a:cubicBezTo>
                    <a:cubicBezTo>
                      <a:pt x="4767" y="3110"/>
                      <a:pt x="5181" y="2355"/>
                      <a:pt x="5544" y="1575"/>
                    </a:cubicBezTo>
                    <a:cubicBezTo>
                      <a:pt x="5897" y="811"/>
                      <a:pt x="5307" y="1"/>
                      <a:pt x="46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2069;p45">
                <a:extLst>
                  <a:ext uri="{FF2B5EF4-FFF2-40B4-BE49-F238E27FC236}">
                    <a16:creationId xmlns="" xmlns:a16="http://schemas.microsoft.com/office/drawing/2014/main" id="{232A9783-77C7-4871-A978-AA300609F80F}"/>
                  </a:ext>
                </a:extLst>
              </p:cNvPr>
              <p:cNvSpPr/>
              <p:nvPr/>
            </p:nvSpPr>
            <p:spPr>
              <a:xfrm>
                <a:off x="4837850" y="2560525"/>
                <a:ext cx="200" cy="150"/>
              </a:xfrm>
              <a:custGeom>
                <a:avLst/>
                <a:gdLst/>
                <a:ahLst/>
                <a:cxnLst/>
                <a:rect l="l" t="t" r="r" b="b"/>
                <a:pathLst>
                  <a:path w="8" h="6" extrusionOk="0">
                    <a:moveTo>
                      <a:pt x="8" y="0"/>
                    </a:moveTo>
                    <a:lnTo>
                      <a:pt x="8" y="0"/>
                    </a:lnTo>
                    <a:cubicBezTo>
                      <a:pt x="5" y="2"/>
                      <a:pt x="3" y="4"/>
                      <a:pt x="1" y="5"/>
                    </a:cubicBezTo>
                    <a:cubicBezTo>
                      <a:pt x="3" y="4"/>
                      <a:pt x="5" y="2"/>
                      <a:pt x="8" y="0"/>
                    </a:cubicBezTo>
                    <a:close/>
                  </a:path>
                </a:pathLst>
              </a:custGeom>
              <a:solidFill>
                <a:srgbClr val="FFF4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2070;p45">
                <a:extLst>
                  <a:ext uri="{FF2B5EF4-FFF2-40B4-BE49-F238E27FC236}">
                    <a16:creationId xmlns="" xmlns:a16="http://schemas.microsoft.com/office/drawing/2014/main" id="{DEF3B06F-0399-4808-9722-2750CEBECC63}"/>
                  </a:ext>
                </a:extLst>
              </p:cNvPr>
              <p:cNvSpPr/>
              <p:nvPr/>
            </p:nvSpPr>
            <p:spPr>
              <a:xfrm>
                <a:off x="4697850" y="2076525"/>
                <a:ext cx="608275" cy="877025"/>
              </a:xfrm>
              <a:custGeom>
                <a:avLst/>
                <a:gdLst/>
                <a:ahLst/>
                <a:cxnLst/>
                <a:rect l="l" t="t" r="r" b="b"/>
                <a:pathLst>
                  <a:path w="24331" h="35081" extrusionOk="0">
                    <a:moveTo>
                      <a:pt x="3947" y="0"/>
                    </a:moveTo>
                    <a:cubicBezTo>
                      <a:pt x="3133" y="0"/>
                      <a:pt x="2399" y="634"/>
                      <a:pt x="2094" y="1401"/>
                    </a:cubicBezTo>
                    <a:cubicBezTo>
                      <a:pt x="1929" y="1623"/>
                      <a:pt x="1804" y="1901"/>
                      <a:pt x="1745" y="2249"/>
                    </a:cubicBezTo>
                    <a:cubicBezTo>
                      <a:pt x="1039" y="6377"/>
                      <a:pt x="346" y="10516"/>
                      <a:pt x="855" y="14695"/>
                    </a:cubicBezTo>
                    <a:cubicBezTo>
                      <a:pt x="509" y="15487"/>
                      <a:pt x="251" y="16300"/>
                      <a:pt x="222" y="17187"/>
                    </a:cubicBezTo>
                    <a:cubicBezTo>
                      <a:pt x="206" y="17669"/>
                      <a:pt x="654" y="18228"/>
                      <a:pt x="1166" y="18228"/>
                    </a:cubicBezTo>
                    <a:cubicBezTo>
                      <a:pt x="1196" y="18228"/>
                      <a:pt x="1227" y="18226"/>
                      <a:pt x="1257" y="18222"/>
                    </a:cubicBezTo>
                    <a:cubicBezTo>
                      <a:pt x="1903" y="18137"/>
                      <a:pt x="2449" y="17960"/>
                      <a:pt x="3033" y="17669"/>
                    </a:cubicBezTo>
                    <a:cubicBezTo>
                      <a:pt x="3431" y="17471"/>
                      <a:pt x="3804" y="17218"/>
                      <a:pt x="4204" y="17020"/>
                    </a:cubicBezTo>
                    <a:cubicBezTo>
                      <a:pt x="4255" y="17049"/>
                      <a:pt x="4296" y="17084"/>
                      <a:pt x="4353" y="17111"/>
                    </a:cubicBezTo>
                    <a:cubicBezTo>
                      <a:pt x="4378" y="17123"/>
                      <a:pt x="4405" y="17132"/>
                      <a:pt x="4429" y="17143"/>
                    </a:cubicBezTo>
                    <a:cubicBezTo>
                      <a:pt x="3923" y="17376"/>
                      <a:pt x="3457" y="17672"/>
                      <a:pt x="3113" y="18111"/>
                    </a:cubicBezTo>
                    <a:cubicBezTo>
                      <a:pt x="2821" y="18484"/>
                      <a:pt x="2695" y="18927"/>
                      <a:pt x="2952" y="19365"/>
                    </a:cubicBezTo>
                    <a:cubicBezTo>
                      <a:pt x="3123" y="19658"/>
                      <a:pt x="3490" y="19891"/>
                      <a:pt x="3847" y="19891"/>
                    </a:cubicBezTo>
                    <a:cubicBezTo>
                      <a:pt x="3940" y="19891"/>
                      <a:pt x="4032" y="19876"/>
                      <a:pt x="4120" y="19841"/>
                    </a:cubicBezTo>
                    <a:cubicBezTo>
                      <a:pt x="4247" y="19792"/>
                      <a:pt x="4370" y="19734"/>
                      <a:pt x="4493" y="19680"/>
                    </a:cubicBezTo>
                    <a:cubicBezTo>
                      <a:pt x="4593" y="19709"/>
                      <a:pt x="4697" y="19724"/>
                      <a:pt x="4801" y="19724"/>
                    </a:cubicBezTo>
                    <a:cubicBezTo>
                      <a:pt x="5092" y="19724"/>
                      <a:pt x="5385" y="19605"/>
                      <a:pt x="5605" y="19329"/>
                    </a:cubicBezTo>
                    <a:cubicBezTo>
                      <a:pt x="5609" y="19336"/>
                      <a:pt x="5612" y="19342"/>
                      <a:pt x="5616" y="19348"/>
                    </a:cubicBezTo>
                    <a:cubicBezTo>
                      <a:pt x="5614" y="19351"/>
                      <a:pt x="5609" y="19357"/>
                      <a:pt x="5608" y="19359"/>
                    </a:cubicBezTo>
                    <a:cubicBezTo>
                      <a:pt x="5611" y="19358"/>
                      <a:pt x="5614" y="19356"/>
                      <a:pt x="5617" y="19353"/>
                    </a:cubicBezTo>
                    <a:cubicBezTo>
                      <a:pt x="5618" y="19355"/>
                      <a:pt x="5618" y="19356"/>
                      <a:pt x="5619" y="19357"/>
                    </a:cubicBezTo>
                    <a:cubicBezTo>
                      <a:pt x="5619" y="19357"/>
                      <a:pt x="5618" y="19357"/>
                      <a:pt x="5618" y="19357"/>
                    </a:cubicBezTo>
                    <a:cubicBezTo>
                      <a:pt x="5617" y="19357"/>
                      <a:pt x="5616" y="19357"/>
                      <a:pt x="5615" y="19357"/>
                    </a:cubicBezTo>
                    <a:cubicBezTo>
                      <a:pt x="5614" y="19357"/>
                      <a:pt x="5612" y="19358"/>
                      <a:pt x="5608" y="19360"/>
                    </a:cubicBezTo>
                    <a:cubicBezTo>
                      <a:pt x="5588" y="19394"/>
                      <a:pt x="5585" y="19406"/>
                      <a:pt x="5590" y="19406"/>
                    </a:cubicBezTo>
                    <a:cubicBezTo>
                      <a:pt x="5596" y="19406"/>
                      <a:pt x="5614" y="19388"/>
                      <a:pt x="5626" y="19371"/>
                    </a:cubicBezTo>
                    <a:cubicBezTo>
                      <a:pt x="5733" y="19608"/>
                      <a:pt x="5830" y="19852"/>
                      <a:pt x="5919" y="20097"/>
                    </a:cubicBezTo>
                    <a:cubicBezTo>
                      <a:pt x="5569" y="20359"/>
                      <a:pt x="5237" y="20644"/>
                      <a:pt x="4926" y="20950"/>
                    </a:cubicBezTo>
                    <a:cubicBezTo>
                      <a:pt x="4523" y="21143"/>
                      <a:pt x="4121" y="21339"/>
                      <a:pt x="3737" y="21572"/>
                    </a:cubicBezTo>
                    <a:cubicBezTo>
                      <a:pt x="2777" y="22153"/>
                      <a:pt x="3363" y="23512"/>
                      <a:pt x="4256" y="23512"/>
                    </a:cubicBezTo>
                    <a:cubicBezTo>
                      <a:pt x="4370" y="23512"/>
                      <a:pt x="4489" y="23490"/>
                      <a:pt x="4611" y="23441"/>
                    </a:cubicBezTo>
                    <a:cubicBezTo>
                      <a:pt x="4723" y="23490"/>
                      <a:pt x="4843" y="23519"/>
                      <a:pt x="4967" y="23519"/>
                    </a:cubicBezTo>
                    <a:cubicBezTo>
                      <a:pt x="5063" y="23519"/>
                      <a:pt x="5160" y="23502"/>
                      <a:pt x="5258" y="23464"/>
                    </a:cubicBezTo>
                    <a:cubicBezTo>
                      <a:pt x="5368" y="23422"/>
                      <a:pt x="5483" y="23359"/>
                      <a:pt x="5596" y="23307"/>
                    </a:cubicBezTo>
                    <a:lnTo>
                      <a:pt x="5596" y="23307"/>
                    </a:lnTo>
                    <a:cubicBezTo>
                      <a:pt x="5573" y="23398"/>
                      <a:pt x="5545" y="23485"/>
                      <a:pt x="5518" y="23572"/>
                    </a:cubicBezTo>
                    <a:cubicBezTo>
                      <a:pt x="5399" y="23803"/>
                      <a:pt x="5294" y="24041"/>
                      <a:pt x="5205" y="24286"/>
                    </a:cubicBezTo>
                    <a:cubicBezTo>
                      <a:pt x="4918" y="24756"/>
                      <a:pt x="4493" y="25073"/>
                      <a:pt x="3830" y="25073"/>
                    </a:cubicBezTo>
                    <a:cubicBezTo>
                      <a:pt x="3736" y="25073"/>
                      <a:pt x="3638" y="25067"/>
                      <a:pt x="3535" y="25054"/>
                    </a:cubicBezTo>
                    <a:cubicBezTo>
                      <a:pt x="3485" y="25048"/>
                      <a:pt x="3438" y="25045"/>
                      <a:pt x="3392" y="25045"/>
                    </a:cubicBezTo>
                    <a:cubicBezTo>
                      <a:pt x="2213" y="25045"/>
                      <a:pt x="2279" y="26966"/>
                      <a:pt x="3535" y="27125"/>
                    </a:cubicBezTo>
                    <a:cubicBezTo>
                      <a:pt x="3666" y="27139"/>
                      <a:pt x="3795" y="27165"/>
                      <a:pt x="3923" y="27201"/>
                    </a:cubicBezTo>
                    <a:cubicBezTo>
                      <a:pt x="3827" y="27427"/>
                      <a:pt x="3732" y="27652"/>
                      <a:pt x="3643" y="27880"/>
                    </a:cubicBezTo>
                    <a:cubicBezTo>
                      <a:pt x="1549" y="28271"/>
                      <a:pt x="0" y="29683"/>
                      <a:pt x="222" y="32093"/>
                    </a:cubicBezTo>
                    <a:cubicBezTo>
                      <a:pt x="327" y="33235"/>
                      <a:pt x="1085" y="34137"/>
                      <a:pt x="2292" y="34163"/>
                    </a:cubicBezTo>
                    <a:cubicBezTo>
                      <a:pt x="2744" y="34173"/>
                      <a:pt x="3197" y="34177"/>
                      <a:pt x="3651" y="34177"/>
                    </a:cubicBezTo>
                    <a:cubicBezTo>
                      <a:pt x="5266" y="34177"/>
                      <a:pt x="6889" y="34125"/>
                      <a:pt x="8511" y="34096"/>
                    </a:cubicBezTo>
                    <a:cubicBezTo>
                      <a:pt x="9971" y="34864"/>
                      <a:pt x="11480" y="35080"/>
                      <a:pt x="13013" y="35080"/>
                    </a:cubicBezTo>
                    <a:cubicBezTo>
                      <a:pt x="14981" y="35080"/>
                      <a:pt x="16989" y="34724"/>
                      <a:pt x="18983" y="34724"/>
                    </a:cubicBezTo>
                    <a:cubicBezTo>
                      <a:pt x="19424" y="34724"/>
                      <a:pt x="19864" y="34742"/>
                      <a:pt x="20303" y="34784"/>
                    </a:cubicBezTo>
                    <a:cubicBezTo>
                      <a:pt x="20366" y="34790"/>
                      <a:pt x="20427" y="34793"/>
                      <a:pt x="20487" y="34793"/>
                    </a:cubicBezTo>
                    <a:cubicBezTo>
                      <a:pt x="21862" y="34793"/>
                      <a:pt x="22598" y="33239"/>
                      <a:pt x="22256" y="32043"/>
                    </a:cubicBezTo>
                    <a:cubicBezTo>
                      <a:pt x="22306" y="31934"/>
                      <a:pt x="22357" y="31830"/>
                      <a:pt x="22403" y="31712"/>
                    </a:cubicBezTo>
                    <a:cubicBezTo>
                      <a:pt x="23841" y="28076"/>
                      <a:pt x="22835" y="23568"/>
                      <a:pt x="22505" y="19559"/>
                    </a:cubicBezTo>
                    <a:cubicBezTo>
                      <a:pt x="22790" y="17323"/>
                      <a:pt x="23091" y="15093"/>
                      <a:pt x="23202" y="12840"/>
                    </a:cubicBezTo>
                    <a:cubicBezTo>
                      <a:pt x="23220" y="12461"/>
                      <a:pt x="23145" y="12142"/>
                      <a:pt x="23016" y="11871"/>
                    </a:cubicBezTo>
                    <a:cubicBezTo>
                      <a:pt x="23582" y="8664"/>
                      <a:pt x="24330" y="5475"/>
                      <a:pt x="24237" y="2178"/>
                    </a:cubicBezTo>
                    <a:cubicBezTo>
                      <a:pt x="24203" y="1004"/>
                      <a:pt x="23317" y="168"/>
                      <a:pt x="22166" y="107"/>
                    </a:cubicBezTo>
                    <a:cubicBezTo>
                      <a:pt x="20850" y="38"/>
                      <a:pt x="19533" y="13"/>
                      <a:pt x="18216" y="13"/>
                    </a:cubicBezTo>
                    <a:cubicBezTo>
                      <a:pt x="15100" y="13"/>
                      <a:pt x="11984" y="150"/>
                      <a:pt x="8869" y="150"/>
                    </a:cubicBezTo>
                    <a:cubicBezTo>
                      <a:pt x="7263" y="150"/>
                      <a:pt x="5658" y="114"/>
                      <a:pt x="4053" y="4"/>
                    </a:cubicBezTo>
                    <a:cubicBezTo>
                      <a:pt x="4017" y="1"/>
                      <a:pt x="3982" y="0"/>
                      <a:pt x="39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2071;p45">
                <a:extLst>
                  <a:ext uri="{FF2B5EF4-FFF2-40B4-BE49-F238E27FC236}">
                    <a16:creationId xmlns="" xmlns:a16="http://schemas.microsoft.com/office/drawing/2014/main" id="{90C30AB5-D484-4175-987C-E9C72A1C0D0A}"/>
                  </a:ext>
                </a:extLst>
              </p:cNvPr>
              <p:cNvSpPr/>
              <p:nvPr/>
            </p:nvSpPr>
            <p:spPr>
              <a:xfrm>
                <a:off x="5093650" y="1737625"/>
                <a:ext cx="201000" cy="354075"/>
              </a:xfrm>
              <a:custGeom>
                <a:avLst/>
                <a:gdLst/>
                <a:ahLst/>
                <a:cxnLst/>
                <a:rect l="l" t="t" r="r" b="b"/>
                <a:pathLst>
                  <a:path w="8040" h="14163" extrusionOk="0">
                    <a:moveTo>
                      <a:pt x="1159" y="0"/>
                    </a:moveTo>
                    <a:cubicBezTo>
                      <a:pt x="470" y="0"/>
                      <a:pt x="1" y="660"/>
                      <a:pt x="161" y="1310"/>
                    </a:cubicBezTo>
                    <a:cubicBezTo>
                      <a:pt x="237" y="1623"/>
                      <a:pt x="329" y="1929"/>
                      <a:pt x="426" y="2231"/>
                    </a:cubicBezTo>
                    <a:cubicBezTo>
                      <a:pt x="406" y="2747"/>
                      <a:pt x="319" y="3385"/>
                      <a:pt x="326" y="3645"/>
                    </a:cubicBezTo>
                    <a:cubicBezTo>
                      <a:pt x="351" y="4479"/>
                      <a:pt x="418" y="5313"/>
                      <a:pt x="471" y="6145"/>
                    </a:cubicBezTo>
                    <a:cubicBezTo>
                      <a:pt x="610" y="8257"/>
                      <a:pt x="716" y="10359"/>
                      <a:pt x="368" y="12457"/>
                    </a:cubicBezTo>
                    <a:cubicBezTo>
                      <a:pt x="236" y="13242"/>
                      <a:pt x="905" y="13754"/>
                      <a:pt x="1508" y="13754"/>
                    </a:cubicBezTo>
                    <a:cubicBezTo>
                      <a:pt x="1554" y="13754"/>
                      <a:pt x="1599" y="13751"/>
                      <a:pt x="1644" y="13745"/>
                    </a:cubicBezTo>
                    <a:cubicBezTo>
                      <a:pt x="2335" y="14042"/>
                      <a:pt x="3132" y="14163"/>
                      <a:pt x="3944" y="14163"/>
                    </a:cubicBezTo>
                    <a:cubicBezTo>
                      <a:pt x="5054" y="14163"/>
                      <a:pt x="6192" y="13937"/>
                      <a:pt x="7126" y="13627"/>
                    </a:cubicBezTo>
                    <a:cubicBezTo>
                      <a:pt x="7637" y="13458"/>
                      <a:pt x="8039" y="12908"/>
                      <a:pt x="7850" y="12353"/>
                    </a:cubicBezTo>
                    <a:cubicBezTo>
                      <a:pt x="6584" y="8645"/>
                      <a:pt x="3815" y="5640"/>
                      <a:pt x="2526" y="1975"/>
                    </a:cubicBezTo>
                    <a:cubicBezTo>
                      <a:pt x="2469" y="1431"/>
                      <a:pt x="2362" y="926"/>
                      <a:pt x="2155" y="513"/>
                    </a:cubicBezTo>
                    <a:cubicBezTo>
                      <a:pt x="1996" y="194"/>
                      <a:pt x="1608" y="0"/>
                      <a:pt x="12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2072;p45">
                <a:extLst>
                  <a:ext uri="{FF2B5EF4-FFF2-40B4-BE49-F238E27FC236}">
                    <a16:creationId xmlns="" xmlns:a16="http://schemas.microsoft.com/office/drawing/2014/main" id="{BCAEBF26-4B2A-4B7A-9A3B-93E8BD6FEC59}"/>
                  </a:ext>
                </a:extLst>
              </p:cNvPr>
              <p:cNvSpPr/>
              <p:nvPr/>
            </p:nvSpPr>
            <p:spPr>
              <a:xfrm>
                <a:off x="2933750" y="2040350"/>
                <a:ext cx="1563750" cy="1417950"/>
              </a:xfrm>
              <a:custGeom>
                <a:avLst/>
                <a:gdLst/>
                <a:ahLst/>
                <a:cxnLst/>
                <a:rect l="l" t="t" r="r" b="b"/>
                <a:pathLst>
                  <a:path w="62550" h="56718" extrusionOk="0">
                    <a:moveTo>
                      <a:pt x="42629" y="1"/>
                    </a:moveTo>
                    <a:cubicBezTo>
                      <a:pt x="41902" y="1"/>
                      <a:pt x="41164" y="402"/>
                      <a:pt x="40740" y="1027"/>
                    </a:cubicBezTo>
                    <a:cubicBezTo>
                      <a:pt x="40574" y="1159"/>
                      <a:pt x="40407" y="1291"/>
                      <a:pt x="40241" y="1423"/>
                    </a:cubicBezTo>
                    <a:cubicBezTo>
                      <a:pt x="39050" y="2118"/>
                      <a:pt x="38925" y="3698"/>
                      <a:pt x="39821" y="4674"/>
                    </a:cubicBezTo>
                    <a:cubicBezTo>
                      <a:pt x="40167" y="5884"/>
                      <a:pt x="39857" y="6840"/>
                      <a:pt x="38890" y="7544"/>
                    </a:cubicBezTo>
                    <a:cubicBezTo>
                      <a:pt x="38883" y="7551"/>
                      <a:pt x="38879" y="7560"/>
                      <a:pt x="38871" y="7567"/>
                    </a:cubicBezTo>
                    <a:cubicBezTo>
                      <a:pt x="38521" y="7633"/>
                      <a:pt x="38162" y="7666"/>
                      <a:pt x="37803" y="7666"/>
                    </a:cubicBezTo>
                    <a:cubicBezTo>
                      <a:pt x="37038" y="7666"/>
                      <a:pt x="36274" y="7516"/>
                      <a:pt x="35602" y="7220"/>
                    </a:cubicBezTo>
                    <a:cubicBezTo>
                      <a:pt x="35268" y="7072"/>
                      <a:pt x="34895" y="6995"/>
                      <a:pt x="34526" y="6995"/>
                    </a:cubicBezTo>
                    <a:cubicBezTo>
                      <a:pt x="33635" y="6995"/>
                      <a:pt x="32770" y="7447"/>
                      <a:pt x="32560" y="8457"/>
                    </a:cubicBezTo>
                    <a:cubicBezTo>
                      <a:pt x="32245" y="9970"/>
                      <a:pt x="31795" y="11158"/>
                      <a:pt x="31004" y="12260"/>
                    </a:cubicBezTo>
                    <a:cubicBezTo>
                      <a:pt x="30315" y="12548"/>
                      <a:pt x="29596" y="12792"/>
                      <a:pt x="28908" y="13057"/>
                    </a:cubicBezTo>
                    <a:cubicBezTo>
                      <a:pt x="28805" y="13049"/>
                      <a:pt x="28703" y="13032"/>
                      <a:pt x="28599" y="13028"/>
                    </a:cubicBezTo>
                    <a:cubicBezTo>
                      <a:pt x="28335" y="12912"/>
                      <a:pt x="28071" y="12804"/>
                      <a:pt x="27809" y="12695"/>
                    </a:cubicBezTo>
                    <a:cubicBezTo>
                      <a:pt x="27272" y="12373"/>
                      <a:pt x="26749" y="11991"/>
                      <a:pt x="26235" y="11540"/>
                    </a:cubicBezTo>
                    <a:cubicBezTo>
                      <a:pt x="26094" y="10734"/>
                      <a:pt x="25891" y="9935"/>
                      <a:pt x="25596" y="9147"/>
                    </a:cubicBezTo>
                    <a:cubicBezTo>
                      <a:pt x="24985" y="7517"/>
                      <a:pt x="23862" y="6274"/>
                      <a:pt x="22330" y="5475"/>
                    </a:cubicBezTo>
                    <a:cubicBezTo>
                      <a:pt x="20715" y="4631"/>
                      <a:pt x="16080" y="5115"/>
                      <a:pt x="16028" y="2589"/>
                    </a:cubicBezTo>
                    <a:cubicBezTo>
                      <a:pt x="16003" y="1319"/>
                      <a:pt x="14815" y="547"/>
                      <a:pt x="13727" y="547"/>
                    </a:cubicBezTo>
                    <a:cubicBezTo>
                      <a:pt x="12889" y="547"/>
                      <a:pt x="12110" y="1004"/>
                      <a:pt x="11962" y="2040"/>
                    </a:cubicBezTo>
                    <a:cubicBezTo>
                      <a:pt x="11935" y="2228"/>
                      <a:pt x="11920" y="2411"/>
                      <a:pt x="11911" y="2593"/>
                    </a:cubicBezTo>
                    <a:cubicBezTo>
                      <a:pt x="11903" y="2591"/>
                      <a:pt x="11896" y="2590"/>
                      <a:pt x="11888" y="2589"/>
                    </a:cubicBezTo>
                    <a:lnTo>
                      <a:pt x="11888" y="2589"/>
                    </a:lnTo>
                    <a:cubicBezTo>
                      <a:pt x="11889" y="2676"/>
                      <a:pt x="11903" y="2754"/>
                      <a:pt x="11906" y="2840"/>
                    </a:cubicBezTo>
                    <a:cubicBezTo>
                      <a:pt x="11904" y="3377"/>
                      <a:pt x="11971" y="3912"/>
                      <a:pt x="12109" y="4430"/>
                    </a:cubicBezTo>
                    <a:cubicBezTo>
                      <a:pt x="11885" y="4464"/>
                      <a:pt x="11668" y="4532"/>
                      <a:pt x="11465" y="4632"/>
                    </a:cubicBezTo>
                    <a:cubicBezTo>
                      <a:pt x="9823" y="5453"/>
                      <a:pt x="9104" y="7105"/>
                      <a:pt x="8532" y="8731"/>
                    </a:cubicBezTo>
                    <a:cubicBezTo>
                      <a:pt x="7335" y="12131"/>
                      <a:pt x="6370" y="15444"/>
                      <a:pt x="4846" y="18767"/>
                    </a:cubicBezTo>
                    <a:cubicBezTo>
                      <a:pt x="2353" y="24196"/>
                      <a:pt x="288" y="30086"/>
                      <a:pt x="398" y="36127"/>
                    </a:cubicBezTo>
                    <a:cubicBezTo>
                      <a:pt x="405" y="36431"/>
                      <a:pt x="475" y="36731"/>
                      <a:pt x="608" y="37005"/>
                    </a:cubicBezTo>
                    <a:cubicBezTo>
                      <a:pt x="227" y="37329"/>
                      <a:pt x="0" y="37825"/>
                      <a:pt x="87" y="38508"/>
                    </a:cubicBezTo>
                    <a:cubicBezTo>
                      <a:pt x="747" y="43723"/>
                      <a:pt x="1616" y="48865"/>
                      <a:pt x="5711" y="52532"/>
                    </a:cubicBezTo>
                    <a:cubicBezTo>
                      <a:pt x="9111" y="55576"/>
                      <a:pt x="12466" y="56718"/>
                      <a:pt x="16271" y="56718"/>
                    </a:cubicBezTo>
                    <a:cubicBezTo>
                      <a:pt x="17920" y="56718"/>
                      <a:pt x="19654" y="56503"/>
                      <a:pt x="21512" y="56136"/>
                    </a:cubicBezTo>
                    <a:cubicBezTo>
                      <a:pt x="24766" y="55494"/>
                      <a:pt x="27864" y="55067"/>
                      <a:pt x="31006" y="53929"/>
                    </a:cubicBezTo>
                    <a:cubicBezTo>
                      <a:pt x="34350" y="52718"/>
                      <a:pt x="37529" y="51048"/>
                      <a:pt x="40777" y="49611"/>
                    </a:cubicBezTo>
                    <a:cubicBezTo>
                      <a:pt x="47300" y="46730"/>
                      <a:pt x="53718" y="43838"/>
                      <a:pt x="59756" y="40072"/>
                    </a:cubicBezTo>
                    <a:cubicBezTo>
                      <a:pt x="59792" y="40074"/>
                      <a:pt x="59828" y="40075"/>
                      <a:pt x="59863" y="40075"/>
                    </a:cubicBezTo>
                    <a:cubicBezTo>
                      <a:pt x="61207" y="40075"/>
                      <a:pt x="62549" y="38586"/>
                      <a:pt x="61808" y="36946"/>
                    </a:cubicBezTo>
                    <a:cubicBezTo>
                      <a:pt x="60375" y="33774"/>
                      <a:pt x="59264" y="30500"/>
                      <a:pt x="58188" y="27193"/>
                    </a:cubicBezTo>
                    <a:cubicBezTo>
                      <a:pt x="57973" y="26537"/>
                      <a:pt x="57727" y="25885"/>
                      <a:pt x="57475" y="25232"/>
                    </a:cubicBezTo>
                    <a:cubicBezTo>
                      <a:pt x="57358" y="24829"/>
                      <a:pt x="57239" y="24426"/>
                      <a:pt x="57127" y="24022"/>
                    </a:cubicBezTo>
                    <a:cubicBezTo>
                      <a:pt x="56953" y="23399"/>
                      <a:pt x="56887" y="21860"/>
                      <a:pt x="56587" y="21860"/>
                    </a:cubicBezTo>
                    <a:cubicBezTo>
                      <a:pt x="56528" y="21860"/>
                      <a:pt x="56460" y="21920"/>
                      <a:pt x="56380" y="22058"/>
                    </a:cubicBezTo>
                    <a:cubicBezTo>
                      <a:pt x="56376" y="22048"/>
                      <a:pt x="56374" y="22039"/>
                      <a:pt x="56372" y="22027"/>
                    </a:cubicBezTo>
                    <a:cubicBezTo>
                      <a:pt x="56667" y="21307"/>
                      <a:pt x="56551" y="20622"/>
                      <a:pt x="56204" y="20086"/>
                    </a:cubicBezTo>
                    <a:cubicBezTo>
                      <a:pt x="56692" y="19719"/>
                      <a:pt x="57179" y="19349"/>
                      <a:pt x="57655" y="18958"/>
                    </a:cubicBezTo>
                    <a:cubicBezTo>
                      <a:pt x="58460" y="18298"/>
                      <a:pt x="58480" y="16688"/>
                      <a:pt x="57655" y="16032"/>
                    </a:cubicBezTo>
                    <a:cubicBezTo>
                      <a:pt x="55193" y="14070"/>
                      <a:pt x="53410" y="11604"/>
                      <a:pt x="51477" y="9147"/>
                    </a:cubicBezTo>
                    <a:cubicBezTo>
                      <a:pt x="49167" y="6212"/>
                      <a:pt x="46496" y="3388"/>
                      <a:pt x="43991" y="609"/>
                    </a:cubicBezTo>
                    <a:cubicBezTo>
                      <a:pt x="43609" y="185"/>
                      <a:pt x="43122" y="1"/>
                      <a:pt x="426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2073;p45">
                <a:extLst>
                  <a:ext uri="{FF2B5EF4-FFF2-40B4-BE49-F238E27FC236}">
                    <a16:creationId xmlns="" xmlns:a16="http://schemas.microsoft.com/office/drawing/2014/main" id="{2052669E-7BEE-4FFB-AE97-7FAD4177111B}"/>
                  </a:ext>
                </a:extLst>
              </p:cNvPr>
              <p:cNvSpPr/>
              <p:nvPr/>
            </p:nvSpPr>
            <p:spPr>
              <a:xfrm>
                <a:off x="4330725" y="2481725"/>
                <a:ext cx="253750" cy="529250"/>
              </a:xfrm>
              <a:custGeom>
                <a:avLst/>
                <a:gdLst/>
                <a:ahLst/>
                <a:cxnLst/>
                <a:rect l="l" t="t" r="r" b="b"/>
                <a:pathLst>
                  <a:path w="10150" h="21170" extrusionOk="0">
                    <a:moveTo>
                      <a:pt x="4154" y="0"/>
                    </a:moveTo>
                    <a:cubicBezTo>
                      <a:pt x="3564" y="0"/>
                      <a:pt x="2947" y="217"/>
                      <a:pt x="2361" y="661"/>
                    </a:cubicBezTo>
                    <a:cubicBezTo>
                      <a:pt x="1150" y="728"/>
                      <a:pt x="0" y="1706"/>
                      <a:pt x="489" y="3186"/>
                    </a:cubicBezTo>
                    <a:cubicBezTo>
                      <a:pt x="694" y="3805"/>
                      <a:pt x="895" y="4425"/>
                      <a:pt x="1092" y="5048"/>
                    </a:cubicBezTo>
                    <a:cubicBezTo>
                      <a:pt x="1099" y="5118"/>
                      <a:pt x="1097" y="5184"/>
                      <a:pt x="1111" y="5256"/>
                    </a:cubicBezTo>
                    <a:cubicBezTo>
                      <a:pt x="1455" y="7120"/>
                      <a:pt x="2029" y="8862"/>
                      <a:pt x="2976" y="10511"/>
                    </a:cubicBezTo>
                    <a:cubicBezTo>
                      <a:pt x="3004" y="10561"/>
                      <a:pt x="3039" y="10601"/>
                      <a:pt x="3069" y="10647"/>
                    </a:cubicBezTo>
                    <a:cubicBezTo>
                      <a:pt x="3003" y="11107"/>
                      <a:pt x="3076" y="11602"/>
                      <a:pt x="3286" y="12064"/>
                    </a:cubicBezTo>
                    <a:cubicBezTo>
                      <a:pt x="4058" y="13774"/>
                      <a:pt x="4489" y="15701"/>
                      <a:pt x="5486" y="17296"/>
                    </a:cubicBezTo>
                    <a:cubicBezTo>
                      <a:pt x="5440" y="18159"/>
                      <a:pt x="5689" y="18986"/>
                      <a:pt x="6147" y="19719"/>
                    </a:cubicBezTo>
                    <a:cubicBezTo>
                      <a:pt x="6148" y="19720"/>
                      <a:pt x="6150" y="19723"/>
                      <a:pt x="6151" y="19725"/>
                    </a:cubicBezTo>
                    <a:cubicBezTo>
                      <a:pt x="6157" y="19738"/>
                      <a:pt x="6164" y="19751"/>
                      <a:pt x="6171" y="19763"/>
                    </a:cubicBezTo>
                    <a:cubicBezTo>
                      <a:pt x="5916" y="20435"/>
                      <a:pt x="6519" y="21169"/>
                      <a:pt x="7184" y="21169"/>
                    </a:cubicBezTo>
                    <a:cubicBezTo>
                      <a:pt x="7418" y="21169"/>
                      <a:pt x="7660" y="21078"/>
                      <a:pt x="7875" y="20860"/>
                    </a:cubicBezTo>
                    <a:cubicBezTo>
                      <a:pt x="8559" y="20166"/>
                      <a:pt x="9193" y="19418"/>
                      <a:pt x="9694" y="18581"/>
                    </a:cubicBezTo>
                    <a:cubicBezTo>
                      <a:pt x="9889" y="18252"/>
                      <a:pt x="9891" y="17938"/>
                      <a:pt x="9775" y="17681"/>
                    </a:cubicBezTo>
                    <a:cubicBezTo>
                      <a:pt x="9876" y="17431"/>
                      <a:pt x="9934" y="17165"/>
                      <a:pt x="9927" y="16893"/>
                    </a:cubicBezTo>
                    <a:cubicBezTo>
                      <a:pt x="10065" y="16618"/>
                      <a:pt x="10150" y="16314"/>
                      <a:pt x="10145" y="15989"/>
                    </a:cubicBezTo>
                    <a:cubicBezTo>
                      <a:pt x="10100" y="12649"/>
                      <a:pt x="8872" y="9456"/>
                      <a:pt x="7424" y="6435"/>
                    </a:cubicBezTo>
                    <a:cubicBezTo>
                      <a:pt x="7351" y="5260"/>
                      <a:pt x="7270" y="4126"/>
                      <a:pt x="7070" y="3120"/>
                    </a:cubicBezTo>
                    <a:cubicBezTo>
                      <a:pt x="6666" y="1085"/>
                      <a:pt x="5477" y="0"/>
                      <a:pt x="41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2074;p45">
                <a:extLst>
                  <a:ext uri="{FF2B5EF4-FFF2-40B4-BE49-F238E27FC236}">
                    <a16:creationId xmlns="" xmlns:a16="http://schemas.microsoft.com/office/drawing/2014/main" id="{D0C7E795-26C9-408B-BFD1-ED5ECD5E1E3E}"/>
                  </a:ext>
                </a:extLst>
              </p:cNvPr>
              <p:cNvSpPr/>
              <p:nvPr/>
            </p:nvSpPr>
            <p:spPr>
              <a:xfrm>
                <a:off x="4420925" y="2236300"/>
                <a:ext cx="308325" cy="337025"/>
              </a:xfrm>
              <a:custGeom>
                <a:avLst/>
                <a:gdLst/>
                <a:ahLst/>
                <a:cxnLst/>
                <a:rect l="l" t="t" r="r" b="b"/>
                <a:pathLst>
                  <a:path w="12333" h="13481" extrusionOk="0">
                    <a:moveTo>
                      <a:pt x="11115" y="1"/>
                    </a:moveTo>
                    <a:cubicBezTo>
                      <a:pt x="10879" y="1"/>
                      <a:pt x="10646" y="99"/>
                      <a:pt x="10464" y="334"/>
                    </a:cubicBezTo>
                    <a:cubicBezTo>
                      <a:pt x="9346" y="1779"/>
                      <a:pt x="7613" y="2709"/>
                      <a:pt x="6175" y="3816"/>
                    </a:cubicBezTo>
                    <a:cubicBezTo>
                      <a:pt x="4428" y="5161"/>
                      <a:pt x="2619" y="6425"/>
                      <a:pt x="839" y="7729"/>
                    </a:cubicBezTo>
                    <a:cubicBezTo>
                      <a:pt x="0" y="8345"/>
                      <a:pt x="360" y="9658"/>
                      <a:pt x="1342" y="9658"/>
                    </a:cubicBezTo>
                    <a:cubicBezTo>
                      <a:pt x="1435" y="9658"/>
                      <a:pt x="1534" y="9646"/>
                      <a:pt x="1637" y="9621"/>
                    </a:cubicBezTo>
                    <a:cubicBezTo>
                      <a:pt x="1976" y="9539"/>
                      <a:pt x="2304" y="9431"/>
                      <a:pt x="2627" y="9313"/>
                    </a:cubicBezTo>
                    <a:cubicBezTo>
                      <a:pt x="2789" y="9768"/>
                      <a:pt x="3111" y="10142"/>
                      <a:pt x="3513" y="10386"/>
                    </a:cubicBezTo>
                    <a:cubicBezTo>
                      <a:pt x="3478" y="11168"/>
                      <a:pt x="3520" y="11951"/>
                      <a:pt x="3677" y="12728"/>
                    </a:cubicBezTo>
                    <a:cubicBezTo>
                      <a:pt x="3773" y="13206"/>
                      <a:pt x="4234" y="13480"/>
                      <a:pt x="4689" y="13480"/>
                    </a:cubicBezTo>
                    <a:cubicBezTo>
                      <a:pt x="4955" y="13480"/>
                      <a:pt x="5219" y="13386"/>
                      <a:pt x="5406" y="13184"/>
                    </a:cubicBezTo>
                    <a:cubicBezTo>
                      <a:pt x="6228" y="12300"/>
                      <a:pt x="7119" y="11491"/>
                      <a:pt x="8013" y="10686"/>
                    </a:cubicBezTo>
                    <a:cubicBezTo>
                      <a:pt x="8541" y="10316"/>
                      <a:pt x="9043" y="9947"/>
                      <a:pt x="9622" y="9693"/>
                    </a:cubicBezTo>
                    <a:lnTo>
                      <a:pt x="9622" y="9693"/>
                    </a:lnTo>
                    <a:cubicBezTo>
                      <a:pt x="9681" y="10276"/>
                      <a:pt x="9644" y="10852"/>
                      <a:pt x="9328" y="11041"/>
                    </a:cubicBezTo>
                    <a:cubicBezTo>
                      <a:pt x="8361" y="11616"/>
                      <a:pt x="8951" y="12981"/>
                      <a:pt x="9851" y="12981"/>
                    </a:cubicBezTo>
                    <a:cubicBezTo>
                      <a:pt x="10017" y="12981"/>
                      <a:pt x="10193" y="12934"/>
                      <a:pt x="10372" y="12828"/>
                    </a:cubicBezTo>
                    <a:cubicBezTo>
                      <a:pt x="11969" y="11879"/>
                      <a:pt x="11814" y="9492"/>
                      <a:pt x="11389" y="7921"/>
                    </a:cubicBezTo>
                    <a:cubicBezTo>
                      <a:pt x="11778" y="5640"/>
                      <a:pt x="12333" y="3403"/>
                      <a:pt x="12232" y="1066"/>
                    </a:cubicBezTo>
                    <a:cubicBezTo>
                      <a:pt x="12208" y="509"/>
                      <a:pt x="11652" y="1"/>
                      <a:pt x="11115" y="1"/>
                    </a:cubicBezTo>
                    <a:close/>
                  </a:path>
                </a:pathLst>
              </a:custGeom>
              <a:solidFill>
                <a:srgbClr val="DCFF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2075;p45">
                <a:extLst>
                  <a:ext uri="{FF2B5EF4-FFF2-40B4-BE49-F238E27FC236}">
                    <a16:creationId xmlns="" xmlns:a16="http://schemas.microsoft.com/office/drawing/2014/main" id="{AF039C33-6079-4D4C-B099-8A87A4E73711}"/>
                  </a:ext>
                </a:extLst>
              </p:cNvPr>
              <p:cNvSpPr/>
              <p:nvPr/>
            </p:nvSpPr>
            <p:spPr>
              <a:xfrm>
                <a:off x="3138750" y="2464800"/>
                <a:ext cx="67950" cy="52675"/>
              </a:xfrm>
              <a:custGeom>
                <a:avLst/>
                <a:gdLst/>
                <a:ahLst/>
                <a:cxnLst/>
                <a:rect l="l" t="t" r="r" b="b"/>
                <a:pathLst>
                  <a:path w="2718" h="2107" extrusionOk="0">
                    <a:moveTo>
                      <a:pt x="1359" y="0"/>
                    </a:moveTo>
                    <a:cubicBezTo>
                      <a:pt x="0" y="0"/>
                      <a:pt x="0" y="2107"/>
                      <a:pt x="1359" y="2107"/>
                    </a:cubicBezTo>
                    <a:cubicBezTo>
                      <a:pt x="2718" y="2107"/>
                      <a:pt x="2718" y="0"/>
                      <a:pt x="135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2076;p45">
                <a:extLst>
                  <a:ext uri="{FF2B5EF4-FFF2-40B4-BE49-F238E27FC236}">
                    <a16:creationId xmlns="" xmlns:a16="http://schemas.microsoft.com/office/drawing/2014/main" id="{B32A518C-18BD-4041-A7B0-3F615441CCD3}"/>
                  </a:ext>
                </a:extLst>
              </p:cNvPr>
              <p:cNvSpPr/>
              <p:nvPr/>
            </p:nvSpPr>
            <p:spPr>
              <a:xfrm>
                <a:off x="3239675" y="2314675"/>
                <a:ext cx="67950" cy="52725"/>
              </a:xfrm>
              <a:custGeom>
                <a:avLst/>
                <a:gdLst/>
                <a:ahLst/>
                <a:cxnLst/>
                <a:rect l="l" t="t" r="r" b="b"/>
                <a:pathLst>
                  <a:path w="2718" h="2109" extrusionOk="0">
                    <a:moveTo>
                      <a:pt x="1359" y="1"/>
                    </a:moveTo>
                    <a:cubicBezTo>
                      <a:pt x="0" y="1"/>
                      <a:pt x="0" y="2109"/>
                      <a:pt x="1359" y="2109"/>
                    </a:cubicBezTo>
                    <a:cubicBezTo>
                      <a:pt x="2718" y="2109"/>
                      <a:pt x="2718" y="1"/>
                      <a:pt x="135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2077;p45">
                <a:extLst>
                  <a:ext uri="{FF2B5EF4-FFF2-40B4-BE49-F238E27FC236}">
                    <a16:creationId xmlns="" xmlns:a16="http://schemas.microsoft.com/office/drawing/2014/main" id="{A33AD31D-8674-4CCE-86D1-7F79CD06507E}"/>
                  </a:ext>
                </a:extLst>
              </p:cNvPr>
              <p:cNvSpPr/>
              <p:nvPr/>
            </p:nvSpPr>
            <p:spPr>
              <a:xfrm>
                <a:off x="3353550" y="2501025"/>
                <a:ext cx="67925" cy="52700"/>
              </a:xfrm>
              <a:custGeom>
                <a:avLst/>
                <a:gdLst/>
                <a:ahLst/>
                <a:cxnLst/>
                <a:rect l="l" t="t" r="r" b="b"/>
                <a:pathLst>
                  <a:path w="2717" h="2108" extrusionOk="0">
                    <a:moveTo>
                      <a:pt x="1359" y="1"/>
                    </a:moveTo>
                    <a:cubicBezTo>
                      <a:pt x="0" y="1"/>
                      <a:pt x="0" y="2107"/>
                      <a:pt x="1359" y="2107"/>
                    </a:cubicBezTo>
                    <a:cubicBezTo>
                      <a:pt x="2717" y="2107"/>
                      <a:pt x="2717" y="1"/>
                      <a:pt x="135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2078;p45">
                <a:extLst>
                  <a:ext uri="{FF2B5EF4-FFF2-40B4-BE49-F238E27FC236}">
                    <a16:creationId xmlns="" xmlns:a16="http://schemas.microsoft.com/office/drawing/2014/main" id="{9E048DFE-2A00-4BAD-8F09-955832FBA6DA}"/>
                  </a:ext>
                </a:extLst>
              </p:cNvPr>
              <p:cNvSpPr/>
              <p:nvPr/>
            </p:nvSpPr>
            <p:spPr>
              <a:xfrm>
                <a:off x="3213800" y="2651125"/>
                <a:ext cx="67925" cy="52675"/>
              </a:xfrm>
              <a:custGeom>
                <a:avLst/>
                <a:gdLst/>
                <a:ahLst/>
                <a:cxnLst/>
                <a:rect l="l" t="t" r="r" b="b"/>
                <a:pathLst>
                  <a:path w="2717" h="2107" extrusionOk="0">
                    <a:moveTo>
                      <a:pt x="1358" y="0"/>
                    </a:moveTo>
                    <a:cubicBezTo>
                      <a:pt x="0" y="0"/>
                      <a:pt x="0" y="2107"/>
                      <a:pt x="1358" y="2107"/>
                    </a:cubicBezTo>
                    <a:cubicBezTo>
                      <a:pt x="2717" y="2107"/>
                      <a:pt x="2717" y="0"/>
                      <a:pt x="135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2079;p45">
                <a:extLst>
                  <a:ext uri="{FF2B5EF4-FFF2-40B4-BE49-F238E27FC236}">
                    <a16:creationId xmlns="" xmlns:a16="http://schemas.microsoft.com/office/drawing/2014/main" id="{6CD8B1C4-10AC-4F6A-92A8-8F2AA8031646}"/>
                  </a:ext>
                </a:extLst>
              </p:cNvPr>
              <p:cNvSpPr/>
              <p:nvPr/>
            </p:nvSpPr>
            <p:spPr>
              <a:xfrm>
                <a:off x="3050750" y="2783075"/>
                <a:ext cx="67975" cy="52700"/>
              </a:xfrm>
              <a:custGeom>
                <a:avLst/>
                <a:gdLst/>
                <a:ahLst/>
                <a:cxnLst/>
                <a:rect l="l" t="t" r="r" b="b"/>
                <a:pathLst>
                  <a:path w="2719" h="2108" extrusionOk="0">
                    <a:moveTo>
                      <a:pt x="1360" y="1"/>
                    </a:moveTo>
                    <a:cubicBezTo>
                      <a:pt x="1" y="1"/>
                      <a:pt x="1" y="2108"/>
                      <a:pt x="1360" y="2108"/>
                    </a:cubicBezTo>
                    <a:cubicBezTo>
                      <a:pt x="2718" y="2108"/>
                      <a:pt x="2719" y="1"/>
                      <a:pt x="136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2080;p45">
                <a:extLst>
                  <a:ext uri="{FF2B5EF4-FFF2-40B4-BE49-F238E27FC236}">
                    <a16:creationId xmlns="" xmlns:a16="http://schemas.microsoft.com/office/drawing/2014/main" id="{FC155148-9F2E-4AC6-998A-F3CD5F466A97}"/>
                  </a:ext>
                </a:extLst>
              </p:cNvPr>
              <p:cNvSpPr/>
              <p:nvPr/>
            </p:nvSpPr>
            <p:spPr>
              <a:xfrm>
                <a:off x="3436350" y="2762375"/>
                <a:ext cx="67975" cy="52700"/>
              </a:xfrm>
              <a:custGeom>
                <a:avLst/>
                <a:gdLst/>
                <a:ahLst/>
                <a:cxnLst/>
                <a:rect l="l" t="t" r="r" b="b"/>
                <a:pathLst>
                  <a:path w="2719" h="2108" extrusionOk="0">
                    <a:moveTo>
                      <a:pt x="1360" y="1"/>
                    </a:moveTo>
                    <a:cubicBezTo>
                      <a:pt x="1" y="1"/>
                      <a:pt x="1" y="2108"/>
                      <a:pt x="1360" y="2108"/>
                    </a:cubicBezTo>
                    <a:cubicBezTo>
                      <a:pt x="2717" y="2108"/>
                      <a:pt x="2719" y="1"/>
                      <a:pt x="13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081;p45">
                <a:extLst>
                  <a:ext uri="{FF2B5EF4-FFF2-40B4-BE49-F238E27FC236}">
                    <a16:creationId xmlns="" xmlns:a16="http://schemas.microsoft.com/office/drawing/2014/main" id="{B450E7E1-E4AB-4843-80EE-9F2FE8802B2B}"/>
                  </a:ext>
                </a:extLst>
              </p:cNvPr>
              <p:cNvSpPr/>
              <p:nvPr/>
            </p:nvSpPr>
            <p:spPr>
              <a:xfrm>
                <a:off x="3260375" y="2933175"/>
                <a:ext cx="67975" cy="52700"/>
              </a:xfrm>
              <a:custGeom>
                <a:avLst/>
                <a:gdLst/>
                <a:ahLst/>
                <a:cxnLst/>
                <a:rect l="l" t="t" r="r" b="b"/>
                <a:pathLst>
                  <a:path w="2719" h="2108" extrusionOk="0">
                    <a:moveTo>
                      <a:pt x="1359" y="0"/>
                    </a:moveTo>
                    <a:cubicBezTo>
                      <a:pt x="0" y="0"/>
                      <a:pt x="0" y="2107"/>
                      <a:pt x="1359" y="2107"/>
                    </a:cubicBezTo>
                    <a:cubicBezTo>
                      <a:pt x="2718" y="2107"/>
                      <a:pt x="2718" y="0"/>
                      <a:pt x="135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2082;p45">
                <a:extLst>
                  <a:ext uri="{FF2B5EF4-FFF2-40B4-BE49-F238E27FC236}">
                    <a16:creationId xmlns="" xmlns:a16="http://schemas.microsoft.com/office/drawing/2014/main" id="{1B8C12DE-D53D-43B0-8569-69D861B48359}"/>
                  </a:ext>
                </a:extLst>
              </p:cNvPr>
              <p:cNvSpPr/>
              <p:nvPr/>
            </p:nvSpPr>
            <p:spPr>
              <a:xfrm>
                <a:off x="3105125" y="3207475"/>
                <a:ext cx="67925" cy="52700"/>
              </a:xfrm>
              <a:custGeom>
                <a:avLst/>
                <a:gdLst/>
                <a:ahLst/>
                <a:cxnLst/>
                <a:rect l="l" t="t" r="r" b="b"/>
                <a:pathLst>
                  <a:path w="2717" h="2108" extrusionOk="0">
                    <a:moveTo>
                      <a:pt x="1359" y="0"/>
                    </a:moveTo>
                    <a:cubicBezTo>
                      <a:pt x="0" y="0"/>
                      <a:pt x="0" y="2107"/>
                      <a:pt x="1359" y="2107"/>
                    </a:cubicBezTo>
                    <a:cubicBezTo>
                      <a:pt x="2717" y="2107"/>
                      <a:pt x="2717" y="0"/>
                      <a:pt x="135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2083;p45">
                <a:extLst>
                  <a:ext uri="{FF2B5EF4-FFF2-40B4-BE49-F238E27FC236}">
                    <a16:creationId xmlns="" xmlns:a16="http://schemas.microsoft.com/office/drawing/2014/main" id="{4E57053D-98B4-4D80-A025-EF604173D2C7}"/>
                  </a:ext>
                </a:extLst>
              </p:cNvPr>
              <p:cNvSpPr/>
              <p:nvPr/>
            </p:nvSpPr>
            <p:spPr>
              <a:xfrm>
                <a:off x="3369050" y="3277325"/>
                <a:ext cx="67975" cy="52725"/>
              </a:xfrm>
              <a:custGeom>
                <a:avLst/>
                <a:gdLst/>
                <a:ahLst/>
                <a:cxnLst/>
                <a:rect l="l" t="t" r="r" b="b"/>
                <a:pathLst>
                  <a:path w="2719" h="2109" extrusionOk="0">
                    <a:moveTo>
                      <a:pt x="1359" y="1"/>
                    </a:moveTo>
                    <a:cubicBezTo>
                      <a:pt x="1" y="1"/>
                      <a:pt x="1" y="2109"/>
                      <a:pt x="1359" y="2109"/>
                    </a:cubicBezTo>
                    <a:cubicBezTo>
                      <a:pt x="2718" y="2109"/>
                      <a:pt x="2718" y="1"/>
                      <a:pt x="135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2084;p45">
                <a:extLst>
                  <a:ext uri="{FF2B5EF4-FFF2-40B4-BE49-F238E27FC236}">
                    <a16:creationId xmlns="" xmlns:a16="http://schemas.microsoft.com/office/drawing/2014/main" id="{259687D5-3949-465E-9DBC-45F642A108C3}"/>
                  </a:ext>
                </a:extLst>
              </p:cNvPr>
              <p:cNvSpPr/>
              <p:nvPr/>
            </p:nvSpPr>
            <p:spPr>
              <a:xfrm>
                <a:off x="3506225" y="3013400"/>
                <a:ext cx="67950" cy="52700"/>
              </a:xfrm>
              <a:custGeom>
                <a:avLst/>
                <a:gdLst/>
                <a:ahLst/>
                <a:cxnLst/>
                <a:rect l="l" t="t" r="r" b="b"/>
                <a:pathLst>
                  <a:path w="2718" h="2108" extrusionOk="0">
                    <a:moveTo>
                      <a:pt x="1359" y="0"/>
                    </a:moveTo>
                    <a:cubicBezTo>
                      <a:pt x="0" y="0"/>
                      <a:pt x="0" y="2107"/>
                      <a:pt x="1359" y="2107"/>
                    </a:cubicBezTo>
                    <a:cubicBezTo>
                      <a:pt x="2717" y="2107"/>
                      <a:pt x="2718" y="0"/>
                      <a:pt x="135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2085;p45">
                <a:extLst>
                  <a:ext uri="{FF2B5EF4-FFF2-40B4-BE49-F238E27FC236}">
                    <a16:creationId xmlns="" xmlns:a16="http://schemas.microsoft.com/office/drawing/2014/main" id="{3E9F8BB6-41BF-47AC-8257-5CEB30213165}"/>
                  </a:ext>
                </a:extLst>
              </p:cNvPr>
              <p:cNvSpPr/>
              <p:nvPr/>
            </p:nvSpPr>
            <p:spPr>
              <a:xfrm>
                <a:off x="3627850" y="3191975"/>
                <a:ext cx="67925" cy="52700"/>
              </a:xfrm>
              <a:custGeom>
                <a:avLst/>
                <a:gdLst/>
                <a:ahLst/>
                <a:cxnLst/>
                <a:rect l="l" t="t" r="r" b="b"/>
                <a:pathLst>
                  <a:path w="2717" h="2108" extrusionOk="0">
                    <a:moveTo>
                      <a:pt x="1359" y="0"/>
                    </a:moveTo>
                    <a:cubicBezTo>
                      <a:pt x="0" y="0"/>
                      <a:pt x="0" y="2107"/>
                      <a:pt x="1359" y="2107"/>
                    </a:cubicBezTo>
                    <a:cubicBezTo>
                      <a:pt x="2717" y="2107"/>
                      <a:pt x="2717" y="0"/>
                      <a:pt x="135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2086;p45">
                <a:extLst>
                  <a:ext uri="{FF2B5EF4-FFF2-40B4-BE49-F238E27FC236}">
                    <a16:creationId xmlns="" xmlns:a16="http://schemas.microsoft.com/office/drawing/2014/main" id="{8307E855-170D-4F07-B9E0-6F6C428438E7}"/>
                  </a:ext>
                </a:extLst>
              </p:cNvPr>
              <p:cNvSpPr/>
              <p:nvPr/>
            </p:nvSpPr>
            <p:spPr>
              <a:xfrm>
                <a:off x="3806425" y="2943525"/>
                <a:ext cx="67925" cy="52700"/>
              </a:xfrm>
              <a:custGeom>
                <a:avLst/>
                <a:gdLst/>
                <a:ahLst/>
                <a:cxnLst/>
                <a:rect l="l" t="t" r="r" b="b"/>
                <a:pathLst>
                  <a:path w="2717" h="2108" extrusionOk="0">
                    <a:moveTo>
                      <a:pt x="1359" y="1"/>
                    </a:moveTo>
                    <a:cubicBezTo>
                      <a:pt x="0" y="1"/>
                      <a:pt x="0" y="2108"/>
                      <a:pt x="1359" y="2108"/>
                    </a:cubicBezTo>
                    <a:cubicBezTo>
                      <a:pt x="2717" y="2108"/>
                      <a:pt x="2717" y="1"/>
                      <a:pt x="135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2087;p45">
                <a:extLst>
                  <a:ext uri="{FF2B5EF4-FFF2-40B4-BE49-F238E27FC236}">
                    <a16:creationId xmlns="" xmlns:a16="http://schemas.microsoft.com/office/drawing/2014/main" id="{BC6C6407-7BB4-4493-8C78-5E53DCE2624D}"/>
                  </a:ext>
                </a:extLst>
              </p:cNvPr>
              <p:cNvSpPr/>
              <p:nvPr/>
            </p:nvSpPr>
            <p:spPr>
              <a:xfrm>
                <a:off x="4008250" y="3059975"/>
                <a:ext cx="67975" cy="52700"/>
              </a:xfrm>
              <a:custGeom>
                <a:avLst/>
                <a:gdLst/>
                <a:ahLst/>
                <a:cxnLst/>
                <a:rect l="l" t="t" r="r" b="b"/>
                <a:pathLst>
                  <a:path w="2719" h="2108" extrusionOk="0">
                    <a:moveTo>
                      <a:pt x="1359" y="0"/>
                    </a:moveTo>
                    <a:cubicBezTo>
                      <a:pt x="0" y="0"/>
                      <a:pt x="0" y="2107"/>
                      <a:pt x="1359" y="2107"/>
                    </a:cubicBezTo>
                    <a:cubicBezTo>
                      <a:pt x="2718" y="2107"/>
                      <a:pt x="2718" y="0"/>
                      <a:pt x="135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2088;p45">
                <a:extLst>
                  <a:ext uri="{FF2B5EF4-FFF2-40B4-BE49-F238E27FC236}">
                    <a16:creationId xmlns="" xmlns:a16="http://schemas.microsoft.com/office/drawing/2014/main" id="{64391E19-6B4C-4FEF-BCED-2232B21AF2E5}"/>
                  </a:ext>
                </a:extLst>
              </p:cNvPr>
              <p:cNvSpPr/>
              <p:nvPr/>
            </p:nvSpPr>
            <p:spPr>
              <a:xfrm>
                <a:off x="4075525" y="2824500"/>
                <a:ext cx="67975" cy="52675"/>
              </a:xfrm>
              <a:custGeom>
                <a:avLst/>
                <a:gdLst/>
                <a:ahLst/>
                <a:cxnLst/>
                <a:rect l="l" t="t" r="r" b="b"/>
                <a:pathLst>
                  <a:path w="2719" h="2107" extrusionOk="0">
                    <a:moveTo>
                      <a:pt x="1359" y="0"/>
                    </a:moveTo>
                    <a:cubicBezTo>
                      <a:pt x="0" y="0"/>
                      <a:pt x="0" y="2107"/>
                      <a:pt x="1359" y="2107"/>
                    </a:cubicBezTo>
                    <a:cubicBezTo>
                      <a:pt x="2718" y="2107"/>
                      <a:pt x="2718" y="0"/>
                      <a:pt x="135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2089;p45">
                <a:extLst>
                  <a:ext uri="{FF2B5EF4-FFF2-40B4-BE49-F238E27FC236}">
                    <a16:creationId xmlns="" xmlns:a16="http://schemas.microsoft.com/office/drawing/2014/main" id="{E0E30434-0C75-4F43-80F6-1BF0242D483D}"/>
                  </a:ext>
                </a:extLst>
              </p:cNvPr>
              <p:cNvSpPr/>
              <p:nvPr/>
            </p:nvSpPr>
            <p:spPr>
              <a:xfrm>
                <a:off x="3785675" y="2620050"/>
                <a:ext cx="67975" cy="52700"/>
              </a:xfrm>
              <a:custGeom>
                <a:avLst/>
                <a:gdLst/>
                <a:ahLst/>
                <a:cxnLst/>
                <a:rect l="l" t="t" r="r" b="b"/>
                <a:pathLst>
                  <a:path w="2719" h="2108" extrusionOk="0">
                    <a:moveTo>
                      <a:pt x="1360" y="0"/>
                    </a:moveTo>
                    <a:cubicBezTo>
                      <a:pt x="1" y="0"/>
                      <a:pt x="1" y="2107"/>
                      <a:pt x="1360" y="2107"/>
                    </a:cubicBezTo>
                    <a:cubicBezTo>
                      <a:pt x="2719" y="2107"/>
                      <a:pt x="2719" y="0"/>
                      <a:pt x="13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2090;p45">
                <a:extLst>
                  <a:ext uri="{FF2B5EF4-FFF2-40B4-BE49-F238E27FC236}">
                    <a16:creationId xmlns="" xmlns:a16="http://schemas.microsoft.com/office/drawing/2014/main" id="{1ECC2199-597F-450B-8A55-5BB0F2E86DB7}"/>
                  </a:ext>
                </a:extLst>
              </p:cNvPr>
              <p:cNvSpPr/>
              <p:nvPr/>
            </p:nvSpPr>
            <p:spPr>
              <a:xfrm>
                <a:off x="3847800" y="2413025"/>
                <a:ext cx="67975" cy="52700"/>
              </a:xfrm>
              <a:custGeom>
                <a:avLst/>
                <a:gdLst/>
                <a:ahLst/>
                <a:cxnLst/>
                <a:rect l="l" t="t" r="r" b="b"/>
                <a:pathLst>
                  <a:path w="2719" h="2108" extrusionOk="0">
                    <a:moveTo>
                      <a:pt x="1359" y="0"/>
                    </a:moveTo>
                    <a:cubicBezTo>
                      <a:pt x="0" y="0"/>
                      <a:pt x="0" y="2107"/>
                      <a:pt x="1359" y="2107"/>
                    </a:cubicBezTo>
                    <a:cubicBezTo>
                      <a:pt x="2718" y="2107"/>
                      <a:pt x="2718" y="0"/>
                      <a:pt x="13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2091;p45">
                <a:extLst>
                  <a:ext uri="{FF2B5EF4-FFF2-40B4-BE49-F238E27FC236}">
                    <a16:creationId xmlns="" xmlns:a16="http://schemas.microsoft.com/office/drawing/2014/main" id="{E94FBB68-DDE7-466A-BFB4-8ACA479EE140}"/>
                  </a:ext>
                </a:extLst>
              </p:cNvPr>
              <p:cNvSpPr/>
              <p:nvPr/>
            </p:nvSpPr>
            <p:spPr>
              <a:xfrm>
                <a:off x="4018600" y="2221525"/>
                <a:ext cx="67950" cy="52700"/>
              </a:xfrm>
              <a:custGeom>
                <a:avLst/>
                <a:gdLst/>
                <a:ahLst/>
                <a:cxnLst/>
                <a:rect l="l" t="t" r="r" b="b"/>
                <a:pathLst>
                  <a:path w="2718" h="2108" extrusionOk="0">
                    <a:moveTo>
                      <a:pt x="1359" y="1"/>
                    </a:moveTo>
                    <a:cubicBezTo>
                      <a:pt x="1" y="1"/>
                      <a:pt x="1" y="2107"/>
                      <a:pt x="1359" y="2107"/>
                    </a:cubicBezTo>
                    <a:cubicBezTo>
                      <a:pt x="2718" y="2107"/>
                      <a:pt x="2718" y="1"/>
                      <a:pt x="135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2092;p45">
                <a:extLst>
                  <a:ext uri="{FF2B5EF4-FFF2-40B4-BE49-F238E27FC236}">
                    <a16:creationId xmlns="" xmlns:a16="http://schemas.microsoft.com/office/drawing/2014/main" id="{AD054988-32D6-4BA4-8A26-7F0083600FC5}"/>
                  </a:ext>
                </a:extLst>
              </p:cNvPr>
              <p:cNvSpPr/>
              <p:nvPr/>
            </p:nvSpPr>
            <p:spPr>
              <a:xfrm>
                <a:off x="4233400" y="2441500"/>
                <a:ext cx="67950" cy="52700"/>
              </a:xfrm>
              <a:custGeom>
                <a:avLst/>
                <a:gdLst/>
                <a:ahLst/>
                <a:cxnLst/>
                <a:rect l="l" t="t" r="r" b="b"/>
                <a:pathLst>
                  <a:path w="2718" h="2108" extrusionOk="0">
                    <a:moveTo>
                      <a:pt x="1359" y="1"/>
                    </a:moveTo>
                    <a:cubicBezTo>
                      <a:pt x="0" y="1"/>
                      <a:pt x="0" y="2108"/>
                      <a:pt x="1359" y="2108"/>
                    </a:cubicBezTo>
                    <a:cubicBezTo>
                      <a:pt x="2718" y="2108"/>
                      <a:pt x="2718" y="1"/>
                      <a:pt x="135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2093;p45">
                <a:extLst>
                  <a:ext uri="{FF2B5EF4-FFF2-40B4-BE49-F238E27FC236}">
                    <a16:creationId xmlns="" xmlns:a16="http://schemas.microsoft.com/office/drawing/2014/main" id="{85AC09F2-6473-4D43-83E8-F7704F2D4BFB}"/>
                  </a:ext>
                </a:extLst>
              </p:cNvPr>
              <p:cNvSpPr/>
              <p:nvPr/>
            </p:nvSpPr>
            <p:spPr>
              <a:xfrm>
                <a:off x="4091050" y="2389725"/>
                <a:ext cx="67975" cy="52700"/>
              </a:xfrm>
              <a:custGeom>
                <a:avLst/>
                <a:gdLst/>
                <a:ahLst/>
                <a:cxnLst/>
                <a:rect l="l" t="t" r="r" b="b"/>
                <a:pathLst>
                  <a:path w="2719" h="2108" extrusionOk="0">
                    <a:moveTo>
                      <a:pt x="1360" y="1"/>
                    </a:moveTo>
                    <a:cubicBezTo>
                      <a:pt x="1" y="1"/>
                      <a:pt x="1" y="2108"/>
                      <a:pt x="1360" y="2108"/>
                    </a:cubicBezTo>
                    <a:cubicBezTo>
                      <a:pt x="2719" y="2108"/>
                      <a:pt x="2717" y="1"/>
                      <a:pt x="136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2094;p45">
                <a:extLst>
                  <a:ext uri="{FF2B5EF4-FFF2-40B4-BE49-F238E27FC236}">
                    <a16:creationId xmlns="" xmlns:a16="http://schemas.microsoft.com/office/drawing/2014/main" id="{C56F9680-C64A-4DB7-8F4D-ADD23310B559}"/>
                  </a:ext>
                </a:extLst>
              </p:cNvPr>
              <p:cNvSpPr/>
              <p:nvPr/>
            </p:nvSpPr>
            <p:spPr>
              <a:xfrm>
                <a:off x="3555375" y="2394925"/>
                <a:ext cx="67975" cy="52700"/>
              </a:xfrm>
              <a:custGeom>
                <a:avLst/>
                <a:gdLst/>
                <a:ahLst/>
                <a:cxnLst/>
                <a:rect l="l" t="t" r="r" b="b"/>
                <a:pathLst>
                  <a:path w="2719" h="2108" extrusionOk="0">
                    <a:moveTo>
                      <a:pt x="1359" y="1"/>
                    </a:moveTo>
                    <a:cubicBezTo>
                      <a:pt x="0" y="1"/>
                      <a:pt x="0" y="2108"/>
                      <a:pt x="1359" y="2108"/>
                    </a:cubicBezTo>
                    <a:cubicBezTo>
                      <a:pt x="2717" y="2108"/>
                      <a:pt x="2718" y="1"/>
                      <a:pt x="13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2095;p45">
                <a:extLst>
                  <a:ext uri="{FF2B5EF4-FFF2-40B4-BE49-F238E27FC236}">
                    <a16:creationId xmlns="" xmlns:a16="http://schemas.microsoft.com/office/drawing/2014/main" id="{7169C7FE-0222-4AE6-958D-F19972B18D5A}"/>
                  </a:ext>
                </a:extLst>
              </p:cNvPr>
              <p:cNvSpPr/>
              <p:nvPr/>
            </p:nvSpPr>
            <p:spPr>
              <a:xfrm>
                <a:off x="4334300" y="2884000"/>
                <a:ext cx="67950" cy="52700"/>
              </a:xfrm>
              <a:custGeom>
                <a:avLst/>
                <a:gdLst/>
                <a:ahLst/>
                <a:cxnLst/>
                <a:rect l="l" t="t" r="r" b="b"/>
                <a:pathLst>
                  <a:path w="2718" h="2108" extrusionOk="0">
                    <a:moveTo>
                      <a:pt x="1359" y="1"/>
                    </a:moveTo>
                    <a:cubicBezTo>
                      <a:pt x="0" y="1"/>
                      <a:pt x="0" y="2108"/>
                      <a:pt x="1359" y="2108"/>
                    </a:cubicBezTo>
                    <a:cubicBezTo>
                      <a:pt x="2718" y="2108"/>
                      <a:pt x="2718" y="1"/>
                      <a:pt x="13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2096;p45">
                <a:extLst>
                  <a:ext uri="{FF2B5EF4-FFF2-40B4-BE49-F238E27FC236}">
                    <a16:creationId xmlns="" xmlns:a16="http://schemas.microsoft.com/office/drawing/2014/main" id="{62E3B79B-556A-42BA-A689-9E45C6C08CB2}"/>
                  </a:ext>
                </a:extLst>
              </p:cNvPr>
              <p:cNvSpPr/>
              <p:nvPr/>
            </p:nvSpPr>
            <p:spPr>
              <a:xfrm>
                <a:off x="2991150" y="1294925"/>
                <a:ext cx="240300" cy="221675"/>
              </a:xfrm>
              <a:custGeom>
                <a:avLst/>
                <a:gdLst/>
                <a:ahLst/>
                <a:cxnLst/>
                <a:rect l="l" t="t" r="r" b="b"/>
                <a:pathLst>
                  <a:path w="9612" h="8867" extrusionOk="0">
                    <a:moveTo>
                      <a:pt x="4085" y="1"/>
                    </a:moveTo>
                    <a:cubicBezTo>
                      <a:pt x="3205" y="1"/>
                      <a:pt x="2336" y="325"/>
                      <a:pt x="1615" y="1054"/>
                    </a:cubicBezTo>
                    <a:cubicBezTo>
                      <a:pt x="212" y="2470"/>
                      <a:pt x="1" y="4788"/>
                      <a:pt x="1122" y="6418"/>
                    </a:cubicBezTo>
                    <a:cubicBezTo>
                      <a:pt x="2126" y="7875"/>
                      <a:pt x="4124" y="8867"/>
                      <a:pt x="5947" y="8867"/>
                    </a:cubicBezTo>
                    <a:cubicBezTo>
                      <a:pt x="7467" y="8867"/>
                      <a:pt x="8866" y="8177"/>
                      <a:pt x="9467" y="6493"/>
                    </a:cubicBezTo>
                    <a:cubicBezTo>
                      <a:pt x="9612" y="6086"/>
                      <a:pt x="9278" y="5820"/>
                      <a:pt x="8939" y="5820"/>
                    </a:cubicBezTo>
                    <a:cubicBezTo>
                      <a:pt x="8717" y="5820"/>
                      <a:pt x="8492" y="5934"/>
                      <a:pt x="8398" y="6198"/>
                    </a:cubicBezTo>
                    <a:cubicBezTo>
                      <a:pt x="7989" y="7343"/>
                      <a:pt x="7044" y="7777"/>
                      <a:pt x="5997" y="7777"/>
                    </a:cubicBezTo>
                    <a:cubicBezTo>
                      <a:pt x="4754" y="7777"/>
                      <a:pt x="3368" y="7165"/>
                      <a:pt x="2566" y="6402"/>
                    </a:cubicBezTo>
                    <a:cubicBezTo>
                      <a:pt x="517" y="4451"/>
                      <a:pt x="1990" y="1105"/>
                      <a:pt x="4227" y="1105"/>
                    </a:cubicBezTo>
                    <a:cubicBezTo>
                      <a:pt x="4798" y="1105"/>
                      <a:pt x="5420" y="1323"/>
                      <a:pt x="6045" y="1839"/>
                    </a:cubicBezTo>
                    <a:cubicBezTo>
                      <a:pt x="6160" y="1935"/>
                      <a:pt x="6287" y="1975"/>
                      <a:pt x="6409" y="1975"/>
                    </a:cubicBezTo>
                    <a:cubicBezTo>
                      <a:pt x="6865" y="1975"/>
                      <a:pt x="7264" y="1414"/>
                      <a:pt x="6829" y="1055"/>
                    </a:cubicBezTo>
                    <a:lnTo>
                      <a:pt x="6829" y="1055"/>
                    </a:lnTo>
                    <a:lnTo>
                      <a:pt x="6829" y="1057"/>
                    </a:lnTo>
                    <a:cubicBezTo>
                      <a:pt x="6019" y="387"/>
                      <a:pt x="5045" y="1"/>
                      <a:pt x="408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2097;p45">
                <a:extLst>
                  <a:ext uri="{FF2B5EF4-FFF2-40B4-BE49-F238E27FC236}">
                    <a16:creationId xmlns="" xmlns:a16="http://schemas.microsoft.com/office/drawing/2014/main" id="{F2BD4B6E-59E3-40A8-9AA0-5FB3307ED95D}"/>
                  </a:ext>
                </a:extLst>
              </p:cNvPr>
              <p:cNvSpPr/>
              <p:nvPr/>
            </p:nvSpPr>
            <p:spPr>
              <a:xfrm>
                <a:off x="3060075" y="1380550"/>
                <a:ext cx="125100" cy="84950"/>
              </a:xfrm>
              <a:custGeom>
                <a:avLst/>
                <a:gdLst/>
                <a:ahLst/>
                <a:cxnLst/>
                <a:rect l="l" t="t" r="r" b="b"/>
                <a:pathLst>
                  <a:path w="5004" h="3398" extrusionOk="0">
                    <a:moveTo>
                      <a:pt x="1162" y="0"/>
                    </a:moveTo>
                    <a:cubicBezTo>
                      <a:pt x="1013" y="0"/>
                      <a:pt x="863" y="4"/>
                      <a:pt x="713" y="14"/>
                    </a:cubicBezTo>
                    <a:cubicBezTo>
                      <a:pt x="18" y="58"/>
                      <a:pt x="0" y="1124"/>
                      <a:pt x="671" y="1124"/>
                    </a:cubicBezTo>
                    <a:cubicBezTo>
                      <a:pt x="684" y="1124"/>
                      <a:pt x="698" y="1124"/>
                      <a:pt x="713" y="1123"/>
                    </a:cubicBezTo>
                    <a:lnTo>
                      <a:pt x="713" y="1124"/>
                    </a:lnTo>
                    <a:cubicBezTo>
                      <a:pt x="866" y="1114"/>
                      <a:pt x="1019" y="1110"/>
                      <a:pt x="1172" y="1110"/>
                    </a:cubicBezTo>
                    <a:cubicBezTo>
                      <a:pt x="1829" y="1110"/>
                      <a:pt x="2480" y="1190"/>
                      <a:pt x="3133" y="1260"/>
                    </a:cubicBezTo>
                    <a:lnTo>
                      <a:pt x="3133" y="1260"/>
                    </a:lnTo>
                    <a:cubicBezTo>
                      <a:pt x="2770" y="1647"/>
                      <a:pt x="2404" y="2030"/>
                      <a:pt x="2058" y="2432"/>
                    </a:cubicBezTo>
                    <a:cubicBezTo>
                      <a:pt x="1703" y="2842"/>
                      <a:pt x="2074" y="3398"/>
                      <a:pt x="2477" y="3398"/>
                    </a:cubicBezTo>
                    <a:cubicBezTo>
                      <a:pt x="2603" y="3398"/>
                      <a:pt x="2731" y="3344"/>
                      <a:pt x="2842" y="3216"/>
                    </a:cubicBezTo>
                    <a:cubicBezTo>
                      <a:pt x="3437" y="2524"/>
                      <a:pt x="4093" y="1886"/>
                      <a:pt x="4689" y="1193"/>
                    </a:cubicBezTo>
                    <a:cubicBezTo>
                      <a:pt x="5003" y="828"/>
                      <a:pt x="4795" y="267"/>
                      <a:pt x="4297" y="246"/>
                    </a:cubicBezTo>
                    <a:cubicBezTo>
                      <a:pt x="3247" y="203"/>
                      <a:pt x="2212" y="0"/>
                      <a:pt x="1162"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2098;p45">
                <a:extLst>
                  <a:ext uri="{FF2B5EF4-FFF2-40B4-BE49-F238E27FC236}">
                    <a16:creationId xmlns="" xmlns:a16="http://schemas.microsoft.com/office/drawing/2014/main" id="{870998C2-CB29-44C8-8C2F-4FFCC37090B5}"/>
                  </a:ext>
                </a:extLst>
              </p:cNvPr>
              <p:cNvSpPr/>
              <p:nvPr/>
            </p:nvSpPr>
            <p:spPr>
              <a:xfrm>
                <a:off x="3195625" y="948925"/>
                <a:ext cx="1065725" cy="868675"/>
              </a:xfrm>
              <a:custGeom>
                <a:avLst/>
                <a:gdLst/>
                <a:ahLst/>
                <a:cxnLst/>
                <a:rect l="l" t="t" r="r" b="b"/>
                <a:pathLst>
                  <a:path w="42629" h="34747" extrusionOk="0">
                    <a:moveTo>
                      <a:pt x="40688" y="0"/>
                    </a:moveTo>
                    <a:cubicBezTo>
                      <a:pt x="40412" y="0"/>
                      <a:pt x="40158" y="175"/>
                      <a:pt x="40201" y="528"/>
                    </a:cubicBezTo>
                    <a:cubicBezTo>
                      <a:pt x="41365" y="10067"/>
                      <a:pt x="38047" y="23368"/>
                      <a:pt x="30842" y="30037"/>
                    </a:cubicBezTo>
                    <a:cubicBezTo>
                      <a:pt x="28224" y="32461"/>
                      <a:pt x="25568" y="33420"/>
                      <a:pt x="22845" y="33420"/>
                    </a:cubicBezTo>
                    <a:cubicBezTo>
                      <a:pt x="19882" y="33420"/>
                      <a:pt x="16841" y="32284"/>
                      <a:pt x="13684" y="30664"/>
                    </a:cubicBezTo>
                    <a:cubicBezTo>
                      <a:pt x="8730" y="28123"/>
                      <a:pt x="4262" y="24779"/>
                      <a:pt x="1228" y="20044"/>
                    </a:cubicBezTo>
                    <a:cubicBezTo>
                      <a:pt x="1111" y="19862"/>
                      <a:pt x="941" y="19787"/>
                      <a:pt x="772" y="19787"/>
                    </a:cubicBezTo>
                    <a:cubicBezTo>
                      <a:pt x="384" y="19787"/>
                      <a:pt x="1" y="20183"/>
                      <a:pt x="270" y="20604"/>
                    </a:cubicBezTo>
                    <a:cubicBezTo>
                      <a:pt x="3531" y="25694"/>
                      <a:pt x="8359" y="29241"/>
                      <a:pt x="13708" y="31920"/>
                    </a:cubicBezTo>
                    <a:cubicBezTo>
                      <a:pt x="16754" y="33444"/>
                      <a:pt x="19868" y="34746"/>
                      <a:pt x="23010" y="34746"/>
                    </a:cubicBezTo>
                    <a:cubicBezTo>
                      <a:pt x="24812" y="34746"/>
                      <a:pt x="26623" y="34318"/>
                      <a:pt x="28436" y="33258"/>
                    </a:cubicBezTo>
                    <a:cubicBezTo>
                      <a:pt x="38461" y="27392"/>
                      <a:pt x="42628" y="11340"/>
                      <a:pt x="41310" y="528"/>
                    </a:cubicBezTo>
                    <a:cubicBezTo>
                      <a:pt x="41267" y="177"/>
                      <a:pt x="40966" y="0"/>
                      <a:pt x="40688"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2099;p45">
                <a:extLst>
                  <a:ext uri="{FF2B5EF4-FFF2-40B4-BE49-F238E27FC236}">
                    <a16:creationId xmlns="" xmlns:a16="http://schemas.microsoft.com/office/drawing/2014/main" id="{416F354E-6F66-4496-BCAA-9C12E14C14DB}"/>
                  </a:ext>
                </a:extLst>
              </p:cNvPr>
              <p:cNvSpPr/>
              <p:nvPr/>
            </p:nvSpPr>
            <p:spPr>
              <a:xfrm>
                <a:off x="3127775" y="781375"/>
                <a:ext cx="1104525" cy="559800"/>
              </a:xfrm>
              <a:custGeom>
                <a:avLst/>
                <a:gdLst/>
                <a:ahLst/>
                <a:cxnLst/>
                <a:rect l="l" t="t" r="r" b="b"/>
                <a:pathLst>
                  <a:path w="44181" h="22392" extrusionOk="0">
                    <a:moveTo>
                      <a:pt x="20432" y="1"/>
                    </a:moveTo>
                    <a:cubicBezTo>
                      <a:pt x="20300" y="1"/>
                      <a:pt x="20169" y="49"/>
                      <a:pt x="20058" y="157"/>
                    </a:cubicBezTo>
                    <a:cubicBezTo>
                      <a:pt x="17178" y="2969"/>
                      <a:pt x="13882" y="4095"/>
                      <a:pt x="10343" y="4095"/>
                    </a:cubicBezTo>
                    <a:cubicBezTo>
                      <a:pt x="8585" y="4095"/>
                      <a:pt x="6766" y="3817"/>
                      <a:pt x="4909" y="3330"/>
                    </a:cubicBezTo>
                    <a:cubicBezTo>
                      <a:pt x="4865" y="3319"/>
                      <a:pt x="4820" y="3313"/>
                      <a:pt x="4775" y="3313"/>
                    </a:cubicBezTo>
                    <a:cubicBezTo>
                      <a:pt x="4481" y="3313"/>
                      <a:pt x="4189" y="3548"/>
                      <a:pt x="4208" y="3866"/>
                    </a:cubicBezTo>
                    <a:cubicBezTo>
                      <a:pt x="4484" y="8588"/>
                      <a:pt x="3505" y="12449"/>
                      <a:pt x="1584" y="16693"/>
                    </a:cubicBezTo>
                    <a:cubicBezTo>
                      <a:pt x="798" y="18429"/>
                      <a:pt x="0" y="20104"/>
                      <a:pt x="580" y="22003"/>
                    </a:cubicBezTo>
                    <a:cubicBezTo>
                      <a:pt x="662" y="22274"/>
                      <a:pt x="881" y="22391"/>
                      <a:pt x="1101" y="22391"/>
                    </a:cubicBezTo>
                    <a:cubicBezTo>
                      <a:pt x="1436" y="22391"/>
                      <a:pt x="1774" y="22122"/>
                      <a:pt x="1648" y="21709"/>
                    </a:cubicBezTo>
                    <a:cubicBezTo>
                      <a:pt x="783" y="18868"/>
                      <a:pt x="3549" y="15651"/>
                      <a:pt x="4388" y="12952"/>
                    </a:cubicBezTo>
                    <a:cubicBezTo>
                      <a:pt x="4778" y="11698"/>
                      <a:pt x="4921" y="5441"/>
                      <a:pt x="5941" y="4747"/>
                    </a:cubicBezTo>
                    <a:cubicBezTo>
                      <a:pt x="6045" y="4677"/>
                      <a:pt x="6279" y="4648"/>
                      <a:pt x="6601" y="4648"/>
                    </a:cubicBezTo>
                    <a:cubicBezTo>
                      <a:pt x="8010" y="4648"/>
                      <a:pt x="11101" y="5197"/>
                      <a:pt x="12376" y="5197"/>
                    </a:cubicBezTo>
                    <a:cubicBezTo>
                      <a:pt x="12500" y="5197"/>
                      <a:pt x="12608" y="5192"/>
                      <a:pt x="12695" y="5181"/>
                    </a:cubicBezTo>
                    <a:cubicBezTo>
                      <a:pt x="15166" y="4849"/>
                      <a:pt x="16663" y="3875"/>
                      <a:pt x="18780" y="2768"/>
                    </a:cubicBezTo>
                    <a:cubicBezTo>
                      <a:pt x="19796" y="2237"/>
                      <a:pt x="20150" y="1957"/>
                      <a:pt x="20547" y="1957"/>
                    </a:cubicBezTo>
                    <a:cubicBezTo>
                      <a:pt x="20867" y="1957"/>
                      <a:pt x="21215" y="2138"/>
                      <a:pt x="21960" y="2515"/>
                    </a:cubicBezTo>
                    <a:cubicBezTo>
                      <a:pt x="23051" y="3064"/>
                      <a:pt x="24021" y="4205"/>
                      <a:pt x="25068" y="4853"/>
                    </a:cubicBezTo>
                    <a:cubicBezTo>
                      <a:pt x="26829" y="5942"/>
                      <a:pt x="28662" y="6639"/>
                      <a:pt x="30740" y="6819"/>
                    </a:cubicBezTo>
                    <a:cubicBezTo>
                      <a:pt x="31256" y="6864"/>
                      <a:pt x="31792" y="6891"/>
                      <a:pt x="32336" y="6891"/>
                    </a:cubicBezTo>
                    <a:cubicBezTo>
                      <a:pt x="34758" y="6891"/>
                      <a:pt x="37321" y="6362"/>
                      <a:pt x="38874" y="4554"/>
                    </a:cubicBezTo>
                    <a:lnTo>
                      <a:pt x="38874" y="4554"/>
                    </a:lnTo>
                    <a:cubicBezTo>
                      <a:pt x="39703" y="6463"/>
                      <a:pt x="40955" y="7931"/>
                      <a:pt x="43175" y="7931"/>
                    </a:cubicBezTo>
                    <a:cubicBezTo>
                      <a:pt x="43270" y="7931"/>
                      <a:pt x="43368" y="7928"/>
                      <a:pt x="43467" y="7923"/>
                    </a:cubicBezTo>
                    <a:cubicBezTo>
                      <a:pt x="44164" y="7883"/>
                      <a:pt x="44181" y="6812"/>
                      <a:pt x="43505" y="6812"/>
                    </a:cubicBezTo>
                    <a:cubicBezTo>
                      <a:pt x="43492" y="6812"/>
                      <a:pt x="43480" y="6813"/>
                      <a:pt x="43467" y="6813"/>
                    </a:cubicBezTo>
                    <a:lnTo>
                      <a:pt x="43466" y="6813"/>
                    </a:lnTo>
                    <a:cubicBezTo>
                      <a:pt x="41262" y="6445"/>
                      <a:pt x="39957" y="5253"/>
                      <a:pt x="39549" y="3237"/>
                    </a:cubicBezTo>
                    <a:cubicBezTo>
                      <a:pt x="39464" y="2988"/>
                      <a:pt x="39222" y="2837"/>
                      <a:pt x="38985" y="2837"/>
                    </a:cubicBezTo>
                    <a:cubicBezTo>
                      <a:pt x="38811" y="2837"/>
                      <a:pt x="38639" y="2919"/>
                      <a:pt x="38535" y="3105"/>
                    </a:cubicBezTo>
                    <a:cubicBezTo>
                      <a:pt x="37387" y="5166"/>
                      <a:pt x="34849" y="5795"/>
                      <a:pt x="32456" y="5795"/>
                    </a:cubicBezTo>
                    <a:cubicBezTo>
                      <a:pt x="31519" y="5795"/>
                      <a:pt x="30604" y="5698"/>
                      <a:pt x="29804" y="5553"/>
                    </a:cubicBezTo>
                    <a:cubicBezTo>
                      <a:pt x="26188" y="4899"/>
                      <a:pt x="23585" y="2409"/>
                      <a:pt x="20842" y="157"/>
                    </a:cubicBezTo>
                    <a:cubicBezTo>
                      <a:pt x="20721" y="58"/>
                      <a:pt x="20576" y="1"/>
                      <a:pt x="20432"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2100;p45">
                <a:extLst>
                  <a:ext uri="{FF2B5EF4-FFF2-40B4-BE49-F238E27FC236}">
                    <a16:creationId xmlns="" xmlns:a16="http://schemas.microsoft.com/office/drawing/2014/main" id="{5549369C-BD95-4A58-94F1-EFE3F08F5623}"/>
                  </a:ext>
                </a:extLst>
              </p:cNvPr>
              <p:cNvSpPr/>
              <p:nvPr/>
            </p:nvSpPr>
            <p:spPr>
              <a:xfrm>
                <a:off x="3367075" y="1634975"/>
                <a:ext cx="474025" cy="585600"/>
              </a:xfrm>
              <a:custGeom>
                <a:avLst/>
                <a:gdLst/>
                <a:ahLst/>
                <a:cxnLst/>
                <a:rect l="l" t="t" r="r" b="b"/>
                <a:pathLst>
                  <a:path w="18961" h="23424" extrusionOk="0">
                    <a:moveTo>
                      <a:pt x="1393" y="1"/>
                    </a:moveTo>
                    <a:cubicBezTo>
                      <a:pt x="1116" y="1"/>
                      <a:pt x="849" y="178"/>
                      <a:pt x="867" y="535"/>
                    </a:cubicBezTo>
                    <a:lnTo>
                      <a:pt x="867" y="536"/>
                    </a:lnTo>
                    <a:cubicBezTo>
                      <a:pt x="1024" y="3695"/>
                      <a:pt x="368" y="6564"/>
                      <a:pt x="118" y="9674"/>
                    </a:cubicBezTo>
                    <a:cubicBezTo>
                      <a:pt x="1" y="11133"/>
                      <a:pt x="2" y="12271"/>
                      <a:pt x="860" y="13508"/>
                    </a:cubicBezTo>
                    <a:cubicBezTo>
                      <a:pt x="2033" y="15201"/>
                      <a:pt x="4283" y="16241"/>
                      <a:pt x="5941" y="17360"/>
                    </a:cubicBezTo>
                    <a:cubicBezTo>
                      <a:pt x="9050" y="19463"/>
                      <a:pt x="12430" y="21139"/>
                      <a:pt x="15465" y="23342"/>
                    </a:cubicBezTo>
                    <a:cubicBezTo>
                      <a:pt x="15543" y="23399"/>
                      <a:pt x="15632" y="23423"/>
                      <a:pt x="15722" y="23423"/>
                    </a:cubicBezTo>
                    <a:cubicBezTo>
                      <a:pt x="15919" y="23423"/>
                      <a:pt x="16122" y="23303"/>
                      <a:pt x="16225" y="23143"/>
                    </a:cubicBezTo>
                    <a:cubicBezTo>
                      <a:pt x="17556" y="21076"/>
                      <a:pt x="18961" y="19415"/>
                      <a:pt x="18760" y="16876"/>
                    </a:cubicBezTo>
                    <a:cubicBezTo>
                      <a:pt x="18502" y="13640"/>
                      <a:pt x="17928" y="10420"/>
                      <a:pt x="17680" y="7161"/>
                    </a:cubicBezTo>
                    <a:cubicBezTo>
                      <a:pt x="17653" y="6806"/>
                      <a:pt x="17360" y="6628"/>
                      <a:pt x="17083" y="6628"/>
                    </a:cubicBezTo>
                    <a:cubicBezTo>
                      <a:pt x="16806" y="6628"/>
                      <a:pt x="16544" y="6805"/>
                      <a:pt x="16571" y="7161"/>
                    </a:cubicBezTo>
                    <a:cubicBezTo>
                      <a:pt x="16709" y="8967"/>
                      <a:pt x="16710" y="10795"/>
                      <a:pt x="16913" y="12595"/>
                    </a:cubicBezTo>
                    <a:cubicBezTo>
                      <a:pt x="17084" y="14113"/>
                      <a:pt x="17791" y="16015"/>
                      <a:pt x="17728" y="17470"/>
                    </a:cubicBezTo>
                    <a:cubicBezTo>
                      <a:pt x="17604" y="20302"/>
                      <a:pt x="16617" y="21263"/>
                      <a:pt x="15275" y="21263"/>
                    </a:cubicBezTo>
                    <a:cubicBezTo>
                      <a:pt x="13218" y="21263"/>
                      <a:pt x="10329" y="19006"/>
                      <a:pt x="8438" y="17773"/>
                    </a:cubicBezTo>
                    <a:cubicBezTo>
                      <a:pt x="4937" y="15488"/>
                      <a:pt x="687" y="13549"/>
                      <a:pt x="1366" y="8691"/>
                    </a:cubicBezTo>
                    <a:cubicBezTo>
                      <a:pt x="1758" y="5887"/>
                      <a:pt x="2118" y="3398"/>
                      <a:pt x="1976" y="535"/>
                    </a:cubicBezTo>
                    <a:cubicBezTo>
                      <a:pt x="1958" y="179"/>
                      <a:pt x="1671" y="1"/>
                      <a:pt x="1393"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2101;p45">
                <a:extLst>
                  <a:ext uri="{FF2B5EF4-FFF2-40B4-BE49-F238E27FC236}">
                    <a16:creationId xmlns="" xmlns:a16="http://schemas.microsoft.com/office/drawing/2014/main" id="{E6E16371-72B4-4D9C-8E46-95FA72C14A39}"/>
                  </a:ext>
                </a:extLst>
              </p:cNvPr>
              <p:cNvSpPr/>
              <p:nvPr/>
            </p:nvSpPr>
            <p:spPr>
              <a:xfrm>
                <a:off x="3260625" y="1889850"/>
                <a:ext cx="518875" cy="479000"/>
              </a:xfrm>
              <a:custGeom>
                <a:avLst/>
                <a:gdLst/>
                <a:ahLst/>
                <a:cxnLst/>
                <a:rect l="l" t="t" r="r" b="b"/>
                <a:pathLst>
                  <a:path w="20755" h="19160" extrusionOk="0">
                    <a:moveTo>
                      <a:pt x="4695" y="0"/>
                    </a:moveTo>
                    <a:cubicBezTo>
                      <a:pt x="4572" y="0"/>
                      <a:pt x="4445" y="42"/>
                      <a:pt x="4329" y="140"/>
                    </a:cubicBezTo>
                    <a:cubicBezTo>
                      <a:pt x="2219" y="1922"/>
                      <a:pt x="1" y="5507"/>
                      <a:pt x="1448" y="8321"/>
                    </a:cubicBezTo>
                    <a:cubicBezTo>
                      <a:pt x="2027" y="9448"/>
                      <a:pt x="3091" y="10174"/>
                      <a:pt x="4210" y="10693"/>
                    </a:cubicBezTo>
                    <a:cubicBezTo>
                      <a:pt x="5868" y="11462"/>
                      <a:pt x="8959" y="11136"/>
                      <a:pt x="10249" y="12174"/>
                    </a:cubicBezTo>
                    <a:cubicBezTo>
                      <a:pt x="11587" y="13249"/>
                      <a:pt x="11331" y="15824"/>
                      <a:pt x="12536" y="17215"/>
                    </a:cubicBezTo>
                    <a:cubicBezTo>
                      <a:pt x="13426" y="18241"/>
                      <a:pt x="14821" y="19125"/>
                      <a:pt x="16216" y="19158"/>
                    </a:cubicBezTo>
                    <a:cubicBezTo>
                      <a:pt x="16248" y="19159"/>
                      <a:pt x="16281" y="19160"/>
                      <a:pt x="16313" y="19160"/>
                    </a:cubicBezTo>
                    <a:cubicBezTo>
                      <a:pt x="19475" y="19160"/>
                      <a:pt x="20201" y="15398"/>
                      <a:pt x="20673" y="12958"/>
                    </a:cubicBezTo>
                    <a:cubicBezTo>
                      <a:pt x="20754" y="12538"/>
                      <a:pt x="20400" y="12263"/>
                      <a:pt x="20075" y="12263"/>
                    </a:cubicBezTo>
                    <a:cubicBezTo>
                      <a:pt x="19860" y="12263"/>
                      <a:pt x="19658" y="12384"/>
                      <a:pt x="19603" y="12663"/>
                    </a:cubicBezTo>
                    <a:cubicBezTo>
                      <a:pt x="19356" y="13935"/>
                      <a:pt x="19226" y="15737"/>
                      <a:pt x="18372" y="16767"/>
                    </a:cubicBezTo>
                    <a:cubicBezTo>
                      <a:pt x="17558" y="17749"/>
                      <a:pt x="16801" y="18134"/>
                      <a:pt x="16114" y="18134"/>
                    </a:cubicBezTo>
                    <a:cubicBezTo>
                      <a:pt x="14183" y="18134"/>
                      <a:pt x="12803" y="15098"/>
                      <a:pt x="12227" y="13762"/>
                    </a:cubicBezTo>
                    <a:cubicBezTo>
                      <a:pt x="11806" y="12786"/>
                      <a:pt x="11716" y="11624"/>
                      <a:pt x="10756" y="10973"/>
                    </a:cubicBezTo>
                    <a:cubicBezTo>
                      <a:pt x="9588" y="10183"/>
                      <a:pt x="7426" y="10545"/>
                      <a:pt x="6147" y="10192"/>
                    </a:cubicBezTo>
                    <a:cubicBezTo>
                      <a:pt x="1010" y="8773"/>
                      <a:pt x="1676" y="3826"/>
                      <a:pt x="5113" y="924"/>
                    </a:cubicBezTo>
                    <a:cubicBezTo>
                      <a:pt x="5544" y="561"/>
                      <a:pt x="5148" y="0"/>
                      <a:pt x="469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2102;p45">
                <a:extLst>
                  <a:ext uri="{FF2B5EF4-FFF2-40B4-BE49-F238E27FC236}">
                    <a16:creationId xmlns="" xmlns:a16="http://schemas.microsoft.com/office/drawing/2014/main" id="{58DC9588-327E-4B25-9C62-942668E52AAF}"/>
                  </a:ext>
                </a:extLst>
              </p:cNvPr>
              <p:cNvSpPr/>
              <p:nvPr/>
            </p:nvSpPr>
            <p:spPr>
              <a:xfrm>
                <a:off x="3736950" y="1879975"/>
                <a:ext cx="328075" cy="366650"/>
              </a:xfrm>
              <a:custGeom>
                <a:avLst/>
                <a:gdLst/>
                <a:ahLst/>
                <a:cxnLst/>
                <a:rect l="l" t="t" r="r" b="b"/>
                <a:pathLst>
                  <a:path w="13123" h="14666" extrusionOk="0">
                    <a:moveTo>
                      <a:pt x="3163" y="1"/>
                    </a:moveTo>
                    <a:cubicBezTo>
                      <a:pt x="3133" y="1"/>
                      <a:pt x="3104" y="1"/>
                      <a:pt x="3074" y="2"/>
                    </a:cubicBezTo>
                    <a:cubicBezTo>
                      <a:pt x="2365" y="15"/>
                      <a:pt x="2359" y="1111"/>
                      <a:pt x="3062" y="1111"/>
                    </a:cubicBezTo>
                    <a:cubicBezTo>
                      <a:pt x="3066" y="1111"/>
                      <a:pt x="3070" y="1111"/>
                      <a:pt x="3074" y="1111"/>
                    </a:cubicBezTo>
                    <a:cubicBezTo>
                      <a:pt x="3094" y="1111"/>
                      <a:pt x="3114" y="1110"/>
                      <a:pt x="3134" y="1110"/>
                    </a:cubicBezTo>
                    <a:cubicBezTo>
                      <a:pt x="6574" y="1110"/>
                      <a:pt x="11951" y="6541"/>
                      <a:pt x="6581" y="8125"/>
                    </a:cubicBezTo>
                    <a:cubicBezTo>
                      <a:pt x="6251" y="8221"/>
                      <a:pt x="6049" y="8632"/>
                      <a:pt x="6248" y="8939"/>
                    </a:cubicBezTo>
                    <a:cubicBezTo>
                      <a:pt x="7306" y="10565"/>
                      <a:pt x="8036" y="12684"/>
                      <a:pt x="5560" y="13395"/>
                    </a:cubicBezTo>
                    <a:cubicBezTo>
                      <a:pt x="5188" y="13502"/>
                      <a:pt x="4804" y="13550"/>
                      <a:pt x="4418" y="13550"/>
                    </a:cubicBezTo>
                    <a:cubicBezTo>
                      <a:pt x="3256" y="13550"/>
                      <a:pt x="2069" y="13119"/>
                      <a:pt x="1093" y="12581"/>
                    </a:cubicBezTo>
                    <a:cubicBezTo>
                      <a:pt x="1000" y="12530"/>
                      <a:pt x="908" y="12508"/>
                      <a:pt x="822" y="12508"/>
                    </a:cubicBezTo>
                    <a:cubicBezTo>
                      <a:pt x="327" y="12508"/>
                      <a:pt x="0" y="13245"/>
                      <a:pt x="533" y="13540"/>
                    </a:cubicBezTo>
                    <a:lnTo>
                      <a:pt x="533" y="13538"/>
                    </a:lnTo>
                    <a:cubicBezTo>
                      <a:pt x="1672" y="14166"/>
                      <a:pt x="3136" y="14665"/>
                      <a:pt x="4542" y="14665"/>
                    </a:cubicBezTo>
                    <a:cubicBezTo>
                      <a:pt x="5485" y="14665"/>
                      <a:pt x="6402" y="14441"/>
                      <a:pt x="7176" y="13881"/>
                    </a:cubicBezTo>
                    <a:cubicBezTo>
                      <a:pt x="8951" y="12598"/>
                      <a:pt x="8476" y="10598"/>
                      <a:pt x="7557" y="8958"/>
                    </a:cubicBezTo>
                    <a:lnTo>
                      <a:pt x="7557" y="8958"/>
                    </a:lnTo>
                    <a:cubicBezTo>
                      <a:pt x="13123" y="6712"/>
                      <a:pt x="7806" y="1"/>
                      <a:pt x="31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2103;p45">
                <a:extLst>
                  <a:ext uri="{FF2B5EF4-FFF2-40B4-BE49-F238E27FC236}">
                    <a16:creationId xmlns="" xmlns:a16="http://schemas.microsoft.com/office/drawing/2014/main" id="{3F033F73-4422-45CE-8103-0EBD3725BA33}"/>
                  </a:ext>
                </a:extLst>
              </p:cNvPr>
              <p:cNvSpPr/>
              <p:nvPr/>
            </p:nvSpPr>
            <p:spPr>
              <a:xfrm>
                <a:off x="2922025" y="1967425"/>
                <a:ext cx="1709675" cy="1506675"/>
              </a:xfrm>
              <a:custGeom>
                <a:avLst/>
                <a:gdLst/>
                <a:ahLst/>
                <a:cxnLst/>
                <a:rect l="l" t="t" r="r" b="b"/>
                <a:pathLst>
                  <a:path w="68387" h="60267" extrusionOk="0">
                    <a:moveTo>
                      <a:pt x="15677" y="1"/>
                    </a:moveTo>
                    <a:cubicBezTo>
                      <a:pt x="15508" y="1"/>
                      <a:pt x="15337" y="76"/>
                      <a:pt x="15220" y="256"/>
                    </a:cubicBezTo>
                    <a:lnTo>
                      <a:pt x="15221" y="258"/>
                    </a:lnTo>
                    <a:cubicBezTo>
                      <a:pt x="11052" y="6656"/>
                      <a:pt x="7805" y="13766"/>
                      <a:pt x="5064" y="20885"/>
                    </a:cubicBezTo>
                    <a:cubicBezTo>
                      <a:pt x="2324" y="28003"/>
                      <a:pt x="0" y="35787"/>
                      <a:pt x="346" y="43500"/>
                    </a:cubicBezTo>
                    <a:cubicBezTo>
                      <a:pt x="553" y="48110"/>
                      <a:pt x="1757" y="53254"/>
                      <a:pt x="5121" y="56628"/>
                    </a:cubicBezTo>
                    <a:cubicBezTo>
                      <a:pt x="7974" y="59489"/>
                      <a:pt x="12008" y="60266"/>
                      <a:pt x="16008" y="60266"/>
                    </a:cubicBezTo>
                    <a:cubicBezTo>
                      <a:pt x="17822" y="60266"/>
                      <a:pt x="19628" y="60106"/>
                      <a:pt x="21315" y="59909"/>
                    </a:cubicBezTo>
                    <a:cubicBezTo>
                      <a:pt x="29036" y="59003"/>
                      <a:pt x="36181" y="55810"/>
                      <a:pt x="43219" y="52688"/>
                    </a:cubicBezTo>
                    <a:cubicBezTo>
                      <a:pt x="50065" y="49653"/>
                      <a:pt x="57272" y="46356"/>
                      <a:pt x="63429" y="42043"/>
                    </a:cubicBezTo>
                    <a:cubicBezTo>
                      <a:pt x="68386" y="38570"/>
                      <a:pt x="67513" y="35172"/>
                      <a:pt x="65622" y="30032"/>
                    </a:cubicBezTo>
                    <a:cubicBezTo>
                      <a:pt x="64655" y="27406"/>
                      <a:pt x="65116" y="20981"/>
                      <a:pt x="62273" y="19584"/>
                    </a:cubicBezTo>
                    <a:cubicBezTo>
                      <a:pt x="61902" y="19402"/>
                      <a:pt x="61499" y="19320"/>
                      <a:pt x="61072" y="19320"/>
                    </a:cubicBezTo>
                    <a:cubicBezTo>
                      <a:pt x="57827" y="19320"/>
                      <a:pt x="53191" y="24037"/>
                      <a:pt x="50873" y="25254"/>
                    </a:cubicBezTo>
                    <a:cubicBezTo>
                      <a:pt x="45963" y="27835"/>
                      <a:pt x="40843" y="30068"/>
                      <a:pt x="35663" y="32047"/>
                    </a:cubicBezTo>
                    <a:cubicBezTo>
                      <a:pt x="30966" y="33841"/>
                      <a:pt x="25644" y="36279"/>
                      <a:pt x="20556" y="36279"/>
                    </a:cubicBezTo>
                    <a:cubicBezTo>
                      <a:pt x="20506" y="36279"/>
                      <a:pt x="20455" y="36279"/>
                      <a:pt x="20405" y="36278"/>
                    </a:cubicBezTo>
                    <a:cubicBezTo>
                      <a:pt x="20404" y="36278"/>
                      <a:pt x="20402" y="36278"/>
                      <a:pt x="20400" y="36278"/>
                    </a:cubicBezTo>
                    <a:cubicBezTo>
                      <a:pt x="19691" y="36278"/>
                      <a:pt x="19693" y="37382"/>
                      <a:pt x="20405" y="37388"/>
                    </a:cubicBezTo>
                    <a:cubicBezTo>
                      <a:pt x="20462" y="37388"/>
                      <a:pt x="20519" y="37388"/>
                      <a:pt x="20575" y="37388"/>
                    </a:cubicBezTo>
                    <a:cubicBezTo>
                      <a:pt x="26311" y="37388"/>
                      <a:pt x="32191" y="34609"/>
                      <a:pt x="37440" y="32542"/>
                    </a:cubicBezTo>
                    <a:cubicBezTo>
                      <a:pt x="42790" y="30434"/>
                      <a:pt x="48463" y="28233"/>
                      <a:pt x="53340" y="25172"/>
                    </a:cubicBezTo>
                    <a:cubicBezTo>
                      <a:pt x="54829" y="24237"/>
                      <a:pt x="56182" y="23090"/>
                      <a:pt x="57671" y="22147"/>
                    </a:cubicBezTo>
                    <a:cubicBezTo>
                      <a:pt x="58368" y="21707"/>
                      <a:pt x="59766" y="20601"/>
                      <a:pt x="60609" y="20601"/>
                    </a:cubicBezTo>
                    <a:cubicBezTo>
                      <a:pt x="60622" y="20601"/>
                      <a:pt x="60635" y="20601"/>
                      <a:pt x="60648" y="20601"/>
                    </a:cubicBezTo>
                    <a:cubicBezTo>
                      <a:pt x="62477" y="20679"/>
                      <a:pt x="62922" y="22868"/>
                      <a:pt x="63210" y="24212"/>
                    </a:cubicBezTo>
                    <a:cubicBezTo>
                      <a:pt x="63569" y="25889"/>
                      <a:pt x="63685" y="27620"/>
                      <a:pt x="64163" y="29266"/>
                    </a:cubicBezTo>
                    <a:cubicBezTo>
                      <a:pt x="65176" y="32746"/>
                      <a:pt x="67758" y="36550"/>
                      <a:pt x="64518" y="39774"/>
                    </a:cubicBezTo>
                    <a:cubicBezTo>
                      <a:pt x="60587" y="43686"/>
                      <a:pt x="54001" y="46333"/>
                      <a:pt x="49107" y="48732"/>
                    </a:cubicBezTo>
                    <a:cubicBezTo>
                      <a:pt x="42653" y="51897"/>
                      <a:pt x="35949" y="55062"/>
                      <a:pt x="29053" y="57138"/>
                    </a:cubicBezTo>
                    <a:cubicBezTo>
                      <a:pt x="25447" y="58223"/>
                      <a:pt x="20672" y="59359"/>
                      <a:pt x="16186" y="59359"/>
                    </a:cubicBezTo>
                    <a:cubicBezTo>
                      <a:pt x="13283" y="59359"/>
                      <a:pt x="10502" y="58883"/>
                      <a:pt x="8237" y="57609"/>
                    </a:cubicBezTo>
                    <a:cubicBezTo>
                      <a:pt x="3127" y="54732"/>
                      <a:pt x="1563" y="48227"/>
                      <a:pt x="1442" y="42786"/>
                    </a:cubicBezTo>
                    <a:cubicBezTo>
                      <a:pt x="1278" y="35421"/>
                      <a:pt x="3480" y="27982"/>
                      <a:pt x="6134" y="21179"/>
                    </a:cubicBezTo>
                    <a:cubicBezTo>
                      <a:pt x="8874" y="14155"/>
                      <a:pt x="12056" y="7143"/>
                      <a:pt x="16178" y="816"/>
                    </a:cubicBezTo>
                    <a:cubicBezTo>
                      <a:pt x="16451" y="398"/>
                      <a:pt x="16067" y="1"/>
                      <a:pt x="15677"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2104;p45">
                <a:extLst>
                  <a:ext uri="{FF2B5EF4-FFF2-40B4-BE49-F238E27FC236}">
                    <a16:creationId xmlns="" xmlns:a16="http://schemas.microsoft.com/office/drawing/2014/main" id="{649B24F0-A0DB-4AE4-B5FF-028D21637642}"/>
                  </a:ext>
                </a:extLst>
              </p:cNvPr>
              <p:cNvSpPr/>
              <p:nvPr/>
            </p:nvSpPr>
            <p:spPr>
              <a:xfrm>
                <a:off x="3150425" y="2081475"/>
                <a:ext cx="549125" cy="766975"/>
              </a:xfrm>
              <a:custGeom>
                <a:avLst/>
                <a:gdLst/>
                <a:ahLst/>
                <a:cxnLst/>
                <a:rect l="l" t="t" r="r" b="b"/>
                <a:pathLst>
                  <a:path w="21965" h="30679" extrusionOk="0">
                    <a:moveTo>
                      <a:pt x="3225" y="0"/>
                    </a:moveTo>
                    <a:cubicBezTo>
                      <a:pt x="1585" y="0"/>
                      <a:pt x="1" y="1481"/>
                      <a:pt x="713" y="3138"/>
                    </a:cubicBezTo>
                    <a:cubicBezTo>
                      <a:pt x="1222" y="4808"/>
                      <a:pt x="4374" y="5720"/>
                      <a:pt x="5448" y="6852"/>
                    </a:cubicBezTo>
                    <a:cubicBezTo>
                      <a:pt x="10419" y="12092"/>
                      <a:pt x="13843" y="18395"/>
                      <a:pt x="16712" y="24821"/>
                    </a:cubicBezTo>
                    <a:cubicBezTo>
                      <a:pt x="17627" y="26778"/>
                      <a:pt x="18548" y="28459"/>
                      <a:pt x="18905" y="30677"/>
                    </a:cubicBezTo>
                    <a:cubicBezTo>
                      <a:pt x="18934" y="30678"/>
                      <a:pt x="18963" y="30678"/>
                      <a:pt x="18992" y="30678"/>
                    </a:cubicBezTo>
                    <a:cubicBezTo>
                      <a:pt x="20060" y="30678"/>
                      <a:pt x="21014" y="30168"/>
                      <a:pt x="21965" y="29791"/>
                    </a:cubicBezTo>
                    <a:cubicBezTo>
                      <a:pt x="20658" y="26995"/>
                      <a:pt x="20604" y="23819"/>
                      <a:pt x="19154" y="21158"/>
                    </a:cubicBezTo>
                    <a:cubicBezTo>
                      <a:pt x="17711" y="18359"/>
                      <a:pt x="15847" y="15686"/>
                      <a:pt x="14260" y="13021"/>
                    </a:cubicBezTo>
                    <a:cubicBezTo>
                      <a:pt x="12405" y="10073"/>
                      <a:pt x="10262" y="7532"/>
                      <a:pt x="7983" y="4986"/>
                    </a:cubicBezTo>
                    <a:cubicBezTo>
                      <a:pt x="6509" y="3291"/>
                      <a:pt x="5586" y="1610"/>
                      <a:pt x="3686" y="318"/>
                    </a:cubicBezTo>
                    <a:lnTo>
                      <a:pt x="3695" y="42"/>
                    </a:lnTo>
                    <a:cubicBezTo>
                      <a:pt x="3539" y="14"/>
                      <a:pt x="3382" y="0"/>
                      <a:pt x="322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2105;p45">
                <a:extLst>
                  <a:ext uri="{FF2B5EF4-FFF2-40B4-BE49-F238E27FC236}">
                    <a16:creationId xmlns="" xmlns:a16="http://schemas.microsoft.com/office/drawing/2014/main" id="{9146848E-5444-4ECF-81C2-7FEA5243AB8C}"/>
                  </a:ext>
                </a:extLst>
              </p:cNvPr>
              <p:cNvSpPr/>
              <p:nvPr/>
            </p:nvSpPr>
            <p:spPr>
              <a:xfrm>
                <a:off x="4496100" y="2468450"/>
                <a:ext cx="365925" cy="364975"/>
              </a:xfrm>
              <a:custGeom>
                <a:avLst/>
                <a:gdLst/>
                <a:ahLst/>
                <a:cxnLst/>
                <a:rect l="l" t="t" r="r" b="b"/>
                <a:pathLst>
                  <a:path w="14637" h="14599" extrusionOk="0">
                    <a:moveTo>
                      <a:pt x="6883" y="0"/>
                    </a:moveTo>
                    <a:cubicBezTo>
                      <a:pt x="6834" y="0"/>
                      <a:pt x="6784" y="7"/>
                      <a:pt x="6735" y="23"/>
                    </a:cubicBezTo>
                    <a:cubicBezTo>
                      <a:pt x="4168" y="816"/>
                      <a:pt x="2890" y="3304"/>
                      <a:pt x="550" y="4476"/>
                    </a:cubicBezTo>
                    <a:cubicBezTo>
                      <a:pt x="0" y="4750"/>
                      <a:pt x="340" y="5498"/>
                      <a:pt x="851" y="5498"/>
                    </a:cubicBezTo>
                    <a:cubicBezTo>
                      <a:pt x="934" y="5498"/>
                      <a:pt x="1021" y="5478"/>
                      <a:pt x="1110" y="5434"/>
                    </a:cubicBezTo>
                    <a:lnTo>
                      <a:pt x="1110" y="5433"/>
                    </a:lnTo>
                    <a:cubicBezTo>
                      <a:pt x="3048" y="4462"/>
                      <a:pt x="4282" y="2443"/>
                      <a:pt x="6163" y="1453"/>
                    </a:cubicBezTo>
                    <a:lnTo>
                      <a:pt x="6163" y="1453"/>
                    </a:lnTo>
                    <a:cubicBezTo>
                      <a:pt x="5790" y="2543"/>
                      <a:pt x="4869" y="3532"/>
                      <a:pt x="4360" y="4503"/>
                    </a:cubicBezTo>
                    <a:cubicBezTo>
                      <a:pt x="4169" y="4866"/>
                      <a:pt x="4428" y="5344"/>
                      <a:pt x="4826" y="5344"/>
                    </a:cubicBezTo>
                    <a:cubicBezTo>
                      <a:pt x="4877" y="5344"/>
                      <a:pt x="4931" y="5336"/>
                      <a:pt x="4986" y="5319"/>
                    </a:cubicBezTo>
                    <a:cubicBezTo>
                      <a:pt x="7068" y="4669"/>
                      <a:pt x="8783" y="3264"/>
                      <a:pt x="10782" y="2485"/>
                    </a:cubicBezTo>
                    <a:lnTo>
                      <a:pt x="10782" y="2485"/>
                    </a:lnTo>
                    <a:cubicBezTo>
                      <a:pt x="9629" y="3815"/>
                      <a:pt x="7979" y="4725"/>
                      <a:pt x="6616" y="5829"/>
                    </a:cubicBezTo>
                    <a:cubicBezTo>
                      <a:pt x="6229" y="6144"/>
                      <a:pt x="6565" y="6781"/>
                      <a:pt x="7005" y="6781"/>
                    </a:cubicBezTo>
                    <a:cubicBezTo>
                      <a:pt x="7054" y="6781"/>
                      <a:pt x="7105" y="6773"/>
                      <a:pt x="7156" y="6755"/>
                    </a:cubicBezTo>
                    <a:cubicBezTo>
                      <a:pt x="8054" y="6450"/>
                      <a:pt x="12292" y="4276"/>
                      <a:pt x="12877" y="4276"/>
                    </a:cubicBezTo>
                    <a:cubicBezTo>
                      <a:pt x="12917" y="4276"/>
                      <a:pt x="12940" y="4286"/>
                      <a:pt x="12944" y="4308"/>
                    </a:cubicBezTo>
                    <a:cubicBezTo>
                      <a:pt x="13051" y="5032"/>
                      <a:pt x="8871" y="7219"/>
                      <a:pt x="8197" y="7714"/>
                    </a:cubicBezTo>
                    <a:cubicBezTo>
                      <a:pt x="7755" y="8038"/>
                      <a:pt x="7937" y="8749"/>
                      <a:pt x="8460" y="8749"/>
                    </a:cubicBezTo>
                    <a:cubicBezTo>
                      <a:pt x="8512" y="8749"/>
                      <a:pt x="8567" y="8742"/>
                      <a:pt x="8624" y="8728"/>
                    </a:cubicBezTo>
                    <a:cubicBezTo>
                      <a:pt x="9981" y="8380"/>
                      <a:pt x="11281" y="7944"/>
                      <a:pt x="12657" y="7814"/>
                    </a:cubicBezTo>
                    <a:lnTo>
                      <a:pt x="12657" y="7814"/>
                    </a:lnTo>
                    <a:cubicBezTo>
                      <a:pt x="11634" y="8981"/>
                      <a:pt x="9269" y="9473"/>
                      <a:pt x="8131" y="10197"/>
                    </a:cubicBezTo>
                    <a:cubicBezTo>
                      <a:pt x="7686" y="10480"/>
                      <a:pt x="7838" y="11231"/>
                      <a:pt x="8398" y="11231"/>
                    </a:cubicBezTo>
                    <a:cubicBezTo>
                      <a:pt x="8402" y="11231"/>
                      <a:pt x="8406" y="11231"/>
                      <a:pt x="8411" y="11230"/>
                    </a:cubicBezTo>
                    <a:cubicBezTo>
                      <a:pt x="8577" y="11227"/>
                      <a:pt x="8764" y="11224"/>
                      <a:pt x="8958" y="11224"/>
                    </a:cubicBezTo>
                    <a:cubicBezTo>
                      <a:pt x="10367" y="11224"/>
                      <a:pt x="12157" y="11360"/>
                      <a:pt x="9210" y="12263"/>
                    </a:cubicBezTo>
                    <a:cubicBezTo>
                      <a:pt x="7529" y="12777"/>
                      <a:pt x="5815" y="12805"/>
                      <a:pt x="4171" y="13485"/>
                    </a:cubicBezTo>
                    <a:cubicBezTo>
                      <a:pt x="3593" y="13724"/>
                      <a:pt x="3755" y="14599"/>
                      <a:pt x="4261" y="14599"/>
                    </a:cubicBezTo>
                    <a:cubicBezTo>
                      <a:pt x="4324" y="14599"/>
                      <a:pt x="4393" y="14585"/>
                      <a:pt x="4466" y="14554"/>
                    </a:cubicBezTo>
                    <a:cubicBezTo>
                      <a:pt x="5844" y="13984"/>
                      <a:pt x="12241" y="13719"/>
                      <a:pt x="12375" y="11475"/>
                    </a:cubicBezTo>
                    <a:cubicBezTo>
                      <a:pt x="12424" y="10652"/>
                      <a:pt x="11650" y="10310"/>
                      <a:pt x="10752" y="10176"/>
                    </a:cubicBezTo>
                    <a:lnTo>
                      <a:pt x="10752" y="10176"/>
                    </a:lnTo>
                    <a:cubicBezTo>
                      <a:pt x="12215" y="9560"/>
                      <a:pt x="13706" y="8873"/>
                      <a:pt x="14145" y="7370"/>
                    </a:cubicBezTo>
                    <a:cubicBezTo>
                      <a:pt x="14247" y="7018"/>
                      <a:pt x="13963" y="6675"/>
                      <a:pt x="13609" y="6668"/>
                    </a:cubicBezTo>
                    <a:cubicBezTo>
                      <a:pt x="13549" y="6667"/>
                      <a:pt x="13489" y="6666"/>
                      <a:pt x="13430" y="6666"/>
                    </a:cubicBezTo>
                    <a:cubicBezTo>
                      <a:pt x="12883" y="6666"/>
                      <a:pt x="12358" y="6717"/>
                      <a:pt x="11841" y="6801"/>
                    </a:cubicBezTo>
                    <a:lnTo>
                      <a:pt x="11841" y="6801"/>
                    </a:lnTo>
                    <a:cubicBezTo>
                      <a:pt x="13302" y="5848"/>
                      <a:pt x="14637" y="4726"/>
                      <a:pt x="14349" y="3755"/>
                    </a:cubicBezTo>
                    <a:cubicBezTo>
                      <a:pt x="14190" y="3218"/>
                      <a:pt x="13768" y="3008"/>
                      <a:pt x="13200" y="3008"/>
                    </a:cubicBezTo>
                    <a:cubicBezTo>
                      <a:pt x="12698" y="3008"/>
                      <a:pt x="12080" y="3172"/>
                      <a:pt x="11428" y="3420"/>
                    </a:cubicBezTo>
                    <a:lnTo>
                      <a:pt x="11428" y="3420"/>
                    </a:lnTo>
                    <a:cubicBezTo>
                      <a:pt x="11879" y="2943"/>
                      <a:pt x="12276" y="2414"/>
                      <a:pt x="12581" y="1803"/>
                    </a:cubicBezTo>
                    <a:cubicBezTo>
                      <a:pt x="12787" y="1392"/>
                      <a:pt x="12497" y="976"/>
                      <a:pt x="12078" y="976"/>
                    </a:cubicBezTo>
                    <a:cubicBezTo>
                      <a:pt x="12038" y="976"/>
                      <a:pt x="11997" y="980"/>
                      <a:pt x="11955" y="988"/>
                    </a:cubicBezTo>
                    <a:cubicBezTo>
                      <a:pt x="9798" y="1394"/>
                      <a:pt x="8109" y="2711"/>
                      <a:pt x="6204" y="3638"/>
                    </a:cubicBezTo>
                    <a:lnTo>
                      <a:pt x="6204" y="3638"/>
                    </a:lnTo>
                    <a:cubicBezTo>
                      <a:pt x="6831" y="2693"/>
                      <a:pt x="7423" y="1755"/>
                      <a:pt x="7437" y="557"/>
                    </a:cubicBezTo>
                    <a:cubicBezTo>
                      <a:pt x="7440" y="255"/>
                      <a:pt x="7175" y="0"/>
                      <a:pt x="688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2106;p45">
                <a:extLst>
                  <a:ext uri="{FF2B5EF4-FFF2-40B4-BE49-F238E27FC236}">
                    <a16:creationId xmlns="" xmlns:a16="http://schemas.microsoft.com/office/drawing/2014/main" id="{C11092F4-C327-49DA-9FFC-E9ADE011A46C}"/>
                  </a:ext>
                </a:extLst>
              </p:cNvPr>
              <p:cNvSpPr/>
              <p:nvPr/>
            </p:nvSpPr>
            <p:spPr>
              <a:xfrm>
                <a:off x="4690650" y="2063125"/>
                <a:ext cx="630850" cy="898675"/>
              </a:xfrm>
              <a:custGeom>
                <a:avLst/>
                <a:gdLst/>
                <a:ahLst/>
                <a:cxnLst/>
                <a:rect l="l" t="t" r="r" b="b"/>
                <a:pathLst>
                  <a:path w="25234" h="35947" extrusionOk="0">
                    <a:moveTo>
                      <a:pt x="2577" y="1"/>
                    </a:moveTo>
                    <a:cubicBezTo>
                      <a:pt x="2389" y="1"/>
                      <a:pt x="2200" y="1"/>
                      <a:pt x="2011" y="1"/>
                    </a:cubicBezTo>
                    <a:cubicBezTo>
                      <a:pt x="1697" y="1"/>
                      <a:pt x="1475" y="255"/>
                      <a:pt x="1457" y="555"/>
                    </a:cubicBezTo>
                    <a:cubicBezTo>
                      <a:pt x="1069" y="6771"/>
                      <a:pt x="7" y="12917"/>
                      <a:pt x="0" y="19157"/>
                    </a:cubicBezTo>
                    <a:cubicBezTo>
                      <a:pt x="0" y="19513"/>
                      <a:pt x="278" y="19692"/>
                      <a:pt x="555" y="19692"/>
                    </a:cubicBezTo>
                    <a:cubicBezTo>
                      <a:pt x="832" y="19692"/>
                      <a:pt x="1109" y="19514"/>
                      <a:pt x="1109" y="19157"/>
                    </a:cubicBezTo>
                    <a:lnTo>
                      <a:pt x="1109" y="19155"/>
                    </a:lnTo>
                    <a:cubicBezTo>
                      <a:pt x="1113" y="16018"/>
                      <a:pt x="1351" y="12918"/>
                      <a:pt x="1684" y="9800"/>
                    </a:cubicBezTo>
                    <a:cubicBezTo>
                      <a:pt x="1906" y="7738"/>
                      <a:pt x="1515" y="2131"/>
                      <a:pt x="3720" y="1107"/>
                    </a:cubicBezTo>
                    <a:cubicBezTo>
                      <a:pt x="4291" y="842"/>
                      <a:pt x="5118" y="751"/>
                      <a:pt x="6045" y="751"/>
                    </a:cubicBezTo>
                    <a:cubicBezTo>
                      <a:pt x="7996" y="751"/>
                      <a:pt x="10387" y="1152"/>
                      <a:pt x="11738" y="1168"/>
                    </a:cubicBezTo>
                    <a:cubicBezTo>
                      <a:pt x="13992" y="1195"/>
                      <a:pt x="16245" y="1223"/>
                      <a:pt x="18499" y="1223"/>
                    </a:cubicBezTo>
                    <a:cubicBezTo>
                      <a:pt x="18626" y="1223"/>
                      <a:pt x="18753" y="1223"/>
                      <a:pt x="18879" y="1223"/>
                    </a:cubicBezTo>
                    <a:cubicBezTo>
                      <a:pt x="19493" y="1221"/>
                      <a:pt x="20898" y="1046"/>
                      <a:pt x="21971" y="1046"/>
                    </a:cubicBezTo>
                    <a:cubicBezTo>
                      <a:pt x="22452" y="1046"/>
                      <a:pt x="22866" y="1081"/>
                      <a:pt x="23112" y="1183"/>
                    </a:cubicBezTo>
                    <a:cubicBezTo>
                      <a:pt x="24251" y="1656"/>
                      <a:pt x="23662" y="978"/>
                      <a:pt x="23947" y="2275"/>
                    </a:cubicBezTo>
                    <a:cubicBezTo>
                      <a:pt x="24235" y="3591"/>
                      <a:pt x="23675" y="5618"/>
                      <a:pt x="23574" y="6970"/>
                    </a:cubicBezTo>
                    <a:cubicBezTo>
                      <a:pt x="23284" y="10859"/>
                      <a:pt x="23014" y="14750"/>
                      <a:pt x="22768" y="18642"/>
                    </a:cubicBezTo>
                    <a:cubicBezTo>
                      <a:pt x="22531" y="22284"/>
                      <a:pt x="22307" y="25927"/>
                      <a:pt x="22094" y="29571"/>
                    </a:cubicBezTo>
                    <a:cubicBezTo>
                      <a:pt x="22027" y="30736"/>
                      <a:pt x="21954" y="31902"/>
                      <a:pt x="21900" y="33068"/>
                    </a:cubicBezTo>
                    <a:cubicBezTo>
                      <a:pt x="21828" y="34662"/>
                      <a:pt x="22063" y="34283"/>
                      <a:pt x="21225" y="34583"/>
                    </a:cubicBezTo>
                    <a:cubicBezTo>
                      <a:pt x="20172" y="34960"/>
                      <a:pt x="18852" y="35083"/>
                      <a:pt x="17451" y="35083"/>
                    </a:cubicBezTo>
                    <a:cubicBezTo>
                      <a:pt x="14966" y="35083"/>
                      <a:pt x="12227" y="34696"/>
                      <a:pt x="10267" y="34657"/>
                    </a:cubicBezTo>
                    <a:cubicBezTo>
                      <a:pt x="8086" y="34613"/>
                      <a:pt x="5904" y="34547"/>
                      <a:pt x="3726" y="34423"/>
                    </a:cubicBezTo>
                    <a:cubicBezTo>
                      <a:pt x="561" y="34241"/>
                      <a:pt x="1331" y="32680"/>
                      <a:pt x="1245" y="29791"/>
                    </a:cubicBezTo>
                    <a:cubicBezTo>
                      <a:pt x="1234" y="29435"/>
                      <a:pt x="951" y="29256"/>
                      <a:pt x="673" y="29256"/>
                    </a:cubicBezTo>
                    <a:cubicBezTo>
                      <a:pt x="396" y="29256"/>
                      <a:pt x="125" y="29434"/>
                      <a:pt x="136" y="29791"/>
                    </a:cubicBezTo>
                    <a:cubicBezTo>
                      <a:pt x="185" y="31450"/>
                      <a:pt x="184" y="33101"/>
                      <a:pt x="143" y="34760"/>
                    </a:cubicBezTo>
                    <a:cubicBezTo>
                      <a:pt x="135" y="35079"/>
                      <a:pt x="404" y="35291"/>
                      <a:pt x="697" y="35316"/>
                    </a:cubicBezTo>
                    <a:cubicBezTo>
                      <a:pt x="5093" y="35685"/>
                      <a:pt x="9602" y="35946"/>
                      <a:pt x="14086" y="35946"/>
                    </a:cubicBezTo>
                    <a:cubicBezTo>
                      <a:pt x="16867" y="35946"/>
                      <a:pt x="19638" y="35846"/>
                      <a:pt x="22367" y="35608"/>
                    </a:cubicBezTo>
                    <a:cubicBezTo>
                      <a:pt x="22673" y="35582"/>
                      <a:pt x="22911" y="35376"/>
                      <a:pt x="22921" y="35054"/>
                    </a:cubicBezTo>
                    <a:cubicBezTo>
                      <a:pt x="23289" y="23576"/>
                      <a:pt x="24143" y="12032"/>
                      <a:pt x="25206" y="598"/>
                    </a:cubicBezTo>
                    <a:cubicBezTo>
                      <a:pt x="25233" y="307"/>
                      <a:pt x="24937" y="44"/>
                      <a:pt x="24661" y="44"/>
                    </a:cubicBezTo>
                    <a:cubicBezTo>
                      <a:pt x="24658" y="44"/>
                      <a:pt x="24655" y="44"/>
                      <a:pt x="24652" y="44"/>
                    </a:cubicBezTo>
                    <a:cubicBezTo>
                      <a:pt x="22599" y="85"/>
                      <a:pt x="20546" y="100"/>
                      <a:pt x="18494" y="100"/>
                    </a:cubicBezTo>
                    <a:cubicBezTo>
                      <a:pt x="13189" y="100"/>
                      <a:pt x="7884" y="1"/>
                      <a:pt x="257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2107;p45">
                <a:extLst>
                  <a:ext uri="{FF2B5EF4-FFF2-40B4-BE49-F238E27FC236}">
                    <a16:creationId xmlns="" xmlns:a16="http://schemas.microsoft.com/office/drawing/2014/main" id="{714ECDD0-ED85-47E0-BE77-09825E77BF20}"/>
                  </a:ext>
                </a:extLst>
              </p:cNvPr>
              <p:cNvSpPr/>
              <p:nvPr/>
            </p:nvSpPr>
            <p:spPr>
              <a:xfrm>
                <a:off x="5078325" y="1696350"/>
                <a:ext cx="246400" cy="392225"/>
              </a:xfrm>
              <a:custGeom>
                <a:avLst/>
                <a:gdLst/>
                <a:ahLst/>
                <a:cxnLst/>
                <a:rect l="l" t="t" r="r" b="b"/>
                <a:pathLst>
                  <a:path w="9856" h="15689" extrusionOk="0">
                    <a:moveTo>
                      <a:pt x="1146" y="0"/>
                    </a:moveTo>
                    <a:cubicBezTo>
                      <a:pt x="898" y="0"/>
                      <a:pt x="637" y="173"/>
                      <a:pt x="576" y="413"/>
                    </a:cubicBezTo>
                    <a:cubicBezTo>
                      <a:pt x="1" y="2671"/>
                      <a:pt x="41" y="4856"/>
                      <a:pt x="237" y="7169"/>
                    </a:cubicBezTo>
                    <a:cubicBezTo>
                      <a:pt x="461" y="9821"/>
                      <a:pt x="155" y="12412"/>
                      <a:pt x="313" y="15051"/>
                    </a:cubicBezTo>
                    <a:cubicBezTo>
                      <a:pt x="334" y="15406"/>
                      <a:pt x="623" y="15585"/>
                      <a:pt x="900" y="15585"/>
                    </a:cubicBezTo>
                    <a:cubicBezTo>
                      <a:pt x="1177" y="15585"/>
                      <a:pt x="1443" y="15407"/>
                      <a:pt x="1422" y="15051"/>
                    </a:cubicBezTo>
                    <a:cubicBezTo>
                      <a:pt x="1284" y="12750"/>
                      <a:pt x="1638" y="10491"/>
                      <a:pt x="1437" y="8184"/>
                    </a:cubicBezTo>
                    <a:cubicBezTo>
                      <a:pt x="1250" y="6033"/>
                      <a:pt x="1070" y="3978"/>
                      <a:pt x="1405" y="1873"/>
                    </a:cubicBezTo>
                    <a:lnTo>
                      <a:pt x="1405" y="1873"/>
                    </a:lnTo>
                    <a:cubicBezTo>
                      <a:pt x="4398" y="6037"/>
                      <a:pt x="6316" y="10879"/>
                      <a:pt x="8671" y="15409"/>
                    </a:cubicBezTo>
                    <a:cubicBezTo>
                      <a:pt x="8773" y="15607"/>
                      <a:pt x="8936" y="15688"/>
                      <a:pt x="9102" y="15688"/>
                    </a:cubicBezTo>
                    <a:cubicBezTo>
                      <a:pt x="9471" y="15688"/>
                      <a:pt x="9856" y="15287"/>
                      <a:pt x="9629" y="14850"/>
                    </a:cubicBezTo>
                    <a:lnTo>
                      <a:pt x="9629" y="14850"/>
                    </a:lnTo>
                    <a:lnTo>
                      <a:pt x="9629" y="14851"/>
                    </a:lnTo>
                    <a:cubicBezTo>
                      <a:pt x="7048" y="9886"/>
                      <a:pt x="4965" y="4614"/>
                      <a:pt x="1502" y="169"/>
                    </a:cubicBezTo>
                    <a:cubicBezTo>
                      <a:pt x="1410" y="51"/>
                      <a:pt x="1280" y="0"/>
                      <a:pt x="114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2108;p45">
                <a:extLst>
                  <a:ext uri="{FF2B5EF4-FFF2-40B4-BE49-F238E27FC236}">
                    <a16:creationId xmlns="" xmlns:a16="http://schemas.microsoft.com/office/drawing/2014/main" id="{8D524E3F-3B69-49DB-9532-A0EB831354E3}"/>
                  </a:ext>
                </a:extLst>
              </p:cNvPr>
              <p:cNvSpPr/>
              <p:nvPr/>
            </p:nvSpPr>
            <p:spPr>
              <a:xfrm>
                <a:off x="3991500" y="2379075"/>
                <a:ext cx="115950" cy="295650"/>
              </a:xfrm>
              <a:custGeom>
                <a:avLst/>
                <a:gdLst/>
                <a:ahLst/>
                <a:cxnLst/>
                <a:rect l="l" t="t" r="r" b="b"/>
                <a:pathLst>
                  <a:path w="4638" h="11826" extrusionOk="0">
                    <a:moveTo>
                      <a:pt x="675" y="0"/>
                    </a:moveTo>
                    <a:cubicBezTo>
                      <a:pt x="342" y="0"/>
                      <a:pt x="1" y="271"/>
                      <a:pt x="118" y="686"/>
                    </a:cubicBezTo>
                    <a:cubicBezTo>
                      <a:pt x="717" y="2811"/>
                      <a:pt x="1780" y="4804"/>
                      <a:pt x="2301" y="6944"/>
                    </a:cubicBezTo>
                    <a:cubicBezTo>
                      <a:pt x="2677" y="8485"/>
                      <a:pt x="2829" y="10074"/>
                      <a:pt x="3481" y="11536"/>
                    </a:cubicBezTo>
                    <a:cubicBezTo>
                      <a:pt x="3572" y="11740"/>
                      <a:pt x="3729" y="11825"/>
                      <a:pt x="3892" y="11825"/>
                    </a:cubicBezTo>
                    <a:cubicBezTo>
                      <a:pt x="4249" y="11825"/>
                      <a:pt x="4638" y="11420"/>
                      <a:pt x="4439" y="10976"/>
                    </a:cubicBezTo>
                    <a:cubicBezTo>
                      <a:pt x="3753" y="9437"/>
                      <a:pt x="3711" y="7709"/>
                      <a:pt x="3246" y="6106"/>
                    </a:cubicBezTo>
                    <a:cubicBezTo>
                      <a:pt x="2684" y="4163"/>
                      <a:pt x="1739" y="2346"/>
                      <a:pt x="1187" y="391"/>
                    </a:cubicBezTo>
                    <a:cubicBezTo>
                      <a:pt x="1110" y="118"/>
                      <a:pt x="894" y="0"/>
                      <a:pt x="67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2109;p45">
                <a:extLst>
                  <a:ext uri="{FF2B5EF4-FFF2-40B4-BE49-F238E27FC236}">
                    <a16:creationId xmlns="" xmlns:a16="http://schemas.microsoft.com/office/drawing/2014/main" id="{4556B5EB-79FF-420A-B01A-385C031132F1}"/>
                  </a:ext>
                </a:extLst>
              </p:cNvPr>
              <p:cNvSpPr/>
              <p:nvPr/>
            </p:nvSpPr>
            <p:spPr>
              <a:xfrm>
                <a:off x="3950225" y="1987575"/>
                <a:ext cx="464750" cy="507475"/>
              </a:xfrm>
              <a:custGeom>
                <a:avLst/>
                <a:gdLst/>
                <a:ahLst/>
                <a:cxnLst/>
                <a:rect l="l" t="t" r="r" b="b"/>
                <a:pathLst>
                  <a:path w="18590" h="20299" extrusionOk="0">
                    <a:moveTo>
                      <a:pt x="804" y="1"/>
                    </a:moveTo>
                    <a:cubicBezTo>
                      <a:pt x="380" y="1"/>
                      <a:pt x="1" y="557"/>
                      <a:pt x="390" y="950"/>
                    </a:cubicBezTo>
                    <a:lnTo>
                      <a:pt x="389" y="950"/>
                    </a:lnTo>
                    <a:cubicBezTo>
                      <a:pt x="6391" y="7010"/>
                      <a:pt x="12230" y="13212"/>
                      <a:pt x="17332" y="20061"/>
                    </a:cubicBezTo>
                    <a:cubicBezTo>
                      <a:pt x="17456" y="20229"/>
                      <a:pt x="17628" y="20299"/>
                      <a:pt x="17798" y="20299"/>
                    </a:cubicBezTo>
                    <a:cubicBezTo>
                      <a:pt x="18201" y="20299"/>
                      <a:pt x="18590" y="19905"/>
                      <a:pt x="18290" y="19501"/>
                    </a:cubicBezTo>
                    <a:cubicBezTo>
                      <a:pt x="13130" y="12576"/>
                      <a:pt x="7243" y="6295"/>
                      <a:pt x="1174" y="166"/>
                    </a:cubicBezTo>
                    <a:cubicBezTo>
                      <a:pt x="1059" y="50"/>
                      <a:pt x="929" y="1"/>
                      <a:pt x="80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2110;p45">
                <a:extLst>
                  <a:ext uri="{FF2B5EF4-FFF2-40B4-BE49-F238E27FC236}">
                    <a16:creationId xmlns="" xmlns:a16="http://schemas.microsoft.com/office/drawing/2014/main" id="{726071D6-E5C4-4500-BCEE-AA381900049B}"/>
                  </a:ext>
                </a:extLst>
              </p:cNvPr>
              <p:cNvSpPr/>
              <p:nvPr/>
            </p:nvSpPr>
            <p:spPr>
              <a:xfrm>
                <a:off x="4376225" y="2207650"/>
                <a:ext cx="367400" cy="281550"/>
              </a:xfrm>
              <a:custGeom>
                <a:avLst/>
                <a:gdLst/>
                <a:ahLst/>
                <a:cxnLst/>
                <a:rect l="l" t="t" r="r" b="b"/>
                <a:pathLst>
                  <a:path w="14696" h="11262" extrusionOk="0">
                    <a:moveTo>
                      <a:pt x="13876" y="0"/>
                    </a:moveTo>
                    <a:cubicBezTo>
                      <a:pt x="13789" y="0"/>
                      <a:pt x="13697" y="23"/>
                      <a:pt x="13604" y="75"/>
                    </a:cubicBezTo>
                    <a:cubicBezTo>
                      <a:pt x="11156" y="1437"/>
                      <a:pt x="9185" y="3507"/>
                      <a:pt x="6885" y="5093"/>
                    </a:cubicBezTo>
                    <a:cubicBezTo>
                      <a:pt x="4577" y="6687"/>
                      <a:pt x="2350" y="8297"/>
                      <a:pt x="385" y="10311"/>
                    </a:cubicBezTo>
                    <a:cubicBezTo>
                      <a:pt x="1" y="10704"/>
                      <a:pt x="378" y="11261"/>
                      <a:pt x="800" y="11261"/>
                    </a:cubicBezTo>
                    <a:cubicBezTo>
                      <a:pt x="925" y="11261"/>
                      <a:pt x="1054" y="11212"/>
                      <a:pt x="1169" y="11095"/>
                    </a:cubicBezTo>
                    <a:lnTo>
                      <a:pt x="1170" y="11095"/>
                    </a:lnTo>
                    <a:cubicBezTo>
                      <a:pt x="3273" y="8938"/>
                      <a:pt x="5709" y="7273"/>
                      <a:pt x="8167" y="5553"/>
                    </a:cubicBezTo>
                    <a:cubicBezTo>
                      <a:pt x="10221" y="4117"/>
                      <a:pt x="11968" y="2255"/>
                      <a:pt x="14164" y="1033"/>
                    </a:cubicBezTo>
                    <a:cubicBezTo>
                      <a:pt x="14695" y="738"/>
                      <a:pt x="14370" y="0"/>
                      <a:pt x="1387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2111;p45">
                <a:extLst>
                  <a:ext uri="{FF2B5EF4-FFF2-40B4-BE49-F238E27FC236}">
                    <a16:creationId xmlns="" xmlns:a16="http://schemas.microsoft.com/office/drawing/2014/main" id="{D989BD2E-0203-4FDD-B880-99F172A55CA0}"/>
                  </a:ext>
                </a:extLst>
              </p:cNvPr>
              <p:cNvSpPr/>
              <p:nvPr/>
            </p:nvSpPr>
            <p:spPr>
              <a:xfrm>
                <a:off x="3170225" y="3431375"/>
                <a:ext cx="1449150" cy="775250"/>
              </a:xfrm>
              <a:custGeom>
                <a:avLst/>
                <a:gdLst/>
                <a:ahLst/>
                <a:cxnLst/>
                <a:rect l="l" t="t" r="r" b="b"/>
                <a:pathLst>
                  <a:path w="57966" h="31010" extrusionOk="0">
                    <a:moveTo>
                      <a:pt x="1209" y="0"/>
                    </a:moveTo>
                    <a:cubicBezTo>
                      <a:pt x="932" y="0"/>
                      <a:pt x="649" y="179"/>
                      <a:pt x="640" y="536"/>
                    </a:cubicBezTo>
                    <a:lnTo>
                      <a:pt x="640" y="537"/>
                    </a:lnTo>
                    <a:cubicBezTo>
                      <a:pt x="467" y="7327"/>
                      <a:pt x="0" y="15260"/>
                      <a:pt x="3660" y="21320"/>
                    </a:cubicBezTo>
                    <a:cubicBezTo>
                      <a:pt x="6813" y="26538"/>
                      <a:pt x="12806" y="29423"/>
                      <a:pt x="18624" y="30498"/>
                    </a:cubicBezTo>
                    <a:cubicBezTo>
                      <a:pt x="20508" y="30847"/>
                      <a:pt x="22369" y="31010"/>
                      <a:pt x="24204" y="31010"/>
                    </a:cubicBezTo>
                    <a:cubicBezTo>
                      <a:pt x="36818" y="31010"/>
                      <a:pt x="48213" y="23316"/>
                      <a:pt x="57541" y="15237"/>
                    </a:cubicBezTo>
                    <a:cubicBezTo>
                      <a:pt x="57965" y="14870"/>
                      <a:pt x="57573" y="14310"/>
                      <a:pt x="57124" y="14310"/>
                    </a:cubicBezTo>
                    <a:cubicBezTo>
                      <a:pt x="57001" y="14310"/>
                      <a:pt x="56873" y="14353"/>
                      <a:pt x="56757" y="14453"/>
                    </a:cubicBezTo>
                    <a:cubicBezTo>
                      <a:pt x="47672" y="22323"/>
                      <a:pt x="36648" y="29895"/>
                      <a:pt x="24271" y="29895"/>
                    </a:cubicBezTo>
                    <a:cubicBezTo>
                      <a:pt x="23061" y="29895"/>
                      <a:pt x="21838" y="29823"/>
                      <a:pt x="20603" y="29671"/>
                    </a:cubicBezTo>
                    <a:cubicBezTo>
                      <a:pt x="14474" y="28920"/>
                      <a:pt x="7956" y="26237"/>
                      <a:pt x="4618" y="20760"/>
                    </a:cubicBezTo>
                    <a:cubicBezTo>
                      <a:pt x="1040" y="14886"/>
                      <a:pt x="1581" y="7144"/>
                      <a:pt x="1749" y="536"/>
                    </a:cubicBezTo>
                    <a:cubicBezTo>
                      <a:pt x="1758" y="179"/>
                      <a:pt x="1486" y="0"/>
                      <a:pt x="1209"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2112;p45">
                <a:extLst>
                  <a:ext uri="{FF2B5EF4-FFF2-40B4-BE49-F238E27FC236}">
                    <a16:creationId xmlns="" xmlns:a16="http://schemas.microsoft.com/office/drawing/2014/main" id="{627E6DBA-822D-49E1-91A5-E07C2FECD0A2}"/>
                  </a:ext>
                </a:extLst>
              </p:cNvPr>
              <p:cNvSpPr/>
              <p:nvPr/>
            </p:nvSpPr>
            <p:spPr>
              <a:xfrm>
                <a:off x="3695250" y="3119825"/>
                <a:ext cx="1493150" cy="1798600"/>
              </a:xfrm>
              <a:custGeom>
                <a:avLst/>
                <a:gdLst/>
                <a:ahLst/>
                <a:cxnLst/>
                <a:rect l="l" t="t" r="r" b="b"/>
                <a:pathLst>
                  <a:path w="59726" h="71944" extrusionOk="0">
                    <a:moveTo>
                      <a:pt x="34536" y="1"/>
                    </a:moveTo>
                    <a:cubicBezTo>
                      <a:pt x="30300" y="1"/>
                      <a:pt x="26151" y="381"/>
                      <a:pt x="22612" y="717"/>
                    </a:cubicBezTo>
                    <a:cubicBezTo>
                      <a:pt x="21928" y="782"/>
                      <a:pt x="21901" y="1829"/>
                      <a:pt x="22551" y="1829"/>
                    </a:cubicBezTo>
                    <a:cubicBezTo>
                      <a:pt x="22571" y="1829"/>
                      <a:pt x="22591" y="1828"/>
                      <a:pt x="22612" y="1826"/>
                    </a:cubicBezTo>
                    <a:cubicBezTo>
                      <a:pt x="25277" y="1573"/>
                      <a:pt x="29038" y="1278"/>
                      <a:pt x="33119" y="1278"/>
                    </a:cubicBezTo>
                    <a:cubicBezTo>
                      <a:pt x="44681" y="1278"/>
                      <a:pt x="58814" y="3649"/>
                      <a:pt x="57889" y="16080"/>
                    </a:cubicBezTo>
                    <a:cubicBezTo>
                      <a:pt x="57767" y="17724"/>
                      <a:pt x="57332" y="19315"/>
                      <a:pt x="56665" y="20816"/>
                    </a:cubicBezTo>
                    <a:cubicBezTo>
                      <a:pt x="54050" y="26714"/>
                      <a:pt x="50019" y="32376"/>
                      <a:pt x="46162" y="37519"/>
                    </a:cubicBezTo>
                    <a:cubicBezTo>
                      <a:pt x="37771" y="48706"/>
                      <a:pt x="27649" y="57912"/>
                      <a:pt x="17688" y="67601"/>
                    </a:cubicBezTo>
                    <a:cubicBezTo>
                      <a:pt x="16456" y="68798"/>
                      <a:pt x="15750" y="70164"/>
                      <a:pt x="13963" y="70260"/>
                    </a:cubicBezTo>
                    <a:cubicBezTo>
                      <a:pt x="13894" y="70264"/>
                      <a:pt x="13826" y="70265"/>
                      <a:pt x="13761" y="70265"/>
                    </a:cubicBezTo>
                    <a:cubicBezTo>
                      <a:pt x="12028" y="70265"/>
                      <a:pt x="11580" y="69000"/>
                      <a:pt x="10571" y="67617"/>
                    </a:cubicBezTo>
                    <a:cubicBezTo>
                      <a:pt x="8882" y="65297"/>
                      <a:pt x="7209" y="63013"/>
                      <a:pt x="5335" y="60835"/>
                    </a:cubicBezTo>
                    <a:cubicBezTo>
                      <a:pt x="4156" y="59467"/>
                      <a:pt x="2419" y="57970"/>
                      <a:pt x="1894" y="56167"/>
                    </a:cubicBezTo>
                    <a:cubicBezTo>
                      <a:pt x="1099" y="53433"/>
                      <a:pt x="3076" y="51917"/>
                      <a:pt x="4970" y="50165"/>
                    </a:cubicBezTo>
                    <a:cubicBezTo>
                      <a:pt x="8342" y="47048"/>
                      <a:pt x="11697" y="43946"/>
                      <a:pt x="15367" y="41176"/>
                    </a:cubicBezTo>
                    <a:cubicBezTo>
                      <a:pt x="15830" y="40826"/>
                      <a:pt x="15537" y="40110"/>
                      <a:pt x="15100" y="40110"/>
                    </a:cubicBezTo>
                    <a:cubicBezTo>
                      <a:pt x="15007" y="40110"/>
                      <a:pt x="14907" y="40143"/>
                      <a:pt x="14807" y="40218"/>
                    </a:cubicBezTo>
                    <a:lnTo>
                      <a:pt x="14807" y="40219"/>
                    </a:lnTo>
                    <a:cubicBezTo>
                      <a:pt x="11717" y="42553"/>
                      <a:pt x="8826" y="45095"/>
                      <a:pt x="5979" y="47719"/>
                    </a:cubicBezTo>
                    <a:cubicBezTo>
                      <a:pt x="4251" y="49312"/>
                      <a:pt x="425" y="51552"/>
                      <a:pt x="177" y="54196"/>
                    </a:cubicBezTo>
                    <a:cubicBezTo>
                      <a:pt x="0" y="56078"/>
                      <a:pt x="1721" y="58290"/>
                      <a:pt x="2785" y="59640"/>
                    </a:cubicBezTo>
                    <a:cubicBezTo>
                      <a:pt x="5189" y="62691"/>
                      <a:pt x="7735" y="65569"/>
                      <a:pt x="10019" y="68732"/>
                    </a:cubicBezTo>
                    <a:cubicBezTo>
                      <a:pt x="11511" y="70799"/>
                      <a:pt x="12521" y="71944"/>
                      <a:pt x="13710" y="71944"/>
                    </a:cubicBezTo>
                    <a:cubicBezTo>
                      <a:pt x="14621" y="71944"/>
                      <a:pt x="15636" y="71273"/>
                      <a:pt x="17053" y="69830"/>
                    </a:cubicBezTo>
                    <a:cubicBezTo>
                      <a:pt x="22974" y="63805"/>
                      <a:pt x="29404" y="58367"/>
                      <a:pt x="35175" y="52162"/>
                    </a:cubicBezTo>
                    <a:cubicBezTo>
                      <a:pt x="40775" y="46144"/>
                      <a:pt x="46191" y="39838"/>
                      <a:pt x="50762" y="32989"/>
                    </a:cubicBezTo>
                    <a:cubicBezTo>
                      <a:pt x="53597" y="28741"/>
                      <a:pt x="57095" y="24048"/>
                      <a:pt x="58488" y="19046"/>
                    </a:cubicBezTo>
                    <a:cubicBezTo>
                      <a:pt x="59726" y="14597"/>
                      <a:pt x="58806" y="9806"/>
                      <a:pt x="55511" y="6470"/>
                    </a:cubicBezTo>
                    <a:cubicBezTo>
                      <a:pt x="50384" y="1282"/>
                      <a:pt x="42314" y="1"/>
                      <a:pt x="34536"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2113;p45">
                <a:extLst>
                  <a:ext uri="{FF2B5EF4-FFF2-40B4-BE49-F238E27FC236}">
                    <a16:creationId xmlns="" xmlns:a16="http://schemas.microsoft.com/office/drawing/2014/main" id="{74A46F28-E3B5-4426-87EB-41F05A5F4334}"/>
                  </a:ext>
                </a:extLst>
              </p:cNvPr>
              <p:cNvSpPr/>
              <p:nvPr/>
            </p:nvSpPr>
            <p:spPr>
              <a:xfrm>
                <a:off x="4252700" y="3824275"/>
                <a:ext cx="786050" cy="1027525"/>
              </a:xfrm>
              <a:custGeom>
                <a:avLst/>
                <a:gdLst/>
                <a:ahLst/>
                <a:cxnLst/>
                <a:rect l="l" t="t" r="r" b="b"/>
                <a:pathLst>
                  <a:path w="31442" h="41101" extrusionOk="0">
                    <a:moveTo>
                      <a:pt x="30767" y="0"/>
                    </a:moveTo>
                    <a:cubicBezTo>
                      <a:pt x="30548" y="0"/>
                      <a:pt x="30334" y="119"/>
                      <a:pt x="30259" y="393"/>
                    </a:cubicBezTo>
                    <a:cubicBezTo>
                      <a:pt x="28886" y="5465"/>
                      <a:pt x="28260" y="10669"/>
                      <a:pt x="27224" y="15811"/>
                    </a:cubicBezTo>
                    <a:cubicBezTo>
                      <a:pt x="26250" y="20657"/>
                      <a:pt x="24698" y="25346"/>
                      <a:pt x="23273" y="30072"/>
                    </a:cubicBezTo>
                    <a:cubicBezTo>
                      <a:pt x="22680" y="32040"/>
                      <a:pt x="22169" y="34038"/>
                      <a:pt x="21552" y="35998"/>
                    </a:cubicBezTo>
                    <a:cubicBezTo>
                      <a:pt x="20718" y="38645"/>
                      <a:pt x="20032" y="39767"/>
                      <a:pt x="18010" y="39767"/>
                    </a:cubicBezTo>
                    <a:cubicBezTo>
                      <a:pt x="17525" y="39767"/>
                      <a:pt x="16964" y="39702"/>
                      <a:pt x="16306" y="39579"/>
                    </a:cubicBezTo>
                    <a:cubicBezTo>
                      <a:pt x="11013" y="38590"/>
                      <a:pt x="5916" y="37020"/>
                      <a:pt x="888" y="35106"/>
                    </a:cubicBezTo>
                    <a:cubicBezTo>
                      <a:pt x="818" y="35080"/>
                      <a:pt x="752" y="35068"/>
                      <a:pt x="691" y="35068"/>
                    </a:cubicBezTo>
                    <a:cubicBezTo>
                      <a:pt x="170" y="35068"/>
                      <a:pt x="0" y="35950"/>
                      <a:pt x="593" y="36176"/>
                    </a:cubicBezTo>
                    <a:lnTo>
                      <a:pt x="593" y="36177"/>
                    </a:lnTo>
                    <a:cubicBezTo>
                      <a:pt x="5685" y="38114"/>
                      <a:pt x="12419" y="41101"/>
                      <a:pt x="18035" y="41101"/>
                    </a:cubicBezTo>
                    <a:cubicBezTo>
                      <a:pt x="18207" y="41101"/>
                      <a:pt x="18378" y="41098"/>
                      <a:pt x="18549" y="41092"/>
                    </a:cubicBezTo>
                    <a:cubicBezTo>
                      <a:pt x="21118" y="41005"/>
                      <a:pt x="21646" y="39464"/>
                      <a:pt x="22450" y="36878"/>
                    </a:cubicBezTo>
                    <a:cubicBezTo>
                      <a:pt x="24187" y="31289"/>
                      <a:pt x="25956" y="25641"/>
                      <a:pt x="27413" y="19973"/>
                    </a:cubicBezTo>
                    <a:cubicBezTo>
                      <a:pt x="29047" y="13609"/>
                      <a:pt x="29611" y="7034"/>
                      <a:pt x="31329" y="687"/>
                    </a:cubicBezTo>
                    <a:cubicBezTo>
                      <a:pt x="31441" y="272"/>
                      <a:pt x="31099" y="0"/>
                      <a:pt x="30767"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2114;p45">
                <a:extLst>
                  <a:ext uri="{FF2B5EF4-FFF2-40B4-BE49-F238E27FC236}">
                    <a16:creationId xmlns="" xmlns:a16="http://schemas.microsoft.com/office/drawing/2014/main" id="{9BCFD1D8-8991-45C6-91FB-0BBB72429907}"/>
                  </a:ext>
                </a:extLst>
              </p:cNvPr>
              <p:cNvSpPr/>
              <p:nvPr/>
            </p:nvSpPr>
            <p:spPr>
              <a:xfrm>
                <a:off x="3335575" y="4563175"/>
                <a:ext cx="590550" cy="714675"/>
              </a:xfrm>
              <a:custGeom>
                <a:avLst/>
                <a:gdLst/>
                <a:ahLst/>
                <a:cxnLst/>
                <a:rect l="l" t="t" r="r" b="b"/>
                <a:pathLst>
                  <a:path w="23622" h="28587" extrusionOk="0">
                    <a:moveTo>
                      <a:pt x="16310" y="0"/>
                    </a:moveTo>
                    <a:cubicBezTo>
                      <a:pt x="16221" y="0"/>
                      <a:pt x="16126" y="26"/>
                      <a:pt x="16029" y="85"/>
                    </a:cubicBezTo>
                    <a:cubicBezTo>
                      <a:pt x="13302" y="1751"/>
                      <a:pt x="11010" y="4432"/>
                      <a:pt x="8567" y="6509"/>
                    </a:cubicBezTo>
                    <a:cubicBezTo>
                      <a:pt x="6229" y="8495"/>
                      <a:pt x="3022" y="10699"/>
                      <a:pt x="1837" y="13660"/>
                    </a:cubicBezTo>
                    <a:cubicBezTo>
                      <a:pt x="0" y="18241"/>
                      <a:pt x="3020" y="23409"/>
                      <a:pt x="6595" y="26210"/>
                    </a:cubicBezTo>
                    <a:cubicBezTo>
                      <a:pt x="7568" y="26973"/>
                      <a:pt x="10238" y="28587"/>
                      <a:pt x="12063" y="28587"/>
                    </a:cubicBezTo>
                    <a:cubicBezTo>
                      <a:pt x="13057" y="28587"/>
                      <a:pt x="13800" y="28109"/>
                      <a:pt x="13884" y="26757"/>
                    </a:cubicBezTo>
                    <a:cubicBezTo>
                      <a:pt x="14036" y="24318"/>
                      <a:pt x="10934" y="22939"/>
                      <a:pt x="10514" y="20930"/>
                    </a:cubicBezTo>
                    <a:cubicBezTo>
                      <a:pt x="10081" y="18855"/>
                      <a:pt x="13991" y="16301"/>
                      <a:pt x="15309" y="15193"/>
                    </a:cubicBezTo>
                    <a:cubicBezTo>
                      <a:pt x="17826" y="13078"/>
                      <a:pt x="20445" y="11101"/>
                      <a:pt x="23140" y="9219"/>
                    </a:cubicBezTo>
                    <a:cubicBezTo>
                      <a:pt x="23622" y="8882"/>
                      <a:pt x="23323" y="8162"/>
                      <a:pt x="22871" y="8162"/>
                    </a:cubicBezTo>
                    <a:cubicBezTo>
                      <a:pt x="22778" y="8162"/>
                      <a:pt x="22680" y="8192"/>
                      <a:pt x="22580" y="8261"/>
                    </a:cubicBezTo>
                    <a:cubicBezTo>
                      <a:pt x="20264" y="9878"/>
                      <a:pt x="18004" y="11556"/>
                      <a:pt x="15815" y="13341"/>
                    </a:cubicBezTo>
                    <a:cubicBezTo>
                      <a:pt x="13945" y="14864"/>
                      <a:pt x="10935" y="16698"/>
                      <a:pt x="9739" y="18829"/>
                    </a:cubicBezTo>
                    <a:cubicBezTo>
                      <a:pt x="9317" y="19581"/>
                      <a:pt x="9173" y="19943"/>
                      <a:pt x="9238" y="20791"/>
                    </a:cubicBezTo>
                    <a:cubicBezTo>
                      <a:pt x="9369" y="22519"/>
                      <a:pt x="12486" y="23764"/>
                      <a:pt x="12321" y="25525"/>
                    </a:cubicBezTo>
                    <a:cubicBezTo>
                      <a:pt x="13069" y="26511"/>
                      <a:pt x="12552" y="27073"/>
                      <a:pt x="10772" y="27212"/>
                    </a:cubicBezTo>
                    <a:lnTo>
                      <a:pt x="8981" y="26464"/>
                    </a:lnTo>
                    <a:cubicBezTo>
                      <a:pt x="7712" y="25793"/>
                      <a:pt x="6582" y="24852"/>
                      <a:pt x="5612" y="23798"/>
                    </a:cubicBezTo>
                    <a:cubicBezTo>
                      <a:pt x="3412" y="21401"/>
                      <a:pt x="1611" y="17728"/>
                      <a:pt x="2707" y="14433"/>
                    </a:cubicBezTo>
                    <a:cubicBezTo>
                      <a:pt x="3718" y="11390"/>
                      <a:pt x="7581" y="8775"/>
                      <a:pt x="9934" y="6797"/>
                    </a:cubicBezTo>
                    <a:cubicBezTo>
                      <a:pt x="12110" y="4969"/>
                      <a:pt x="14182" y="2514"/>
                      <a:pt x="16589" y="1043"/>
                    </a:cubicBezTo>
                    <a:cubicBezTo>
                      <a:pt x="17102" y="730"/>
                      <a:pt x="16787" y="0"/>
                      <a:pt x="16310"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2115;p45">
                <a:extLst>
                  <a:ext uri="{FF2B5EF4-FFF2-40B4-BE49-F238E27FC236}">
                    <a16:creationId xmlns="" xmlns:a16="http://schemas.microsoft.com/office/drawing/2014/main" id="{63E0C995-745B-4C24-97AB-9FCB0D97DB67}"/>
                  </a:ext>
                </a:extLst>
              </p:cNvPr>
              <p:cNvSpPr/>
              <p:nvPr/>
            </p:nvSpPr>
            <p:spPr>
              <a:xfrm>
                <a:off x="3223550" y="4671875"/>
                <a:ext cx="623750" cy="724550"/>
              </a:xfrm>
              <a:custGeom>
                <a:avLst/>
                <a:gdLst/>
                <a:ahLst/>
                <a:cxnLst/>
                <a:rect l="l" t="t" r="r" b="b"/>
                <a:pathLst>
                  <a:path w="24950" h="28982" extrusionOk="0">
                    <a:moveTo>
                      <a:pt x="12545" y="0"/>
                    </a:moveTo>
                    <a:cubicBezTo>
                      <a:pt x="7745" y="4015"/>
                      <a:pt x="1" y="9748"/>
                      <a:pt x="3684" y="16748"/>
                    </a:cubicBezTo>
                    <a:cubicBezTo>
                      <a:pt x="5701" y="20537"/>
                      <a:pt x="13777" y="28982"/>
                      <a:pt x="19436" y="28982"/>
                    </a:cubicBezTo>
                    <a:cubicBezTo>
                      <a:pt x="20049" y="28982"/>
                      <a:pt x="20635" y="28882"/>
                      <a:pt x="21181" y="28667"/>
                    </a:cubicBezTo>
                    <a:cubicBezTo>
                      <a:pt x="24949" y="27109"/>
                      <a:pt x="24625" y="23650"/>
                      <a:pt x="19368" y="18817"/>
                    </a:cubicBezTo>
                    <a:cubicBezTo>
                      <a:pt x="17701" y="17285"/>
                      <a:pt x="17211" y="16827"/>
                      <a:pt x="18640" y="14933"/>
                    </a:cubicBezTo>
                    <a:cubicBezTo>
                      <a:pt x="19499" y="13849"/>
                      <a:pt x="22435" y="12408"/>
                      <a:pt x="22330" y="11163"/>
                    </a:cubicBezTo>
                    <a:cubicBezTo>
                      <a:pt x="22207" y="10608"/>
                      <a:pt x="17523" y="4962"/>
                      <a:pt x="16176" y="3684"/>
                    </a:cubicBezTo>
                    <a:cubicBezTo>
                      <a:pt x="15232" y="2832"/>
                      <a:pt x="13348" y="986"/>
                      <a:pt x="12545"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2116;p45">
                <a:extLst>
                  <a:ext uri="{FF2B5EF4-FFF2-40B4-BE49-F238E27FC236}">
                    <a16:creationId xmlns="" xmlns:a16="http://schemas.microsoft.com/office/drawing/2014/main" id="{378100CA-9289-480B-B03F-B8F276996B29}"/>
                  </a:ext>
                </a:extLst>
              </p:cNvPr>
              <p:cNvSpPr/>
              <p:nvPr/>
            </p:nvSpPr>
            <p:spPr>
              <a:xfrm>
                <a:off x="4211650" y="4730125"/>
                <a:ext cx="498975" cy="678975"/>
              </a:xfrm>
              <a:custGeom>
                <a:avLst/>
                <a:gdLst/>
                <a:ahLst/>
                <a:cxnLst/>
                <a:rect l="l" t="t" r="r" b="b"/>
                <a:pathLst>
                  <a:path w="19959" h="27159" extrusionOk="0">
                    <a:moveTo>
                      <a:pt x="5008" y="1"/>
                    </a:moveTo>
                    <a:cubicBezTo>
                      <a:pt x="4845" y="1"/>
                      <a:pt x="4689" y="86"/>
                      <a:pt x="4599" y="291"/>
                    </a:cubicBezTo>
                    <a:cubicBezTo>
                      <a:pt x="3222" y="3452"/>
                      <a:pt x="2815" y="7222"/>
                      <a:pt x="1964" y="10573"/>
                    </a:cubicBezTo>
                    <a:cubicBezTo>
                      <a:pt x="1253" y="13372"/>
                      <a:pt x="0" y="16853"/>
                      <a:pt x="755" y="19788"/>
                    </a:cubicBezTo>
                    <a:cubicBezTo>
                      <a:pt x="1950" y="24434"/>
                      <a:pt x="7304" y="26879"/>
                      <a:pt x="11705" y="27142"/>
                    </a:cubicBezTo>
                    <a:cubicBezTo>
                      <a:pt x="11882" y="27152"/>
                      <a:pt x="12087" y="27158"/>
                      <a:pt x="12313" y="27158"/>
                    </a:cubicBezTo>
                    <a:cubicBezTo>
                      <a:pt x="14838" y="27158"/>
                      <a:pt x="19958" y="26428"/>
                      <a:pt x="17994" y="23320"/>
                    </a:cubicBezTo>
                    <a:cubicBezTo>
                      <a:pt x="16509" y="20969"/>
                      <a:pt x="12985" y="21997"/>
                      <a:pt x="11951" y="19383"/>
                    </a:cubicBezTo>
                    <a:cubicBezTo>
                      <a:pt x="11016" y="17025"/>
                      <a:pt x="12408" y="13948"/>
                      <a:pt x="13084" y="11569"/>
                    </a:cubicBezTo>
                    <a:cubicBezTo>
                      <a:pt x="13843" y="8899"/>
                      <a:pt x="14717" y="6270"/>
                      <a:pt x="15669" y="3662"/>
                    </a:cubicBezTo>
                    <a:cubicBezTo>
                      <a:pt x="15818" y="3257"/>
                      <a:pt x="15485" y="2990"/>
                      <a:pt x="15145" y="2990"/>
                    </a:cubicBezTo>
                    <a:cubicBezTo>
                      <a:pt x="14923" y="2990"/>
                      <a:pt x="14697" y="3105"/>
                      <a:pt x="14601" y="3368"/>
                    </a:cubicBezTo>
                    <a:cubicBezTo>
                      <a:pt x="13359" y="6763"/>
                      <a:pt x="12271" y="10196"/>
                      <a:pt x="11360" y="13697"/>
                    </a:cubicBezTo>
                    <a:cubicBezTo>
                      <a:pt x="10928" y="15354"/>
                      <a:pt x="9698" y="18073"/>
                      <a:pt x="10202" y="19887"/>
                    </a:cubicBezTo>
                    <a:cubicBezTo>
                      <a:pt x="11023" y="22846"/>
                      <a:pt x="15093" y="21158"/>
                      <a:pt x="16380" y="23408"/>
                    </a:cubicBezTo>
                    <a:cubicBezTo>
                      <a:pt x="17575" y="25497"/>
                      <a:pt x="15173" y="25991"/>
                      <a:pt x="12828" y="25991"/>
                    </a:cubicBezTo>
                    <a:cubicBezTo>
                      <a:pt x="11298" y="25991"/>
                      <a:pt x="9791" y="25781"/>
                      <a:pt x="9325" y="25666"/>
                    </a:cubicBezTo>
                    <a:cubicBezTo>
                      <a:pt x="6692" y="25015"/>
                      <a:pt x="3817" y="23536"/>
                      <a:pt x="2469" y="21070"/>
                    </a:cubicBezTo>
                    <a:cubicBezTo>
                      <a:pt x="776" y="17969"/>
                      <a:pt x="2228" y="14051"/>
                      <a:pt x="3034" y="10868"/>
                    </a:cubicBezTo>
                    <a:cubicBezTo>
                      <a:pt x="3828" y="7728"/>
                      <a:pt x="4270" y="3805"/>
                      <a:pt x="5558" y="850"/>
                    </a:cubicBezTo>
                    <a:cubicBezTo>
                      <a:pt x="5751" y="406"/>
                      <a:pt x="5363" y="1"/>
                      <a:pt x="5008"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2117;p45">
                <a:extLst>
                  <a:ext uri="{FF2B5EF4-FFF2-40B4-BE49-F238E27FC236}">
                    <a16:creationId xmlns="" xmlns:a16="http://schemas.microsoft.com/office/drawing/2014/main" id="{A9BA4656-DF83-4534-A040-A9F086242504}"/>
                  </a:ext>
                </a:extLst>
              </p:cNvPr>
              <p:cNvSpPr/>
              <p:nvPr/>
            </p:nvSpPr>
            <p:spPr>
              <a:xfrm>
                <a:off x="4106900" y="4940200"/>
                <a:ext cx="759875" cy="535475"/>
              </a:xfrm>
              <a:custGeom>
                <a:avLst/>
                <a:gdLst/>
                <a:ahLst/>
                <a:cxnLst/>
                <a:rect l="l" t="t" r="r" b="b"/>
                <a:pathLst>
                  <a:path w="30395" h="21419" extrusionOk="0">
                    <a:moveTo>
                      <a:pt x="4686" y="0"/>
                    </a:moveTo>
                    <a:cubicBezTo>
                      <a:pt x="3057" y="6043"/>
                      <a:pt x="1" y="15180"/>
                      <a:pt x="7032" y="18803"/>
                    </a:cubicBezTo>
                    <a:cubicBezTo>
                      <a:pt x="9468" y="20042"/>
                      <a:pt x="14996" y="21418"/>
                      <a:pt x="19888" y="21418"/>
                    </a:cubicBezTo>
                    <a:cubicBezTo>
                      <a:pt x="23515" y="21418"/>
                      <a:pt x="26793" y="20662"/>
                      <a:pt x="28202" y="18532"/>
                    </a:cubicBezTo>
                    <a:cubicBezTo>
                      <a:pt x="30394" y="15094"/>
                      <a:pt x="28145" y="12445"/>
                      <a:pt x="21067" y="11502"/>
                    </a:cubicBezTo>
                    <a:cubicBezTo>
                      <a:pt x="18823" y="11202"/>
                      <a:pt x="18159" y="11109"/>
                      <a:pt x="18245" y="8736"/>
                    </a:cubicBezTo>
                    <a:cubicBezTo>
                      <a:pt x="18326" y="7358"/>
                      <a:pt x="19906" y="4493"/>
                      <a:pt x="19104" y="3533"/>
                    </a:cubicBezTo>
                    <a:cubicBezTo>
                      <a:pt x="18685" y="3149"/>
                      <a:pt x="11609" y="1210"/>
                      <a:pt x="9774" y="936"/>
                    </a:cubicBezTo>
                    <a:cubicBezTo>
                      <a:pt x="8512" y="778"/>
                      <a:pt x="5909" y="349"/>
                      <a:pt x="4686" y="0"/>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2118;p45">
                <a:extLst>
                  <a:ext uri="{FF2B5EF4-FFF2-40B4-BE49-F238E27FC236}">
                    <a16:creationId xmlns="" xmlns:a16="http://schemas.microsoft.com/office/drawing/2014/main" id="{AC1CD3C3-6BA9-4931-B3E1-94272C48EAEC}"/>
                  </a:ext>
                </a:extLst>
              </p:cNvPr>
              <p:cNvSpPr/>
              <p:nvPr/>
            </p:nvSpPr>
            <p:spPr>
              <a:xfrm>
                <a:off x="4330725" y="2511950"/>
                <a:ext cx="178950" cy="511325"/>
              </a:xfrm>
              <a:custGeom>
                <a:avLst/>
                <a:gdLst/>
                <a:ahLst/>
                <a:cxnLst/>
                <a:rect l="l" t="t" r="r" b="b"/>
                <a:pathLst>
                  <a:path w="7158" h="20453" extrusionOk="0">
                    <a:moveTo>
                      <a:pt x="681" y="0"/>
                    </a:moveTo>
                    <a:cubicBezTo>
                      <a:pt x="357" y="0"/>
                      <a:pt x="1" y="276"/>
                      <a:pt x="77" y="696"/>
                    </a:cubicBezTo>
                    <a:cubicBezTo>
                      <a:pt x="764" y="4508"/>
                      <a:pt x="2158" y="8067"/>
                      <a:pt x="3298" y="11753"/>
                    </a:cubicBezTo>
                    <a:cubicBezTo>
                      <a:pt x="4172" y="14576"/>
                      <a:pt x="4612" y="17526"/>
                      <a:pt x="5975" y="20173"/>
                    </a:cubicBezTo>
                    <a:cubicBezTo>
                      <a:pt x="6076" y="20370"/>
                      <a:pt x="6239" y="20452"/>
                      <a:pt x="6405" y="20452"/>
                    </a:cubicBezTo>
                    <a:cubicBezTo>
                      <a:pt x="6773" y="20452"/>
                      <a:pt x="7158" y="20051"/>
                      <a:pt x="6933" y="19614"/>
                    </a:cubicBezTo>
                    <a:cubicBezTo>
                      <a:pt x="5425" y="16686"/>
                      <a:pt x="4980" y="13296"/>
                      <a:pt x="3955" y="10185"/>
                    </a:cubicBezTo>
                    <a:cubicBezTo>
                      <a:pt x="2888" y="6945"/>
                      <a:pt x="1754" y="3768"/>
                      <a:pt x="1147" y="401"/>
                    </a:cubicBezTo>
                    <a:cubicBezTo>
                      <a:pt x="1096" y="121"/>
                      <a:pt x="896" y="0"/>
                      <a:pt x="68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2119;p45">
                <a:extLst>
                  <a:ext uri="{FF2B5EF4-FFF2-40B4-BE49-F238E27FC236}">
                    <a16:creationId xmlns="" xmlns:a16="http://schemas.microsoft.com/office/drawing/2014/main" id="{5E716363-B751-47B7-98E0-37EA494FB05F}"/>
                  </a:ext>
                </a:extLst>
              </p:cNvPr>
              <p:cNvSpPr/>
              <p:nvPr/>
            </p:nvSpPr>
            <p:spPr>
              <a:xfrm>
                <a:off x="2774000" y="1882625"/>
                <a:ext cx="619750" cy="1803300"/>
              </a:xfrm>
              <a:custGeom>
                <a:avLst/>
                <a:gdLst/>
                <a:ahLst/>
                <a:cxnLst/>
                <a:rect l="l" t="t" r="r" b="b"/>
                <a:pathLst>
                  <a:path w="24790" h="72132" extrusionOk="0">
                    <a:moveTo>
                      <a:pt x="21424" y="1"/>
                    </a:moveTo>
                    <a:cubicBezTo>
                      <a:pt x="17451" y="1"/>
                      <a:pt x="12681" y="3877"/>
                      <a:pt x="10404" y="6170"/>
                    </a:cubicBezTo>
                    <a:cubicBezTo>
                      <a:pt x="4179" y="12440"/>
                      <a:pt x="2850" y="23488"/>
                      <a:pt x="1503" y="31753"/>
                    </a:cubicBezTo>
                    <a:cubicBezTo>
                      <a:pt x="653" y="36974"/>
                      <a:pt x="612" y="42193"/>
                      <a:pt x="444" y="47469"/>
                    </a:cubicBezTo>
                    <a:cubicBezTo>
                      <a:pt x="287" y="52350"/>
                      <a:pt x="0" y="57313"/>
                      <a:pt x="2004" y="61893"/>
                    </a:cubicBezTo>
                    <a:cubicBezTo>
                      <a:pt x="4648" y="67943"/>
                      <a:pt x="10207" y="71052"/>
                      <a:pt x="16519" y="72122"/>
                    </a:cubicBezTo>
                    <a:cubicBezTo>
                      <a:pt x="16556" y="72128"/>
                      <a:pt x="16591" y="72131"/>
                      <a:pt x="16626" y="72131"/>
                    </a:cubicBezTo>
                    <a:cubicBezTo>
                      <a:pt x="17246" y="72131"/>
                      <a:pt x="17480" y="71166"/>
                      <a:pt x="16814" y="71052"/>
                    </a:cubicBezTo>
                    <a:cubicBezTo>
                      <a:pt x="9994" y="69896"/>
                      <a:pt x="4332" y="66303"/>
                      <a:pt x="2270" y="59395"/>
                    </a:cubicBezTo>
                    <a:cubicBezTo>
                      <a:pt x="1115" y="55531"/>
                      <a:pt x="1429" y="51442"/>
                      <a:pt x="1553" y="47469"/>
                    </a:cubicBezTo>
                    <a:cubicBezTo>
                      <a:pt x="1699" y="42807"/>
                      <a:pt x="1660" y="38142"/>
                      <a:pt x="2328" y="33515"/>
                    </a:cubicBezTo>
                    <a:cubicBezTo>
                      <a:pt x="3431" y="25874"/>
                      <a:pt x="4829" y="17784"/>
                      <a:pt x="8474" y="10890"/>
                    </a:cubicBezTo>
                    <a:cubicBezTo>
                      <a:pt x="10176" y="7668"/>
                      <a:pt x="16304" y="1025"/>
                      <a:pt x="21132" y="1025"/>
                    </a:cubicBezTo>
                    <a:cubicBezTo>
                      <a:pt x="22069" y="1025"/>
                      <a:pt x="22957" y="1275"/>
                      <a:pt x="23754" y="1848"/>
                    </a:cubicBezTo>
                    <a:cubicBezTo>
                      <a:pt x="23854" y="1920"/>
                      <a:pt x="23953" y="1951"/>
                      <a:pt x="24045" y="1951"/>
                    </a:cubicBezTo>
                    <a:cubicBezTo>
                      <a:pt x="24492" y="1951"/>
                      <a:pt x="24790" y="1232"/>
                      <a:pt x="24314" y="890"/>
                    </a:cubicBezTo>
                    <a:cubicBezTo>
                      <a:pt x="23444" y="265"/>
                      <a:pt x="22461" y="1"/>
                      <a:pt x="21424"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2120;p45">
                <a:extLst>
                  <a:ext uri="{FF2B5EF4-FFF2-40B4-BE49-F238E27FC236}">
                    <a16:creationId xmlns="" xmlns:a16="http://schemas.microsoft.com/office/drawing/2014/main" id="{91A55F10-55B3-436D-BF9B-4380D0BECF2A}"/>
                  </a:ext>
                </a:extLst>
              </p:cNvPr>
              <p:cNvSpPr/>
              <p:nvPr/>
            </p:nvSpPr>
            <p:spPr>
              <a:xfrm>
                <a:off x="3139050" y="1704525"/>
                <a:ext cx="271150" cy="257850"/>
              </a:xfrm>
              <a:custGeom>
                <a:avLst/>
                <a:gdLst/>
                <a:ahLst/>
                <a:cxnLst/>
                <a:rect l="l" t="t" r="r" b="b"/>
                <a:pathLst>
                  <a:path w="10846" h="10314" extrusionOk="0">
                    <a:moveTo>
                      <a:pt x="8051" y="1"/>
                    </a:moveTo>
                    <a:cubicBezTo>
                      <a:pt x="6095" y="1"/>
                      <a:pt x="4155" y="608"/>
                      <a:pt x="2641" y="1916"/>
                    </a:cubicBezTo>
                    <a:cubicBezTo>
                      <a:pt x="203" y="4020"/>
                      <a:pt x="62" y="6784"/>
                      <a:pt x="8" y="9778"/>
                    </a:cubicBezTo>
                    <a:cubicBezTo>
                      <a:pt x="1" y="10135"/>
                      <a:pt x="275" y="10314"/>
                      <a:pt x="552" y="10314"/>
                    </a:cubicBezTo>
                    <a:cubicBezTo>
                      <a:pt x="829" y="10314"/>
                      <a:pt x="1110" y="10135"/>
                      <a:pt x="1117" y="9778"/>
                    </a:cubicBezTo>
                    <a:cubicBezTo>
                      <a:pt x="1162" y="7289"/>
                      <a:pt x="1161" y="4958"/>
                      <a:pt x="3039" y="3056"/>
                    </a:cubicBezTo>
                    <a:cubicBezTo>
                      <a:pt x="4359" y="1719"/>
                      <a:pt x="6206" y="1105"/>
                      <a:pt x="8048" y="1105"/>
                    </a:cubicBezTo>
                    <a:cubicBezTo>
                      <a:pt x="8673" y="1105"/>
                      <a:pt x="9298" y="1175"/>
                      <a:pt x="9901" y="1312"/>
                    </a:cubicBezTo>
                    <a:cubicBezTo>
                      <a:pt x="9949" y="1323"/>
                      <a:pt x="9994" y="1328"/>
                      <a:pt x="10038" y="1328"/>
                    </a:cubicBezTo>
                    <a:cubicBezTo>
                      <a:pt x="10633" y="1328"/>
                      <a:pt x="10845" y="391"/>
                      <a:pt x="10196" y="243"/>
                    </a:cubicBezTo>
                    <a:cubicBezTo>
                      <a:pt x="9492" y="83"/>
                      <a:pt x="8770" y="1"/>
                      <a:pt x="8051"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2121;p45">
                <a:extLst>
                  <a:ext uri="{FF2B5EF4-FFF2-40B4-BE49-F238E27FC236}">
                    <a16:creationId xmlns="" xmlns:a16="http://schemas.microsoft.com/office/drawing/2014/main" id="{698E361A-F8AB-4051-82A2-3A2EB172C05D}"/>
                  </a:ext>
                </a:extLst>
              </p:cNvPr>
              <p:cNvSpPr/>
              <p:nvPr/>
            </p:nvSpPr>
            <p:spPr>
              <a:xfrm>
                <a:off x="2261400" y="366500"/>
                <a:ext cx="2120475" cy="2814575"/>
              </a:xfrm>
              <a:custGeom>
                <a:avLst/>
                <a:gdLst/>
                <a:ahLst/>
                <a:cxnLst/>
                <a:rect l="l" t="t" r="r" b="b"/>
                <a:pathLst>
                  <a:path w="84819" h="112583" extrusionOk="0">
                    <a:moveTo>
                      <a:pt x="54097" y="1"/>
                    </a:moveTo>
                    <a:cubicBezTo>
                      <a:pt x="49266" y="1"/>
                      <a:pt x="44417" y="988"/>
                      <a:pt x="40053" y="2939"/>
                    </a:cubicBezTo>
                    <a:cubicBezTo>
                      <a:pt x="32890" y="6143"/>
                      <a:pt x="27920" y="11491"/>
                      <a:pt x="26060" y="19210"/>
                    </a:cubicBezTo>
                    <a:cubicBezTo>
                      <a:pt x="24031" y="27627"/>
                      <a:pt x="25511" y="36565"/>
                      <a:pt x="23495" y="45032"/>
                    </a:cubicBezTo>
                    <a:cubicBezTo>
                      <a:pt x="22441" y="49457"/>
                      <a:pt x="20270" y="53396"/>
                      <a:pt x="16768" y="56351"/>
                    </a:cubicBezTo>
                    <a:cubicBezTo>
                      <a:pt x="13676" y="58959"/>
                      <a:pt x="9653" y="60879"/>
                      <a:pt x="8087" y="64886"/>
                    </a:cubicBezTo>
                    <a:cubicBezTo>
                      <a:pt x="6953" y="67789"/>
                      <a:pt x="7802" y="70449"/>
                      <a:pt x="8802" y="73259"/>
                    </a:cubicBezTo>
                    <a:cubicBezTo>
                      <a:pt x="9418" y="74988"/>
                      <a:pt x="10099" y="76382"/>
                      <a:pt x="9346" y="78206"/>
                    </a:cubicBezTo>
                    <a:cubicBezTo>
                      <a:pt x="8410" y="80476"/>
                      <a:pt x="5593" y="82061"/>
                      <a:pt x="4020" y="83924"/>
                    </a:cubicBezTo>
                    <a:cubicBezTo>
                      <a:pt x="2036" y="86276"/>
                      <a:pt x="756" y="89240"/>
                      <a:pt x="1983" y="92282"/>
                    </a:cubicBezTo>
                    <a:cubicBezTo>
                      <a:pt x="3447" y="95916"/>
                      <a:pt x="7282" y="96569"/>
                      <a:pt x="9976" y="98901"/>
                    </a:cubicBezTo>
                    <a:cubicBezTo>
                      <a:pt x="13901" y="102300"/>
                      <a:pt x="10780" y="107276"/>
                      <a:pt x="14417" y="110474"/>
                    </a:cubicBezTo>
                    <a:cubicBezTo>
                      <a:pt x="15628" y="111540"/>
                      <a:pt x="17557" y="112582"/>
                      <a:pt x="19328" y="112582"/>
                    </a:cubicBezTo>
                    <a:cubicBezTo>
                      <a:pt x="20051" y="112582"/>
                      <a:pt x="20747" y="112409"/>
                      <a:pt x="21358" y="111994"/>
                    </a:cubicBezTo>
                    <a:cubicBezTo>
                      <a:pt x="21846" y="111661"/>
                      <a:pt x="21544" y="110939"/>
                      <a:pt x="21087" y="110939"/>
                    </a:cubicBezTo>
                    <a:cubicBezTo>
                      <a:pt x="20995" y="110939"/>
                      <a:pt x="20897" y="110968"/>
                      <a:pt x="20798" y="111035"/>
                    </a:cubicBezTo>
                    <a:cubicBezTo>
                      <a:pt x="20251" y="111408"/>
                      <a:pt x="19681" y="111567"/>
                      <a:pt x="19112" y="111567"/>
                    </a:cubicBezTo>
                    <a:cubicBezTo>
                      <a:pt x="16701" y="111567"/>
                      <a:pt x="14316" y="108701"/>
                      <a:pt x="13810" y="107009"/>
                    </a:cubicBezTo>
                    <a:cubicBezTo>
                      <a:pt x="13303" y="105319"/>
                      <a:pt x="13707" y="103760"/>
                      <a:pt x="13371" y="102081"/>
                    </a:cubicBezTo>
                    <a:cubicBezTo>
                      <a:pt x="12881" y="99645"/>
                      <a:pt x="11242" y="98373"/>
                      <a:pt x="9234" y="97116"/>
                    </a:cubicBezTo>
                    <a:cubicBezTo>
                      <a:pt x="4516" y="94157"/>
                      <a:pt x="0" y="90483"/>
                      <a:pt x="4804" y="84708"/>
                    </a:cubicBezTo>
                    <a:cubicBezTo>
                      <a:pt x="6584" y="82569"/>
                      <a:pt x="9653" y="80851"/>
                      <a:pt x="10606" y="78119"/>
                    </a:cubicBezTo>
                    <a:cubicBezTo>
                      <a:pt x="11099" y="76710"/>
                      <a:pt x="10776" y="75544"/>
                      <a:pt x="10324" y="74161"/>
                    </a:cubicBezTo>
                    <a:cubicBezTo>
                      <a:pt x="8732" y="69278"/>
                      <a:pt x="7766" y="65364"/>
                      <a:pt x="12042" y="61374"/>
                    </a:cubicBezTo>
                    <a:cubicBezTo>
                      <a:pt x="16925" y="56815"/>
                      <a:pt x="21783" y="54223"/>
                      <a:pt x="23973" y="47472"/>
                    </a:cubicBezTo>
                    <a:cubicBezTo>
                      <a:pt x="28634" y="33108"/>
                      <a:pt x="21840" y="14693"/>
                      <a:pt x="37383" y="5549"/>
                    </a:cubicBezTo>
                    <a:cubicBezTo>
                      <a:pt x="42389" y="2603"/>
                      <a:pt x="48258" y="1117"/>
                      <a:pt x="54076" y="1117"/>
                    </a:cubicBezTo>
                    <a:cubicBezTo>
                      <a:pt x="65167" y="1117"/>
                      <a:pt x="76070" y="6518"/>
                      <a:pt x="80446" y="17505"/>
                    </a:cubicBezTo>
                    <a:cubicBezTo>
                      <a:pt x="84269" y="27104"/>
                      <a:pt x="82815" y="38615"/>
                      <a:pt x="82369" y="48701"/>
                    </a:cubicBezTo>
                    <a:cubicBezTo>
                      <a:pt x="81914" y="58988"/>
                      <a:pt x="79478" y="69653"/>
                      <a:pt x="81021" y="79909"/>
                    </a:cubicBezTo>
                    <a:cubicBezTo>
                      <a:pt x="81063" y="80189"/>
                      <a:pt x="81259" y="80310"/>
                      <a:pt x="81471" y="80310"/>
                    </a:cubicBezTo>
                    <a:cubicBezTo>
                      <a:pt x="81793" y="80310"/>
                      <a:pt x="82154" y="80034"/>
                      <a:pt x="82090" y="79614"/>
                    </a:cubicBezTo>
                    <a:lnTo>
                      <a:pt x="82091" y="79614"/>
                    </a:lnTo>
                    <a:cubicBezTo>
                      <a:pt x="81169" y="73490"/>
                      <a:pt x="81969" y="67426"/>
                      <a:pt x="82598" y="61318"/>
                    </a:cubicBezTo>
                    <a:cubicBezTo>
                      <a:pt x="83231" y="55166"/>
                      <a:pt x="83503" y="48983"/>
                      <a:pt x="83693" y="42803"/>
                    </a:cubicBezTo>
                    <a:cubicBezTo>
                      <a:pt x="83980" y="33551"/>
                      <a:pt x="84818" y="23613"/>
                      <a:pt x="80589" y="15045"/>
                    </a:cubicBezTo>
                    <a:cubicBezTo>
                      <a:pt x="75595" y="4930"/>
                      <a:pt x="64892" y="1"/>
                      <a:pt x="54097" y="1"/>
                    </a:cubicBezTo>
                    <a:close/>
                  </a:path>
                </a:pathLst>
              </a:cu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 name="Google Shape;2122;p45">
              <a:extLst>
                <a:ext uri="{FF2B5EF4-FFF2-40B4-BE49-F238E27FC236}">
                  <a16:creationId xmlns="" xmlns:a16="http://schemas.microsoft.com/office/drawing/2014/main" id="{31FE3872-4D52-415C-A820-A9335BA1397F}"/>
                </a:ext>
              </a:extLst>
            </p:cNvPr>
            <p:cNvGrpSpPr/>
            <p:nvPr/>
          </p:nvGrpSpPr>
          <p:grpSpPr>
            <a:xfrm rot="1091468">
              <a:off x="4201303" y="2118692"/>
              <a:ext cx="305412" cy="275214"/>
              <a:chOff x="1788350" y="1117875"/>
              <a:chExt cx="304425" cy="274325"/>
            </a:xfrm>
          </p:grpSpPr>
          <p:sp>
            <p:nvSpPr>
              <p:cNvPr id="127" name="Google Shape;2123;p45">
                <a:extLst>
                  <a:ext uri="{FF2B5EF4-FFF2-40B4-BE49-F238E27FC236}">
                    <a16:creationId xmlns="" xmlns:a16="http://schemas.microsoft.com/office/drawing/2014/main" id="{EC05326B-2C91-4F3F-A7B6-2DC8E2158B17}"/>
                  </a:ext>
                </a:extLst>
              </p:cNvPr>
              <p:cNvSpPr/>
              <p:nvPr/>
            </p:nvSpPr>
            <p:spPr>
              <a:xfrm>
                <a:off x="1917675" y="1282700"/>
                <a:ext cx="175100" cy="109500"/>
              </a:xfrm>
              <a:custGeom>
                <a:avLst/>
                <a:gdLst/>
                <a:ahLst/>
                <a:cxnLst/>
                <a:rect l="l" t="t" r="r" b="b"/>
                <a:pathLst>
                  <a:path w="7004" h="4380" extrusionOk="0">
                    <a:moveTo>
                      <a:pt x="5618" y="820"/>
                    </a:moveTo>
                    <a:cubicBezTo>
                      <a:pt x="5743" y="820"/>
                      <a:pt x="5864" y="841"/>
                      <a:pt x="5951" y="896"/>
                    </a:cubicBezTo>
                    <a:cubicBezTo>
                      <a:pt x="6042" y="957"/>
                      <a:pt x="6010" y="1305"/>
                      <a:pt x="5951" y="1497"/>
                    </a:cubicBezTo>
                    <a:cubicBezTo>
                      <a:pt x="5575" y="2707"/>
                      <a:pt x="4388" y="3458"/>
                      <a:pt x="2870" y="3523"/>
                    </a:cubicBezTo>
                    <a:cubicBezTo>
                      <a:pt x="2472" y="3418"/>
                      <a:pt x="2045" y="3358"/>
                      <a:pt x="1674" y="3184"/>
                    </a:cubicBezTo>
                    <a:cubicBezTo>
                      <a:pt x="1435" y="3073"/>
                      <a:pt x="1124" y="2808"/>
                      <a:pt x="1115" y="2597"/>
                    </a:cubicBezTo>
                    <a:cubicBezTo>
                      <a:pt x="1106" y="2396"/>
                      <a:pt x="1408" y="2125"/>
                      <a:pt x="1637" y="1988"/>
                    </a:cubicBezTo>
                    <a:cubicBezTo>
                      <a:pt x="1927" y="1809"/>
                      <a:pt x="2274" y="1708"/>
                      <a:pt x="2605" y="1611"/>
                    </a:cubicBezTo>
                    <a:cubicBezTo>
                      <a:pt x="3500" y="1350"/>
                      <a:pt x="4392" y="1094"/>
                      <a:pt x="5295" y="860"/>
                    </a:cubicBezTo>
                    <a:cubicBezTo>
                      <a:pt x="5392" y="836"/>
                      <a:pt x="5507" y="820"/>
                      <a:pt x="5618" y="820"/>
                    </a:cubicBezTo>
                    <a:close/>
                    <a:moveTo>
                      <a:pt x="5778" y="0"/>
                    </a:moveTo>
                    <a:cubicBezTo>
                      <a:pt x="5705" y="0"/>
                      <a:pt x="5630" y="6"/>
                      <a:pt x="5552" y="17"/>
                    </a:cubicBezTo>
                    <a:cubicBezTo>
                      <a:pt x="5392" y="40"/>
                      <a:pt x="5231" y="90"/>
                      <a:pt x="5070" y="131"/>
                    </a:cubicBezTo>
                    <a:cubicBezTo>
                      <a:pt x="4227" y="351"/>
                      <a:pt x="3370" y="539"/>
                      <a:pt x="2535" y="805"/>
                    </a:cubicBezTo>
                    <a:cubicBezTo>
                      <a:pt x="1949" y="993"/>
                      <a:pt x="1344" y="1203"/>
                      <a:pt x="840" y="1542"/>
                    </a:cubicBezTo>
                    <a:cubicBezTo>
                      <a:pt x="1" y="2106"/>
                      <a:pt x="19" y="3156"/>
                      <a:pt x="890" y="3665"/>
                    </a:cubicBezTo>
                    <a:cubicBezTo>
                      <a:pt x="1486" y="4018"/>
                      <a:pt x="2192" y="4182"/>
                      <a:pt x="2710" y="4380"/>
                    </a:cubicBezTo>
                    <a:cubicBezTo>
                      <a:pt x="3429" y="4233"/>
                      <a:pt x="3961" y="4178"/>
                      <a:pt x="4461" y="4013"/>
                    </a:cubicBezTo>
                    <a:cubicBezTo>
                      <a:pt x="5749" y="3591"/>
                      <a:pt x="6555" y="2703"/>
                      <a:pt x="6835" y="1369"/>
                    </a:cubicBezTo>
                    <a:cubicBezTo>
                      <a:pt x="7003" y="570"/>
                      <a:pt x="6533" y="0"/>
                      <a:pt x="577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2124;p45">
                <a:extLst>
                  <a:ext uri="{FF2B5EF4-FFF2-40B4-BE49-F238E27FC236}">
                    <a16:creationId xmlns="" xmlns:a16="http://schemas.microsoft.com/office/drawing/2014/main" id="{0B657667-003B-4633-811A-A958672D78B0}"/>
                  </a:ext>
                </a:extLst>
              </p:cNvPr>
              <p:cNvSpPr/>
              <p:nvPr/>
            </p:nvSpPr>
            <p:spPr>
              <a:xfrm>
                <a:off x="2016475" y="1117875"/>
                <a:ext cx="48575" cy="57900"/>
              </a:xfrm>
              <a:custGeom>
                <a:avLst/>
                <a:gdLst/>
                <a:ahLst/>
                <a:cxnLst/>
                <a:rect l="l" t="t" r="r" b="b"/>
                <a:pathLst>
                  <a:path w="1943" h="2316" extrusionOk="0">
                    <a:moveTo>
                      <a:pt x="655" y="0"/>
                    </a:moveTo>
                    <a:cubicBezTo>
                      <a:pt x="274" y="0"/>
                      <a:pt x="0" y="292"/>
                      <a:pt x="69" y="743"/>
                    </a:cubicBezTo>
                    <a:cubicBezTo>
                      <a:pt x="123" y="1095"/>
                      <a:pt x="280" y="1439"/>
                      <a:pt x="435" y="1765"/>
                    </a:cubicBezTo>
                    <a:cubicBezTo>
                      <a:pt x="562" y="2026"/>
                      <a:pt x="746" y="2315"/>
                      <a:pt x="1018" y="2315"/>
                    </a:cubicBezTo>
                    <a:cubicBezTo>
                      <a:pt x="1082" y="2315"/>
                      <a:pt x="1150" y="2300"/>
                      <a:pt x="1223" y="2264"/>
                    </a:cubicBezTo>
                    <a:cubicBezTo>
                      <a:pt x="1517" y="2123"/>
                      <a:pt x="1710" y="1755"/>
                      <a:pt x="1943" y="1490"/>
                    </a:cubicBezTo>
                    <a:cubicBezTo>
                      <a:pt x="1838" y="861"/>
                      <a:pt x="1458" y="260"/>
                      <a:pt x="985" y="68"/>
                    </a:cubicBezTo>
                    <a:cubicBezTo>
                      <a:pt x="871" y="22"/>
                      <a:pt x="759" y="0"/>
                      <a:pt x="65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2125;p45">
                <a:extLst>
                  <a:ext uri="{FF2B5EF4-FFF2-40B4-BE49-F238E27FC236}">
                    <a16:creationId xmlns="" xmlns:a16="http://schemas.microsoft.com/office/drawing/2014/main" id="{055F5789-21BC-4AA6-A4DE-390AB3F54253}"/>
                  </a:ext>
                </a:extLst>
              </p:cNvPr>
              <p:cNvSpPr/>
              <p:nvPr/>
            </p:nvSpPr>
            <p:spPr>
              <a:xfrm>
                <a:off x="1981625" y="1215525"/>
                <a:ext cx="60875" cy="48925"/>
              </a:xfrm>
              <a:custGeom>
                <a:avLst/>
                <a:gdLst/>
                <a:ahLst/>
                <a:cxnLst/>
                <a:rect l="l" t="t" r="r" b="b"/>
                <a:pathLst>
                  <a:path w="2435" h="1957" extrusionOk="0">
                    <a:moveTo>
                      <a:pt x="1140" y="1"/>
                    </a:moveTo>
                    <a:cubicBezTo>
                      <a:pt x="885" y="1"/>
                      <a:pt x="630" y="13"/>
                      <a:pt x="377" y="31"/>
                    </a:cubicBezTo>
                    <a:cubicBezTo>
                      <a:pt x="248" y="41"/>
                      <a:pt x="124" y="192"/>
                      <a:pt x="0" y="279"/>
                    </a:cubicBezTo>
                    <a:cubicBezTo>
                      <a:pt x="120" y="366"/>
                      <a:pt x="234" y="503"/>
                      <a:pt x="362" y="522"/>
                    </a:cubicBezTo>
                    <a:cubicBezTo>
                      <a:pt x="702" y="573"/>
                      <a:pt x="1046" y="567"/>
                      <a:pt x="1481" y="586"/>
                    </a:cubicBezTo>
                    <a:cubicBezTo>
                      <a:pt x="1243" y="920"/>
                      <a:pt x="1031" y="1154"/>
                      <a:pt x="903" y="1429"/>
                    </a:cubicBezTo>
                    <a:cubicBezTo>
                      <a:pt x="845" y="1566"/>
                      <a:pt x="945" y="1778"/>
                      <a:pt x="968" y="1957"/>
                    </a:cubicBezTo>
                    <a:cubicBezTo>
                      <a:pt x="1132" y="1919"/>
                      <a:pt x="1357" y="1942"/>
                      <a:pt x="1454" y="1842"/>
                    </a:cubicBezTo>
                    <a:cubicBezTo>
                      <a:pt x="1722" y="1547"/>
                      <a:pt x="1962" y="1225"/>
                      <a:pt x="2169" y="884"/>
                    </a:cubicBezTo>
                    <a:cubicBezTo>
                      <a:pt x="2434" y="439"/>
                      <a:pt x="2256" y="77"/>
                      <a:pt x="1742" y="26"/>
                    </a:cubicBezTo>
                    <a:cubicBezTo>
                      <a:pt x="1542" y="8"/>
                      <a:pt x="1341" y="1"/>
                      <a:pt x="114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2126;p45">
                <a:extLst>
                  <a:ext uri="{FF2B5EF4-FFF2-40B4-BE49-F238E27FC236}">
                    <a16:creationId xmlns="" xmlns:a16="http://schemas.microsoft.com/office/drawing/2014/main" id="{9FFD4A14-4FE7-4D11-B78E-50B7FDB63F22}"/>
                  </a:ext>
                </a:extLst>
              </p:cNvPr>
              <p:cNvSpPr/>
              <p:nvPr/>
            </p:nvSpPr>
            <p:spPr>
              <a:xfrm>
                <a:off x="1842525" y="1184300"/>
                <a:ext cx="45300" cy="61975"/>
              </a:xfrm>
              <a:custGeom>
                <a:avLst/>
                <a:gdLst/>
                <a:ahLst/>
                <a:cxnLst/>
                <a:rect l="l" t="t" r="r" b="b"/>
                <a:pathLst>
                  <a:path w="1812" h="2479" extrusionOk="0">
                    <a:moveTo>
                      <a:pt x="630" y="0"/>
                    </a:moveTo>
                    <a:cubicBezTo>
                      <a:pt x="505" y="0"/>
                      <a:pt x="388" y="23"/>
                      <a:pt x="307" y="74"/>
                    </a:cubicBezTo>
                    <a:cubicBezTo>
                      <a:pt x="133" y="189"/>
                      <a:pt x="0" y="551"/>
                      <a:pt x="37" y="771"/>
                    </a:cubicBezTo>
                    <a:cubicBezTo>
                      <a:pt x="101" y="1170"/>
                      <a:pt x="276" y="1564"/>
                      <a:pt x="468" y="1931"/>
                    </a:cubicBezTo>
                    <a:cubicBezTo>
                      <a:pt x="603" y="2190"/>
                      <a:pt x="808" y="2479"/>
                      <a:pt x="1087" y="2479"/>
                    </a:cubicBezTo>
                    <a:cubicBezTo>
                      <a:pt x="1159" y="2479"/>
                      <a:pt x="1235" y="2460"/>
                      <a:pt x="1315" y="2417"/>
                    </a:cubicBezTo>
                    <a:cubicBezTo>
                      <a:pt x="1582" y="2275"/>
                      <a:pt x="1715" y="1881"/>
                      <a:pt x="1811" y="1738"/>
                    </a:cubicBezTo>
                    <a:cubicBezTo>
                      <a:pt x="1765" y="936"/>
                      <a:pt x="1618" y="381"/>
                      <a:pt x="1059" y="93"/>
                    </a:cubicBezTo>
                    <a:cubicBezTo>
                      <a:pt x="945" y="35"/>
                      <a:pt x="782" y="0"/>
                      <a:pt x="630"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2127;p45">
                <a:extLst>
                  <a:ext uri="{FF2B5EF4-FFF2-40B4-BE49-F238E27FC236}">
                    <a16:creationId xmlns="" xmlns:a16="http://schemas.microsoft.com/office/drawing/2014/main" id="{6D0BADA8-9EA4-43C2-97C6-167C6AC30B27}"/>
                  </a:ext>
                </a:extLst>
              </p:cNvPr>
              <p:cNvSpPr/>
              <p:nvPr/>
            </p:nvSpPr>
            <p:spPr>
              <a:xfrm>
                <a:off x="1788350" y="1298350"/>
                <a:ext cx="82025" cy="80100"/>
              </a:xfrm>
              <a:custGeom>
                <a:avLst/>
                <a:gdLst/>
                <a:ahLst/>
                <a:cxnLst/>
                <a:rect l="l" t="t" r="r" b="b"/>
                <a:pathLst>
                  <a:path w="3281" h="3204" extrusionOk="0">
                    <a:moveTo>
                      <a:pt x="1551" y="0"/>
                    </a:moveTo>
                    <a:cubicBezTo>
                      <a:pt x="1542" y="0"/>
                      <a:pt x="1534" y="0"/>
                      <a:pt x="1526" y="0"/>
                    </a:cubicBezTo>
                    <a:cubicBezTo>
                      <a:pt x="646" y="5"/>
                      <a:pt x="22" y="756"/>
                      <a:pt x="9" y="1819"/>
                    </a:cubicBezTo>
                    <a:cubicBezTo>
                      <a:pt x="0" y="2616"/>
                      <a:pt x="646" y="3203"/>
                      <a:pt x="1536" y="3203"/>
                    </a:cubicBezTo>
                    <a:cubicBezTo>
                      <a:pt x="2548" y="3199"/>
                      <a:pt x="3272" y="2512"/>
                      <a:pt x="3276" y="1545"/>
                    </a:cubicBezTo>
                    <a:cubicBezTo>
                      <a:pt x="3281" y="612"/>
                      <a:pt x="2595" y="0"/>
                      <a:pt x="1551" y="0"/>
                    </a:cubicBezTo>
                    <a:close/>
                  </a:path>
                </a:pathLst>
              </a:custGeom>
              <a:solidFill>
                <a:srgbClr val="FED5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831946283"/>
      </p:ext>
    </p:extLst>
  </p:cSld>
  <p:clrMapOvr>
    <a:masterClrMapping/>
  </p:clrMapOvr>
  <mc:AlternateContent xmlns:mc="http://schemas.openxmlformats.org/markup-compatibility/2006" xmlns:p14="http://schemas.microsoft.com/office/powerpoint/2010/main">
    <mc:Choice Requires="p14">
      <p:transition spd="med" p14:dur="700"/>
    </mc:Choice>
    <mc:Fallback xmlns="">
      <p:transition spd="med"/>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barn(inVertical)">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randombar(horizontal)">
                                      <p:cBhvr>
                                        <p:cTn id="27" dur="500"/>
                                        <p:tgtEl>
                                          <p:spTgt spid="23"/>
                                        </p:tgtEl>
                                      </p:cBhvr>
                                    </p:animEffect>
                                  </p:childTnLst>
                                </p:cTn>
                              </p:par>
                              <p:par>
                                <p:cTn id="28" presetID="14" presetClass="entr" presetSubtype="10" fill="hold"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randombar(horizontal)">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3215950">
            <a:off x="-515220" y="-1130476"/>
            <a:ext cx="4456085" cy="4318351"/>
          </a:xfrm>
          <a:prstGeom prst="rect">
            <a:avLst/>
          </a:prstGeom>
        </p:spPr>
      </p:pic>
      <p:sp>
        <p:nvSpPr>
          <p:cNvPr id="4" name="AutoShape 4"/>
          <p:cNvSpPr/>
          <p:nvPr/>
        </p:nvSpPr>
        <p:spPr>
          <a:xfrm>
            <a:off x="-490714" y="4103339"/>
            <a:ext cx="19149227" cy="6272090"/>
          </a:xfrm>
          <a:prstGeom prst="rect">
            <a:avLst/>
          </a:prstGeom>
          <a:solidFill>
            <a:srgbClr val="E0D2EF"/>
          </a:solidFill>
        </p:spPr>
      </p:sp>
      <p:pic>
        <p:nvPicPr>
          <p:cNvPr id="23" name="Picture 23"/>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16323079" y="3490932"/>
            <a:ext cx="1785754" cy="1750038"/>
          </a:xfrm>
          <a:prstGeom prst="rect">
            <a:avLst/>
          </a:prstGeom>
        </p:spPr>
      </p:pic>
      <p:pic>
        <p:nvPicPr>
          <p:cNvPr id="24" name="Picture 24"/>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198949" y="3480889"/>
            <a:ext cx="1809647" cy="1743842"/>
          </a:xfrm>
          <a:prstGeom prst="rect">
            <a:avLst/>
          </a:prstGeom>
        </p:spPr>
      </p:pic>
      <p:grpSp>
        <p:nvGrpSpPr>
          <p:cNvPr id="27" name="Group 10"/>
          <p:cNvGrpSpPr/>
          <p:nvPr/>
        </p:nvGrpSpPr>
        <p:grpSpPr>
          <a:xfrm>
            <a:off x="675231" y="317705"/>
            <a:ext cx="16984499" cy="1015795"/>
            <a:chOff x="0" y="229920"/>
            <a:chExt cx="22645999" cy="1354392"/>
          </a:xfrm>
        </p:grpSpPr>
        <p:sp>
          <p:nvSpPr>
            <p:cNvPr id="28" name="AutoShape 11"/>
            <p:cNvSpPr/>
            <p:nvPr/>
          </p:nvSpPr>
          <p:spPr>
            <a:xfrm>
              <a:off x="0" y="1584312"/>
              <a:ext cx="22645999" cy="0"/>
            </a:xfrm>
            <a:prstGeom prst="line">
              <a:avLst/>
            </a:prstGeom>
            <a:ln w="12700" cap="rnd">
              <a:solidFill>
                <a:srgbClr val="000000"/>
              </a:solidFill>
              <a:prstDash val="solid"/>
              <a:headEnd type="none" w="sm" len="sm"/>
              <a:tailEnd type="none" w="sm" len="sm"/>
            </a:ln>
          </p:spPr>
        </p:sp>
        <p:sp>
          <p:nvSpPr>
            <p:cNvPr id="29" name="TextBox 12"/>
            <p:cNvSpPr txBox="1"/>
            <p:nvPr/>
          </p:nvSpPr>
          <p:spPr>
            <a:xfrm>
              <a:off x="2044980" y="229920"/>
              <a:ext cx="18844514" cy="1079441"/>
            </a:xfrm>
            <a:prstGeom prst="rect">
              <a:avLst/>
            </a:prstGeom>
          </p:spPr>
          <p:txBody>
            <a:bodyPr lIns="0" tIns="0" rIns="0" bIns="0" rtlCol="0" anchor="t">
              <a:spAutoFit/>
            </a:bodyPr>
            <a:lstStyle/>
            <a:p>
              <a:pPr algn="ctr">
                <a:lnSpc>
                  <a:spcPts val="6875"/>
                </a:lnSpc>
              </a:pPr>
              <a:r>
                <a:rPr lang="en-US" sz="5000" b="1" dirty="0" smtClean="0">
                  <a:solidFill>
                    <a:srgbClr val="171717"/>
                  </a:solidFill>
                  <a:latin typeface="Arial" panose="020B0604020202020204" pitchFamily="34" charset="0"/>
                  <a:cs typeface="Arial" panose="020B0604020202020204" pitchFamily="34" charset="0"/>
                </a:rPr>
                <a:t>BÀI TẬP TRẮC NGHIỆM</a:t>
              </a:r>
              <a:endParaRPr lang="en-US" sz="5000" b="1" dirty="0">
                <a:solidFill>
                  <a:srgbClr val="171717"/>
                </a:solidFill>
                <a:latin typeface="Arial" panose="020B0604020202020204" pitchFamily="34" charset="0"/>
                <a:cs typeface="Arial" panose="020B0604020202020204" pitchFamily="34" charset="0"/>
              </a:endParaRPr>
            </a:p>
          </p:txBody>
        </p:sp>
      </p:grpSp>
      <mc:AlternateContent xmlns:mc="http://schemas.openxmlformats.org/markup-compatibility/2006" xmlns:a14="http://schemas.microsoft.com/office/drawing/2010/main">
        <mc:Choice Requires="a14">
          <p:sp>
            <p:nvSpPr>
              <p:cNvPr id="31" name="Rectangle 30"/>
              <p:cNvSpPr/>
              <p:nvPr/>
            </p:nvSpPr>
            <p:spPr>
              <a:xfrm>
                <a:off x="2236088" y="1617919"/>
                <a:ext cx="14086991" cy="1824923"/>
              </a:xfrm>
              <a:prstGeom prst="rect">
                <a:avLst/>
              </a:prstGeom>
            </p:spPr>
            <p:txBody>
              <a:bodyPr wrap="square">
                <a:spAutoFit/>
              </a:bodyPr>
              <a:lstStyle/>
              <a:p>
                <a:pPr algn="ctr">
                  <a:lnSpc>
                    <a:spcPct val="150000"/>
                  </a:lnSpc>
                </a:pPr>
                <a:r>
                  <a:rPr lang="vi-VN" sz="4000" b="1" dirty="0">
                    <a:ea typeface="Calibri" panose="020F0502020204030204" pitchFamily="34" charset="0"/>
                    <a:cs typeface="Arial" panose="020B0604020202020204" pitchFamily="34" charset="0"/>
                  </a:rPr>
                  <a:t>Câu 1. </a:t>
                </a:r>
                <a:r>
                  <a:rPr lang="vi-VN" sz="4000" dirty="0">
                    <a:ea typeface="Calibri" panose="020F0502020204030204" pitchFamily="34" charset="0"/>
                    <a:cs typeface="Arial" panose="020B0604020202020204" pitchFamily="34" charset="0"/>
                  </a:rPr>
                  <a:t>Cho x; y; z là ba số dương phân biệt. Tìm tỉ số xy biết </a:t>
                </a:r>
                <a14:m>
                  <m:oMath xmlns:m="http://schemas.openxmlformats.org/officeDocument/2006/math">
                    <m:r>
                      <a:rPr lang="vi-VN" sz="4000" i="1" dirty="0" smtClean="0">
                        <a:latin typeface="Cambria Math" panose="02040503050406030204" pitchFamily="18" charset="0"/>
                        <a:ea typeface="Calibri" panose="020F0502020204030204" pitchFamily="34" charset="0"/>
                        <a:cs typeface="Arial" panose="020B0604020202020204" pitchFamily="34" charset="0"/>
                      </a:rPr>
                      <m:t>𝑦𝑥</m:t>
                    </m:r>
                    <m:r>
                      <a:rPr lang="vi-VN" sz="4000" i="1" dirty="0" smtClean="0">
                        <a:latin typeface="Cambria Math" panose="02040503050406030204" pitchFamily="18" charset="0"/>
                        <a:ea typeface="Calibri" panose="020F0502020204030204" pitchFamily="34" charset="0"/>
                        <a:cs typeface="Arial" panose="020B0604020202020204" pitchFamily="34" charset="0"/>
                      </a:rPr>
                      <m:t>−</m:t>
                    </m:r>
                    <m:r>
                      <a:rPr lang="vi-VN" sz="4000" i="1" dirty="0" smtClean="0">
                        <a:latin typeface="Cambria Math" panose="02040503050406030204" pitchFamily="18" charset="0"/>
                        <a:ea typeface="Calibri" panose="020F0502020204030204" pitchFamily="34" charset="0"/>
                        <a:cs typeface="Arial" panose="020B0604020202020204" pitchFamily="34" charset="0"/>
                      </a:rPr>
                      <m:t>𝑧</m:t>
                    </m:r>
                    <m:r>
                      <a:rPr lang="vi-VN" sz="4000" i="1" dirty="0" smtClean="0">
                        <a:latin typeface="Cambria Math" panose="02040503050406030204" pitchFamily="18" charset="0"/>
                        <a:ea typeface="Calibri" panose="020F0502020204030204" pitchFamily="34" charset="0"/>
                        <a:cs typeface="Arial" panose="020B0604020202020204" pitchFamily="34" charset="0"/>
                      </a:rPr>
                      <m:t>=</m:t>
                    </m:r>
                    <m:r>
                      <a:rPr lang="vi-VN" sz="4000" i="1" dirty="0" smtClean="0">
                        <a:latin typeface="Cambria Math" panose="02040503050406030204" pitchFamily="18" charset="0"/>
                        <a:ea typeface="Calibri" panose="020F0502020204030204" pitchFamily="34" charset="0"/>
                        <a:cs typeface="Arial" panose="020B0604020202020204" pitchFamily="34" charset="0"/>
                      </a:rPr>
                      <m:t>𝑥</m:t>
                    </m:r>
                    <m:r>
                      <a:rPr lang="vi-VN" sz="4000" i="1" dirty="0" smtClean="0">
                        <a:latin typeface="Cambria Math" panose="02040503050406030204" pitchFamily="18" charset="0"/>
                        <a:ea typeface="Calibri" panose="020F0502020204030204" pitchFamily="34" charset="0"/>
                        <a:cs typeface="Arial" panose="020B0604020202020204" pitchFamily="34" charset="0"/>
                      </a:rPr>
                      <m:t>+</m:t>
                    </m:r>
                    <m:r>
                      <a:rPr lang="vi-VN" sz="4000" i="1" dirty="0" smtClean="0">
                        <a:latin typeface="Cambria Math" panose="02040503050406030204" pitchFamily="18" charset="0"/>
                        <a:ea typeface="Calibri" panose="020F0502020204030204" pitchFamily="34" charset="0"/>
                        <a:cs typeface="Arial" panose="020B0604020202020204" pitchFamily="34" charset="0"/>
                      </a:rPr>
                      <m:t>𝑦𝑧</m:t>
                    </m:r>
                    <m:r>
                      <a:rPr lang="vi-VN" sz="4000" i="1" dirty="0" smtClean="0">
                        <a:latin typeface="Cambria Math" panose="02040503050406030204" pitchFamily="18" charset="0"/>
                        <a:ea typeface="Calibri" panose="020F0502020204030204" pitchFamily="34" charset="0"/>
                        <a:cs typeface="Arial" panose="020B0604020202020204" pitchFamily="34" charset="0"/>
                      </a:rPr>
                      <m:t>=</m:t>
                    </m:r>
                    <m:r>
                      <a:rPr lang="vi-VN" sz="4000" i="1" dirty="0" smtClean="0">
                        <a:latin typeface="Cambria Math" panose="02040503050406030204" pitchFamily="18" charset="0"/>
                        <a:ea typeface="Calibri" panose="020F0502020204030204" pitchFamily="34" charset="0"/>
                        <a:cs typeface="Arial" panose="020B0604020202020204" pitchFamily="34" charset="0"/>
                      </a:rPr>
                      <m:t>𝑥𝑦</m:t>
                    </m:r>
                  </m:oMath>
                </a14:m>
                <a:endParaRPr lang="en-US" sz="4000" dirty="0">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31" name="Rectangle 30"/>
              <p:cNvSpPr>
                <a:spLocks noRot="1" noChangeAspect="1" noMove="1" noResize="1" noEditPoints="1" noAdjustHandles="1" noChangeArrowheads="1" noChangeShapeType="1" noTextEdit="1"/>
              </p:cNvSpPr>
              <p:nvPr/>
            </p:nvSpPr>
            <p:spPr>
              <a:xfrm>
                <a:off x="2236088" y="1617919"/>
                <a:ext cx="14086991" cy="1824923"/>
              </a:xfrm>
              <a:prstGeom prst="rect">
                <a:avLst/>
              </a:prstGeom>
              <a:blipFill>
                <a:blip r:embed="rId11"/>
                <a:stretch>
                  <a:fillRect l="-865" r="-181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Rectangle 32"/>
              <p:cNvSpPr/>
              <p:nvPr/>
            </p:nvSpPr>
            <p:spPr>
              <a:xfrm>
                <a:off x="5708015" y="4454155"/>
                <a:ext cx="1434880" cy="1760162"/>
              </a:xfrm>
              <a:prstGeom prst="rect">
                <a:avLst/>
              </a:prstGeom>
            </p:spPr>
            <p:txBody>
              <a:bodyPr wrap="none">
                <a:spAutoFit/>
              </a:bodyPr>
              <a:lstStyle/>
              <a:p>
                <a:pPr algn="just">
                  <a:lnSpc>
                    <a:spcPct val="150000"/>
                  </a:lnSpc>
                  <a:spcAft>
                    <a:spcPts val="800"/>
                  </a:spcAft>
                </a:pPr>
                <a14:m>
                  <m:oMathPara xmlns:m="http://schemas.openxmlformats.org/officeDocument/2006/math">
                    <m:oMathParaPr>
                      <m:jc m:val="centerGroup"/>
                    </m:oMathParaPr>
                    <m:oMath xmlns:m="http://schemas.openxmlformats.org/officeDocument/2006/math">
                      <m:f>
                        <m:fPr>
                          <m:ctrlPr>
                            <a:rPr lang="en-US" sz="3600" i="1">
                              <a:latin typeface="Cambria Math" panose="02040503050406030204" pitchFamily="18" charset="0"/>
                              <a:ea typeface="Calibri" panose="020F0502020204030204" pitchFamily="34" charset="0"/>
                              <a:cs typeface="Arial" panose="020B0604020202020204" pitchFamily="34" charset="0"/>
                            </a:rPr>
                          </m:ctrlPr>
                        </m:fPr>
                        <m:num>
                          <m:r>
                            <a:rPr lang="en-US" sz="3600" i="1">
                              <a:effectLst/>
                              <a:latin typeface="Cambria Math" panose="02040503050406030204" pitchFamily="18" charset="0"/>
                              <a:ea typeface="Calibri" panose="020F0502020204030204" pitchFamily="34" charset="0"/>
                              <a:cs typeface="Arial" panose="020B0604020202020204" pitchFamily="34" charset="0"/>
                            </a:rPr>
                            <m:t>𝑥</m:t>
                          </m:r>
                        </m:num>
                        <m:den>
                          <m:r>
                            <a:rPr lang="en-US" sz="3600" i="1">
                              <a:effectLst/>
                              <a:latin typeface="Cambria Math" panose="02040503050406030204" pitchFamily="18" charset="0"/>
                              <a:ea typeface="Calibri" panose="020F0502020204030204" pitchFamily="34" charset="0"/>
                              <a:cs typeface="Arial" panose="020B0604020202020204" pitchFamily="34" charset="0"/>
                            </a:rPr>
                            <m:t>𝑦</m:t>
                          </m:r>
                        </m:den>
                      </m:f>
                      <m:r>
                        <a:rPr lang="en-US" sz="3600" i="1">
                          <a:effectLst/>
                          <a:latin typeface="Cambria Math" panose="02040503050406030204" pitchFamily="18" charset="0"/>
                          <a:ea typeface="Calibri" panose="020F0502020204030204" pitchFamily="34" charset="0"/>
                          <a:cs typeface="Arial" panose="020B0604020202020204" pitchFamily="34" charset="0"/>
                        </a:rPr>
                        <m:t>=2</m:t>
                      </m:r>
                    </m:oMath>
                  </m:oMathPara>
                </a14:m>
                <a:endParaRPr lang="en-US" sz="3600">
                  <a:effectLst/>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33" name="Rectangle 32"/>
              <p:cNvSpPr>
                <a:spLocks noRot="1" noChangeAspect="1" noMove="1" noResize="1" noEditPoints="1" noAdjustHandles="1" noChangeArrowheads="1" noChangeShapeType="1" noTextEdit="1"/>
              </p:cNvSpPr>
              <p:nvPr/>
            </p:nvSpPr>
            <p:spPr>
              <a:xfrm>
                <a:off x="5708015" y="4454155"/>
                <a:ext cx="1434880" cy="1760162"/>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Rectangle 37"/>
              <p:cNvSpPr/>
              <p:nvPr/>
            </p:nvSpPr>
            <p:spPr>
              <a:xfrm>
                <a:off x="5720373" y="6803832"/>
                <a:ext cx="1434880" cy="1760162"/>
              </a:xfrm>
              <a:prstGeom prst="rect">
                <a:avLst/>
              </a:prstGeom>
            </p:spPr>
            <p:txBody>
              <a:bodyPr wrap="none">
                <a:spAutoFit/>
              </a:bodyPr>
              <a:lstStyle/>
              <a:p>
                <a:pPr algn="just">
                  <a:lnSpc>
                    <a:spcPct val="150000"/>
                  </a:lnSpc>
                  <a:spcAft>
                    <a:spcPts val="800"/>
                  </a:spcAft>
                </a:pPr>
                <a14:m>
                  <m:oMathPara xmlns:m="http://schemas.openxmlformats.org/officeDocument/2006/math">
                    <m:oMathParaPr>
                      <m:jc m:val="centerGroup"/>
                    </m:oMathParaPr>
                    <m:oMath xmlns:m="http://schemas.openxmlformats.org/officeDocument/2006/math">
                      <m:f>
                        <m:fPr>
                          <m:ctrlPr>
                            <a:rPr lang="en-US" sz="3600" i="1">
                              <a:latin typeface="Cambria Math" panose="02040503050406030204" pitchFamily="18" charset="0"/>
                              <a:ea typeface="Calibri" panose="020F0502020204030204" pitchFamily="34" charset="0"/>
                              <a:cs typeface="Arial" panose="020B0604020202020204" pitchFamily="34" charset="0"/>
                            </a:rPr>
                          </m:ctrlPr>
                        </m:fPr>
                        <m:num>
                          <m:r>
                            <a:rPr lang="en-US" sz="3600" i="1">
                              <a:effectLst/>
                              <a:latin typeface="Cambria Math" panose="02040503050406030204" pitchFamily="18" charset="0"/>
                              <a:ea typeface="Calibri" panose="020F0502020204030204" pitchFamily="34" charset="0"/>
                              <a:cs typeface="Arial" panose="020B0604020202020204" pitchFamily="34" charset="0"/>
                            </a:rPr>
                            <m:t>𝑥</m:t>
                          </m:r>
                        </m:num>
                        <m:den>
                          <m:r>
                            <a:rPr lang="en-US" sz="3600" i="1">
                              <a:effectLst/>
                              <a:latin typeface="Cambria Math" panose="02040503050406030204" pitchFamily="18" charset="0"/>
                              <a:ea typeface="Calibri" panose="020F0502020204030204" pitchFamily="34" charset="0"/>
                              <a:cs typeface="Arial" panose="020B0604020202020204" pitchFamily="34" charset="0"/>
                            </a:rPr>
                            <m:t>𝑦</m:t>
                          </m:r>
                        </m:den>
                      </m:f>
                      <m:r>
                        <a:rPr lang="en-US" sz="3600" i="1">
                          <a:effectLst/>
                          <a:latin typeface="Cambria Math" panose="02040503050406030204" pitchFamily="18" charset="0"/>
                          <a:ea typeface="Calibri" panose="020F0502020204030204" pitchFamily="34" charset="0"/>
                          <a:cs typeface="Arial" panose="020B0604020202020204" pitchFamily="34" charset="0"/>
                        </a:rPr>
                        <m:t>=4</m:t>
                      </m:r>
                    </m:oMath>
                  </m:oMathPara>
                </a14:m>
                <a:endParaRPr lang="en-US" sz="3600">
                  <a:effectLst/>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38" name="Rectangle 37"/>
              <p:cNvSpPr>
                <a:spLocks noRot="1" noChangeAspect="1" noMove="1" noResize="1" noEditPoints="1" noAdjustHandles="1" noChangeArrowheads="1" noChangeShapeType="1" noTextEdit="1"/>
              </p:cNvSpPr>
              <p:nvPr/>
            </p:nvSpPr>
            <p:spPr>
              <a:xfrm>
                <a:off x="5720373" y="6803832"/>
                <a:ext cx="1434880" cy="1760162"/>
              </a:xfrm>
              <a:prstGeom prst="rect">
                <a:avLst/>
              </a:prstGeom>
              <a:blipFill>
                <a:blip r:embed="rId1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Rectangle 38"/>
              <p:cNvSpPr/>
              <p:nvPr/>
            </p:nvSpPr>
            <p:spPr>
              <a:xfrm>
                <a:off x="13155382" y="4954835"/>
                <a:ext cx="1434880" cy="122777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3600" i="1">
                              <a:latin typeface="Cambria Math" panose="02040503050406030204" pitchFamily="18" charset="0"/>
                              <a:cs typeface="Arial" panose="020B0604020202020204" pitchFamily="34" charset="0"/>
                            </a:rPr>
                          </m:ctrlPr>
                        </m:fPr>
                        <m:num>
                          <m:r>
                            <a:rPr lang="en-US" sz="3600" i="1">
                              <a:effectLst/>
                              <a:latin typeface="Cambria Math" panose="02040503050406030204" pitchFamily="18" charset="0"/>
                              <a:ea typeface="Calibri" panose="020F0502020204030204" pitchFamily="34" charset="0"/>
                              <a:cs typeface="Arial" panose="020B0604020202020204" pitchFamily="34" charset="0"/>
                            </a:rPr>
                            <m:t>𝑥</m:t>
                          </m:r>
                        </m:num>
                        <m:den>
                          <m:r>
                            <a:rPr lang="en-US" sz="3600" i="1">
                              <a:effectLst/>
                              <a:latin typeface="Cambria Math" panose="02040503050406030204" pitchFamily="18" charset="0"/>
                              <a:ea typeface="Calibri" panose="020F0502020204030204" pitchFamily="34" charset="0"/>
                              <a:cs typeface="Arial" panose="020B0604020202020204" pitchFamily="34" charset="0"/>
                            </a:rPr>
                            <m:t>𝑦</m:t>
                          </m:r>
                        </m:den>
                      </m:f>
                      <m:r>
                        <a:rPr lang="en-US" sz="3600" i="1">
                          <a:effectLst/>
                          <a:latin typeface="Cambria Math" panose="02040503050406030204" pitchFamily="18" charset="0"/>
                          <a:ea typeface="Calibri" panose="020F0502020204030204" pitchFamily="34" charset="0"/>
                          <a:cs typeface="Arial" panose="020B0604020202020204" pitchFamily="34" charset="0"/>
                        </a:rPr>
                        <m:t>=</m:t>
                      </m:r>
                      <m:f>
                        <m:fPr>
                          <m:ctrlPr>
                            <a:rPr lang="en-US" sz="3600" i="1">
                              <a:effectLst/>
                              <a:latin typeface="Cambria Math" panose="02040503050406030204" pitchFamily="18" charset="0"/>
                              <a:cs typeface="Arial" panose="020B0604020202020204" pitchFamily="34" charset="0"/>
                            </a:rPr>
                          </m:ctrlPr>
                        </m:fPr>
                        <m:num>
                          <m:r>
                            <a:rPr lang="en-US" sz="3600" i="1">
                              <a:effectLst/>
                              <a:latin typeface="Cambria Math" panose="02040503050406030204" pitchFamily="18" charset="0"/>
                              <a:ea typeface="Calibri" panose="020F0502020204030204" pitchFamily="34" charset="0"/>
                              <a:cs typeface="Arial" panose="020B0604020202020204" pitchFamily="34" charset="0"/>
                            </a:rPr>
                            <m:t>1</m:t>
                          </m:r>
                        </m:num>
                        <m:den>
                          <m:r>
                            <a:rPr lang="en-US" sz="3600" i="1">
                              <a:effectLst/>
                              <a:latin typeface="Cambria Math" panose="02040503050406030204" pitchFamily="18" charset="0"/>
                              <a:ea typeface="Times New Roman" panose="02020603050405020304" pitchFamily="18" charset="0"/>
                              <a:cs typeface="Arial" panose="020B0604020202020204" pitchFamily="34" charset="0"/>
                            </a:rPr>
                            <m:t>2</m:t>
                          </m:r>
                        </m:den>
                      </m:f>
                    </m:oMath>
                  </m:oMathPara>
                </a14:m>
                <a:endParaRPr lang="en-US" sz="3500" dirty="0">
                  <a:latin typeface="Arial" panose="020B0604020202020204" pitchFamily="34" charset="0"/>
                  <a:cs typeface="Arial" panose="020B0604020202020204" pitchFamily="34" charset="0"/>
                </a:endParaRPr>
              </a:p>
            </p:txBody>
          </p:sp>
        </mc:Choice>
        <mc:Fallback xmlns="">
          <p:sp>
            <p:nvSpPr>
              <p:cNvPr id="39" name="Rectangle 38"/>
              <p:cNvSpPr>
                <a:spLocks noRot="1" noChangeAspect="1" noMove="1" noResize="1" noEditPoints="1" noAdjustHandles="1" noChangeArrowheads="1" noChangeShapeType="1" noTextEdit="1"/>
              </p:cNvSpPr>
              <p:nvPr/>
            </p:nvSpPr>
            <p:spPr>
              <a:xfrm>
                <a:off x="13155382" y="4954835"/>
                <a:ext cx="1434880" cy="1227772"/>
              </a:xfrm>
              <a:prstGeom prst="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 name="Rectangle 39"/>
              <p:cNvSpPr/>
              <p:nvPr/>
            </p:nvSpPr>
            <p:spPr>
              <a:xfrm>
                <a:off x="13168285" y="6750616"/>
                <a:ext cx="1434880" cy="1898084"/>
              </a:xfrm>
              <a:prstGeom prst="rect">
                <a:avLst/>
              </a:prstGeom>
            </p:spPr>
            <p:txBody>
              <a:bodyPr wrap="none">
                <a:spAutoFit/>
              </a:bodyPr>
              <a:lstStyle/>
              <a:p>
                <a:pPr algn="just">
                  <a:lnSpc>
                    <a:spcPct val="150000"/>
                  </a:lnSpc>
                  <a:spcAft>
                    <a:spcPts val="800"/>
                  </a:spcAft>
                </a:pPr>
                <a14:m>
                  <m:oMathPara xmlns:m="http://schemas.openxmlformats.org/officeDocument/2006/math">
                    <m:oMathParaPr>
                      <m:jc m:val="centerGroup"/>
                    </m:oMathParaPr>
                    <m:oMath xmlns:m="http://schemas.openxmlformats.org/officeDocument/2006/math">
                      <m:f>
                        <m:fPr>
                          <m:ctrlPr>
                            <a:rPr lang="en-US" sz="3600" i="1">
                              <a:latin typeface="Cambria Math" panose="02040503050406030204" pitchFamily="18" charset="0"/>
                              <a:ea typeface="Calibri" panose="020F0502020204030204" pitchFamily="34" charset="0"/>
                              <a:cs typeface="Arial" panose="020B0604020202020204" pitchFamily="34" charset="0"/>
                            </a:rPr>
                          </m:ctrlPr>
                        </m:fPr>
                        <m:num>
                          <m:r>
                            <a:rPr lang="en-US" sz="3600" i="1">
                              <a:effectLst/>
                              <a:latin typeface="Cambria Math" panose="02040503050406030204" pitchFamily="18" charset="0"/>
                              <a:ea typeface="Calibri" panose="020F0502020204030204" pitchFamily="34" charset="0"/>
                              <a:cs typeface="Arial" panose="020B0604020202020204" pitchFamily="34" charset="0"/>
                            </a:rPr>
                            <m:t>𝑥</m:t>
                          </m:r>
                        </m:num>
                        <m:den>
                          <m:r>
                            <a:rPr lang="en-US" sz="3600" i="1">
                              <a:effectLst/>
                              <a:latin typeface="Cambria Math" panose="02040503050406030204" pitchFamily="18" charset="0"/>
                              <a:ea typeface="Calibri" panose="020F0502020204030204" pitchFamily="34" charset="0"/>
                              <a:cs typeface="Arial" panose="020B0604020202020204" pitchFamily="34" charset="0"/>
                            </a:rPr>
                            <m:t>𝑦</m:t>
                          </m:r>
                        </m:den>
                      </m:f>
                      <m:r>
                        <a:rPr lang="en-US" sz="3600" i="1">
                          <a:effectLst/>
                          <a:latin typeface="Cambria Math" panose="02040503050406030204" pitchFamily="18" charset="0"/>
                          <a:ea typeface="Calibri" panose="020F0502020204030204" pitchFamily="34" charset="0"/>
                          <a:cs typeface="Arial" panose="020B0604020202020204" pitchFamily="34" charset="0"/>
                        </a:rPr>
                        <m:t>=</m:t>
                      </m:r>
                      <m:f>
                        <m:fPr>
                          <m:ctrlPr>
                            <a:rPr lang="en-US" sz="3600" i="1">
                              <a:effectLst/>
                              <a:latin typeface="Cambria Math" panose="02040503050406030204" pitchFamily="18" charset="0"/>
                              <a:ea typeface="Calibri" panose="020F0502020204030204" pitchFamily="34" charset="0"/>
                              <a:cs typeface="Arial" panose="020B0604020202020204" pitchFamily="34" charset="0"/>
                            </a:rPr>
                          </m:ctrlPr>
                        </m:fPr>
                        <m:num>
                          <m:r>
                            <a:rPr lang="en-US" sz="3600" i="1">
                              <a:effectLst/>
                              <a:latin typeface="Cambria Math" panose="02040503050406030204" pitchFamily="18" charset="0"/>
                              <a:ea typeface="Calibri" panose="020F0502020204030204" pitchFamily="34" charset="0"/>
                              <a:cs typeface="Arial" panose="020B0604020202020204" pitchFamily="34" charset="0"/>
                            </a:rPr>
                            <m:t>1</m:t>
                          </m:r>
                        </m:num>
                        <m:den>
                          <m:r>
                            <a:rPr lang="en-US" sz="3600" i="1">
                              <a:effectLst/>
                              <a:latin typeface="Cambria Math" panose="02040503050406030204" pitchFamily="18" charset="0"/>
                              <a:ea typeface="Times New Roman" panose="02020603050405020304" pitchFamily="18" charset="0"/>
                              <a:cs typeface="Arial" panose="020B0604020202020204" pitchFamily="34" charset="0"/>
                            </a:rPr>
                            <m:t>4</m:t>
                          </m:r>
                        </m:den>
                      </m:f>
                    </m:oMath>
                  </m:oMathPara>
                </a14:m>
                <a:endParaRPr lang="en-US" sz="3600" dirty="0">
                  <a:effectLst/>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40" name="Rectangle 39"/>
              <p:cNvSpPr>
                <a:spLocks noRot="1" noChangeAspect="1" noMove="1" noResize="1" noEditPoints="1" noAdjustHandles="1" noChangeArrowheads="1" noChangeShapeType="1" noTextEdit="1"/>
              </p:cNvSpPr>
              <p:nvPr/>
            </p:nvSpPr>
            <p:spPr>
              <a:xfrm>
                <a:off x="13168285" y="6750616"/>
                <a:ext cx="1434880" cy="1898084"/>
              </a:xfrm>
              <a:prstGeom prst="rect">
                <a:avLst/>
              </a:prstGeom>
              <a:blipFill>
                <a:blip r:embed="rId15"/>
                <a:stretch>
                  <a:fillRect/>
                </a:stretch>
              </a:blipFill>
            </p:spPr>
            <p:txBody>
              <a:bodyPr/>
              <a:lstStyle/>
              <a:p>
                <a:r>
                  <a:rPr lang="en-US">
                    <a:noFill/>
                  </a:rPr>
                  <a:t> </a:t>
                </a:r>
              </a:p>
            </p:txBody>
          </p:sp>
        </mc:Fallback>
      </mc:AlternateContent>
      <p:pic>
        <p:nvPicPr>
          <p:cNvPr id="42" name="Picture 41"/>
          <p:cNvPicPr>
            <a:picLocks noChangeAspect="1"/>
          </p:cNvPicPr>
          <p:nvPr/>
        </p:nvPicPr>
        <p:blipFill>
          <a:blip r:embed="rId16"/>
          <a:stretch>
            <a:fillRect/>
          </a:stretch>
        </p:blipFill>
        <p:spPr>
          <a:xfrm>
            <a:off x="4267200" y="4971261"/>
            <a:ext cx="1237595" cy="1194920"/>
          </a:xfrm>
          <a:prstGeom prst="rect">
            <a:avLst/>
          </a:prstGeom>
        </p:spPr>
      </p:pic>
      <p:sp>
        <p:nvSpPr>
          <p:cNvPr id="43" name="Oval 42"/>
          <p:cNvSpPr/>
          <p:nvPr/>
        </p:nvSpPr>
        <p:spPr>
          <a:xfrm>
            <a:off x="4300290" y="4991748"/>
            <a:ext cx="1143000" cy="1012784"/>
          </a:xfrm>
          <a:prstGeom prst="ellipse">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nl-NL" sz="4000">
                <a:latin typeface="Arial" panose="020B0604020202020204" pitchFamily="34" charset="0"/>
                <a:ea typeface="Calibri" panose="020F0502020204030204" pitchFamily="34" charset="0"/>
                <a:cs typeface="Arial" panose="020B0604020202020204" pitchFamily="34" charset="0"/>
              </a:rPr>
              <a:t>A</a:t>
            </a:r>
            <a:endParaRPr lang="en-US" sz="4000"/>
          </a:p>
        </p:txBody>
      </p:sp>
      <p:pic>
        <p:nvPicPr>
          <p:cNvPr id="44" name="Picture 43"/>
          <p:cNvPicPr>
            <a:picLocks noChangeAspect="1"/>
          </p:cNvPicPr>
          <p:nvPr/>
        </p:nvPicPr>
        <p:blipFill>
          <a:blip r:embed="rId17"/>
          <a:stretch>
            <a:fillRect/>
          </a:stretch>
        </p:blipFill>
        <p:spPr>
          <a:xfrm>
            <a:off x="11664749" y="5019397"/>
            <a:ext cx="1243692" cy="1194920"/>
          </a:xfrm>
          <a:prstGeom prst="rect">
            <a:avLst/>
          </a:prstGeom>
        </p:spPr>
      </p:pic>
      <p:sp>
        <p:nvSpPr>
          <p:cNvPr id="45" name="Oval 44"/>
          <p:cNvSpPr/>
          <p:nvPr/>
        </p:nvSpPr>
        <p:spPr>
          <a:xfrm>
            <a:off x="11713197" y="5062329"/>
            <a:ext cx="1143000" cy="1012784"/>
          </a:xfrm>
          <a:prstGeom prst="ellipse">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vi-VN" sz="4000" smtClean="0">
                <a:latin typeface="Arial" panose="020B0604020202020204" pitchFamily="34" charset="0"/>
                <a:ea typeface="Calibri" panose="020F0502020204030204" pitchFamily="34" charset="0"/>
                <a:cs typeface="Arial" panose="020B0604020202020204" pitchFamily="34" charset="0"/>
              </a:rPr>
              <a:t>B</a:t>
            </a:r>
            <a:endParaRPr lang="en-US" sz="4000"/>
          </a:p>
        </p:txBody>
      </p:sp>
      <p:pic>
        <p:nvPicPr>
          <p:cNvPr id="47"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2">
                  <p14:trim end="5158"/>
                </p14:media>
              </p:ext>
            </p:extLst>
          </p:nvPr>
        </p:nvPicPr>
        <p:blipFill>
          <a:blip r:embed="rId18"/>
          <a:stretch>
            <a:fillRect/>
          </a:stretch>
        </p:blipFill>
        <p:spPr>
          <a:xfrm>
            <a:off x="-1205408" y="2202252"/>
            <a:ext cx="609600" cy="609600"/>
          </a:xfrm>
          <a:prstGeom prst="rect">
            <a:avLst/>
          </a:prstGeom>
        </p:spPr>
      </p:pic>
      <p:pic>
        <p:nvPicPr>
          <p:cNvPr id="49" name="Picture 48"/>
          <p:cNvPicPr>
            <a:picLocks noChangeAspect="1"/>
          </p:cNvPicPr>
          <p:nvPr/>
        </p:nvPicPr>
        <p:blipFill>
          <a:blip r:embed="rId19"/>
          <a:stretch>
            <a:fillRect/>
          </a:stretch>
        </p:blipFill>
        <p:spPr>
          <a:xfrm>
            <a:off x="4283353" y="7246307"/>
            <a:ext cx="1237595" cy="1201016"/>
          </a:xfrm>
          <a:prstGeom prst="rect">
            <a:avLst/>
          </a:prstGeom>
        </p:spPr>
      </p:pic>
      <p:sp>
        <p:nvSpPr>
          <p:cNvPr id="50" name="Oval 49"/>
          <p:cNvSpPr/>
          <p:nvPr/>
        </p:nvSpPr>
        <p:spPr>
          <a:xfrm>
            <a:off x="4330799" y="7275846"/>
            <a:ext cx="1143000" cy="1012784"/>
          </a:xfrm>
          <a:prstGeom prst="ellipse">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vi-VN" sz="4000" smtClean="0">
                <a:latin typeface="Arial" panose="020B0604020202020204" pitchFamily="34" charset="0"/>
                <a:cs typeface="Arial" panose="020B0604020202020204" pitchFamily="34" charset="0"/>
              </a:rPr>
              <a:t>C</a:t>
            </a:r>
            <a:endParaRPr lang="en-US" sz="4000"/>
          </a:p>
        </p:txBody>
      </p:sp>
      <p:pic>
        <p:nvPicPr>
          <p:cNvPr id="51"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2">
                  <p14:trim end="5158"/>
                </p14:media>
              </p:ext>
            </p:extLst>
          </p:nvPr>
        </p:nvPicPr>
        <p:blipFill>
          <a:blip r:embed="rId18"/>
          <a:stretch>
            <a:fillRect/>
          </a:stretch>
        </p:blipFill>
        <p:spPr>
          <a:xfrm>
            <a:off x="-1253252" y="3087963"/>
            <a:ext cx="609600" cy="609600"/>
          </a:xfrm>
          <a:prstGeom prst="rect">
            <a:avLst/>
          </a:prstGeom>
        </p:spPr>
      </p:pic>
      <p:pic>
        <p:nvPicPr>
          <p:cNvPr id="53" name="Picture 52"/>
          <p:cNvPicPr>
            <a:picLocks noChangeAspect="1"/>
          </p:cNvPicPr>
          <p:nvPr/>
        </p:nvPicPr>
        <p:blipFill>
          <a:blip r:embed="rId20"/>
          <a:stretch>
            <a:fillRect/>
          </a:stretch>
        </p:blipFill>
        <p:spPr>
          <a:xfrm>
            <a:off x="11676343" y="7174667"/>
            <a:ext cx="1237595" cy="1194920"/>
          </a:xfrm>
          <a:prstGeom prst="rect">
            <a:avLst/>
          </a:prstGeom>
        </p:spPr>
      </p:pic>
      <p:sp>
        <p:nvSpPr>
          <p:cNvPr id="54" name="Oval 53"/>
          <p:cNvSpPr/>
          <p:nvPr/>
        </p:nvSpPr>
        <p:spPr>
          <a:xfrm>
            <a:off x="11713197" y="7203559"/>
            <a:ext cx="1143000" cy="1012784"/>
          </a:xfrm>
          <a:prstGeom prst="ellipse">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vi-VN" sz="4000" dirty="0" smtClean="0">
                <a:latin typeface="Arial" panose="020B0604020202020204" pitchFamily="34" charset="0"/>
                <a:ea typeface="Calibri" panose="020F0502020204030204" pitchFamily="34" charset="0"/>
                <a:cs typeface="Arial" panose="020B0604020202020204" pitchFamily="34" charset="0"/>
              </a:rPr>
              <a:t>D</a:t>
            </a:r>
            <a:endParaRPr lang="en-US" sz="4000" dirty="0"/>
          </a:p>
        </p:txBody>
      </p:sp>
      <p:pic>
        <p:nvPicPr>
          <p:cNvPr id="55"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2">
                  <p14:trim end="5158"/>
                </p14:media>
              </p:ext>
            </p:extLst>
          </p:nvPr>
        </p:nvPicPr>
        <p:blipFill>
          <a:blip r:embed="rId18"/>
          <a:stretch>
            <a:fillRect/>
          </a:stretch>
        </p:blipFill>
        <p:spPr>
          <a:xfrm>
            <a:off x="-1347255" y="3917112"/>
            <a:ext cx="609600" cy="609600"/>
          </a:xfrm>
          <a:prstGeom prst="rect">
            <a:avLst/>
          </a:prstGeom>
        </p:spPr>
      </p:pic>
      <p:pic>
        <p:nvPicPr>
          <p:cNvPr id="56" name="Tieng-yeah-tre-con-www_nhacchuongvui_com.mp3">
            <a:hlinkClick r:id="" action="ppaction://media"/>
          </p:cNvPr>
          <p:cNvPicPr>
            <a:picLocks noChangeAspect="1"/>
          </p:cNvPicPr>
          <p:nvPr>
            <a:audioFile r:link="rId1"/>
            <p:extLst>
              <p:ext uri="{DAA4B4D4-6D71-4841-9C94-3DE7FCFB9230}">
                <p14:media xmlns:p14="http://schemas.microsoft.com/office/powerpoint/2010/main" r:embed="rId3">
                  <p14:trim end="1414"/>
                </p14:media>
              </p:ext>
            </p:extLst>
          </p:nvPr>
        </p:nvPicPr>
        <p:blipFill>
          <a:blip r:embed="rId21"/>
          <a:stretch>
            <a:fillRect/>
          </a:stretch>
        </p:blipFill>
        <p:spPr>
          <a:xfrm>
            <a:off x="-1176833" y="803176"/>
            <a:ext cx="609600" cy="609600"/>
          </a:xfrm>
          <a:prstGeom prst="rect">
            <a:avLst/>
          </a:prstGeom>
        </p:spPr>
      </p:pic>
      <p:pic>
        <p:nvPicPr>
          <p:cNvPr id="26"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22"/>
              </a:ext>
            </a:extLst>
          </a:blip>
          <a:srcRect/>
          <a:stretch>
            <a:fillRect/>
          </a:stretch>
        </p:blipFill>
        <p:spPr>
          <a:xfrm rot="3215950">
            <a:off x="15039178" y="7772116"/>
            <a:ext cx="4456085" cy="4318351"/>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500"/>
                                        <p:tgtEl>
                                          <p:spTgt spid="31"/>
                                        </p:tgtEl>
                                      </p:cBhvr>
                                    </p:animEffect>
                                  </p:childTnLst>
                                </p:cTn>
                              </p:par>
                              <p:par>
                                <p:cTn id="13" presetID="10" presetClass="entr" presetSubtype="0" fill="hold" nodeType="with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fade">
                                      <p:cBhvr>
                                        <p:cTn id="15" dur="500"/>
                                        <p:tgtEl>
                                          <p:spTgt spid="4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3"/>
                                        </p:tgtEl>
                                        <p:attrNameLst>
                                          <p:attrName>style.visibility</p:attrName>
                                        </p:attrNameLst>
                                      </p:cBhvr>
                                      <p:to>
                                        <p:strVal val="visible"/>
                                      </p:to>
                                    </p:set>
                                    <p:animEffect transition="in" filter="fade">
                                      <p:cBhvr>
                                        <p:cTn id="18" dur="500"/>
                                        <p:tgtEl>
                                          <p:spTgt spid="33"/>
                                        </p:tgtEl>
                                      </p:cBhvr>
                                    </p:animEffect>
                                  </p:childTnLst>
                                </p:cTn>
                              </p:par>
                              <p:par>
                                <p:cTn id="19" presetID="10" presetClass="entr" presetSubtype="0" fill="hold" nodeType="withEffect">
                                  <p:stCondLst>
                                    <p:cond delay="0"/>
                                  </p:stCondLst>
                                  <p:childTnLst>
                                    <p:set>
                                      <p:cBhvr>
                                        <p:cTn id="20" dur="1" fill="hold">
                                          <p:stCondLst>
                                            <p:cond delay="0"/>
                                          </p:stCondLst>
                                        </p:cTn>
                                        <p:tgtEl>
                                          <p:spTgt spid="44"/>
                                        </p:tgtEl>
                                        <p:attrNameLst>
                                          <p:attrName>style.visibility</p:attrName>
                                        </p:attrNameLst>
                                      </p:cBhvr>
                                      <p:to>
                                        <p:strVal val="visible"/>
                                      </p:to>
                                    </p:set>
                                    <p:animEffect transition="in" filter="fade">
                                      <p:cBhvr>
                                        <p:cTn id="21" dur="500"/>
                                        <p:tgtEl>
                                          <p:spTgt spid="44"/>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9"/>
                                        </p:tgtEl>
                                        <p:attrNameLst>
                                          <p:attrName>style.visibility</p:attrName>
                                        </p:attrNameLst>
                                      </p:cBhvr>
                                      <p:to>
                                        <p:strVal val="visible"/>
                                      </p:to>
                                    </p:set>
                                    <p:animEffect transition="in" filter="fade">
                                      <p:cBhvr>
                                        <p:cTn id="24" dur="500"/>
                                        <p:tgtEl>
                                          <p:spTgt spid="39"/>
                                        </p:tgtEl>
                                      </p:cBhvr>
                                    </p:animEffect>
                                  </p:childTnLst>
                                </p:cTn>
                              </p:par>
                              <p:par>
                                <p:cTn id="25" presetID="10" presetClass="entr" presetSubtype="0" fill="hold" nodeType="withEffect">
                                  <p:stCondLst>
                                    <p:cond delay="0"/>
                                  </p:stCondLst>
                                  <p:childTnLst>
                                    <p:set>
                                      <p:cBhvr>
                                        <p:cTn id="26" dur="1" fill="hold">
                                          <p:stCondLst>
                                            <p:cond delay="0"/>
                                          </p:stCondLst>
                                        </p:cTn>
                                        <p:tgtEl>
                                          <p:spTgt spid="49"/>
                                        </p:tgtEl>
                                        <p:attrNameLst>
                                          <p:attrName>style.visibility</p:attrName>
                                        </p:attrNameLst>
                                      </p:cBhvr>
                                      <p:to>
                                        <p:strVal val="visible"/>
                                      </p:to>
                                    </p:set>
                                    <p:animEffect transition="in" filter="fade">
                                      <p:cBhvr>
                                        <p:cTn id="27" dur="500"/>
                                        <p:tgtEl>
                                          <p:spTgt spid="4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8"/>
                                        </p:tgtEl>
                                        <p:attrNameLst>
                                          <p:attrName>style.visibility</p:attrName>
                                        </p:attrNameLst>
                                      </p:cBhvr>
                                      <p:to>
                                        <p:strVal val="visible"/>
                                      </p:to>
                                    </p:set>
                                    <p:animEffect transition="in" filter="fade">
                                      <p:cBhvr>
                                        <p:cTn id="30" dur="500"/>
                                        <p:tgtEl>
                                          <p:spTgt spid="38"/>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40"/>
                                        </p:tgtEl>
                                        <p:attrNameLst>
                                          <p:attrName>style.visibility</p:attrName>
                                        </p:attrNameLst>
                                      </p:cBhvr>
                                      <p:to>
                                        <p:strVal val="visible"/>
                                      </p:to>
                                    </p:set>
                                    <p:animEffect transition="in" filter="fade">
                                      <p:cBhvr>
                                        <p:cTn id="33" dur="500"/>
                                        <p:tgtEl>
                                          <p:spTgt spid="40"/>
                                        </p:tgtEl>
                                      </p:cBhvr>
                                    </p:animEffect>
                                  </p:childTnLst>
                                </p:cTn>
                              </p:par>
                              <p:par>
                                <p:cTn id="34" presetID="10" presetClass="entr" presetSubtype="0" fill="hold" nodeType="withEffect">
                                  <p:stCondLst>
                                    <p:cond delay="0"/>
                                  </p:stCondLst>
                                  <p:childTnLst>
                                    <p:set>
                                      <p:cBhvr>
                                        <p:cTn id="35" dur="1" fill="hold">
                                          <p:stCondLst>
                                            <p:cond delay="0"/>
                                          </p:stCondLst>
                                        </p:cTn>
                                        <p:tgtEl>
                                          <p:spTgt spid="53"/>
                                        </p:tgtEl>
                                        <p:attrNameLst>
                                          <p:attrName>style.visibility</p:attrName>
                                        </p:attrNameLst>
                                      </p:cBhvr>
                                      <p:to>
                                        <p:strVal val="visible"/>
                                      </p:to>
                                    </p:set>
                                    <p:animEffect transition="in" filter="fade">
                                      <p:cBhvr>
                                        <p:cTn id="36" dur="500"/>
                                        <p:tgtEl>
                                          <p:spTgt spid="53"/>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mediacall" presetSubtype="0" fill="hold" nodeType="clickEffect">
                                  <p:stCondLst>
                                    <p:cond delay="0"/>
                                  </p:stCondLst>
                                  <p:childTnLst>
                                    <p:cmd type="call" cmd="stop">
                                      <p:cBhvr>
                                        <p:cTn id="40" dur="1" fill="hold"/>
                                        <p:tgtEl>
                                          <p:spTgt spid="56"/>
                                        </p:tgtEl>
                                      </p:cBhvr>
                                    </p:cmd>
                                  </p:childTnLst>
                                </p:cTn>
                              </p:par>
                            </p:childTnLst>
                          </p:cTn>
                        </p:par>
                      </p:childTnLst>
                    </p:cTn>
                  </p:par>
                  <p:par>
                    <p:cTn id="41" fill="hold">
                      <p:stCondLst>
                        <p:cond delay="indefinite"/>
                      </p:stCondLst>
                      <p:childTnLst>
                        <p:par>
                          <p:cTn id="42" fill="hold">
                            <p:stCondLst>
                              <p:cond delay="0"/>
                            </p:stCondLst>
                            <p:childTnLst>
                              <p:par>
                                <p:cTn id="43" presetID="3" presetClass="mediacall" presetSubtype="0" fill="hold" nodeType="clickEffect">
                                  <p:stCondLst>
                                    <p:cond delay="0"/>
                                  </p:stCondLst>
                                  <p:childTnLst>
                                    <p:cmd type="call" cmd="stop">
                                      <p:cBhvr>
                                        <p:cTn id="44" dur="1" fill="hold"/>
                                        <p:tgtEl>
                                          <p:spTgt spid="56"/>
                                        </p:tgtEl>
                                      </p:cBhvr>
                                    </p:cmd>
                                  </p:childTnLst>
                                </p:cTn>
                              </p:par>
                            </p:childTnLst>
                          </p:cTn>
                        </p:par>
                      </p:childTnLst>
                    </p:cTn>
                  </p:par>
                  <p:par>
                    <p:cTn id="45" fill="hold">
                      <p:stCondLst>
                        <p:cond delay="indefinite"/>
                      </p:stCondLst>
                      <p:childTnLst>
                        <p:par>
                          <p:cTn id="46" fill="hold">
                            <p:stCondLst>
                              <p:cond delay="0"/>
                            </p:stCondLst>
                            <p:childTnLst>
                              <p:par>
                                <p:cTn id="47" presetID="3" presetClass="mediacall" presetSubtype="0" fill="hold" nodeType="clickEffect">
                                  <p:stCondLst>
                                    <p:cond delay="0"/>
                                  </p:stCondLst>
                                  <p:childTnLst>
                                    <p:cmd type="call" cmd="stop">
                                      <p:cBhvr>
                                        <p:cTn id="48" dur="1" fill="hold"/>
                                        <p:tgtEl>
                                          <p:spTgt spid="5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49" restart="whenNotActive" fill="hold" evtFilter="cancelBubble" nodeType="interactiveSeq">
                <p:stCondLst>
                  <p:cond evt="onClick" delay="0">
                    <p:tgtEl>
                      <p:spTgt spid="42"/>
                    </p:tgtEl>
                  </p:cond>
                </p:stCondLst>
                <p:endSync evt="end" delay="0">
                  <p:rtn val="all"/>
                </p:endSync>
                <p:childTnLst>
                  <p:par>
                    <p:cTn id="50" fill="hold">
                      <p:stCondLst>
                        <p:cond delay="0"/>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43"/>
                                        </p:tgtEl>
                                        <p:attrNameLst>
                                          <p:attrName>style.visibility</p:attrName>
                                        </p:attrNameLst>
                                      </p:cBhvr>
                                      <p:to>
                                        <p:strVal val="visible"/>
                                      </p:to>
                                    </p:set>
                                    <p:animEffect transition="in" filter="fade">
                                      <p:cBhvr>
                                        <p:cTn id="54" dur="500"/>
                                        <p:tgtEl>
                                          <p:spTgt spid="43"/>
                                        </p:tgtEl>
                                      </p:cBhvr>
                                    </p:animEffect>
                                  </p:childTnLst>
                                </p:cTn>
                              </p:par>
                              <p:par>
                                <p:cTn id="55" presetID="2" presetClass="mediacall" presetSubtype="0" fill="hold" nodeType="withEffect">
                                  <p:stCondLst>
                                    <p:cond delay="0"/>
                                  </p:stCondLst>
                                  <p:childTnLst>
                                    <p:cmd type="call" cmd="togglePause">
                                      <p:cBhvr>
                                        <p:cTn id="56" dur="1" fill="hold"/>
                                        <p:tgtEl>
                                          <p:spTgt spid="56"/>
                                        </p:tgtEl>
                                      </p:cBhvr>
                                    </p:cmd>
                                  </p:childTnLst>
                                </p:cTn>
                              </p:par>
                            </p:childTnLst>
                          </p:cTn>
                        </p:par>
                      </p:childTnLst>
                    </p:cTn>
                  </p:par>
                </p:childTnLst>
              </p:cTn>
              <p:nextCondLst>
                <p:cond evt="onClick" delay="0">
                  <p:tgtEl>
                    <p:spTgt spid="42"/>
                  </p:tgtEl>
                </p:cond>
              </p:nextCondLst>
            </p:seq>
            <p:seq concurrent="1" nextAc="seek">
              <p:cTn id="57" restart="whenNotActive" fill="hold" evtFilter="cancelBubble" nodeType="interactiveSeq">
                <p:stCondLst>
                  <p:cond evt="onClick" delay="0">
                    <p:tgtEl>
                      <p:spTgt spid="44"/>
                    </p:tgtEl>
                  </p:cond>
                </p:stCondLst>
                <p:endSync evt="end" delay="0">
                  <p:rtn val="all"/>
                </p:endSync>
                <p:childTnLst>
                  <p:par>
                    <p:cTn id="58" fill="hold">
                      <p:stCondLst>
                        <p:cond delay="0"/>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45"/>
                                        </p:tgtEl>
                                        <p:attrNameLst>
                                          <p:attrName>style.visibility</p:attrName>
                                        </p:attrNameLst>
                                      </p:cBhvr>
                                      <p:to>
                                        <p:strVal val="visible"/>
                                      </p:to>
                                    </p:set>
                                    <p:animEffect transition="in" filter="fade">
                                      <p:cBhvr>
                                        <p:cTn id="62" dur="500"/>
                                        <p:tgtEl>
                                          <p:spTgt spid="45"/>
                                        </p:tgtEl>
                                      </p:cBhvr>
                                    </p:animEffect>
                                  </p:childTnLst>
                                </p:cTn>
                              </p:par>
                              <p:par>
                                <p:cTn id="63" presetID="1" presetClass="mediacall" presetSubtype="0" fill="hold" nodeType="withEffect">
                                  <p:stCondLst>
                                    <p:cond delay="0"/>
                                  </p:stCondLst>
                                  <p:childTnLst>
                                    <p:cmd type="call" cmd="playFrom(0.0)">
                                      <p:cBhvr>
                                        <p:cTn id="64" dur="2992" fill="hold"/>
                                        <p:tgtEl>
                                          <p:spTgt spid="47"/>
                                        </p:tgtEl>
                                      </p:cBhvr>
                                    </p:cmd>
                                  </p:childTnLst>
                                </p:cTn>
                              </p:par>
                            </p:childTnLst>
                          </p:cTn>
                        </p:par>
                      </p:childTnLst>
                    </p:cTn>
                  </p:par>
                </p:childTnLst>
              </p:cTn>
              <p:nextCondLst>
                <p:cond evt="onClick" delay="0">
                  <p:tgtEl>
                    <p:spTgt spid="44"/>
                  </p:tgtEl>
                </p:cond>
              </p:nextCondLst>
            </p:seq>
            <p:audio>
              <p:cMediaNode vol="80000">
                <p:cTn id="65" fill="hold" display="0">
                  <p:stCondLst>
                    <p:cond delay="indefinite"/>
                  </p:stCondLst>
                  <p:endCondLst>
                    <p:cond evt="onStopAudio" delay="0">
                      <p:tgtEl>
                        <p:sldTgt/>
                      </p:tgtEl>
                    </p:cond>
                  </p:endCondLst>
                </p:cTn>
                <p:tgtEl>
                  <p:spTgt spid="47"/>
                </p:tgtEl>
              </p:cMediaNode>
            </p:audio>
            <p:seq concurrent="1" nextAc="seek">
              <p:cTn id="66" restart="whenNotActive" fill="hold" evtFilter="cancelBubble" nodeType="interactiveSeq">
                <p:stCondLst>
                  <p:cond evt="onClick" delay="0">
                    <p:tgtEl>
                      <p:spTgt spid="49"/>
                    </p:tgtEl>
                  </p:cond>
                </p:stCondLst>
                <p:endSync evt="end" delay="0">
                  <p:rtn val="all"/>
                </p:endSync>
                <p:childTnLst>
                  <p:par>
                    <p:cTn id="67" fill="hold">
                      <p:stCondLst>
                        <p:cond delay="0"/>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50"/>
                                        </p:tgtEl>
                                        <p:attrNameLst>
                                          <p:attrName>style.visibility</p:attrName>
                                        </p:attrNameLst>
                                      </p:cBhvr>
                                      <p:to>
                                        <p:strVal val="visible"/>
                                      </p:to>
                                    </p:set>
                                    <p:animEffect transition="in" filter="fade">
                                      <p:cBhvr>
                                        <p:cTn id="71" dur="500"/>
                                        <p:tgtEl>
                                          <p:spTgt spid="50"/>
                                        </p:tgtEl>
                                      </p:cBhvr>
                                    </p:animEffect>
                                  </p:childTnLst>
                                </p:cTn>
                              </p:par>
                              <p:par>
                                <p:cTn id="72" presetID="1" presetClass="mediacall" presetSubtype="0" fill="hold" nodeType="withEffect">
                                  <p:stCondLst>
                                    <p:cond delay="0"/>
                                  </p:stCondLst>
                                  <p:childTnLst>
                                    <p:cmd type="call" cmd="playFrom(0.0)">
                                      <p:cBhvr>
                                        <p:cTn id="73" dur="2992" fill="hold"/>
                                        <p:tgtEl>
                                          <p:spTgt spid="51"/>
                                        </p:tgtEl>
                                      </p:cBhvr>
                                    </p:cmd>
                                  </p:childTnLst>
                                </p:cTn>
                              </p:par>
                            </p:childTnLst>
                          </p:cTn>
                        </p:par>
                      </p:childTnLst>
                    </p:cTn>
                  </p:par>
                </p:childTnLst>
              </p:cTn>
              <p:nextCondLst>
                <p:cond evt="onClick" delay="0">
                  <p:tgtEl>
                    <p:spTgt spid="49"/>
                  </p:tgtEl>
                </p:cond>
              </p:nextCondLst>
            </p:seq>
            <p:audio>
              <p:cMediaNode vol="80000">
                <p:cTn id="74" fill="hold" display="0">
                  <p:stCondLst>
                    <p:cond delay="indefinite"/>
                  </p:stCondLst>
                  <p:endCondLst>
                    <p:cond evt="onStopAudio" delay="0">
                      <p:tgtEl>
                        <p:sldTgt/>
                      </p:tgtEl>
                    </p:cond>
                  </p:endCondLst>
                </p:cTn>
                <p:tgtEl>
                  <p:spTgt spid="51"/>
                </p:tgtEl>
              </p:cMediaNode>
            </p:audio>
            <p:seq concurrent="1" nextAc="seek">
              <p:cTn id="75" restart="whenNotActive" fill="hold" evtFilter="cancelBubble" nodeType="interactiveSeq">
                <p:stCondLst>
                  <p:cond evt="onClick" delay="0">
                    <p:tgtEl>
                      <p:spTgt spid="53"/>
                    </p:tgtEl>
                  </p:cond>
                </p:stCondLst>
                <p:endSync evt="end" delay="0">
                  <p:rtn val="all"/>
                </p:endSync>
                <p:childTnLst>
                  <p:par>
                    <p:cTn id="76" fill="hold">
                      <p:stCondLst>
                        <p:cond delay="0"/>
                      </p:stCondLst>
                      <p:childTnLst>
                        <p:par>
                          <p:cTn id="77" fill="hold">
                            <p:stCondLst>
                              <p:cond delay="0"/>
                            </p:stCondLst>
                            <p:childTnLst>
                              <p:par>
                                <p:cTn id="78" presetID="1" presetClass="mediacall" presetSubtype="0" fill="hold" nodeType="withEffect">
                                  <p:stCondLst>
                                    <p:cond delay="0"/>
                                  </p:stCondLst>
                                  <p:childTnLst>
                                    <p:cmd type="call" cmd="playFrom(0.0)">
                                      <p:cBhvr>
                                        <p:cTn id="79" dur="2992" fill="hold"/>
                                        <p:tgtEl>
                                          <p:spTgt spid="55"/>
                                        </p:tgtEl>
                                      </p:cBhvr>
                                    </p:cmd>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54"/>
                                        </p:tgtEl>
                                        <p:attrNameLst>
                                          <p:attrName>style.visibility</p:attrName>
                                        </p:attrNameLst>
                                      </p:cBhvr>
                                      <p:to>
                                        <p:strVal val="visible"/>
                                      </p:to>
                                    </p:set>
                                    <p:animEffect transition="in" filter="fade">
                                      <p:cBhvr>
                                        <p:cTn id="84" dur="500"/>
                                        <p:tgtEl>
                                          <p:spTgt spid="54"/>
                                        </p:tgtEl>
                                      </p:cBhvr>
                                    </p:animEffect>
                                  </p:childTnLst>
                                </p:cTn>
                              </p:par>
                            </p:childTnLst>
                          </p:cTn>
                        </p:par>
                      </p:childTnLst>
                    </p:cTn>
                  </p:par>
                </p:childTnLst>
              </p:cTn>
              <p:nextCondLst>
                <p:cond evt="onClick" delay="0">
                  <p:tgtEl>
                    <p:spTgt spid="53"/>
                  </p:tgtEl>
                </p:cond>
              </p:nextCondLst>
            </p:seq>
            <p:audio>
              <p:cMediaNode vol="80000">
                <p:cTn id="85" fill="hold" display="0">
                  <p:stCondLst>
                    <p:cond delay="indefinite"/>
                  </p:stCondLst>
                  <p:endCondLst>
                    <p:cond evt="onStopAudio" delay="0">
                      <p:tgtEl>
                        <p:sldTgt/>
                      </p:tgtEl>
                    </p:cond>
                  </p:endCondLst>
                </p:cTn>
                <p:tgtEl>
                  <p:spTgt spid="55"/>
                </p:tgtEl>
              </p:cMediaNode>
            </p:audio>
            <p:audio>
              <p:cMediaNode vol="80000">
                <p:cTn id="86" fill="hold" display="0">
                  <p:stCondLst>
                    <p:cond delay="indefinite"/>
                  </p:stCondLst>
                  <p:endCondLst>
                    <p:cond evt="onStopAudio" delay="0">
                      <p:tgtEl>
                        <p:sldTgt/>
                      </p:tgtEl>
                    </p:cond>
                  </p:endCondLst>
                </p:cTn>
                <p:tgtEl>
                  <p:spTgt spid="56"/>
                </p:tgtEl>
              </p:cMediaNode>
            </p:audio>
          </p:childTnLst>
        </p:cTn>
      </p:par>
    </p:tnLst>
    <p:bldLst>
      <p:bldP spid="31" grpId="0"/>
      <p:bldP spid="33" grpId="0"/>
      <p:bldP spid="38" grpId="0"/>
      <p:bldP spid="39" grpId="0"/>
      <p:bldP spid="40" grpId="0"/>
      <p:bldP spid="43" grpId="0" animBg="1"/>
      <p:bldP spid="45" grpId="0" animBg="1"/>
      <p:bldP spid="50" grpId="0" animBg="1"/>
      <p:bldP spid="5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3215950">
            <a:off x="-515220" y="-1130476"/>
            <a:ext cx="4456085" cy="4318351"/>
          </a:xfrm>
          <a:prstGeom prst="rect">
            <a:avLst/>
          </a:prstGeom>
        </p:spPr>
      </p:pic>
      <p:sp>
        <p:nvSpPr>
          <p:cNvPr id="4" name="AutoShape 4"/>
          <p:cNvSpPr/>
          <p:nvPr/>
        </p:nvSpPr>
        <p:spPr>
          <a:xfrm>
            <a:off x="-418840" y="1451297"/>
            <a:ext cx="19149227" cy="2696989"/>
          </a:xfrm>
          <a:prstGeom prst="rect">
            <a:avLst/>
          </a:prstGeom>
          <a:solidFill>
            <a:srgbClr val="E0D2EF"/>
          </a:solidFill>
        </p:spPr>
      </p:sp>
      <p:pic>
        <p:nvPicPr>
          <p:cNvPr id="23" name="Picture 23"/>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15964578" y="1957023"/>
            <a:ext cx="1785754" cy="1750038"/>
          </a:xfrm>
          <a:prstGeom prst="rect">
            <a:avLst/>
          </a:prstGeom>
        </p:spPr>
      </p:pic>
      <p:pic>
        <p:nvPicPr>
          <p:cNvPr id="24" name="Picture 24"/>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399319" y="3195697"/>
            <a:ext cx="1809647" cy="1743842"/>
          </a:xfrm>
          <a:prstGeom prst="rect">
            <a:avLst/>
          </a:prstGeom>
        </p:spPr>
      </p:pic>
      <p:grpSp>
        <p:nvGrpSpPr>
          <p:cNvPr id="27" name="Group 10"/>
          <p:cNvGrpSpPr/>
          <p:nvPr/>
        </p:nvGrpSpPr>
        <p:grpSpPr>
          <a:xfrm>
            <a:off x="675231" y="317705"/>
            <a:ext cx="16984499" cy="1015795"/>
            <a:chOff x="0" y="229920"/>
            <a:chExt cx="22645999" cy="1354392"/>
          </a:xfrm>
        </p:grpSpPr>
        <p:sp>
          <p:nvSpPr>
            <p:cNvPr id="28" name="AutoShape 11"/>
            <p:cNvSpPr/>
            <p:nvPr/>
          </p:nvSpPr>
          <p:spPr>
            <a:xfrm>
              <a:off x="0" y="1584312"/>
              <a:ext cx="22645999" cy="0"/>
            </a:xfrm>
            <a:prstGeom prst="line">
              <a:avLst/>
            </a:prstGeom>
            <a:ln w="12700" cap="rnd">
              <a:solidFill>
                <a:srgbClr val="000000"/>
              </a:solidFill>
              <a:prstDash val="solid"/>
              <a:headEnd type="none" w="sm" len="sm"/>
              <a:tailEnd type="none" w="sm" len="sm"/>
            </a:ln>
          </p:spPr>
        </p:sp>
        <p:sp>
          <p:nvSpPr>
            <p:cNvPr id="29" name="TextBox 12"/>
            <p:cNvSpPr txBox="1"/>
            <p:nvPr/>
          </p:nvSpPr>
          <p:spPr>
            <a:xfrm>
              <a:off x="2044980" y="229920"/>
              <a:ext cx="18844514" cy="1079441"/>
            </a:xfrm>
            <a:prstGeom prst="rect">
              <a:avLst/>
            </a:prstGeom>
          </p:spPr>
          <p:txBody>
            <a:bodyPr lIns="0" tIns="0" rIns="0" bIns="0" rtlCol="0" anchor="t">
              <a:spAutoFit/>
            </a:bodyPr>
            <a:lstStyle/>
            <a:p>
              <a:pPr algn="ctr">
                <a:lnSpc>
                  <a:spcPts val="6875"/>
                </a:lnSpc>
              </a:pPr>
              <a:r>
                <a:rPr lang="en-US" sz="5000" b="1" smtClean="0">
                  <a:solidFill>
                    <a:srgbClr val="171717"/>
                  </a:solidFill>
                  <a:latin typeface="Arial" panose="020B0604020202020204" pitchFamily="34" charset="0"/>
                  <a:cs typeface="Arial" panose="020B0604020202020204" pitchFamily="34" charset="0"/>
                </a:rPr>
                <a:t>BÀI TẬP TRẮC NGHIỆM</a:t>
              </a:r>
              <a:endParaRPr lang="en-US" sz="5000" b="1">
                <a:solidFill>
                  <a:srgbClr val="171717"/>
                </a:solidFill>
                <a:latin typeface="Arial" panose="020B0604020202020204" pitchFamily="34" charset="0"/>
                <a:cs typeface="Arial" panose="020B0604020202020204" pitchFamily="34" charset="0"/>
              </a:endParaRPr>
            </a:p>
          </p:txBody>
        </p:sp>
      </p:grpSp>
      <p:pic>
        <p:nvPicPr>
          <p:cNvPr id="5" name="Picture 4"/>
          <p:cNvPicPr>
            <a:picLocks noChangeAspect="1"/>
          </p:cNvPicPr>
          <p:nvPr/>
        </p:nvPicPr>
        <p:blipFill>
          <a:blip r:embed="rId11"/>
          <a:stretch>
            <a:fillRect/>
          </a:stretch>
        </p:blipFill>
        <p:spPr>
          <a:xfrm>
            <a:off x="4399002" y="5694493"/>
            <a:ext cx="1237595" cy="1194920"/>
          </a:xfrm>
          <a:prstGeom prst="rect">
            <a:avLst/>
          </a:prstGeom>
        </p:spPr>
      </p:pic>
      <p:sp>
        <p:nvSpPr>
          <p:cNvPr id="25" name="Oval 24"/>
          <p:cNvSpPr/>
          <p:nvPr/>
        </p:nvSpPr>
        <p:spPr>
          <a:xfrm>
            <a:off x="4433808" y="5721054"/>
            <a:ext cx="1143000" cy="1012784"/>
          </a:xfrm>
          <a:prstGeom prst="ellipse">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nl-NL" sz="4000">
                <a:solidFill>
                  <a:prstClr val="black"/>
                </a:solidFill>
                <a:latin typeface="Arial" panose="020B0604020202020204" pitchFamily="34" charset="0"/>
                <a:ea typeface="Calibri" panose="020F0502020204030204" pitchFamily="34" charset="0"/>
                <a:cs typeface="Arial" panose="020B0604020202020204" pitchFamily="34" charset="0"/>
              </a:rPr>
              <a:t>A</a:t>
            </a:r>
            <a:endParaRPr lang="en-US" sz="4000">
              <a:solidFill>
                <a:prstClr val="black"/>
              </a:solidFill>
            </a:endParaRPr>
          </a:p>
        </p:txBody>
      </p:sp>
      <p:pic>
        <p:nvPicPr>
          <p:cNvPr id="6" name="Picture 5"/>
          <p:cNvPicPr>
            <a:picLocks noChangeAspect="1"/>
          </p:cNvPicPr>
          <p:nvPr/>
        </p:nvPicPr>
        <p:blipFill>
          <a:blip r:embed="rId12"/>
          <a:stretch>
            <a:fillRect/>
          </a:stretch>
        </p:blipFill>
        <p:spPr>
          <a:xfrm>
            <a:off x="10747697" y="5694493"/>
            <a:ext cx="1243692" cy="1194920"/>
          </a:xfrm>
          <a:prstGeom prst="rect">
            <a:avLst/>
          </a:prstGeom>
        </p:spPr>
      </p:pic>
      <p:sp>
        <p:nvSpPr>
          <p:cNvPr id="26" name="Oval 25"/>
          <p:cNvSpPr/>
          <p:nvPr/>
        </p:nvSpPr>
        <p:spPr>
          <a:xfrm>
            <a:off x="10782545" y="5740987"/>
            <a:ext cx="1143000" cy="1012784"/>
          </a:xfrm>
          <a:prstGeom prst="ellipse">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vi-VN" sz="4000" dirty="0" smtClean="0">
                <a:solidFill>
                  <a:prstClr val="black"/>
                </a:solidFill>
                <a:ea typeface="Calibri" panose="020F0502020204030204" pitchFamily="34" charset="0"/>
                <a:cs typeface="Arial" panose="020B0604020202020204" pitchFamily="34" charset="0"/>
              </a:rPr>
              <a:t>B</a:t>
            </a:r>
            <a:endParaRPr lang="en-US" sz="4000" dirty="0">
              <a:solidFill>
                <a:prstClr val="black"/>
              </a:solidFill>
            </a:endParaRPr>
          </a:p>
        </p:txBody>
      </p:sp>
      <p:pic>
        <p:nvPicPr>
          <p:cNvPr id="30"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2">
                  <p14:trim end="5158"/>
                </p14:media>
              </p:ext>
            </p:extLst>
          </p:nvPr>
        </p:nvPicPr>
        <p:blipFill>
          <a:blip r:embed="rId13"/>
          <a:stretch>
            <a:fillRect/>
          </a:stretch>
        </p:blipFill>
        <p:spPr>
          <a:xfrm>
            <a:off x="-1223982" y="3738079"/>
            <a:ext cx="609600" cy="609600"/>
          </a:xfrm>
          <a:prstGeom prst="rect">
            <a:avLst/>
          </a:prstGeom>
        </p:spPr>
      </p:pic>
      <p:pic>
        <p:nvPicPr>
          <p:cNvPr id="37"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2">
                  <p14:trim end="5158"/>
                </p14:media>
              </p:ext>
            </p:extLst>
          </p:nvPr>
        </p:nvPicPr>
        <p:blipFill>
          <a:blip r:embed="rId13"/>
          <a:stretch>
            <a:fillRect/>
          </a:stretch>
        </p:blipFill>
        <p:spPr>
          <a:xfrm>
            <a:off x="-1406371" y="4619149"/>
            <a:ext cx="609600" cy="609600"/>
          </a:xfrm>
          <a:prstGeom prst="rect">
            <a:avLst/>
          </a:prstGeom>
        </p:spPr>
      </p:pic>
      <p:pic>
        <p:nvPicPr>
          <p:cNvPr id="42"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2">
                  <p14:trim end="5158"/>
                </p14:media>
              </p:ext>
            </p:extLst>
          </p:nvPr>
        </p:nvPicPr>
        <p:blipFill>
          <a:blip r:embed="rId13"/>
          <a:stretch>
            <a:fillRect/>
          </a:stretch>
        </p:blipFill>
        <p:spPr>
          <a:xfrm>
            <a:off x="-1379069" y="5407277"/>
            <a:ext cx="609600" cy="609600"/>
          </a:xfrm>
          <a:prstGeom prst="rect">
            <a:avLst/>
          </a:prstGeom>
        </p:spPr>
      </p:pic>
      <p:pic>
        <p:nvPicPr>
          <p:cNvPr id="44" name="Tieng-yeah-tre-con-www_nhacchuongvui_com.mp3">
            <a:hlinkClick r:id="" action="ppaction://media"/>
          </p:cNvPr>
          <p:cNvPicPr>
            <a:picLocks noChangeAspect="1"/>
          </p:cNvPicPr>
          <p:nvPr>
            <a:audioFile r:link="rId1"/>
            <p:extLst>
              <p:ext uri="{DAA4B4D4-6D71-4841-9C94-3DE7FCFB9230}">
                <p14:media xmlns:p14="http://schemas.microsoft.com/office/powerpoint/2010/main" r:embed="rId3">
                  <p14:trim end="1414"/>
                </p14:media>
              </p:ext>
            </p:extLst>
          </p:nvPr>
        </p:nvPicPr>
        <p:blipFill>
          <a:blip r:embed="rId14"/>
          <a:stretch>
            <a:fillRect/>
          </a:stretch>
        </p:blipFill>
        <p:spPr>
          <a:xfrm>
            <a:off x="-1176833" y="803176"/>
            <a:ext cx="609600" cy="609600"/>
          </a:xfrm>
          <a:prstGeom prst="rect">
            <a:avLst/>
          </a:prstGeom>
        </p:spPr>
      </p:pic>
      <mc:AlternateContent xmlns:mc="http://schemas.openxmlformats.org/markup-compatibility/2006" xmlns:a14="http://schemas.microsoft.com/office/drawing/2010/main">
        <mc:Choice Requires="a14">
          <p:sp>
            <p:nvSpPr>
              <p:cNvPr id="10" name="Rectangle 9"/>
              <p:cNvSpPr/>
              <p:nvPr/>
            </p:nvSpPr>
            <p:spPr>
              <a:xfrm>
                <a:off x="5769248" y="5430868"/>
                <a:ext cx="2103075" cy="126130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latin typeface="Cambria Math" panose="02040503050406030204" pitchFamily="18" charset="0"/>
                            </a:rPr>
                          </m:ctrlPr>
                        </m:fPr>
                        <m:num>
                          <m:r>
                            <a:rPr lang="en-US" sz="4000">
                              <a:latin typeface="Cambria Math" panose="02040503050406030204" pitchFamily="18" charset="0"/>
                            </a:rPr>
                            <m:t>5</m:t>
                          </m:r>
                        </m:num>
                        <m:den>
                          <m:r>
                            <a:rPr lang="en-US" sz="4000" i="0">
                              <a:latin typeface="Cambria Math" panose="02040503050406030204" pitchFamily="18" charset="0"/>
                            </a:rPr>
                            <m:t>35</m:t>
                          </m:r>
                        </m:den>
                      </m:f>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9</m:t>
                          </m:r>
                        </m:num>
                        <m:den>
                          <m:r>
                            <a:rPr lang="en-US" sz="4000" i="0">
                              <a:latin typeface="Cambria Math" panose="02040503050406030204" pitchFamily="18" charset="0"/>
                            </a:rPr>
                            <m:t>63</m:t>
                          </m:r>
                        </m:den>
                      </m:f>
                    </m:oMath>
                  </m:oMathPara>
                </a14:m>
                <a:endParaRPr lang="en-US" sz="4000" dirty="0"/>
              </a:p>
            </p:txBody>
          </p:sp>
        </mc:Choice>
        <mc:Fallback xmlns="">
          <p:sp>
            <p:nvSpPr>
              <p:cNvPr id="10" name="Rectangle 9"/>
              <p:cNvSpPr>
                <a:spLocks noRot="1" noChangeAspect="1" noMove="1" noResize="1" noEditPoints="1" noAdjustHandles="1" noChangeArrowheads="1" noChangeShapeType="1" noTextEdit="1"/>
              </p:cNvSpPr>
              <p:nvPr/>
            </p:nvSpPr>
            <p:spPr>
              <a:xfrm>
                <a:off x="5769248" y="5430868"/>
                <a:ext cx="2103075" cy="1261307"/>
              </a:xfrm>
              <a:prstGeom prst="rect">
                <a:avLst/>
              </a:prstGeom>
              <a:blipFill>
                <a:blip r:embed="rId1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p:cNvSpPr/>
              <p:nvPr/>
            </p:nvSpPr>
            <p:spPr>
              <a:xfrm>
                <a:off x="12298724" y="5526123"/>
                <a:ext cx="2103076" cy="126130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latin typeface="Cambria Math" panose="02040503050406030204" pitchFamily="18" charset="0"/>
                            </a:rPr>
                          </m:ctrlPr>
                        </m:fPr>
                        <m:num>
                          <m:r>
                            <a:rPr lang="en-US" sz="4000">
                              <a:latin typeface="Cambria Math" panose="02040503050406030204" pitchFamily="18" charset="0"/>
                            </a:rPr>
                            <m:t>63</m:t>
                          </m:r>
                        </m:num>
                        <m:den>
                          <m:r>
                            <a:rPr lang="en-US" sz="4000" i="0">
                              <a:latin typeface="Cambria Math" panose="02040503050406030204" pitchFamily="18" charset="0"/>
                            </a:rPr>
                            <m:t>9</m:t>
                          </m:r>
                        </m:den>
                      </m:f>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35</m:t>
                          </m:r>
                        </m:num>
                        <m:den>
                          <m:r>
                            <a:rPr lang="en-US" sz="4000" i="0">
                              <a:latin typeface="Cambria Math" panose="02040503050406030204" pitchFamily="18" charset="0"/>
                            </a:rPr>
                            <m:t>5</m:t>
                          </m:r>
                        </m:den>
                      </m:f>
                    </m:oMath>
                  </m:oMathPara>
                </a14:m>
                <a:endParaRPr lang="en-US" sz="4000" dirty="0"/>
              </a:p>
            </p:txBody>
          </p:sp>
        </mc:Choice>
        <mc:Fallback xmlns="">
          <p:sp>
            <p:nvSpPr>
              <p:cNvPr id="11" name="Rectangle 10"/>
              <p:cNvSpPr>
                <a:spLocks noRot="1" noChangeAspect="1" noMove="1" noResize="1" noEditPoints="1" noAdjustHandles="1" noChangeArrowheads="1" noChangeShapeType="1" noTextEdit="1"/>
              </p:cNvSpPr>
              <p:nvPr/>
            </p:nvSpPr>
            <p:spPr>
              <a:xfrm>
                <a:off x="12298724" y="5526123"/>
                <a:ext cx="2103076" cy="1261307"/>
              </a:xfrm>
              <a:prstGeom prst="rect">
                <a:avLst/>
              </a:prstGeom>
              <a:blipFill>
                <a:blip r:embed="rId1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Rectangle 12"/>
              <p:cNvSpPr/>
              <p:nvPr/>
            </p:nvSpPr>
            <p:spPr>
              <a:xfrm>
                <a:off x="12298724" y="7749542"/>
                <a:ext cx="1819344"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latin typeface="Cambria Math" panose="02040503050406030204" pitchFamily="18" charset="0"/>
                            </a:rPr>
                          </m:ctrlPr>
                        </m:fPr>
                        <m:num>
                          <m:r>
                            <a:rPr lang="en-US" sz="4000">
                              <a:latin typeface="Cambria Math" panose="02040503050406030204" pitchFamily="18" charset="0"/>
                            </a:rPr>
                            <m:t>63</m:t>
                          </m:r>
                        </m:num>
                        <m:den>
                          <m:r>
                            <a:rPr lang="en-US" sz="4000" i="0">
                              <a:latin typeface="Cambria Math" panose="02040503050406030204" pitchFamily="18" charset="0"/>
                            </a:rPr>
                            <m:t>35</m:t>
                          </m:r>
                        </m:den>
                      </m:f>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9</m:t>
                          </m:r>
                        </m:num>
                        <m:den>
                          <m:r>
                            <a:rPr lang="en-US" sz="4000" i="0">
                              <a:latin typeface="Cambria Math" panose="02040503050406030204" pitchFamily="18" charset="0"/>
                            </a:rPr>
                            <m:t>5</m:t>
                          </m:r>
                        </m:den>
                      </m:f>
                    </m:oMath>
                  </m:oMathPara>
                </a14:m>
                <a:endParaRPr lang="en-US" sz="4000" dirty="0"/>
              </a:p>
            </p:txBody>
          </p:sp>
        </mc:Choice>
        <mc:Fallback xmlns="">
          <p:sp>
            <p:nvSpPr>
              <p:cNvPr id="13" name="Rectangle 12"/>
              <p:cNvSpPr>
                <a:spLocks noRot="1" noChangeAspect="1" noMove="1" noResize="1" noEditPoints="1" noAdjustHandles="1" noChangeArrowheads="1" noChangeShapeType="1" noTextEdit="1"/>
              </p:cNvSpPr>
              <p:nvPr/>
            </p:nvSpPr>
            <p:spPr>
              <a:xfrm>
                <a:off x="12298724" y="7749542"/>
                <a:ext cx="1819344" cy="1248803"/>
              </a:xfrm>
              <a:prstGeom prst="rect">
                <a:avLst/>
              </a:prstGeom>
              <a:blipFill>
                <a:blip r:embed="rId1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Rectangle 13"/>
              <p:cNvSpPr/>
              <p:nvPr/>
            </p:nvSpPr>
            <p:spPr>
              <a:xfrm>
                <a:off x="5786038" y="7737038"/>
                <a:ext cx="2103076" cy="126130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latin typeface="Cambria Math" panose="02040503050406030204" pitchFamily="18" charset="0"/>
                            </a:rPr>
                          </m:ctrlPr>
                        </m:fPr>
                        <m:num>
                          <m:r>
                            <a:rPr lang="en-US" sz="4000">
                              <a:latin typeface="Cambria Math" panose="02040503050406030204" pitchFamily="18" charset="0"/>
                            </a:rPr>
                            <m:t>35</m:t>
                          </m:r>
                        </m:num>
                        <m:den>
                          <m:r>
                            <a:rPr lang="en-US" sz="4000" i="0">
                              <a:latin typeface="Cambria Math" panose="02040503050406030204" pitchFamily="18" charset="0"/>
                            </a:rPr>
                            <m:t>9</m:t>
                          </m:r>
                        </m:den>
                      </m:f>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63</m:t>
                          </m:r>
                        </m:num>
                        <m:den>
                          <m:r>
                            <a:rPr lang="en-US" sz="4000" i="0">
                              <a:latin typeface="Cambria Math" panose="02040503050406030204" pitchFamily="18" charset="0"/>
                            </a:rPr>
                            <m:t>5</m:t>
                          </m:r>
                        </m:den>
                      </m:f>
                    </m:oMath>
                  </m:oMathPara>
                </a14:m>
                <a:endParaRPr lang="en-US" sz="4000" dirty="0"/>
              </a:p>
            </p:txBody>
          </p:sp>
        </mc:Choice>
        <mc:Fallback xmlns="">
          <p:sp>
            <p:nvSpPr>
              <p:cNvPr id="14" name="Rectangle 13"/>
              <p:cNvSpPr>
                <a:spLocks noRot="1" noChangeAspect="1" noMove="1" noResize="1" noEditPoints="1" noAdjustHandles="1" noChangeArrowheads="1" noChangeShapeType="1" noTextEdit="1"/>
              </p:cNvSpPr>
              <p:nvPr/>
            </p:nvSpPr>
            <p:spPr>
              <a:xfrm>
                <a:off x="5786038" y="7737038"/>
                <a:ext cx="2103076" cy="1261307"/>
              </a:xfrm>
              <a:prstGeom prst="rect">
                <a:avLst/>
              </a:prstGeom>
              <a:blipFill>
                <a:blip r:embed="rId18"/>
                <a:stretch>
                  <a:fillRect/>
                </a:stretch>
              </a:blipFill>
            </p:spPr>
            <p:txBody>
              <a:bodyPr/>
              <a:lstStyle/>
              <a:p>
                <a:r>
                  <a:rPr lang="en-US">
                    <a:noFill/>
                  </a:rPr>
                  <a:t> </a:t>
                </a:r>
              </a:p>
            </p:txBody>
          </p:sp>
        </mc:Fallback>
      </mc:AlternateContent>
      <p:pic>
        <p:nvPicPr>
          <p:cNvPr id="31" name="Picture 30"/>
          <p:cNvPicPr>
            <a:picLocks noChangeAspect="1"/>
          </p:cNvPicPr>
          <p:nvPr/>
        </p:nvPicPr>
        <p:blipFill>
          <a:blip r:embed="rId19"/>
          <a:stretch>
            <a:fillRect/>
          </a:stretch>
        </p:blipFill>
        <p:spPr>
          <a:xfrm>
            <a:off x="4378949" y="7961624"/>
            <a:ext cx="1257648" cy="1220476"/>
          </a:xfrm>
          <a:prstGeom prst="rect">
            <a:avLst/>
          </a:prstGeom>
        </p:spPr>
      </p:pic>
      <p:sp>
        <p:nvSpPr>
          <p:cNvPr id="32" name="Oval 31"/>
          <p:cNvSpPr/>
          <p:nvPr/>
        </p:nvSpPr>
        <p:spPr>
          <a:xfrm>
            <a:off x="4428804" y="7916677"/>
            <a:ext cx="1143000" cy="1086834"/>
          </a:xfrm>
          <a:prstGeom prst="ellipse">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dirty="0" smtClean="0">
                <a:solidFill>
                  <a:prstClr val="black"/>
                </a:solidFill>
                <a:cs typeface="Arial" panose="020B0604020202020204" pitchFamily="34" charset="0"/>
              </a:rPr>
              <a:t>C</a:t>
            </a:r>
            <a:endParaRPr lang="en-US" sz="4000" dirty="0">
              <a:solidFill>
                <a:prstClr val="black"/>
              </a:solidFill>
            </a:endParaRPr>
          </a:p>
        </p:txBody>
      </p:sp>
      <p:pic>
        <p:nvPicPr>
          <p:cNvPr id="34" name="Picture 33"/>
          <p:cNvPicPr>
            <a:picLocks noChangeAspect="1"/>
          </p:cNvPicPr>
          <p:nvPr/>
        </p:nvPicPr>
        <p:blipFill>
          <a:blip r:embed="rId20"/>
          <a:stretch>
            <a:fillRect/>
          </a:stretch>
        </p:blipFill>
        <p:spPr>
          <a:xfrm>
            <a:off x="10782545" y="7914045"/>
            <a:ext cx="1237595" cy="1194920"/>
          </a:xfrm>
          <a:prstGeom prst="rect">
            <a:avLst/>
          </a:prstGeom>
        </p:spPr>
      </p:pic>
      <p:sp>
        <p:nvSpPr>
          <p:cNvPr id="35" name="Oval 34"/>
          <p:cNvSpPr/>
          <p:nvPr/>
        </p:nvSpPr>
        <p:spPr>
          <a:xfrm>
            <a:off x="10829842" y="7954868"/>
            <a:ext cx="1143000" cy="1012784"/>
          </a:xfrm>
          <a:prstGeom prst="ellipse">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vi-VN" sz="4000" smtClean="0">
                <a:solidFill>
                  <a:prstClr val="black"/>
                </a:solidFill>
                <a:ea typeface="Calibri" panose="020F0502020204030204" pitchFamily="34" charset="0"/>
                <a:cs typeface="Arial" panose="020B0604020202020204" pitchFamily="34" charset="0"/>
              </a:rPr>
              <a:t>D</a:t>
            </a:r>
            <a:endParaRPr lang="en-US" sz="4000">
              <a:solidFill>
                <a:prstClr val="black"/>
              </a:solidFill>
            </a:endParaRPr>
          </a:p>
        </p:txBody>
      </p:sp>
      <p:grpSp>
        <p:nvGrpSpPr>
          <p:cNvPr id="9" name="Group 8"/>
          <p:cNvGrpSpPr/>
          <p:nvPr/>
        </p:nvGrpSpPr>
        <p:grpSpPr>
          <a:xfrm>
            <a:off x="3003871" y="1724990"/>
            <a:ext cx="9284914" cy="2141601"/>
            <a:chOff x="1425016" y="1681020"/>
            <a:chExt cx="9284914" cy="2141601"/>
          </a:xfrm>
        </p:grpSpPr>
        <p:sp>
          <p:nvSpPr>
            <p:cNvPr id="33" name="Rectangle 32"/>
            <p:cNvSpPr/>
            <p:nvPr/>
          </p:nvSpPr>
          <p:spPr>
            <a:xfrm>
              <a:off x="1425016" y="1681020"/>
              <a:ext cx="9284914" cy="1927515"/>
            </a:xfrm>
            <a:prstGeom prst="rect">
              <a:avLst/>
            </a:prstGeom>
          </p:spPr>
          <p:txBody>
            <a:bodyPr wrap="none">
              <a:spAutoFit/>
            </a:bodyPr>
            <a:lstStyle/>
            <a:p>
              <a:pPr algn="just">
                <a:lnSpc>
                  <a:spcPct val="150000"/>
                </a:lnSpc>
                <a:spcAft>
                  <a:spcPts val="800"/>
                </a:spcAft>
              </a:pPr>
              <a:r>
                <a:rPr lang="en-US" sz="4000" b="1" dirty="0" err="1">
                  <a:latin typeface="Arial" panose="020B0604020202020204" pitchFamily="34" charset="0"/>
                  <a:ea typeface="Calibri" panose="020F0502020204030204" pitchFamily="34" charset="0"/>
                  <a:cs typeface="Arial" panose="020B0604020202020204" pitchFamily="34" charset="0"/>
                </a:rPr>
                <a:t>Câu</a:t>
              </a:r>
              <a:r>
                <a:rPr lang="en-US" sz="4000" b="1" dirty="0">
                  <a:latin typeface="Arial" panose="020B0604020202020204" pitchFamily="34" charset="0"/>
                  <a:ea typeface="Calibri" panose="020F0502020204030204" pitchFamily="34" charset="0"/>
                  <a:cs typeface="Arial" panose="020B0604020202020204" pitchFamily="34" charset="0"/>
                </a:rPr>
                <a:t> 2.</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Chỉ</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ra</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đáp</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án</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sai</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000" dirty="0" err="1">
                  <a:effectLst/>
                  <a:latin typeface="Arial" panose="020B0604020202020204" pitchFamily="34" charset="0"/>
                  <a:ea typeface="Times New Roman" panose="02020603050405020304" pitchFamily="18" charset="0"/>
                  <a:cs typeface="Arial" panose="020B0604020202020204" pitchFamily="34" charset="0"/>
                </a:rPr>
                <a:t>Từ</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tỉ</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lệ</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thức</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smtClean="0">
                  <a:effectLst/>
                  <a:latin typeface="Arial" panose="020B0604020202020204" pitchFamily="34" charset="0"/>
                  <a:ea typeface="Times New Roman" panose="02020603050405020304" pitchFamily="18" charset="0"/>
                  <a:cs typeface="Arial" panose="020B0604020202020204" pitchFamily="34" charset="0"/>
                </a:rPr>
                <a:t>            ta </a:t>
              </a:r>
              <a:r>
                <a:rPr lang="en-US" sz="4000" dirty="0" err="1">
                  <a:effectLst/>
                  <a:latin typeface="Arial" panose="020B0604020202020204" pitchFamily="34" charset="0"/>
                  <a:ea typeface="Times New Roman" panose="02020603050405020304" pitchFamily="18" charset="0"/>
                  <a:cs typeface="Arial" panose="020B0604020202020204" pitchFamily="34" charset="0"/>
                </a:rPr>
                <a:t>có</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tỉ</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lệ</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thức</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sau</a:t>
              </a:r>
              <a:r>
                <a:rPr lang="en-US" sz="4000" dirty="0">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 name="Rectangle 1"/>
                <p:cNvSpPr/>
                <p:nvPr/>
              </p:nvSpPr>
              <p:spPr>
                <a:xfrm>
                  <a:off x="4409094" y="2561314"/>
                  <a:ext cx="1819344" cy="126130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solidFill>
                                  <a:prstClr val="black"/>
                                </a:solidFill>
                                <a:latin typeface="Cambria Math" panose="02040503050406030204" pitchFamily="18" charset="0"/>
                                <a:ea typeface="Times New Roman" panose="02020603050405020304" pitchFamily="18" charset="0"/>
                                <a:cs typeface="Arial" panose="020B0604020202020204" pitchFamily="34" charset="0"/>
                              </a:rPr>
                            </m:ctrlPr>
                          </m:fPr>
                          <m:num>
                            <m:r>
                              <a:rPr lang="en-US" sz="4000" i="1">
                                <a:solidFill>
                                  <a:prstClr val="black"/>
                                </a:solidFill>
                                <a:latin typeface="Cambria Math" panose="02040503050406030204" pitchFamily="18" charset="0"/>
                                <a:ea typeface="Times New Roman" panose="02020603050405020304" pitchFamily="18" charset="0"/>
                                <a:cs typeface="Arial" panose="020B0604020202020204" pitchFamily="34" charset="0"/>
                              </a:rPr>
                              <m:t>5</m:t>
                            </m:r>
                          </m:num>
                          <m:den>
                            <m:r>
                              <a:rPr lang="en-US" sz="4000" i="1">
                                <a:solidFill>
                                  <a:prstClr val="black"/>
                                </a:solidFill>
                                <a:latin typeface="Cambria Math" panose="02040503050406030204" pitchFamily="18" charset="0"/>
                                <a:ea typeface="Times New Roman" panose="02020603050405020304" pitchFamily="18" charset="0"/>
                                <a:cs typeface="Arial" panose="020B0604020202020204" pitchFamily="34" charset="0"/>
                              </a:rPr>
                              <m:t>9</m:t>
                            </m:r>
                          </m:den>
                        </m:f>
                        <m:r>
                          <a:rPr lang="en-US" sz="4000" i="1">
                            <a:solidFill>
                              <a:prstClr val="black"/>
                            </a:solidFill>
                            <a:latin typeface="Cambria Math" panose="02040503050406030204" pitchFamily="18" charset="0"/>
                            <a:ea typeface="Times New Roman" panose="02020603050405020304" pitchFamily="18" charset="0"/>
                            <a:cs typeface="Arial" panose="020B0604020202020204" pitchFamily="34" charset="0"/>
                          </a:rPr>
                          <m:t>=</m:t>
                        </m:r>
                        <m:f>
                          <m:fPr>
                            <m:ctrlPr>
                              <a:rPr lang="en-US" sz="4000" i="1">
                                <a:solidFill>
                                  <a:prstClr val="black"/>
                                </a:solidFill>
                                <a:latin typeface="Cambria Math" panose="02040503050406030204" pitchFamily="18" charset="0"/>
                                <a:ea typeface="Times New Roman" panose="02020603050405020304" pitchFamily="18" charset="0"/>
                                <a:cs typeface="Arial" panose="020B0604020202020204" pitchFamily="34" charset="0"/>
                              </a:rPr>
                            </m:ctrlPr>
                          </m:fPr>
                          <m:num>
                            <m:r>
                              <a:rPr lang="en-US" sz="4000" i="1">
                                <a:solidFill>
                                  <a:prstClr val="black"/>
                                </a:solidFill>
                                <a:latin typeface="Cambria Math" panose="02040503050406030204" pitchFamily="18" charset="0"/>
                                <a:ea typeface="Times New Roman" panose="02020603050405020304" pitchFamily="18" charset="0"/>
                                <a:cs typeface="Arial" panose="020B0604020202020204" pitchFamily="34" charset="0"/>
                              </a:rPr>
                              <m:t>35</m:t>
                            </m:r>
                          </m:num>
                          <m:den>
                            <m:r>
                              <a:rPr lang="en-US" sz="4000" i="1">
                                <a:solidFill>
                                  <a:prstClr val="black"/>
                                </a:solidFill>
                                <a:latin typeface="Cambria Math" panose="02040503050406030204" pitchFamily="18" charset="0"/>
                                <a:ea typeface="Times New Roman" panose="02020603050405020304" pitchFamily="18" charset="0"/>
                                <a:cs typeface="Arial" panose="020B0604020202020204" pitchFamily="34" charset="0"/>
                              </a:rPr>
                              <m:t>63</m:t>
                            </m:r>
                          </m:den>
                        </m:f>
                      </m:oMath>
                    </m:oMathPara>
                  </a14:m>
                  <a:endParaRPr lang="en-US" sz="4000" dirty="0"/>
                </a:p>
              </p:txBody>
            </p:sp>
          </mc:Choice>
          <mc:Fallback xmlns="">
            <p:sp>
              <p:nvSpPr>
                <p:cNvPr id="2" name="Rectangle 1"/>
                <p:cNvSpPr>
                  <a:spLocks noRot="1" noChangeAspect="1" noMove="1" noResize="1" noEditPoints="1" noAdjustHandles="1" noChangeArrowheads="1" noChangeShapeType="1" noTextEdit="1"/>
                </p:cNvSpPr>
                <p:nvPr/>
              </p:nvSpPr>
              <p:spPr>
                <a:xfrm>
                  <a:off x="4409094" y="2561314"/>
                  <a:ext cx="1819344" cy="1261307"/>
                </a:xfrm>
                <a:prstGeom prst="rect">
                  <a:avLst/>
                </a:prstGeom>
                <a:blipFill>
                  <a:blip r:embed="rId21"/>
                  <a:stretch>
                    <a:fillRect/>
                  </a:stretch>
                </a:blipFill>
              </p:spPr>
              <p:txBody>
                <a:bodyPr/>
                <a:lstStyle/>
                <a:p>
                  <a:r>
                    <a:rPr lang="en-US">
                      <a:noFill/>
                    </a:rPr>
                    <a:t> </a:t>
                  </a:r>
                </a:p>
              </p:txBody>
            </p:sp>
          </mc:Fallback>
        </mc:AlternateContent>
      </p:grpSp>
      <p:pic>
        <p:nvPicPr>
          <p:cNvPr id="36"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22"/>
              </a:ext>
            </a:extLst>
          </a:blip>
          <a:srcRect/>
          <a:stretch>
            <a:fillRect/>
          </a:stretch>
        </p:blipFill>
        <p:spPr>
          <a:xfrm rot="3215950">
            <a:off x="15560542" y="6976985"/>
            <a:ext cx="4456085" cy="4318351"/>
          </a:xfrm>
          <a:prstGeom prst="rect">
            <a:avLst/>
          </a:prstGeom>
        </p:spPr>
      </p:pic>
    </p:spTree>
    <p:extLst>
      <p:ext uri="{BB962C8B-B14F-4D97-AF65-F5344CB8AC3E}">
        <p14:creationId xmlns:p14="http://schemas.microsoft.com/office/powerpoint/2010/main" val="5204120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mediacall" presetSubtype="0" fill="hold" nodeType="clickEffect">
                                  <p:stCondLst>
                                    <p:cond delay="0"/>
                                  </p:stCondLst>
                                  <p:childTnLst>
                                    <p:cmd type="call" cmd="stop">
                                      <p:cBhvr>
                                        <p:cTn id="6" dur="1" fill="hold"/>
                                        <p:tgtEl>
                                          <p:spTgt spid="44"/>
                                        </p:tgtEl>
                                      </p:cBhvr>
                                    </p:cmd>
                                  </p:childTnLst>
                                </p:cTn>
                              </p:par>
                            </p:childTnLst>
                          </p:cTn>
                        </p:par>
                      </p:childTnLst>
                    </p:cTn>
                  </p:par>
                  <p:par>
                    <p:cTn id="7" fill="hold">
                      <p:stCondLst>
                        <p:cond delay="indefinite"/>
                      </p:stCondLst>
                      <p:childTnLst>
                        <p:par>
                          <p:cTn id="8" fill="hold">
                            <p:stCondLst>
                              <p:cond delay="0"/>
                            </p:stCondLst>
                            <p:childTnLst>
                              <p:par>
                                <p:cTn id="9" presetID="3" presetClass="mediacall" presetSubtype="0" fill="hold" nodeType="clickEffect">
                                  <p:stCondLst>
                                    <p:cond delay="0"/>
                                  </p:stCondLst>
                                  <p:childTnLst>
                                    <p:cmd type="call" cmd="stop">
                                      <p:cBhvr>
                                        <p:cTn id="10" dur="1" fill="hold"/>
                                        <p:tgtEl>
                                          <p:spTgt spid="44"/>
                                        </p:tgtEl>
                                      </p:cBhvr>
                                    </p:cmd>
                                  </p:childTnLst>
                                </p:cTn>
                              </p:par>
                            </p:childTnLst>
                          </p:cTn>
                        </p:par>
                      </p:childTnLst>
                    </p:cTn>
                  </p:par>
                  <p:par>
                    <p:cTn id="11" fill="hold">
                      <p:stCondLst>
                        <p:cond delay="indefinite"/>
                      </p:stCondLst>
                      <p:childTnLst>
                        <p:par>
                          <p:cTn id="12" fill="hold">
                            <p:stCondLst>
                              <p:cond delay="0"/>
                            </p:stCondLst>
                            <p:childTnLst>
                              <p:par>
                                <p:cTn id="13" presetID="3" presetClass="mediacall" presetSubtype="0" fill="hold" nodeType="clickEffect">
                                  <p:stCondLst>
                                    <p:cond delay="0"/>
                                  </p:stCondLst>
                                  <p:childTnLst>
                                    <p:cmd type="call" cmd="stop">
                                      <p:cBhvr>
                                        <p:cTn id="14" dur="1" fill="hold"/>
                                        <p:tgtEl>
                                          <p:spTgt spid="4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5"/>
                    </p:tgtEl>
                  </p:cond>
                </p:stCondLst>
                <p:endSync evt="end" delay="0">
                  <p:rtn val="all"/>
                </p:endSync>
                <p:childTnLst>
                  <p:par>
                    <p:cTn id="16" fill="hold">
                      <p:stCondLst>
                        <p:cond delay="0"/>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fade">
                                      <p:cBhvr>
                                        <p:cTn id="20" dur="500"/>
                                        <p:tgtEl>
                                          <p:spTgt spid="25"/>
                                        </p:tgtEl>
                                      </p:cBhvr>
                                    </p:animEffect>
                                  </p:childTnLst>
                                </p:cTn>
                              </p:par>
                              <p:par>
                                <p:cTn id="21" presetID="1" presetClass="mediacall" presetSubtype="0" fill="hold" nodeType="withEffect">
                                  <p:stCondLst>
                                    <p:cond delay="0"/>
                                  </p:stCondLst>
                                  <p:childTnLst>
                                    <p:cmd type="call" cmd="playFrom(0.0)">
                                      <p:cBhvr>
                                        <p:cTn id="22" dur="2992" fill="hold"/>
                                        <p:tgtEl>
                                          <p:spTgt spid="30"/>
                                        </p:tgtEl>
                                      </p:cBhvr>
                                    </p:cmd>
                                  </p:childTnLst>
                                </p:cTn>
                              </p:par>
                            </p:childTnLst>
                          </p:cTn>
                        </p:par>
                      </p:childTnLst>
                    </p:cTn>
                  </p:par>
                </p:childTnLst>
              </p:cTn>
              <p:nextCondLst>
                <p:cond evt="onClick" delay="0">
                  <p:tgtEl>
                    <p:spTgt spid="5"/>
                  </p:tgtEl>
                </p:cond>
              </p:nextCondLst>
            </p:seq>
            <p:seq concurrent="1" nextAc="seek">
              <p:cTn id="23" restart="whenNotActive" fill="hold" evtFilter="cancelBubble" nodeType="interactiveSeq">
                <p:stCondLst>
                  <p:cond evt="onClick" delay="0">
                    <p:tgtEl>
                      <p:spTgt spid="6"/>
                    </p:tgtEl>
                  </p:cond>
                </p:stCondLst>
                <p:endSync evt="end" delay="0">
                  <p:rtn val="all"/>
                </p:endSync>
                <p:childTnLst>
                  <p:par>
                    <p:cTn id="24" fill="hold">
                      <p:stCondLst>
                        <p:cond delay="0"/>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wipe(down)">
                                      <p:cBhvr>
                                        <p:cTn id="28" dur="500"/>
                                        <p:tgtEl>
                                          <p:spTgt spid="26"/>
                                        </p:tgtEl>
                                      </p:cBhvr>
                                    </p:animEffect>
                                  </p:childTnLst>
                                </p:cTn>
                              </p:par>
                              <p:par>
                                <p:cTn id="29" presetID="1" presetClass="mediacall" presetSubtype="0" fill="hold" nodeType="withEffect">
                                  <p:stCondLst>
                                    <p:cond delay="0"/>
                                  </p:stCondLst>
                                  <p:childTnLst>
                                    <p:cmd type="call" cmd="playFrom(0.0)">
                                      <p:cBhvr>
                                        <p:cTn id="30" dur="2992" fill="hold"/>
                                        <p:tgtEl>
                                          <p:spTgt spid="37"/>
                                        </p:tgtEl>
                                      </p:cBhvr>
                                    </p:cmd>
                                  </p:childTnLst>
                                </p:cTn>
                              </p:par>
                            </p:childTnLst>
                          </p:cTn>
                        </p:par>
                      </p:childTnLst>
                    </p:cTn>
                  </p:par>
                </p:childTnLst>
              </p:cTn>
              <p:nextCondLst>
                <p:cond evt="onClick" delay="0">
                  <p:tgtEl>
                    <p:spTgt spid="6"/>
                  </p:tgtEl>
                </p:cond>
              </p:nextCondLst>
            </p:seq>
            <p:audio>
              <p:cMediaNode vol="80000">
                <p:cTn id="31" fill="hold" display="0">
                  <p:stCondLst>
                    <p:cond delay="indefinite"/>
                  </p:stCondLst>
                  <p:endCondLst>
                    <p:cond evt="onStopAudio" delay="0">
                      <p:tgtEl>
                        <p:sldTgt/>
                      </p:tgtEl>
                    </p:cond>
                  </p:endCondLst>
                </p:cTn>
                <p:tgtEl>
                  <p:spTgt spid="30"/>
                </p:tgtEl>
              </p:cMediaNode>
            </p:audio>
            <p:audio>
              <p:cMediaNode vol="80000">
                <p:cTn id="32" fill="hold" display="0">
                  <p:stCondLst>
                    <p:cond delay="indefinite"/>
                  </p:stCondLst>
                  <p:endCondLst>
                    <p:cond evt="onStopAudio" delay="0">
                      <p:tgtEl>
                        <p:sldTgt/>
                      </p:tgtEl>
                    </p:cond>
                  </p:endCondLst>
                </p:cTn>
                <p:tgtEl>
                  <p:spTgt spid="37"/>
                </p:tgtEl>
              </p:cMediaNode>
            </p:audio>
            <p:audio>
              <p:cMediaNode vol="80000">
                <p:cTn id="33" fill="hold" display="0">
                  <p:stCondLst>
                    <p:cond delay="indefinite"/>
                  </p:stCondLst>
                  <p:endCondLst>
                    <p:cond evt="onStopAudio" delay="0">
                      <p:tgtEl>
                        <p:sldTgt/>
                      </p:tgtEl>
                    </p:cond>
                  </p:endCondLst>
                </p:cTn>
                <p:tgtEl>
                  <p:spTgt spid="42"/>
                </p:tgtEl>
              </p:cMediaNode>
            </p:audio>
            <p:audio>
              <p:cMediaNode vol="80000">
                <p:cTn id="34" fill="hold" display="0">
                  <p:stCondLst>
                    <p:cond delay="indefinite"/>
                  </p:stCondLst>
                  <p:endCondLst>
                    <p:cond evt="onStopAudio" delay="0">
                      <p:tgtEl>
                        <p:sldTgt/>
                      </p:tgtEl>
                    </p:cond>
                  </p:endCondLst>
                </p:cTn>
                <p:tgtEl>
                  <p:spTgt spid="44"/>
                </p:tgtEl>
              </p:cMediaNode>
            </p:audio>
            <p:seq concurrent="1" nextAc="seek">
              <p:cTn id="35" restart="whenNotActive" fill="hold" evtFilter="cancelBubble" nodeType="interactiveSeq">
                <p:stCondLst>
                  <p:cond evt="onClick" delay="0">
                    <p:tgtEl>
                      <p:spTgt spid="31"/>
                    </p:tgtEl>
                  </p:cond>
                </p:stCondLst>
                <p:endSync evt="end" delay="0">
                  <p:rtn val="all"/>
                </p:endSync>
                <p:childTnLst>
                  <p:par>
                    <p:cTn id="36" fill="hold">
                      <p:stCondLst>
                        <p:cond delay="0"/>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32"/>
                                        </p:tgtEl>
                                        <p:attrNameLst>
                                          <p:attrName>style.visibility</p:attrName>
                                        </p:attrNameLst>
                                      </p:cBhvr>
                                      <p:to>
                                        <p:strVal val="visible"/>
                                      </p:to>
                                    </p:set>
                                    <p:animEffect transition="in" filter="wipe(down)">
                                      <p:cBhvr>
                                        <p:cTn id="40" dur="500"/>
                                        <p:tgtEl>
                                          <p:spTgt spid="32"/>
                                        </p:tgtEl>
                                      </p:cBhvr>
                                    </p:animEffect>
                                  </p:childTnLst>
                                </p:cTn>
                              </p:par>
                              <p:par>
                                <p:cTn id="41" presetID="2" presetClass="mediacall" presetSubtype="0" fill="hold" nodeType="withEffect">
                                  <p:stCondLst>
                                    <p:cond delay="0"/>
                                  </p:stCondLst>
                                  <p:childTnLst>
                                    <p:cmd type="call" cmd="togglePause">
                                      <p:cBhvr>
                                        <p:cTn id="42" dur="1" fill="hold"/>
                                        <p:tgtEl>
                                          <p:spTgt spid="44"/>
                                        </p:tgtEl>
                                      </p:cBhvr>
                                    </p:cmd>
                                  </p:childTnLst>
                                </p:cTn>
                              </p:par>
                            </p:childTnLst>
                          </p:cTn>
                        </p:par>
                      </p:childTnLst>
                    </p:cTn>
                  </p:par>
                </p:childTnLst>
              </p:cTn>
              <p:nextCondLst>
                <p:cond evt="onClick" delay="0">
                  <p:tgtEl>
                    <p:spTgt spid="31"/>
                  </p:tgtEl>
                </p:cond>
              </p:nextCondLst>
            </p:seq>
            <p:seq concurrent="1" nextAc="seek">
              <p:cTn id="43" restart="whenNotActive" fill="hold" evtFilter="cancelBubble" nodeType="interactiveSeq">
                <p:stCondLst>
                  <p:cond evt="onClick" delay="0">
                    <p:tgtEl>
                      <p:spTgt spid="34"/>
                    </p:tgtEl>
                  </p:cond>
                </p:stCondLst>
                <p:endSync evt="end" delay="0">
                  <p:rtn val="all"/>
                </p:endSync>
                <p:childTnLst>
                  <p:par>
                    <p:cTn id="44" fill="hold">
                      <p:stCondLst>
                        <p:cond delay="0"/>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35"/>
                                        </p:tgtEl>
                                        <p:attrNameLst>
                                          <p:attrName>style.visibility</p:attrName>
                                        </p:attrNameLst>
                                      </p:cBhvr>
                                      <p:to>
                                        <p:strVal val="visible"/>
                                      </p:to>
                                    </p:set>
                                    <p:animEffect transition="in" filter="wipe(down)">
                                      <p:cBhvr>
                                        <p:cTn id="48" dur="500"/>
                                        <p:tgtEl>
                                          <p:spTgt spid="35"/>
                                        </p:tgtEl>
                                      </p:cBhvr>
                                    </p:animEffect>
                                  </p:childTnLst>
                                </p:cTn>
                              </p:par>
                              <p:par>
                                <p:cTn id="49" presetID="1" presetClass="mediacall" presetSubtype="0" fill="hold" nodeType="withEffect">
                                  <p:stCondLst>
                                    <p:cond delay="0"/>
                                  </p:stCondLst>
                                  <p:childTnLst>
                                    <p:cmd type="call" cmd="playFrom(0.0)">
                                      <p:cBhvr>
                                        <p:cTn id="50" dur="2992" fill="hold"/>
                                        <p:tgtEl>
                                          <p:spTgt spid="42"/>
                                        </p:tgtEl>
                                      </p:cBhvr>
                                    </p:cmd>
                                  </p:childTnLst>
                                </p:cTn>
                              </p:par>
                            </p:childTnLst>
                          </p:cTn>
                        </p:par>
                      </p:childTnLst>
                    </p:cTn>
                  </p:par>
                </p:childTnLst>
              </p:cTn>
              <p:nextCondLst>
                <p:cond evt="onClick" delay="0">
                  <p:tgtEl>
                    <p:spTgt spid="34"/>
                  </p:tgtEl>
                </p:cond>
              </p:nextCondLst>
            </p:seq>
          </p:childTnLst>
        </p:cTn>
      </p:par>
    </p:tnLst>
    <p:bldLst>
      <p:bldP spid="25" grpId="0" animBg="1"/>
      <p:bldP spid="26" grpId="0" animBg="1"/>
      <p:bldP spid="32" grpId="0" animBg="1"/>
      <p:bldP spid="3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3215950">
            <a:off x="-515220" y="-1130476"/>
            <a:ext cx="4456085" cy="4318351"/>
          </a:xfrm>
          <a:prstGeom prst="rect">
            <a:avLst/>
          </a:prstGeom>
        </p:spPr>
      </p:pic>
      <p:sp>
        <p:nvSpPr>
          <p:cNvPr id="4" name="AutoShape 4"/>
          <p:cNvSpPr/>
          <p:nvPr/>
        </p:nvSpPr>
        <p:spPr>
          <a:xfrm>
            <a:off x="-490714" y="5037455"/>
            <a:ext cx="19149227" cy="5337974"/>
          </a:xfrm>
          <a:prstGeom prst="rect">
            <a:avLst/>
          </a:prstGeom>
          <a:solidFill>
            <a:srgbClr val="E0D2EF"/>
          </a:solidFill>
        </p:spPr>
      </p:sp>
      <p:pic>
        <p:nvPicPr>
          <p:cNvPr id="23" name="Picture 23"/>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16364615" y="3619500"/>
            <a:ext cx="1185564" cy="1161852"/>
          </a:xfrm>
          <a:prstGeom prst="rect">
            <a:avLst/>
          </a:prstGeom>
        </p:spPr>
      </p:pic>
      <p:pic>
        <p:nvPicPr>
          <p:cNvPr id="24" name="Picture 24"/>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972386" y="5778020"/>
            <a:ext cx="1236580" cy="1191614"/>
          </a:xfrm>
          <a:prstGeom prst="rect">
            <a:avLst/>
          </a:prstGeom>
        </p:spPr>
      </p:pic>
      <p:grpSp>
        <p:nvGrpSpPr>
          <p:cNvPr id="27" name="Group 10"/>
          <p:cNvGrpSpPr/>
          <p:nvPr/>
        </p:nvGrpSpPr>
        <p:grpSpPr>
          <a:xfrm>
            <a:off x="675231" y="317705"/>
            <a:ext cx="16984499" cy="1015795"/>
            <a:chOff x="0" y="229920"/>
            <a:chExt cx="22645999" cy="1354392"/>
          </a:xfrm>
        </p:grpSpPr>
        <p:sp>
          <p:nvSpPr>
            <p:cNvPr id="28" name="AutoShape 11"/>
            <p:cNvSpPr/>
            <p:nvPr/>
          </p:nvSpPr>
          <p:spPr>
            <a:xfrm>
              <a:off x="0" y="1584312"/>
              <a:ext cx="22645999" cy="0"/>
            </a:xfrm>
            <a:prstGeom prst="line">
              <a:avLst/>
            </a:prstGeom>
            <a:ln w="12700" cap="rnd">
              <a:solidFill>
                <a:srgbClr val="000000"/>
              </a:solidFill>
              <a:prstDash val="solid"/>
              <a:headEnd type="none" w="sm" len="sm"/>
              <a:tailEnd type="none" w="sm" len="sm"/>
            </a:ln>
          </p:spPr>
        </p:sp>
        <p:sp>
          <p:nvSpPr>
            <p:cNvPr id="29" name="TextBox 12"/>
            <p:cNvSpPr txBox="1"/>
            <p:nvPr/>
          </p:nvSpPr>
          <p:spPr>
            <a:xfrm>
              <a:off x="2044980" y="229920"/>
              <a:ext cx="18844514" cy="1079441"/>
            </a:xfrm>
            <a:prstGeom prst="rect">
              <a:avLst/>
            </a:prstGeom>
          </p:spPr>
          <p:txBody>
            <a:bodyPr lIns="0" tIns="0" rIns="0" bIns="0" rtlCol="0" anchor="t">
              <a:spAutoFit/>
            </a:bodyPr>
            <a:lstStyle/>
            <a:p>
              <a:pPr algn="ctr">
                <a:lnSpc>
                  <a:spcPts val="6875"/>
                </a:lnSpc>
              </a:pPr>
              <a:r>
                <a:rPr lang="en-US" sz="5000" b="1" smtClean="0">
                  <a:solidFill>
                    <a:srgbClr val="171717"/>
                  </a:solidFill>
                  <a:latin typeface="Arial" panose="020B0604020202020204" pitchFamily="34" charset="0"/>
                  <a:cs typeface="Arial" panose="020B0604020202020204" pitchFamily="34" charset="0"/>
                </a:rPr>
                <a:t>BÀI TẬP TRẮC NGHIỆM</a:t>
              </a:r>
              <a:endParaRPr lang="en-US" sz="5000" b="1">
                <a:solidFill>
                  <a:srgbClr val="171717"/>
                </a:solidFill>
                <a:latin typeface="Arial" panose="020B0604020202020204" pitchFamily="34" charset="0"/>
                <a:cs typeface="Arial" panose="020B0604020202020204" pitchFamily="34" charset="0"/>
              </a:endParaRPr>
            </a:p>
          </p:txBody>
        </p:sp>
      </p:grpSp>
      <p:sp>
        <p:nvSpPr>
          <p:cNvPr id="31" name="Rectangle 30"/>
          <p:cNvSpPr/>
          <p:nvPr/>
        </p:nvSpPr>
        <p:spPr>
          <a:xfrm>
            <a:off x="1622681" y="1333500"/>
            <a:ext cx="11102719" cy="901593"/>
          </a:xfrm>
          <a:prstGeom prst="rect">
            <a:avLst/>
          </a:prstGeom>
        </p:spPr>
        <p:txBody>
          <a:bodyPr wrap="none">
            <a:spAutoFit/>
          </a:bodyPr>
          <a:lstStyle/>
          <a:p>
            <a:pPr algn="just">
              <a:lnSpc>
                <a:spcPct val="150000"/>
              </a:lnSpc>
              <a:spcAft>
                <a:spcPts val="800"/>
              </a:spcAft>
            </a:pPr>
            <a:r>
              <a:rPr lang="en-US" sz="4000" b="1" dirty="0" err="1">
                <a:latin typeface="Arial" panose="020B0604020202020204" pitchFamily="34" charset="0"/>
                <a:ea typeface="Calibri" panose="020F0502020204030204" pitchFamily="34" charset="0"/>
                <a:cs typeface="Arial" panose="020B0604020202020204" pitchFamily="34" charset="0"/>
              </a:rPr>
              <a:t>Câu</a:t>
            </a:r>
            <a:r>
              <a:rPr lang="en-US" sz="4000" b="1" dirty="0">
                <a:latin typeface="Arial" panose="020B0604020202020204" pitchFamily="34" charset="0"/>
                <a:ea typeface="Calibri" panose="020F0502020204030204" pitchFamily="34" charset="0"/>
                <a:cs typeface="Arial" panose="020B0604020202020204" pitchFamily="34" charset="0"/>
              </a:rPr>
              <a:t> 3. </a:t>
            </a:r>
            <a:r>
              <a:rPr lang="en-US" sz="4000" dirty="0">
                <a:latin typeface="Arial" panose="020B0604020202020204" pitchFamily="34" charset="0"/>
                <a:ea typeface="Calibri" panose="020F0502020204030204" pitchFamily="34" charset="0"/>
                <a:cs typeface="Arial" panose="020B0604020202020204" pitchFamily="34" charset="0"/>
              </a:rPr>
              <a:t>Cho </a:t>
            </a:r>
            <a:r>
              <a:rPr lang="en-US" sz="4000" dirty="0" err="1">
                <a:latin typeface="Arial" panose="020B0604020202020204" pitchFamily="34" charset="0"/>
                <a:ea typeface="Calibri" panose="020F0502020204030204" pitchFamily="34" charset="0"/>
                <a:cs typeface="Arial" panose="020B0604020202020204" pitchFamily="34" charset="0"/>
              </a:rPr>
              <a:t>đại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lượng</a:t>
            </a:r>
            <a:r>
              <a:rPr lang="en-US" sz="4000" dirty="0">
                <a:latin typeface="Arial" panose="020B0604020202020204" pitchFamily="34" charset="0"/>
                <a:ea typeface="Calibri" panose="020F0502020204030204" pitchFamily="34" charset="0"/>
                <a:cs typeface="Arial" panose="020B0604020202020204" pitchFamily="34" charset="0"/>
              </a:rPr>
              <a:t> x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y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bảng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giá</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trị</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sau</a:t>
            </a:r>
            <a:r>
              <a:rPr lang="en-US" sz="4000" dirty="0">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2" name="Rectangle 1"/>
          <p:cNvSpPr/>
          <p:nvPr/>
        </p:nvSpPr>
        <p:spPr>
          <a:xfrm>
            <a:off x="4453732" y="5223485"/>
            <a:ext cx="14493070" cy="901593"/>
          </a:xfrm>
          <a:prstGeom prst="rect">
            <a:avLst/>
          </a:prstGeom>
        </p:spPr>
        <p:txBody>
          <a:bodyPr wrap="none">
            <a:spAutoFit/>
          </a:bodyPr>
          <a:lstStyle/>
          <a:p>
            <a:pPr>
              <a:lnSpc>
                <a:spcPct val="150000"/>
              </a:lnSpc>
              <a:spcBef>
                <a:spcPts val="600"/>
              </a:spcBef>
              <a:spcAft>
                <a:spcPts val="800"/>
              </a:spcAft>
            </a:pPr>
            <a:r>
              <a:rPr lang="vi-VN" sz="4000" dirty="0">
                <a:ea typeface="Calibri" panose="020F0502020204030204" pitchFamily="34" charset="0"/>
                <a:cs typeface="Arial" panose="020B0604020202020204" pitchFamily="34" charset="0"/>
              </a:rPr>
              <a:t>x và y là hai đại lượng tỉ lệ thuận với nhau theo hệ số tỉ lệ 2348</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p:sp>
        <p:nvSpPr>
          <p:cNvPr id="5" name="Rectangle 4"/>
          <p:cNvSpPr/>
          <p:nvPr/>
        </p:nvSpPr>
        <p:spPr>
          <a:xfrm>
            <a:off x="4473105" y="6569214"/>
            <a:ext cx="10847841" cy="707886"/>
          </a:xfrm>
          <a:prstGeom prst="rect">
            <a:avLst/>
          </a:prstGeom>
        </p:spPr>
        <p:txBody>
          <a:bodyPr wrap="none">
            <a:spAutoFit/>
          </a:bodyPr>
          <a:lstStyle/>
          <a:p>
            <a:r>
              <a:rPr lang="vi-VN" sz="4000" dirty="0">
                <a:ea typeface="Calibri" panose="020F0502020204030204" pitchFamily="34" charset="0"/>
                <a:cs typeface="Arial" panose="020B0604020202020204" pitchFamily="34" charset="0"/>
              </a:rPr>
              <a:t>x và y là hai đại lượng tỉ lệ thuận theo hệ số 95</a:t>
            </a:r>
            <a:endParaRPr lang="en-US" sz="4000" dirty="0">
              <a:latin typeface="Arial" panose="020B0604020202020204" pitchFamily="34" charset="0"/>
              <a:cs typeface="Arial" panose="020B0604020202020204" pitchFamily="34" charset="0"/>
            </a:endParaRPr>
          </a:p>
        </p:txBody>
      </p:sp>
      <p:sp>
        <p:nvSpPr>
          <p:cNvPr id="6" name="Rectangle 5"/>
          <p:cNvSpPr/>
          <p:nvPr/>
        </p:nvSpPr>
        <p:spPr>
          <a:xfrm>
            <a:off x="4473105" y="7747107"/>
            <a:ext cx="7566495" cy="901593"/>
          </a:xfrm>
          <a:prstGeom prst="rect">
            <a:avLst/>
          </a:prstGeom>
        </p:spPr>
        <p:txBody>
          <a:bodyPr wrap="none">
            <a:spAutoFit/>
          </a:bodyPr>
          <a:lstStyle/>
          <a:p>
            <a:pPr>
              <a:lnSpc>
                <a:spcPct val="150000"/>
              </a:lnSpc>
              <a:spcBef>
                <a:spcPts val="600"/>
              </a:spcBef>
              <a:spcAft>
                <a:spcPts val="800"/>
              </a:spcAft>
            </a:pPr>
            <a:r>
              <a:rPr lang="nl-NL" sz="4000" dirty="0">
                <a:latin typeface="Arial" panose="020B0604020202020204" pitchFamily="34" charset="0"/>
                <a:ea typeface="Calibri" panose="020F0502020204030204" pitchFamily="34" charset="0"/>
                <a:cs typeface="Arial" panose="020B0604020202020204" pitchFamily="34" charset="0"/>
              </a:rPr>
              <a:t>x và y không tỉ lệ thuận với nhau</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p:sp>
        <p:nvSpPr>
          <p:cNvPr id="7" name="Rectangle 6"/>
          <p:cNvSpPr/>
          <p:nvPr/>
        </p:nvSpPr>
        <p:spPr>
          <a:xfrm>
            <a:off x="4529343" y="9029700"/>
            <a:ext cx="8085868" cy="901593"/>
          </a:xfrm>
          <a:prstGeom prst="rect">
            <a:avLst/>
          </a:prstGeom>
        </p:spPr>
        <p:txBody>
          <a:bodyPr wrap="none">
            <a:spAutoFit/>
          </a:bodyPr>
          <a:lstStyle/>
          <a:p>
            <a:pPr>
              <a:lnSpc>
                <a:spcPct val="150000"/>
              </a:lnSpc>
              <a:spcBef>
                <a:spcPts val="600"/>
              </a:spcBef>
              <a:spcAft>
                <a:spcPts val="800"/>
              </a:spcAft>
            </a:pPr>
            <a:r>
              <a:rPr lang="nl-NL" sz="4000" dirty="0">
                <a:latin typeface="Arial" panose="020B0604020202020204" pitchFamily="34" charset="0"/>
                <a:ea typeface="Calibri" panose="020F0502020204030204" pitchFamily="34" charset="0"/>
                <a:cs typeface="Arial" panose="020B0604020202020204" pitchFamily="34" charset="0"/>
              </a:rPr>
              <a:t>y và x tỉ lệ thuận theo hệ số tỉ lệ </a:t>
            </a:r>
            <a:r>
              <a:rPr lang="nl-NL" sz="4000" dirty="0" smtClean="0">
                <a:latin typeface="Arial" panose="020B0604020202020204" pitchFamily="34" charset="0"/>
                <a:ea typeface="Calibri" panose="020F0502020204030204" pitchFamily="34" charset="0"/>
                <a:cs typeface="Arial" panose="020B0604020202020204" pitchFamily="34" charset="0"/>
              </a:rPr>
              <a:t>59</a:t>
            </a:r>
            <a:endParaRPr lang="nl-NL" sz="4000" dirty="0">
              <a:latin typeface="Arial" panose="020B0604020202020204" pitchFamily="34" charset="0"/>
              <a:ea typeface="Calibri" panose="020F0502020204030204" pitchFamily="34" charset="0"/>
              <a:cs typeface="Arial" panose="020B0604020202020204" pitchFamily="34" charset="0"/>
            </a:endParaRPr>
          </a:p>
        </p:txBody>
      </p:sp>
      <p:pic>
        <p:nvPicPr>
          <p:cNvPr id="8" name="Picture 7"/>
          <p:cNvPicPr>
            <a:picLocks noChangeAspect="1"/>
          </p:cNvPicPr>
          <p:nvPr/>
        </p:nvPicPr>
        <p:blipFill>
          <a:blip r:embed="rId11"/>
          <a:stretch>
            <a:fillRect/>
          </a:stretch>
        </p:blipFill>
        <p:spPr>
          <a:xfrm>
            <a:off x="3060208" y="5161684"/>
            <a:ext cx="1237595" cy="1201016"/>
          </a:xfrm>
          <a:prstGeom prst="rect">
            <a:avLst/>
          </a:prstGeom>
        </p:spPr>
      </p:pic>
      <p:sp>
        <p:nvSpPr>
          <p:cNvPr id="25" name="Oval 24"/>
          <p:cNvSpPr/>
          <p:nvPr/>
        </p:nvSpPr>
        <p:spPr>
          <a:xfrm>
            <a:off x="3083913" y="5198885"/>
            <a:ext cx="1143000" cy="1012784"/>
          </a:xfrm>
          <a:prstGeom prst="ellipse">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nl-NL" sz="4000">
                <a:solidFill>
                  <a:prstClr val="black"/>
                </a:solidFill>
                <a:latin typeface="Arial" panose="020B0604020202020204" pitchFamily="34" charset="0"/>
                <a:ea typeface="Calibri" panose="020F0502020204030204" pitchFamily="34" charset="0"/>
                <a:cs typeface="Arial" panose="020B0604020202020204" pitchFamily="34" charset="0"/>
              </a:rPr>
              <a:t>A</a:t>
            </a:r>
            <a:endParaRPr lang="en-US" sz="4000">
              <a:solidFill>
                <a:prstClr val="black"/>
              </a:solidFill>
            </a:endParaRPr>
          </a:p>
        </p:txBody>
      </p:sp>
      <p:pic>
        <p:nvPicPr>
          <p:cNvPr id="26"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2">
                  <p14:trim end="5158"/>
                </p14:media>
              </p:ext>
            </p:extLst>
          </p:nvPr>
        </p:nvPicPr>
        <p:blipFill>
          <a:blip r:embed="rId12"/>
          <a:stretch>
            <a:fillRect/>
          </a:stretch>
        </p:blipFill>
        <p:spPr>
          <a:xfrm>
            <a:off x="-1205408" y="2202252"/>
            <a:ext cx="609600" cy="609600"/>
          </a:xfrm>
          <a:prstGeom prst="rect">
            <a:avLst/>
          </a:prstGeom>
        </p:spPr>
      </p:pic>
      <p:pic>
        <p:nvPicPr>
          <p:cNvPr id="9" name="Picture 8"/>
          <p:cNvPicPr>
            <a:picLocks noChangeAspect="1"/>
          </p:cNvPicPr>
          <p:nvPr/>
        </p:nvPicPr>
        <p:blipFill>
          <a:blip r:embed="rId13"/>
          <a:stretch>
            <a:fillRect/>
          </a:stretch>
        </p:blipFill>
        <p:spPr>
          <a:xfrm>
            <a:off x="3060208" y="6438900"/>
            <a:ext cx="1237595" cy="1194920"/>
          </a:xfrm>
          <a:prstGeom prst="rect">
            <a:avLst/>
          </a:prstGeom>
        </p:spPr>
      </p:pic>
      <p:sp>
        <p:nvSpPr>
          <p:cNvPr id="30" name="Oval 29"/>
          <p:cNvSpPr/>
          <p:nvPr/>
        </p:nvSpPr>
        <p:spPr>
          <a:xfrm>
            <a:off x="3094494" y="6477418"/>
            <a:ext cx="1143000" cy="1012784"/>
          </a:xfrm>
          <a:prstGeom prst="ellipse">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vi-VN" sz="4000" dirty="0" smtClean="0">
                <a:solidFill>
                  <a:prstClr val="black"/>
                </a:solidFill>
                <a:ea typeface="Calibri" panose="020F0502020204030204" pitchFamily="34" charset="0"/>
                <a:cs typeface="Arial" panose="020B0604020202020204" pitchFamily="34" charset="0"/>
              </a:rPr>
              <a:t>B</a:t>
            </a:r>
            <a:endParaRPr lang="en-US" sz="4000" dirty="0">
              <a:solidFill>
                <a:prstClr val="black"/>
              </a:solidFill>
            </a:endParaRPr>
          </a:p>
        </p:txBody>
      </p:sp>
      <p:pic>
        <p:nvPicPr>
          <p:cNvPr id="37"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2">
                  <p14:trim end="5158"/>
                </p14:media>
              </p:ext>
            </p:extLst>
          </p:nvPr>
        </p:nvPicPr>
        <p:blipFill>
          <a:blip r:embed="rId12"/>
          <a:stretch>
            <a:fillRect/>
          </a:stretch>
        </p:blipFill>
        <p:spPr>
          <a:xfrm>
            <a:off x="-1307584" y="2947895"/>
            <a:ext cx="609600" cy="609600"/>
          </a:xfrm>
          <a:prstGeom prst="rect">
            <a:avLst/>
          </a:prstGeom>
        </p:spPr>
      </p:pic>
      <p:pic>
        <p:nvPicPr>
          <p:cNvPr id="10" name="Picture 9"/>
          <p:cNvPicPr>
            <a:picLocks noChangeAspect="1"/>
          </p:cNvPicPr>
          <p:nvPr/>
        </p:nvPicPr>
        <p:blipFill>
          <a:blip r:embed="rId14"/>
          <a:stretch>
            <a:fillRect/>
          </a:stretch>
        </p:blipFill>
        <p:spPr>
          <a:xfrm>
            <a:off x="3060208" y="7733024"/>
            <a:ext cx="1257648" cy="1220476"/>
          </a:xfrm>
          <a:prstGeom prst="rect">
            <a:avLst/>
          </a:prstGeom>
        </p:spPr>
      </p:pic>
      <p:sp>
        <p:nvSpPr>
          <p:cNvPr id="41" name="Oval 40"/>
          <p:cNvSpPr/>
          <p:nvPr/>
        </p:nvSpPr>
        <p:spPr>
          <a:xfrm>
            <a:off x="3107505" y="7733024"/>
            <a:ext cx="1143000" cy="1086834"/>
          </a:xfrm>
          <a:prstGeom prst="ellipse">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dirty="0" smtClean="0">
                <a:solidFill>
                  <a:prstClr val="black"/>
                </a:solidFill>
                <a:cs typeface="Arial" panose="020B0604020202020204" pitchFamily="34" charset="0"/>
              </a:rPr>
              <a:t>C</a:t>
            </a:r>
            <a:endParaRPr lang="en-US" sz="4000" dirty="0">
              <a:solidFill>
                <a:prstClr val="black"/>
              </a:solidFill>
            </a:endParaRPr>
          </a:p>
        </p:txBody>
      </p:sp>
      <p:pic>
        <p:nvPicPr>
          <p:cNvPr id="42" name="Tieng-yeah-tre-con-www_nhacchuongvui_com.mp3">
            <a:hlinkClick r:id="" action="ppaction://media"/>
          </p:cNvPr>
          <p:cNvPicPr>
            <a:picLocks noChangeAspect="1"/>
          </p:cNvPicPr>
          <p:nvPr>
            <a:audioFile r:link="rId1"/>
            <p:extLst>
              <p:ext uri="{DAA4B4D4-6D71-4841-9C94-3DE7FCFB9230}">
                <p14:media xmlns:p14="http://schemas.microsoft.com/office/powerpoint/2010/main" r:embed="rId3">
                  <p14:trim end="1414"/>
                </p14:media>
              </p:ext>
            </p:extLst>
          </p:nvPr>
        </p:nvPicPr>
        <p:blipFill>
          <a:blip r:embed="rId15"/>
          <a:stretch>
            <a:fillRect/>
          </a:stretch>
        </p:blipFill>
        <p:spPr>
          <a:xfrm>
            <a:off x="-1176833" y="803176"/>
            <a:ext cx="609600" cy="609600"/>
          </a:xfrm>
          <a:prstGeom prst="rect">
            <a:avLst/>
          </a:prstGeom>
        </p:spPr>
      </p:pic>
      <p:pic>
        <p:nvPicPr>
          <p:cNvPr id="11" name="Picture 10"/>
          <p:cNvPicPr>
            <a:picLocks noChangeAspect="1"/>
          </p:cNvPicPr>
          <p:nvPr/>
        </p:nvPicPr>
        <p:blipFill>
          <a:blip r:embed="rId16"/>
          <a:stretch>
            <a:fillRect/>
          </a:stretch>
        </p:blipFill>
        <p:spPr>
          <a:xfrm>
            <a:off x="3060208" y="9029700"/>
            <a:ext cx="1237595" cy="1201016"/>
          </a:xfrm>
          <a:prstGeom prst="rect">
            <a:avLst/>
          </a:prstGeom>
        </p:spPr>
      </p:pic>
      <p:sp>
        <p:nvSpPr>
          <p:cNvPr id="43" name="Oval 42"/>
          <p:cNvSpPr/>
          <p:nvPr/>
        </p:nvSpPr>
        <p:spPr>
          <a:xfrm>
            <a:off x="3083913" y="9052704"/>
            <a:ext cx="1143000" cy="1012784"/>
          </a:xfrm>
          <a:prstGeom prst="ellipse">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vi-VN" sz="4000" dirty="0" smtClean="0">
                <a:solidFill>
                  <a:prstClr val="black"/>
                </a:solidFill>
                <a:ea typeface="Calibri" panose="020F0502020204030204" pitchFamily="34" charset="0"/>
                <a:cs typeface="Arial" panose="020B0604020202020204" pitchFamily="34" charset="0"/>
              </a:rPr>
              <a:t>D</a:t>
            </a:r>
            <a:endParaRPr lang="en-US" sz="4000" dirty="0">
              <a:solidFill>
                <a:prstClr val="black"/>
              </a:solidFill>
            </a:endParaRPr>
          </a:p>
        </p:txBody>
      </p:sp>
      <p:pic>
        <p:nvPicPr>
          <p:cNvPr id="44"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2">
                  <p14:trim end="5158"/>
                </p14:media>
              </p:ext>
            </p:extLst>
          </p:nvPr>
        </p:nvPicPr>
        <p:blipFill>
          <a:blip r:embed="rId12"/>
          <a:stretch>
            <a:fillRect/>
          </a:stretch>
        </p:blipFill>
        <p:spPr>
          <a:xfrm>
            <a:off x="-1275218" y="3766661"/>
            <a:ext cx="609600" cy="609600"/>
          </a:xfrm>
          <a:prstGeom prst="rect">
            <a:avLst/>
          </a:prstGeom>
        </p:spPr>
      </p:pic>
      <p:graphicFrame>
        <p:nvGraphicFramePr>
          <p:cNvPr id="12" name="Table 11"/>
          <p:cNvGraphicFramePr>
            <a:graphicFrameLocks noGrp="1"/>
          </p:cNvGraphicFramePr>
          <p:nvPr>
            <p:extLst>
              <p:ext uri="{D42A27DB-BD31-4B8C-83A1-F6EECF244321}">
                <p14:modId xmlns:p14="http://schemas.microsoft.com/office/powerpoint/2010/main" val="3555083116"/>
              </p:ext>
            </p:extLst>
          </p:nvPr>
        </p:nvGraphicFramePr>
        <p:xfrm>
          <a:off x="2683839" y="2363470"/>
          <a:ext cx="13183638" cy="1927860"/>
        </p:xfrm>
        <a:graphic>
          <a:graphicData uri="http://schemas.openxmlformats.org/drawingml/2006/table">
            <a:tbl>
              <a:tblPr firstRow="1" firstCol="1" bandRow="1"/>
              <a:tblGrid>
                <a:gridCol w="2197273">
                  <a:extLst>
                    <a:ext uri="{9D8B030D-6E8A-4147-A177-3AD203B41FA5}">
                      <a16:colId xmlns="" xmlns:a16="http://schemas.microsoft.com/office/drawing/2014/main" val="2393708513"/>
                    </a:ext>
                  </a:extLst>
                </a:gridCol>
                <a:gridCol w="2197273">
                  <a:extLst>
                    <a:ext uri="{9D8B030D-6E8A-4147-A177-3AD203B41FA5}">
                      <a16:colId xmlns="" xmlns:a16="http://schemas.microsoft.com/office/drawing/2014/main" val="2825823799"/>
                    </a:ext>
                  </a:extLst>
                </a:gridCol>
                <a:gridCol w="2197273">
                  <a:extLst>
                    <a:ext uri="{9D8B030D-6E8A-4147-A177-3AD203B41FA5}">
                      <a16:colId xmlns="" xmlns:a16="http://schemas.microsoft.com/office/drawing/2014/main" val="3002437117"/>
                    </a:ext>
                  </a:extLst>
                </a:gridCol>
                <a:gridCol w="2197273">
                  <a:extLst>
                    <a:ext uri="{9D8B030D-6E8A-4147-A177-3AD203B41FA5}">
                      <a16:colId xmlns="" xmlns:a16="http://schemas.microsoft.com/office/drawing/2014/main" val="1623363629"/>
                    </a:ext>
                  </a:extLst>
                </a:gridCol>
                <a:gridCol w="2197273">
                  <a:extLst>
                    <a:ext uri="{9D8B030D-6E8A-4147-A177-3AD203B41FA5}">
                      <a16:colId xmlns="" xmlns:a16="http://schemas.microsoft.com/office/drawing/2014/main" val="729420717"/>
                    </a:ext>
                  </a:extLst>
                </a:gridCol>
                <a:gridCol w="2197273">
                  <a:extLst>
                    <a:ext uri="{9D8B030D-6E8A-4147-A177-3AD203B41FA5}">
                      <a16:colId xmlns="" xmlns:a16="http://schemas.microsoft.com/office/drawing/2014/main" val="2716915353"/>
                    </a:ext>
                  </a:extLst>
                </a:gridCol>
              </a:tblGrid>
              <a:tr h="684113">
                <a:tc>
                  <a:txBody>
                    <a:bodyPr/>
                    <a:lstStyle/>
                    <a:p>
                      <a:pPr algn="ctr">
                        <a:lnSpc>
                          <a:spcPct val="150000"/>
                        </a:lnSpc>
                        <a:spcAft>
                          <a:spcPts val="800"/>
                        </a:spcAft>
                      </a:pPr>
                      <a:r>
                        <a:rPr lang="en-US" sz="3800" b="1" dirty="0">
                          <a:effectLst/>
                          <a:latin typeface="Arial" panose="020B0604020202020204" pitchFamily="34" charset="0"/>
                          <a:ea typeface="Times New Roman" panose="02020603050405020304" pitchFamily="18" charset="0"/>
                          <a:cs typeface="Arial" panose="020B0604020202020204" pitchFamily="34" charset="0"/>
                        </a:rPr>
                        <a:t>x</a:t>
                      </a:r>
                      <a:endParaRPr lang="en-US" sz="38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lnSpc>
                          <a:spcPct val="150000"/>
                        </a:lnSpc>
                        <a:spcAft>
                          <a:spcPts val="800"/>
                        </a:spcAft>
                      </a:pPr>
                      <a:r>
                        <a:rPr lang="en-US" sz="3800">
                          <a:effectLst/>
                          <a:latin typeface="Arial" panose="020B0604020202020204" pitchFamily="34" charset="0"/>
                          <a:ea typeface="Times New Roman" panose="02020603050405020304" pitchFamily="18" charset="0"/>
                          <a:cs typeface="Arial" panose="020B0604020202020204" pitchFamily="34" charset="0"/>
                        </a:rPr>
                        <a:t>-5</a:t>
                      </a:r>
                      <a:endParaRPr lang="en-US" sz="38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3800" dirty="0">
                          <a:effectLst/>
                          <a:latin typeface="Arial" panose="020B0604020202020204" pitchFamily="34" charset="0"/>
                          <a:ea typeface="Times New Roman" panose="02020603050405020304" pitchFamily="18" charset="0"/>
                          <a:cs typeface="Arial" panose="020B0604020202020204" pitchFamily="34" charset="0"/>
                        </a:rPr>
                        <a:t>-1</a:t>
                      </a:r>
                      <a:endParaRPr lang="en-US" sz="38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3800">
                          <a:effectLst/>
                          <a:latin typeface="Arial" panose="020B0604020202020204" pitchFamily="34" charset="0"/>
                          <a:ea typeface="Times New Roman" panose="02020603050405020304" pitchFamily="18" charset="0"/>
                          <a:cs typeface="Arial" panose="020B0604020202020204" pitchFamily="34" charset="0"/>
                        </a:rPr>
                        <a:t>2</a:t>
                      </a:r>
                      <a:endParaRPr lang="en-US" sz="38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3800">
                          <a:effectLst/>
                          <a:latin typeface="Arial" panose="020B0604020202020204" pitchFamily="34" charset="0"/>
                          <a:ea typeface="Times New Roman" panose="02020603050405020304" pitchFamily="18" charset="0"/>
                          <a:cs typeface="Arial" panose="020B0604020202020204" pitchFamily="34" charset="0"/>
                        </a:rPr>
                        <a:t>3.5</a:t>
                      </a:r>
                      <a:endParaRPr lang="en-US" sz="38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3800">
                          <a:effectLst/>
                          <a:latin typeface="Arial" panose="020B0604020202020204" pitchFamily="34" charset="0"/>
                          <a:ea typeface="Times New Roman" panose="02020603050405020304" pitchFamily="18" charset="0"/>
                          <a:cs typeface="Arial" panose="020B0604020202020204" pitchFamily="34" charset="0"/>
                        </a:rPr>
                        <a:t>6.8</a:t>
                      </a:r>
                      <a:endParaRPr lang="en-US" sz="38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117265498"/>
                  </a:ext>
                </a:extLst>
              </a:tr>
              <a:tr h="684113">
                <a:tc>
                  <a:txBody>
                    <a:bodyPr/>
                    <a:lstStyle/>
                    <a:p>
                      <a:pPr algn="ctr">
                        <a:lnSpc>
                          <a:spcPct val="150000"/>
                        </a:lnSpc>
                        <a:spcAft>
                          <a:spcPts val="800"/>
                        </a:spcAft>
                      </a:pPr>
                      <a:r>
                        <a:rPr lang="en-US" sz="3800" b="1" dirty="0">
                          <a:effectLst/>
                          <a:latin typeface="Arial" panose="020B0604020202020204" pitchFamily="34" charset="0"/>
                          <a:ea typeface="Times New Roman" panose="02020603050405020304" pitchFamily="18" charset="0"/>
                          <a:cs typeface="Arial" panose="020B0604020202020204" pitchFamily="34" charset="0"/>
                        </a:rPr>
                        <a:t>y</a:t>
                      </a:r>
                      <a:endParaRPr lang="en-US" sz="38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lnSpc>
                          <a:spcPct val="150000"/>
                        </a:lnSpc>
                        <a:spcAft>
                          <a:spcPts val="800"/>
                        </a:spcAft>
                      </a:pPr>
                      <a:r>
                        <a:rPr lang="en-US" sz="3800">
                          <a:effectLst/>
                          <a:latin typeface="Arial" panose="020B0604020202020204" pitchFamily="34" charset="0"/>
                          <a:ea typeface="Times New Roman" panose="02020603050405020304" pitchFamily="18" charset="0"/>
                          <a:cs typeface="Arial" panose="020B0604020202020204" pitchFamily="34" charset="0"/>
                        </a:rPr>
                        <a:t>-12.5</a:t>
                      </a:r>
                      <a:endParaRPr lang="en-US" sz="38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3800">
                          <a:effectLst/>
                          <a:latin typeface="Arial" panose="020B0604020202020204" pitchFamily="34" charset="0"/>
                          <a:ea typeface="Times New Roman" panose="02020603050405020304" pitchFamily="18" charset="0"/>
                          <a:cs typeface="Arial" panose="020B0604020202020204" pitchFamily="34" charset="0"/>
                        </a:rPr>
                        <a:t>-2.5</a:t>
                      </a:r>
                      <a:endParaRPr lang="en-US" sz="38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3800">
                          <a:effectLst/>
                          <a:latin typeface="Arial" panose="020B0604020202020204" pitchFamily="34" charset="0"/>
                          <a:ea typeface="Times New Roman" panose="02020603050405020304" pitchFamily="18" charset="0"/>
                          <a:cs typeface="Arial" panose="020B0604020202020204" pitchFamily="34" charset="0"/>
                        </a:rPr>
                        <a:t>5</a:t>
                      </a:r>
                      <a:endParaRPr lang="en-US" sz="38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3800">
                          <a:effectLst/>
                          <a:latin typeface="Arial" panose="020B0604020202020204" pitchFamily="34" charset="0"/>
                          <a:ea typeface="Times New Roman" panose="02020603050405020304" pitchFamily="18" charset="0"/>
                          <a:cs typeface="Arial" panose="020B0604020202020204" pitchFamily="34" charset="0"/>
                        </a:rPr>
                        <a:t>8.75</a:t>
                      </a:r>
                      <a:endParaRPr lang="en-US" sz="38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3800" dirty="0">
                          <a:effectLst/>
                          <a:latin typeface="Arial" panose="020B0604020202020204" pitchFamily="34" charset="0"/>
                          <a:ea typeface="Times New Roman" panose="02020603050405020304" pitchFamily="18" charset="0"/>
                          <a:cs typeface="Arial" panose="020B0604020202020204" pitchFamily="34" charset="0"/>
                        </a:rPr>
                        <a:t>16.32</a:t>
                      </a:r>
                      <a:endParaRPr lang="en-US" sz="38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3794154570"/>
                  </a:ext>
                </a:extLst>
              </a:tr>
            </a:tbl>
          </a:graphicData>
        </a:graphic>
      </p:graphicFrame>
      <p:sp>
        <p:nvSpPr>
          <p:cNvPr id="13" name="Rectangle 12"/>
          <p:cNvSpPr/>
          <p:nvPr/>
        </p:nvSpPr>
        <p:spPr>
          <a:xfrm>
            <a:off x="1635899" y="4000500"/>
            <a:ext cx="6288901" cy="1015663"/>
          </a:xfrm>
          <a:prstGeom prst="rect">
            <a:avLst/>
          </a:prstGeom>
        </p:spPr>
        <p:txBody>
          <a:bodyPr wrap="none">
            <a:spAutoFit/>
          </a:bodyPr>
          <a:lstStyle/>
          <a:p>
            <a:pPr algn="just">
              <a:lnSpc>
                <a:spcPct val="150000"/>
              </a:lnSpc>
              <a:spcAft>
                <a:spcPts val="800"/>
              </a:spcAft>
            </a:pPr>
            <a:r>
              <a:rPr lang="en-US" sz="4000" dirty="0" err="1">
                <a:solidFill>
                  <a:srgbClr val="000000"/>
                </a:solidFill>
                <a:latin typeface="Arial" panose="020B0604020202020204" pitchFamily="34" charset="0"/>
                <a:ea typeface="Calibri" panose="020F0502020204030204" pitchFamily="34" charset="0"/>
                <a:cs typeface="Arial" panose="020B0604020202020204" pitchFamily="34" charset="0"/>
              </a:rPr>
              <a:t>Kết</a:t>
            </a:r>
            <a:r>
              <a:rPr lang="en-US" sz="40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latin typeface="Arial" panose="020B0604020202020204" pitchFamily="34" charset="0"/>
                <a:ea typeface="Calibri" panose="020F0502020204030204" pitchFamily="34" charset="0"/>
                <a:cs typeface="Arial" panose="020B0604020202020204" pitchFamily="34" charset="0"/>
              </a:rPr>
              <a:t>luận</a:t>
            </a:r>
            <a:r>
              <a:rPr lang="en-US" sz="40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latin typeface="Arial" panose="020B0604020202020204" pitchFamily="34" charset="0"/>
                <a:ea typeface="Calibri" panose="020F0502020204030204" pitchFamily="34" charset="0"/>
                <a:cs typeface="Arial" panose="020B0604020202020204" pitchFamily="34" charset="0"/>
              </a:rPr>
              <a:t>nào</a:t>
            </a:r>
            <a:r>
              <a:rPr lang="en-US" sz="40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latin typeface="Arial" panose="020B0604020202020204" pitchFamily="34" charset="0"/>
                <a:ea typeface="Calibri" panose="020F0502020204030204" pitchFamily="34" charset="0"/>
                <a:cs typeface="Arial" panose="020B0604020202020204" pitchFamily="34" charset="0"/>
              </a:rPr>
              <a:t>sau</a:t>
            </a:r>
            <a:r>
              <a:rPr lang="en-US" sz="40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latin typeface="Arial" panose="020B0604020202020204" pitchFamily="34" charset="0"/>
                <a:ea typeface="Calibri" panose="020F0502020204030204" pitchFamily="34" charset="0"/>
                <a:cs typeface="Arial" panose="020B0604020202020204" pitchFamily="34" charset="0"/>
              </a:rPr>
              <a:t>đây</a:t>
            </a:r>
            <a:r>
              <a:rPr lang="en-US" sz="40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000000"/>
                </a:solidFill>
                <a:latin typeface="Arial" panose="020B0604020202020204" pitchFamily="34" charset="0"/>
                <a:ea typeface="Calibri" panose="020F0502020204030204" pitchFamily="34" charset="0"/>
                <a:cs typeface="Arial" panose="020B0604020202020204" pitchFamily="34" charset="0"/>
              </a:rPr>
              <a:t>đúng</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32"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rot="3215950">
            <a:off x="15005234" y="7772118"/>
            <a:ext cx="4456085" cy="4318351"/>
          </a:xfrm>
          <a:prstGeom prst="rect">
            <a:avLst/>
          </a:prstGeom>
        </p:spPr>
      </p:pic>
    </p:spTree>
    <p:extLst>
      <p:ext uri="{BB962C8B-B14F-4D97-AF65-F5344CB8AC3E}">
        <p14:creationId xmlns:p14="http://schemas.microsoft.com/office/powerpoint/2010/main" val="25005691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mediacall" presetSubtype="0" fill="hold" nodeType="clickEffect">
                                  <p:stCondLst>
                                    <p:cond delay="0"/>
                                  </p:stCondLst>
                                  <p:childTnLst>
                                    <p:cmd type="call" cmd="stop">
                                      <p:cBhvr>
                                        <p:cTn id="6" dur="1" fill="hold"/>
                                        <p:tgtEl>
                                          <p:spTgt spid="42"/>
                                        </p:tgtEl>
                                      </p:cBhvr>
                                    </p:cmd>
                                  </p:childTnLst>
                                </p:cTn>
                              </p:par>
                            </p:childTnLst>
                          </p:cTn>
                        </p:par>
                      </p:childTnLst>
                    </p:cTn>
                  </p:par>
                  <p:par>
                    <p:cTn id="7" fill="hold">
                      <p:stCondLst>
                        <p:cond delay="indefinite"/>
                      </p:stCondLst>
                      <p:childTnLst>
                        <p:par>
                          <p:cTn id="8" fill="hold">
                            <p:stCondLst>
                              <p:cond delay="0"/>
                            </p:stCondLst>
                            <p:childTnLst>
                              <p:par>
                                <p:cTn id="9" presetID="3" presetClass="mediacall" presetSubtype="0" fill="hold" nodeType="clickEffect">
                                  <p:stCondLst>
                                    <p:cond delay="0"/>
                                  </p:stCondLst>
                                  <p:childTnLst>
                                    <p:cmd type="call" cmd="stop">
                                      <p:cBhvr>
                                        <p:cTn id="10" dur="1" fill="hold"/>
                                        <p:tgtEl>
                                          <p:spTgt spid="42"/>
                                        </p:tgtEl>
                                      </p:cBhvr>
                                    </p:cmd>
                                  </p:childTnLst>
                                </p:cTn>
                              </p:par>
                            </p:childTnLst>
                          </p:cTn>
                        </p:par>
                      </p:childTnLst>
                    </p:cTn>
                  </p:par>
                  <p:par>
                    <p:cTn id="11" fill="hold">
                      <p:stCondLst>
                        <p:cond delay="indefinite"/>
                      </p:stCondLst>
                      <p:childTnLst>
                        <p:par>
                          <p:cTn id="12" fill="hold">
                            <p:stCondLst>
                              <p:cond delay="0"/>
                            </p:stCondLst>
                            <p:childTnLst>
                              <p:par>
                                <p:cTn id="13" presetID="3" presetClass="mediacall" presetSubtype="0" fill="hold" nodeType="clickEffect">
                                  <p:stCondLst>
                                    <p:cond delay="0"/>
                                  </p:stCondLst>
                                  <p:childTnLst>
                                    <p:cmd type="call" cmd="stop">
                                      <p:cBhvr>
                                        <p:cTn id="14" dur="1" fill="hold"/>
                                        <p:tgtEl>
                                          <p:spTgt spid="4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8"/>
                    </p:tgtEl>
                  </p:cond>
                </p:stCondLst>
                <p:endSync evt="end" delay="0">
                  <p:rtn val="all"/>
                </p:endSync>
                <p:childTnLst>
                  <p:par>
                    <p:cTn id="16" fill="hold">
                      <p:stCondLst>
                        <p:cond delay="0"/>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fade">
                                      <p:cBhvr>
                                        <p:cTn id="20" dur="500"/>
                                        <p:tgtEl>
                                          <p:spTgt spid="25"/>
                                        </p:tgtEl>
                                      </p:cBhvr>
                                    </p:animEffect>
                                  </p:childTnLst>
                                </p:cTn>
                              </p:par>
                              <p:par>
                                <p:cTn id="21" presetID="1" presetClass="mediacall" presetSubtype="0" fill="hold" nodeType="withEffect">
                                  <p:stCondLst>
                                    <p:cond delay="0"/>
                                  </p:stCondLst>
                                  <p:childTnLst>
                                    <p:cmd type="call" cmd="playFrom(0.0)">
                                      <p:cBhvr>
                                        <p:cTn id="22" dur="2992" fill="hold"/>
                                        <p:tgtEl>
                                          <p:spTgt spid="26"/>
                                        </p:tgtEl>
                                      </p:cBhvr>
                                    </p:cmd>
                                  </p:childTnLst>
                                </p:cTn>
                              </p:par>
                            </p:childTnLst>
                          </p:cTn>
                        </p:par>
                      </p:childTnLst>
                    </p:cTn>
                  </p:par>
                </p:childTnLst>
              </p:cTn>
              <p:nextCondLst>
                <p:cond evt="onClick" delay="0">
                  <p:tgtEl>
                    <p:spTgt spid="8"/>
                  </p:tgtEl>
                </p:cond>
              </p:nextCondLst>
            </p:seq>
            <p:audio>
              <p:cMediaNode vol="80000">
                <p:cTn id="23" fill="hold" display="0">
                  <p:stCondLst>
                    <p:cond delay="indefinite"/>
                  </p:stCondLst>
                  <p:endCondLst>
                    <p:cond evt="onStopAudio" delay="0">
                      <p:tgtEl>
                        <p:sldTgt/>
                      </p:tgtEl>
                    </p:cond>
                  </p:endCondLst>
                </p:cTn>
                <p:tgtEl>
                  <p:spTgt spid="26"/>
                </p:tgtEl>
              </p:cMediaNode>
            </p:audio>
            <p:seq concurrent="1" nextAc="seek">
              <p:cTn id="24" restart="whenNotActive" fill="hold" evtFilter="cancelBubble" nodeType="interactiveSeq">
                <p:stCondLst>
                  <p:cond evt="onClick" delay="0">
                    <p:tgtEl>
                      <p:spTgt spid="9"/>
                    </p:tgtEl>
                  </p:cond>
                </p:stCondLst>
                <p:endSync evt="end" delay="0">
                  <p:rtn val="all"/>
                </p:endSync>
                <p:childTnLst>
                  <p:par>
                    <p:cTn id="25" fill="hold">
                      <p:stCondLst>
                        <p:cond delay="0"/>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barn(inVertical)">
                                      <p:cBhvr>
                                        <p:cTn id="29" dur="500"/>
                                        <p:tgtEl>
                                          <p:spTgt spid="30"/>
                                        </p:tgtEl>
                                      </p:cBhvr>
                                    </p:animEffect>
                                  </p:childTnLst>
                                </p:cTn>
                              </p:par>
                              <p:par>
                                <p:cTn id="30" presetID="1" presetClass="mediacall" presetSubtype="0" fill="hold" nodeType="withEffect">
                                  <p:stCondLst>
                                    <p:cond delay="0"/>
                                  </p:stCondLst>
                                  <p:childTnLst>
                                    <p:cmd type="call" cmd="playFrom(0.0)">
                                      <p:cBhvr>
                                        <p:cTn id="31" dur="2992" fill="hold"/>
                                        <p:tgtEl>
                                          <p:spTgt spid="37"/>
                                        </p:tgtEl>
                                      </p:cBhvr>
                                    </p:cmd>
                                  </p:childTnLst>
                                </p:cTn>
                              </p:par>
                            </p:childTnLst>
                          </p:cTn>
                        </p:par>
                      </p:childTnLst>
                    </p:cTn>
                  </p:par>
                </p:childTnLst>
              </p:cTn>
              <p:nextCondLst>
                <p:cond evt="onClick" delay="0">
                  <p:tgtEl>
                    <p:spTgt spid="9"/>
                  </p:tgtEl>
                </p:cond>
              </p:nextCondLst>
            </p:seq>
            <p:audio>
              <p:cMediaNode vol="80000">
                <p:cTn id="32" fill="hold" display="0">
                  <p:stCondLst>
                    <p:cond delay="indefinite"/>
                  </p:stCondLst>
                  <p:endCondLst>
                    <p:cond evt="onStopAudio" delay="0">
                      <p:tgtEl>
                        <p:sldTgt/>
                      </p:tgtEl>
                    </p:cond>
                  </p:endCondLst>
                </p:cTn>
                <p:tgtEl>
                  <p:spTgt spid="37"/>
                </p:tgtEl>
              </p:cMediaNode>
            </p:audio>
            <p:audio>
              <p:cMediaNode vol="80000">
                <p:cTn id="33" fill="hold" display="0">
                  <p:stCondLst>
                    <p:cond delay="indefinite"/>
                  </p:stCondLst>
                  <p:endCondLst>
                    <p:cond evt="onStopAudio" delay="0">
                      <p:tgtEl>
                        <p:sldTgt/>
                      </p:tgtEl>
                    </p:cond>
                  </p:endCondLst>
                </p:cTn>
                <p:tgtEl>
                  <p:spTgt spid="42"/>
                </p:tgtEl>
              </p:cMediaNode>
            </p:audio>
            <p:seq concurrent="1" nextAc="seek">
              <p:cTn id="34" restart="whenNotActive" fill="hold" evtFilter="cancelBubble" nodeType="interactiveSeq">
                <p:stCondLst>
                  <p:cond evt="onClick" delay="0">
                    <p:tgtEl>
                      <p:spTgt spid="11"/>
                    </p:tgtEl>
                  </p:cond>
                </p:stCondLst>
                <p:endSync evt="end" delay="0">
                  <p:rtn val="all"/>
                </p:endSync>
                <p:childTnLst>
                  <p:par>
                    <p:cTn id="35" fill="hold">
                      <p:stCondLst>
                        <p:cond delay="0"/>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43"/>
                                        </p:tgtEl>
                                        <p:attrNameLst>
                                          <p:attrName>style.visibility</p:attrName>
                                        </p:attrNameLst>
                                      </p:cBhvr>
                                      <p:to>
                                        <p:strVal val="visible"/>
                                      </p:to>
                                    </p:set>
                                    <p:animEffect transition="in" filter="fade">
                                      <p:cBhvr>
                                        <p:cTn id="39" dur="500"/>
                                        <p:tgtEl>
                                          <p:spTgt spid="43"/>
                                        </p:tgtEl>
                                      </p:cBhvr>
                                    </p:animEffect>
                                  </p:childTnLst>
                                </p:cTn>
                              </p:par>
                              <p:par>
                                <p:cTn id="40" presetID="1" presetClass="mediacall" presetSubtype="0" fill="hold" nodeType="withEffect">
                                  <p:stCondLst>
                                    <p:cond delay="0"/>
                                  </p:stCondLst>
                                  <p:childTnLst>
                                    <p:cmd type="call" cmd="playFrom(0.0)">
                                      <p:cBhvr>
                                        <p:cTn id="41" dur="2992" fill="hold"/>
                                        <p:tgtEl>
                                          <p:spTgt spid="44"/>
                                        </p:tgtEl>
                                      </p:cBhvr>
                                    </p:cmd>
                                  </p:childTnLst>
                                </p:cTn>
                              </p:par>
                            </p:childTnLst>
                          </p:cTn>
                        </p:par>
                      </p:childTnLst>
                    </p:cTn>
                  </p:par>
                </p:childTnLst>
              </p:cTn>
              <p:nextCondLst>
                <p:cond evt="onClick" delay="0">
                  <p:tgtEl>
                    <p:spTgt spid="11"/>
                  </p:tgtEl>
                </p:cond>
              </p:nextCondLst>
            </p:seq>
            <p:seq concurrent="1" nextAc="seek">
              <p:cTn id="42" restart="whenNotActive" fill="hold" evtFilter="cancelBubble" nodeType="interactiveSeq">
                <p:stCondLst>
                  <p:cond evt="onClick" delay="0">
                    <p:tgtEl>
                      <p:spTgt spid="10"/>
                    </p:tgtEl>
                  </p:cond>
                </p:stCondLst>
                <p:endSync evt="end" delay="0">
                  <p:rtn val="all"/>
                </p:endSync>
                <p:childTnLst>
                  <p:par>
                    <p:cTn id="43" fill="hold">
                      <p:stCondLst>
                        <p:cond delay="0"/>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41"/>
                                        </p:tgtEl>
                                        <p:attrNameLst>
                                          <p:attrName>style.visibility</p:attrName>
                                        </p:attrNameLst>
                                      </p:cBhvr>
                                      <p:to>
                                        <p:strVal val="visible"/>
                                      </p:to>
                                    </p:set>
                                    <p:animEffect transition="in" filter="wipe(down)">
                                      <p:cBhvr>
                                        <p:cTn id="47" dur="500"/>
                                        <p:tgtEl>
                                          <p:spTgt spid="41"/>
                                        </p:tgtEl>
                                      </p:cBhvr>
                                    </p:animEffect>
                                  </p:childTnLst>
                                </p:cTn>
                              </p:par>
                              <p:par>
                                <p:cTn id="48" presetID="2" presetClass="mediacall" presetSubtype="0" fill="hold" nodeType="withEffect">
                                  <p:stCondLst>
                                    <p:cond delay="0"/>
                                  </p:stCondLst>
                                  <p:childTnLst>
                                    <p:cmd type="call" cmd="togglePause">
                                      <p:cBhvr>
                                        <p:cTn id="49" dur="1" fill="hold"/>
                                        <p:tgtEl>
                                          <p:spTgt spid="42"/>
                                        </p:tgtEl>
                                      </p:cBhvr>
                                    </p:cmd>
                                  </p:childTnLst>
                                </p:cTn>
                              </p:par>
                            </p:childTnLst>
                          </p:cTn>
                        </p:par>
                      </p:childTnLst>
                    </p:cTn>
                  </p:par>
                </p:childTnLst>
              </p:cTn>
              <p:nextCondLst>
                <p:cond evt="onClick" delay="0">
                  <p:tgtEl>
                    <p:spTgt spid="10"/>
                  </p:tgtEl>
                </p:cond>
              </p:nextCondLst>
            </p:seq>
            <p:audio>
              <p:cMediaNode vol="80000">
                <p:cTn id="50" fill="hold" display="0">
                  <p:stCondLst>
                    <p:cond delay="indefinite"/>
                  </p:stCondLst>
                  <p:endCondLst>
                    <p:cond evt="onStopAudio" delay="0">
                      <p:tgtEl>
                        <p:sldTgt/>
                      </p:tgtEl>
                    </p:cond>
                  </p:endCondLst>
                </p:cTn>
                <p:tgtEl>
                  <p:spTgt spid="44"/>
                </p:tgtEl>
              </p:cMediaNode>
            </p:audio>
          </p:childTnLst>
        </p:cTn>
      </p:par>
    </p:tnLst>
    <p:bldLst>
      <p:bldP spid="25" grpId="0" animBg="1"/>
      <p:bldP spid="30" grpId="0" animBg="1"/>
      <p:bldP spid="41" grpId="0" animBg="1"/>
      <p:bldP spid="4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3215950">
            <a:off x="-515220" y="-1130476"/>
            <a:ext cx="4456085" cy="4318351"/>
          </a:xfrm>
          <a:prstGeom prst="rect">
            <a:avLst/>
          </a:prstGeom>
        </p:spPr>
      </p:pic>
      <p:sp>
        <p:nvSpPr>
          <p:cNvPr id="4" name="AutoShape 4"/>
          <p:cNvSpPr/>
          <p:nvPr/>
        </p:nvSpPr>
        <p:spPr>
          <a:xfrm>
            <a:off x="-533400" y="4134776"/>
            <a:ext cx="19149227" cy="6272090"/>
          </a:xfrm>
          <a:prstGeom prst="rect">
            <a:avLst/>
          </a:prstGeom>
          <a:solidFill>
            <a:srgbClr val="E0D2EF"/>
          </a:solidFill>
        </p:spPr>
      </p:sp>
      <p:pic>
        <p:nvPicPr>
          <p:cNvPr id="23" name="Picture 23"/>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14935200" y="7781996"/>
            <a:ext cx="1785754" cy="1750038"/>
          </a:xfrm>
          <a:prstGeom prst="rect">
            <a:avLst/>
          </a:prstGeom>
        </p:spPr>
      </p:pic>
      <p:pic>
        <p:nvPicPr>
          <p:cNvPr id="24" name="Picture 24"/>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472808" y="3247137"/>
            <a:ext cx="1809647" cy="1743842"/>
          </a:xfrm>
          <a:prstGeom prst="rect">
            <a:avLst/>
          </a:prstGeom>
        </p:spPr>
      </p:pic>
      <p:grpSp>
        <p:nvGrpSpPr>
          <p:cNvPr id="27" name="Group 10"/>
          <p:cNvGrpSpPr/>
          <p:nvPr/>
        </p:nvGrpSpPr>
        <p:grpSpPr>
          <a:xfrm>
            <a:off x="675231" y="317705"/>
            <a:ext cx="16984499" cy="1015795"/>
            <a:chOff x="0" y="229920"/>
            <a:chExt cx="22645999" cy="1354392"/>
          </a:xfrm>
        </p:grpSpPr>
        <p:sp>
          <p:nvSpPr>
            <p:cNvPr id="28" name="AutoShape 11"/>
            <p:cNvSpPr/>
            <p:nvPr/>
          </p:nvSpPr>
          <p:spPr>
            <a:xfrm>
              <a:off x="0" y="1584312"/>
              <a:ext cx="22645999" cy="0"/>
            </a:xfrm>
            <a:prstGeom prst="line">
              <a:avLst/>
            </a:prstGeom>
            <a:ln w="12700" cap="rnd">
              <a:solidFill>
                <a:srgbClr val="000000"/>
              </a:solidFill>
              <a:prstDash val="solid"/>
              <a:headEnd type="none" w="sm" len="sm"/>
              <a:tailEnd type="none" w="sm" len="sm"/>
            </a:ln>
          </p:spPr>
        </p:sp>
        <p:sp>
          <p:nvSpPr>
            <p:cNvPr id="29" name="TextBox 12"/>
            <p:cNvSpPr txBox="1"/>
            <p:nvPr/>
          </p:nvSpPr>
          <p:spPr>
            <a:xfrm>
              <a:off x="2044980" y="229920"/>
              <a:ext cx="18844514" cy="1079441"/>
            </a:xfrm>
            <a:prstGeom prst="rect">
              <a:avLst/>
            </a:prstGeom>
          </p:spPr>
          <p:txBody>
            <a:bodyPr lIns="0" tIns="0" rIns="0" bIns="0" rtlCol="0" anchor="t">
              <a:spAutoFit/>
            </a:bodyPr>
            <a:lstStyle/>
            <a:p>
              <a:pPr algn="ctr">
                <a:lnSpc>
                  <a:spcPts val="6875"/>
                </a:lnSpc>
              </a:pPr>
              <a:r>
                <a:rPr lang="en-US" sz="5000" b="1" smtClean="0">
                  <a:solidFill>
                    <a:srgbClr val="171717"/>
                  </a:solidFill>
                  <a:latin typeface="Arial" panose="020B0604020202020204" pitchFamily="34" charset="0"/>
                  <a:cs typeface="Arial" panose="020B0604020202020204" pitchFamily="34" charset="0"/>
                </a:rPr>
                <a:t>BÀI TẬP TRẮC NGHIỆM</a:t>
              </a:r>
              <a:endParaRPr lang="en-US" sz="5000" b="1">
                <a:solidFill>
                  <a:srgbClr val="171717"/>
                </a:solidFill>
                <a:latin typeface="Arial" panose="020B0604020202020204" pitchFamily="34" charset="0"/>
                <a:cs typeface="Arial" panose="020B0604020202020204" pitchFamily="34" charset="0"/>
              </a:endParaRPr>
            </a:p>
          </p:txBody>
        </p:sp>
      </p:grpSp>
      <mc:AlternateContent xmlns:mc="http://schemas.openxmlformats.org/markup-compatibility/2006" xmlns:a14="http://schemas.microsoft.com/office/drawing/2010/main">
        <mc:Choice Requires="a14">
          <p:sp>
            <p:nvSpPr>
              <p:cNvPr id="33" name="Rectangle 32"/>
              <p:cNvSpPr/>
              <p:nvPr/>
            </p:nvSpPr>
            <p:spPr>
              <a:xfrm>
                <a:off x="5982782" y="4732764"/>
                <a:ext cx="1454244" cy="1118255"/>
              </a:xfrm>
              <a:prstGeom prst="rect">
                <a:avLst/>
              </a:prstGeom>
            </p:spPr>
            <p:txBody>
              <a:bodyPr wrap="none">
                <a:spAutoFit/>
              </a:bodyPr>
              <a:lstStyle/>
              <a:p>
                <a:pPr algn="just">
                  <a:lnSpc>
                    <a:spcPct val="150000"/>
                  </a:lnSpc>
                  <a:spcAft>
                    <a:spcPts val="800"/>
                  </a:spcAft>
                </a:pPr>
                <a14:m>
                  <m:oMathPara xmlns:m="http://schemas.openxmlformats.org/officeDocument/2006/math">
                    <m:oMathParaPr>
                      <m:jc m:val="centerGroup"/>
                    </m:oMathParaPr>
                    <m:oMath xmlns:m="http://schemas.openxmlformats.org/officeDocument/2006/math">
                      <m:r>
                        <m:rPr>
                          <m:nor/>
                        </m:rPr>
                        <a:rPr lang="en-US" sz="4000">
                          <a:latin typeface="Arial" panose="020B0604020202020204" pitchFamily="34" charset="0"/>
                          <a:ea typeface="Calibri" panose="020F0502020204030204" pitchFamily="34" charset="0"/>
                          <a:cs typeface="Arial" panose="020B0604020202020204" pitchFamily="34" charset="0"/>
                        </a:rPr>
                        <m:t>x</m:t>
                      </m:r>
                      <m:r>
                        <m:rPr>
                          <m:nor/>
                        </m:rPr>
                        <a:rPr lang="en-US" sz="4000">
                          <a:latin typeface="Arial" panose="020B0604020202020204" pitchFamily="34" charset="0"/>
                          <a:ea typeface="Calibri" panose="020F0502020204030204" pitchFamily="34" charset="0"/>
                          <a:cs typeface="Arial" panose="020B0604020202020204" pitchFamily="34" charset="0"/>
                        </a:rPr>
                        <m:t> = 5</m:t>
                      </m:r>
                    </m:oMath>
                  </m:oMathPara>
                </a14:m>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33" name="Rectangle 32"/>
              <p:cNvSpPr>
                <a:spLocks noRot="1" noChangeAspect="1" noMove="1" noResize="1" noEditPoints="1" noAdjustHandles="1" noChangeArrowheads="1" noChangeShapeType="1" noTextEdit="1"/>
              </p:cNvSpPr>
              <p:nvPr/>
            </p:nvSpPr>
            <p:spPr>
              <a:xfrm>
                <a:off x="5982782" y="4732764"/>
                <a:ext cx="1454244" cy="1118255"/>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Rectangle 37"/>
              <p:cNvSpPr/>
              <p:nvPr/>
            </p:nvSpPr>
            <p:spPr>
              <a:xfrm>
                <a:off x="6055456" y="6856049"/>
                <a:ext cx="1754006" cy="7078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nor/>
                        </m:rPr>
                        <a:rPr lang="en-US" sz="4000">
                          <a:latin typeface="Arial" panose="020B0604020202020204" pitchFamily="34" charset="0"/>
                          <a:ea typeface="Times New Roman" panose="02020603050405020304" pitchFamily="18" charset="0"/>
                        </a:rPr>
                        <m:t>x</m:t>
                      </m:r>
                      <m:r>
                        <m:rPr>
                          <m:nor/>
                        </m:rPr>
                        <a:rPr lang="en-US" sz="4000">
                          <a:latin typeface="Arial" panose="020B0604020202020204" pitchFamily="34" charset="0"/>
                          <a:ea typeface="Times New Roman" panose="02020603050405020304" pitchFamily="18" charset="0"/>
                        </a:rPr>
                        <m:t> = −4</m:t>
                      </m:r>
                    </m:oMath>
                  </m:oMathPara>
                </a14:m>
                <a:endParaRPr lang="en-US" sz="4000" dirty="0">
                  <a:solidFill>
                    <a:prstClr val="black"/>
                  </a:solidFill>
                  <a:latin typeface="Arial" panose="020B0604020202020204" pitchFamily="34" charset="0"/>
                  <a:cs typeface="Arial" panose="020B0604020202020204" pitchFamily="34" charset="0"/>
                </a:endParaRPr>
              </a:p>
            </p:txBody>
          </p:sp>
        </mc:Choice>
        <mc:Fallback xmlns="">
          <p:sp>
            <p:nvSpPr>
              <p:cNvPr id="38" name="Rectangle 37"/>
              <p:cNvSpPr>
                <a:spLocks noRot="1" noChangeAspect="1" noMove="1" noResize="1" noEditPoints="1" noAdjustHandles="1" noChangeArrowheads="1" noChangeShapeType="1" noTextEdit="1"/>
              </p:cNvSpPr>
              <p:nvPr/>
            </p:nvSpPr>
            <p:spPr>
              <a:xfrm>
                <a:off x="6055456" y="6856049"/>
                <a:ext cx="1754006" cy="707886"/>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Rectangle 38"/>
              <p:cNvSpPr/>
              <p:nvPr/>
            </p:nvSpPr>
            <p:spPr>
              <a:xfrm>
                <a:off x="11885794" y="4872230"/>
                <a:ext cx="1754006" cy="7078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nor/>
                        </m:rPr>
                        <a:rPr lang="en-US" sz="4000">
                          <a:latin typeface="Arial" panose="020B0604020202020204" pitchFamily="34" charset="0"/>
                          <a:ea typeface="Times New Roman" panose="02020603050405020304" pitchFamily="18" charset="0"/>
                        </a:rPr>
                        <m:t>x</m:t>
                      </m:r>
                      <m:r>
                        <m:rPr>
                          <m:nor/>
                        </m:rPr>
                        <a:rPr lang="en-US" sz="4000">
                          <a:latin typeface="Arial" panose="020B0604020202020204" pitchFamily="34" charset="0"/>
                          <a:ea typeface="Times New Roman" panose="02020603050405020304" pitchFamily="18" charset="0"/>
                        </a:rPr>
                        <m:t> = −5</m:t>
                      </m:r>
                    </m:oMath>
                  </m:oMathPara>
                </a14:m>
                <a:endParaRPr lang="en-US" sz="4000" dirty="0">
                  <a:solidFill>
                    <a:prstClr val="black"/>
                  </a:solidFill>
                  <a:latin typeface="Arial" panose="020B0604020202020204" pitchFamily="34" charset="0"/>
                  <a:cs typeface="Arial" panose="020B0604020202020204" pitchFamily="34" charset="0"/>
                </a:endParaRPr>
              </a:p>
            </p:txBody>
          </p:sp>
        </mc:Choice>
        <mc:Fallback xmlns="">
          <p:sp>
            <p:nvSpPr>
              <p:cNvPr id="39" name="Rectangle 38"/>
              <p:cNvSpPr>
                <a:spLocks noRot="1" noChangeAspect="1" noMove="1" noResize="1" noEditPoints="1" noAdjustHandles="1" noChangeArrowheads="1" noChangeShapeType="1" noTextEdit="1"/>
              </p:cNvSpPr>
              <p:nvPr/>
            </p:nvSpPr>
            <p:spPr>
              <a:xfrm>
                <a:off x="11885794" y="4872230"/>
                <a:ext cx="1754006" cy="707886"/>
              </a:xfrm>
              <a:prstGeom prst="rect">
                <a:avLst/>
              </a:prstGeom>
              <a:blipFill>
                <a:blip r:embed="rId1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 name="Rectangle 39"/>
              <p:cNvSpPr/>
              <p:nvPr/>
            </p:nvSpPr>
            <p:spPr>
              <a:xfrm>
                <a:off x="11921032" y="6849519"/>
                <a:ext cx="1426993" cy="7078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nor/>
                        </m:rPr>
                        <a:rPr lang="en-US" sz="4000">
                          <a:latin typeface="Arial" panose="020B0604020202020204" pitchFamily="34" charset="0"/>
                          <a:ea typeface="Times New Roman" panose="02020603050405020304" pitchFamily="18" charset="0"/>
                        </a:rPr>
                        <m:t>x</m:t>
                      </m:r>
                      <m:r>
                        <m:rPr>
                          <m:nor/>
                        </m:rPr>
                        <a:rPr lang="en-US" sz="4000">
                          <a:latin typeface="Arial" panose="020B0604020202020204" pitchFamily="34" charset="0"/>
                          <a:ea typeface="Times New Roman" panose="02020603050405020304" pitchFamily="18" charset="0"/>
                        </a:rPr>
                        <m:t> = 4</m:t>
                      </m:r>
                    </m:oMath>
                  </m:oMathPara>
                </a14:m>
                <a:endParaRPr lang="en-US" sz="4000" dirty="0">
                  <a:solidFill>
                    <a:prstClr val="black"/>
                  </a:solidFill>
                </a:endParaRPr>
              </a:p>
            </p:txBody>
          </p:sp>
        </mc:Choice>
        <mc:Fallback xmlns="">
          <p:sp>
            <p:nvSpPr>
              <p:cNvPr id="40" name="Rectangle 39"/>
              <p:cNvSpPr>
                <a:spLocks noRot="1" noChangeAspect="1" noMove="1" noResize="1" noEditPoints="1" noAdjustHandles="1" noChangeArrowheads="1" noChangeShapeType="1" noTextEdit="1"/>
              </p:cNvSpPr>
              <p:nvPr/>
            </p:nvSpPr>
            <p:spPr>
              <a:xfrm>
                <a:off x="11921032" y="6849519"/>
                <a:ext cx="1426993" cy="707886"/>
              </a:xfrm>
              <a:prstGeom prst="rect">
                <a:avLst/>
              </a:prstGeom>
              <a:blipFill>
                <a:blip r:embed="rId14"/>
                <a:stretch>
                  <a:fillRect/>
                </a:stretch>
              </a:blipFill>
            </p:spPr>
            <p:txBody>
              <a:bodyPr/>
              <a:lstStyle/>
              <a:p>
                <a:r>
                  <a:rPr lang="en-US">
                    <a:noFill/>
                  </a:rPr>
                  <a:t> </a:t>
                </a:r>
              </a:p>
            </p:txBody>
          </p:sp>
        </mc:Fallback>
      </mc:AlternateContent>
      <p:pic>
        <p:nvPicPr>
          <p:cNvPr id="2" name="Picture 1"/>
          <p:cNvPicPr>
            <a:picLocks noChangeAspect="1"/>
          </p:cNvPicPr>
          <p:nvPr/>
        </p:nvPicPr>
        <p:blipFill>
          <a:blip r:embed="rId15"/>
          <a:stretch>
            <a:fillRect/>
          </a:stretch>
        </p:blipFill>
        <p:spPr>
          <a:xfrm>
            <a:off x="4653498" y="4730403"/>
            <a:ext cx="1237595" cy="1194920"/>
          </a:xfrm>
          <a:prstGeom prst="rect">
            <a:avLst/>
          </a:prstGeom>
        </p:spPr>
      </p:pic>
      <p:sp>
        <p:nvSpPr>
          <p:cNvPr id="19" name="Oval 18"/>
          <p:cNvSpPr/>
          <p:nvPr/>
        </p:nvSpPr>
        <p:spPr>
          <a:xfrm>
            <a:off x="4717585" y="4780397"/>
            <a:ext cx="1143000" cy="1012784"/>
          </a:xfrm>
          <a:prstGeom prst="ellipse">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nl-NL" sz="4000" dirty="0">
                <a:solidFill>
                  <a:prstClr val="black"/>
                </a:solidFill>
                <a:latin typeface="Arial" panose="020B0604020202020204" pitchFamily="34" charset="0"/>
                <a:ea typeface="Calibri" panose="020F0502020204030204" pitchFamily="34" charset="0"/>
                <a:cs typeface="Arial" panose="020B0604020202020204" pitchFamily="34" charset="0"/>
              </a:rPr>
              <a:t>A</a:t>
            </a:r>
            <a:endParaRPr lang="en-US" sz="4000" dirty="0">
              <a:solidFill>
                <a:prstClr val="black"/>
              </a:solidFill>
            </a:endParaRPr>
          </a:p>
        </p:txBody>
      </p:sp>
      <p:pic>
        <p:nvPicPr>
          <p:cNvPr id="20" name="Tieng-yeah-tre-con-www_nhacchuongvui_com.mp3">
            <a:hlinkClick r:id="" action="ppaction://media"/>
          </p:cNvPr>
          <p:cNvPicPr>
            <a:picLocks noChangeAspect="1"/>
          </p:cNvPicPr>
          <p:nvPr>
            <a:audioFile r:link="rId1"/>
            <p:extLst>
              <p:ext uri="{DAA4B4D4-6D71-4841-9C94-3DE7FCFB9230}">
                <p14:media xmlns:p14="http://schemas.microsoft.com/office/powerpoint/2010/main" r:embed="rId2">
                  <p14:trim end="1414"/>
                </p14:media>
              </p:ext>
            </p:extLst>
          </p:nvPr>
        </p:nvPicPr>
        <p:blipFill>
          <a:blip r:embed="rId16"/>
          <a:stretch>
            <a:fillRect/>
          </a:stretch>
        </p:blipFill>
        <p:spPr>
          <a:xfrm>
            <a:off x="-1176833" y="803176"/>
            <a:ext cx="609600" cy="609600"/>
          </a:xfrm>
          <a:prstGeom prst="rect">
            <a:avLst/>
          </a:prstGeom>
        </p:spPr>
      </p:pic>
      <p:pic>
        <p:nvPicPr>
          <p:cNvPr id="5" name="Picture 4"/>
          <p:cNvPicPr>
            <a:picLocks noChangeAspect="1"/>
          </p:cNvPicPr>
          <p:nvPr/>
        </p:nvPicPr>
        <p:blipFill>
          <a:blip r:embed="rId17"/>
          <a:stretch>
            <a:fillRect/>
          </a:stretch>
        </p:blipFill>
        <p:spPr>
          <a:xfrm>
            <a:off x="4653498" y="6609484"/>
            <a:ext cx="1237595" cy="1201016"/>
          </a:xfrm>
          <a:prstGeom prst="rect">
            <a:avLst/>
          </a:prstGeom>
        </p:spPr>
      </p:pic>
      <p:sp>
        <p:nvSpPr>
          <p:cNvPr id="22" name="Oval 21"/>
          <p:cNvSpPr/>
          <p:nvPr/>
        </p:nvSpPr>
        <p:spPr>
          <a:xfrm>
            <a:off x="4700795" y="6641605"/>
            <a:ext cx="1143000" cy="1012784"/>
          </a:xfrm>
          <a:prstGeom prst="ellipse">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vi-VN" sz="4000" smtClean="0">
                <a:solidFill>
                  <a:prstClr val="black"/>
                </a:solidFill>
                <a:cs typeface="Arial" panose="020B0604020202020204" pitchFamily="34" charset="0"/>
              </a:rPr>
              <a:t>C</a:t>
            </a:r>
            <a:endParaRPr lang="en-US" sz="4000">
              <a:solidFill>
                <a:prstClr val="black"/>
              </a:solidFill>
            </a:endParaRPr>
          </a:p>
        </p:txBody>
      </p:sp>
      <p:pic>
        <p:nvPicPr>
          <p:cNvPr id="25"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8"/>
          <a:stretch>
            <a:fillRect/>
          </a:stretch>
        </p:blipFill>
        <p:spPr>
          <a:xfrm>
            <a:off x="-1176833" y="1704196"/>
            <a:ext cx="609600" cy="609600"/>
          </a:xfrm>
          <a:prstGeom prst="rect">
            <a:avLst/>
          </a:prstGeom>
        </p:spPr>
      </p:pic>
      <p:pic>
        <p:nvPicPr>
          <p:cNvPr id="6" name="Picture 5"/>
          <p:cNvPicPr>
            <a:picLocks noChangeAspect="1"/>
          </p:cNvPicPr>
          <p:nvPr/>
        </p:nvPicPr>
        <p:blipFill>
          <a:blip r:embed="rId19"/>
          <a:stretch>
            <a:fillRect/>
          </a:stretch>
        </p:blipFill>
        <p:spPr>
          <a:xfrm>
            <a:off x="10467965" y="4706934"/>
            <a:ext cx="1243692" cy="1194920"/>
          </a:xfrm>
          <a:prstGeom prst="rect">
            <a:avLst/>
          </a:prstGeom>
        </p:spPr>
      </p:pic>
      <p:sp>
        <p:nvSpPr>
          <p:cNvPr id="26" name="Oval 25"/>
          <p:cNvSpPr/>
          <p:nvPr/>
        </p:nvSpPr>
        <p:spPr>
          <a:xfrm>
            <a:off x="10493772" y="4739902"/>
            <a:ext cx="1143000" cy="1012784"/>
          </a:xfrm>
          <a:prstGeom prst="ellipse">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vi-VN" sz="4000" smtClean="0">
                <a:solidFill>
                  <a:prstClr val="black"/>
                </a:solidFill>
                <a:ea typeface="Calibri" panose="020F0502020204030204" pitchFamily="34" charset="0"/>
                <a:cs typeface="Arial" panose="020B0604020202020204" pitchFamily="34" charset="0"/>
              </a:rPr>
              <a:t>B</a:t>
            </a:r>
            <a:endParaRPr lang="en-US" sz="4000">
              <a:solidFill>
                <a:prstClr val="black"/>
              </a:solidFill>
            </a:endParaRPr>
          </a:p>
        </p:txBody>
      </p:sp>
      <p:pic>
        <p:nvPicPr>
          <p:cNvPr id="30"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8"/>
          <a:stretch>
            <a:fillRect/>
          </a:stretch>
        </p:blipFill>
        <p:spPr>
          <a:xfrm>
            <a:off x="-1262803" y="2598967"/>
            <a:ext cx="609600" cy="609600"/>
          </a:xfrm>
          <a:prstGeom prst="rect">
            <a:avLst/>
          </a:prstGeom>
        </p:spPr>
      </p:pic>
      <p:pic>
        <p:nvPicPr>
          <p:cNvPr id="7" name="Picture 6"/>
          <p:cNvPicPr>
            <a:picLocks noChangeAspect="1"/>
          </p:cNvPicPr>
          <p:nvPr/>
        </p:nvPicPr>
        <p:blipFill>
          <a:blip r:embed="rId20"/>
          <a:stretch>
            <a:fillRect/>
          </a:stretch>
        </p:blipFill>
        <p:spPr>
          <a:xfrm>
            <a:off x="10615601" y="6604538"/>
            <a:ext cx="1237595" cy="1194920"/>
          </a:xfrm>
          <a:prstGeom prst="rect">
            <a:avLst/>
          </a:prstGeom>
        </p:spPr>
      </p:pic>
      <p:sp>
        <p:nvSpPr>
          <p:cNvPr id="37" name="Oval 36"/>
          <p:cNvSpPr/>
          <p:nvPr/>
        </p:nvSpPr>
        <p:spPr>
          <a:xfrm>
            <a:off x="10662898" y="6641605"/>
            <a:ext cx="1143000" cy="1012784"/>
          </a:xfrm>
          <a:prstGeom prst="ellipse">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vi-VN" sz="4000" dirty="0" smtClean="0">
                <a:solidFill>
                  <a:prstClr val="black"/>
                </a:solidFill>
                <a:ea typeface="Calibri" panose="020F0502020204030204" pitchFamily="34" charset="0"/>
                <a:cs typeface="Arial" panose="020B0604020202020204" pitchFamily="34" charset="0"/>
              </a:rPr>
              <a:t>D</a:t>
            </a:r>
            <a:endParaRPr lang="en-US" sz="4000" dirty="0">
              <a:solidFill>
                <a:prstClr val="black"/>
              </a:solidFill>
            </a:endParaRPr>
          </a:p>
        </p:txBody>
      </p:sp>
      <p:pic>
        <p:nvPicPr>
          <p:cNvPr id="41" name="Am-thanh-tra-loi-sai-www_nhacchuongvui_com.mp3">
            <a:hlinkClick r:id="" action="ppaction://media"/>
          </p:cNvPr>
          <p:cNvPicPr>
            <a:picLocks noChangeAspect="1"/>
          </p:cNvPicPr>
          <p:nvPr>
            <a:audioFile r:link="rId1"/>
            <p:extLst>
              <p:ext uri="{DAA4B4D4-6D71-4841-9C94-3DE7FCFB9230}">
                <p14:media xmlns:p14="http://schemas.microsoft.com/office/powerpoint/2010/main" r:embed="rId3">
                  <p14:trim end="5158"/>
                </p14:media>
              </p:ext>
            </p:extLst>
          </p:nvPr>
        </p:nvPicPr>
        <p:blipFill>
          <a:blip r:embed="rId18"/>
          <a:stretch>
            <a:fillRect/>
          </a:stretch>
        </p:blipFill>
        <p:spPr>
          <a:xfrm>
            <a:off x="-1262803" y="3470356"/>
            <a:ext cx="609600" cy="609600"/>
          </a:xfrm>
          <a:prstGeom prst="rect">
            <a:avLst/>
          </a:prstGeom>
        </p:spPr>
      </p:pic>
      <p:grpSp>
        <p:nvGrpSpPr>
          <p:cNvPr id="9" name="Group 8"/>
          <p:cNvGrpSpPr/>
          <p:nvPr/>
        </p:nvGrpSpPr>
        <p:grpSpPr>
          <a:xfrm>
            <a:off x="3478219" y="1589883"/>
            <a:ext cx="10078021" cy="1929631"/>
            <a:chOff x="2812124" y="1590822"/>
            <a:chExt cx="10078021" cy="1929631"/>
          </a:xfrm>
        </p:grpSpPr>
        <p:sp>
          <p:nvSpPr>
            <p:cNvPr id="31" name="Rectangle 30"/>
            <p:cNvSpPr/>
            <p:nvPr/>
          </p:nvSpPr>
          <p:spPr>
            <a:xfrm>
              <a:off x="2812124" y="2138506"/>
              <a:ext cx="4261103" cy="1015663"/>
            </a:xfrm>
            <a:prstGeom prst="rect">
              <a:avLst/>
            </a:prstGeom>
          </p:spPr>
          <p:txBody>
            <a:bodyPr wrap="none">
              <a:spAutoFit/>
            </a:bodyPr>
            <a:lstStyle/>
            <a:p>
              <a:pPr algn="just">
                <a:lnSpc>
                  <a:spcPct val="150000"/>
                </a:lnSpc>
                <a:spcAft>
                  <a:spcPts val="800"/>
                </a:spcAft>
              </a:pPr>
              <a:r>
                <a:rPr lang="en-US" sz="4000" b="1" dirty="0" err="1">
                  <a:latin typeface="Arial" panose="020B0604020202020204" pitchFamily="34" charset="0"/>
                  <a:ea typeface="Calibri" panose="020F0502020204030204" pitchFamily="34" charset="0"/>
                  <a:cs typeface="Arial" panose="020B0604020202020204" pitchFamily="34" charset="0"/>
                </a:rPr>
                <a:t>Câu</a:t>
              </a:r>
              <a:r>
                <a:rPr lang="en-US" sz="4000" b="1" dirty="0">
                  <a:latin typeface="Arial" panose="020B0604020202020204" pitchFamily="34" charset="0"/>
                  <a:ea typeface="Calibri" panose="020F0502020204030204" pitchFamily="34" charset="0"/>
                  <a:cs typeface="Arial" panose="020B0604020202020204" pitchFamily="34" charset="0"/>
                </a:rPr>
                <a:t> 4. </a:t>
              </a:r>
              <a:r>
                <a:rPr lang="en-US" sz="4000" dirty="0" err="1">
                  <a:effectLst/>
                  <a:latin typeface="Arial" panose="020B0604020202020204" pitchFamily="34" charset="0"/>
                  <a:ea typeface="Calibri" panose="020F0502020204030204" pitchFamily="34" charset="0"/>
                  <a:cs typeface="Arial" panose="020B0604020202020204" pitchFamily="34" charset="0"/>
                </a:rPr>
                <a:t>Tìm</a:t>
              </a:r>
              <a:r>
                <a:rPr lang="en-US" sz="4000" dirty="0">
                  <a:effectLst/>
                  <a:latin typeface="Arial" panose="020B0604020202020204" pitchFamily="34" charset="0"/>
                  <a:ea typeface="Calibri" panose="020F0502020204030204" pitchFamily="34" charset="0"/>
                  <a:cs typeface="Arial" panose="020B0604020202020204" pitchFamily="34" charset="0"/>
                </a:rPr>
                <a:t> x </a:t>
              </a:r>
              <a:r>
                <a:rPr lang="en-US" sz="4000" dirty="0" err="1">
                  <a:effectLst/>
                  <a:latin typeface="Arial" panose="020B0604020202020204" pitchFamily="34" charset="0"/>
                  <a:ea typeface="Calibri" panose="020F0502020204030204" pitchFamily="34" charset="0"/>
                  <a:cs typeface="Arial" panose="020B0604020202020204" pitchFamily="34" charset="0"/>
                </a:rPr>
                <a:t>biết</a:t>
              </a:r>
              <a:r>
                <a:rPr lang="en-US" sz="4000" dirty="0">
                  <a:effectLst/>
                  <a:latin typeface="Arial" panose="020B0604020202020204" pitchFamily="34" charset="0"/>
                  <a:ea typeface="Calibri" panose="020F0502020204030204" pitchFamily="34" charset="0"/>
                  <a:cs typeface="Arial" panose="020B0604020202020204" pitchFamily="34" charset="0"/>
                </a:rPr>
                <a:t> </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8" name="Rectangle 7"/>
                <p:cNvSpPr/>
                <p:nvPr/>
              </p:nvSpPr>
              <p:spPr>
                <a:xfrm>
                  <a:off x="6803735" y="1590822"/>
                  <a:ext cx="6086410" cy="1929631"/>
                </a:xfrm>
                <a:prstGeom prst="rect">
                  <a:avLst/>
                </a:prstGeom>
              </p:spPr>
              <p:txBody>
                <a:bodyPr wrap="none">
                  <a:spAutoFit/>
                </a:bodyPr>
                <a:lstStyle/>
                <a:p>
                  <a:pPr lvl="0" algn="just">
                    <a:lnSpc>
                      <a:spcPct val="150000"/>
                    </a:lnSpc>
                    <a:spcAft>
                      <a:spcPts val="800"/>
                    </a:spcAft>
                  </a:pPr>
                  <a14:m>
                    <m:oMathPara xmlns:m="http://schemas.openxmlformats.org/officeDocument/2006/math">
                      <m:oMathParaPr>
                        <m:jc m:val="centerGroup"/>
                      </m:oMathParaPr>
                      <m:oMath xmlns:m="http://schemas.openxmlformats.org/officeDocument/2006/math">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1+2</m:t>
                            </m:r>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𝑦</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18</m:t>
                            </m:r>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1+4</m:t>
                            </m:r>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𝑦</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24</m:t>
                            </m:r>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1+6</m:t>
                            </m:r>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𝑦</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6</m:t>
                            </m:r>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𝑥</m:t>
                            </m:r>
                          </m:den>
                        </m:f>
                      </m:oMath>
                    </m:oMathPara>
                  </a14:m>
                  <a:endPar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6803735" y="1590822"/>
                  <a:ext cx="6086410" cy="1929631"/>
                </a:xfrm>
                <a:prstGeom prst="rect">
                  <a:avLst/>
                </a:prstGeom>
                <a:blipFill>
                  <a:blip r:embed="rId21"/>
                  <a:stretch>
                    <a:fillRect/>
                  </a:stretch>
                </a:blipFill>
              </p:spPr>
              <p:txBody>
                <a:bodyPr/>
                <a:lstStyle/>
                <a:p>
                  <a:r>
                    <a:rPr lang="en-US">
                      <a:noFill/>
                    </a:rPr>
                    <a:t> </a:t>
                  </a:r>
                </a:p>
              </p:txBody>
            </p:sp>
          </mc:Fallback>
        </mc:AlternateContent>
      </p:grpSp>
      <p:pic>
        <p:nvPicPr>
          <p:cNvPr id="32"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3215950">
            <a:off x="6847012" y="8045999"/>
            <a:ext cx="4456085" cy="4318351"/>
          </a:xfrm>
          <a:prstGeom prst="rect">
            <a:avLst/>
          </a:prstGeom>
        </p:spPr>
      </p:pic>
    </p:spTree>
    <p:extLst>
      <p:ext uri="{BB962C8B-B14F-4D97-AF65-F5344CB8AC3E}">
        <p14:creationId xmlns:p14="http://schemas.microsoft.com/office/powerpoint/2010/main" val="42075640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mediacall" presetSubtype="0" fill="hold" nodeType="clickEffect">
                                  <p:stCondLst>
                                    <p:cond delay="0"/>
                                  </p:stCondLst>
                                  <p:childTnLst>
                                    <p:cmd type="call" cmd="stop">
                                      <p:cBhvr>
                                        <p:cTn id="6" dur="1" fill="hold"/>
                                        <p:tgtEl>
                                          <p:spTgt spid="20"/>
                                        </p:tgtEl>
                                      </p:cBhvr>
                                    </p:cmd>
                                  </p:childTnLst>
                                </p:cTn>
                              </p:par>
                            </p:childTnLst>
                          </p:cTn>
                        </p:par>
                      </p:childTnLst>
                    </p:cTn>
                  </p:par>
                  <p:par>
                    <p:cTn id="7" fill="hold">
                      <p:stCondLst>
                        <p:cond delay="indefinite"/>
                      </p:stCondLst>
                      <p:childTnLst>
                        <p:par>
                          <p:cTn id="8" fill="hold">
                            <p:stCondLst>
                              <p:cond delay="0"/>
                            </p:stCondLst>
                            <p:childTnLst>
                              <p:par>
                                <p:cTn id="9" presetID="3" presetClass="mediacall" presetSubtype="0" fill="hold" nodeType="clickEffect">
                                  <p:stCondLst>
                                    <p:cond delay="0"/>
                                  </p:stCondLst>
                                  <p:childTnLst>
                                    <p:cmd type="call" cmd="stop">
                                      <p:cBhvr>
                                        <p:cTn id="10" dur="1" fill="hold"/>
                                        <p:tgtEl>
                                          <p:spTgt spid="20"/>
                                        </p:tgtEl>
                                      </p:cBhvr>
                                    </p:cmd>
                                  </p:childTnLst>
                                </p:cTn>
                              </p:par>
                            </p:childTnLst>
                          </p:cTn>
                        </p:par>
                      </p:childTnLst>
                    </p:cTn>
                  </p:par>
                  <p:par>
                    <p:cTn id="11" fill="hold">
                      <p:stCondLst>
                        <p:cond delay="indefinite"/>
                      </p:stCondLst>
                      <p:childTnLst>
                        <p:par>
                          <p:cTn id="12" fill="hold">
                            <p:stCondLst>
                              <p:cond delay="0"/>
                            </p:stCondLst>
                            <p:childTnLst>
                              <p:par>
                                <p:cTn id="13" presetID="3" presetClass="mediacall" presetSubtype="0" fill="hold" nodeType="clickEffect">
                                  <p:stCondLst>
                                    <p:cond delay="0"/>
                                  </p:stCondLst>
                                  <p:childTnLst>
                                    <p:cmd type="call" cmd="stop">
                                      <p:cBhvr>
                                        <p:cTn id="14"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2"/>
                    </p:tgtEl>
                  </p:cond>
                </p:stCondLst>
                <p:endSync evt="end" delay="0">
                  <p:rtn val="all"/>
                </p:endSync>
                <p:childTnLst>
                  <p:par>
                    <p:cTn id="16" fill="hold">
                      <p:stCondLst>
                        <p:cond delay="0"/>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500"/>
                                        <p:tgtEl>
                                          <p:spTgt spid="19"/>
                                        </p:tgtEl>
                                      </p:cBhvr>
                                    </p:animEffect>
                                  </p:childTnLst>
                                </p:cTn>
                              </p:par>
                              <p:par>
                                <p:cTn id="21" presetID="2" presetClass="mediacall" presetSubtype="0" fill="hold" nodeType="withEffect">
                                  <p:stCondLst>
                                    <p:cond delay="0"/>
                                  </p:stCondLst>
                                  <p:childTnLst>
                                    <p:cmd type="call" cmd="togglePause">
                                      <p:cBhvr>
                                        <p:cTn id="22" dur="1" fill="hold"/>
                                        <p:tgtEl>
                                          <p:spTgt spid="20"/>
                                        </p:tgtEl>
                                      </p:cBhvr>
                                    </p:cmd>
                                  </p:childTnLst>
                                </p:cTn>
                              </p:par>
                            </p:childTnLst>
                          </p:cTn>
                        </p:par>
                      </p:childTnLst>
                    </p:cTn>
                  </p:par>
                </p:childTnLst>
              </p:cTn>
              <p:nextCondLst>
                <p:cond evt="onClick" delay="0">
                  <p:tgtEl>
                    <p:spTgt spid="2"/>
                  </p:tgtEl>
                </p:cond>
              </p:nextCondLst>
            </p:seq>
            <p:audio>
              <p:cMediaNode vol="80000">
                <p:cTn id="23" fill="hold" display="0">
                  <p:stCondLst>
                    <p:cond delay="indefinite"/>
                  </p:stCondLst>
                  <p:endCondLst>
                    <p:cond evt="onStopAudio" delay="0">
                      <p:tgtEl>
                        <p:sldTgt/>
                      </p:tgtEl>
                    </p:cond>
                  </p:endCondLst>
                </p:cTn>
                <p:tgtEl>
                  <p:spTgt spid="20"/>
                </p:tgtEl>
              </p:cMediaNode>
            </p:audio>
            <p:seq concurrent="1" nextAc="seek">
              <p:cTn id="24" restart="whenNotActive" fill="hold" evtFilter="cancelBubble" nodeType="interactiveSeq">
                <p:stCondLst>
                  <p:cond evt="onClick" delay="0">
                    <p:tgtEl>
                      <p:spTgt spid="5"/>
                    </p:tgtEl>
                  </p:cond>
                </p:stCondLst>
                <p:endSync evt="end" delay="0">
                  <p:rtn val="all"/>
                </p:endSync>
                <p:childTnLst>
                  <p:par>
                    <p:cTn id="25" fill="hold">
                      <p:stCondLst>
                        <p:cond delay="0"/>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barn(inVertical)">
                                      <p:cBhvr>
                                        <p:cTn id="29" dur="500"/>
                                        <p:tgtEl>
                                          <p:spTgt spid="22"/>
                                        </p:tgtEl>
                                      </p:cBhvr>
                                    </p:animEffect>
                                  </p:childTnLst>
                                </p:cTn>
                              </p:par>
                              <p:par>
                                <p:cTn id="30" presetID="1" presetClass="mediacall" presetSubtype="0" fill="hold" nodeType="withEffect">
                                  <p:stCondLst>
                                    <p:cond delay="0"/>
                                  </p:stCondLst>
                                  <p:childTnLst>
                                    <p:cmd type="call" cmd="playFrom(0.0)">
                                      <p:cBhvr>
                                        <p:cTn id="31" dur="2992" fill="hold"/>
                                        <p:tgtEl>
                                          <p:spTgt spid="25"/>
                                        </p:tgtEl>
                                      </p:cBhvr>
                                    </p:cmd>
                                  </p:childTnLst>
                                </p:cTn>
                              </p:par>
                            </p:childTnLst>
                          </p:cTn>
                        </p:par>
                      </p:childTnLst>
                    </p:cTn>
                  </p:par>
                </p:childTnLst>
              </p:cTn>
              <p:nextCondLst>
                <p:cond evt="onClick" delay="0">
                  <p:tgtEl>
                    <p:spTgt spid="5"/>
                  </p:tgtEl>
                </p:cond>
              </p:nextCondLst>
            </p:seq>
            <p:audio>
              <p:cMediaNode vol="80000">
                <p:cTn id="32" fill="hold" display="0">
                  <p:stCondLst>
                    <p:cond delay="indefinite"/>
                  </p:stCondLst>
                  <p:endCondLst>
                    <p:cond evt="onStopAudio" delay="0">
                      <p:tgtEl>
                        <p:sldTgt/>
                      </p:tgtEl>
                    </p:cond>
                  </p:endCondLst>
                </p:cTn>
                <p:tgtEl>
                  <p:spTgt spid="25"/>
                </p:tgtEl>
              </p:cMediaNode>
            </p:audio>
            <p:seq concurrent="1" nextAc="seek">
              <p:cTn id="33" restart="whenNotActive" fill="hold" evtFilter="cancelBubble" nodeType="interactiveSeq">
                <p:stCondLst>
                  <p:cond evt="onClick" delay="0">
                    <p:tgtEl>
                      <p:spTgt spid="6"/>
                    </p:tgtEl>
                  </p:cond>
                </p:stCondLst>
                <p:endSync evt="end" delay="0">
                  <p:rtn val="all"/>
                </p:endSync>
                <p:childTnLst>
                  <p:par>
                    <p:cTn id="34" fill="hold">
                      <p:stCondLst>
                        <p:cond delay="0"/>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26"/>
                                        </p:tgtEl>
                                        <p:attrNameLst>
                                          <p:attrName>style.visibility</p:attrName>
                                        </p:attrNameLst>
                                      </p:cBhvr>
                                      <p:to>
                                        <p:strVal val="visible"/>
                                      </p:to>
                                    </p:set>
                                    <p:animEffect transition="in" filter="wipe(down)">
                                      <p:cBhvr>
                                        <p:cTn id="38" dur="500"/>
                                        <p:tgtEl>
                                          <p:spTgt spid="26"/>
                                        </p:tgtEl>
                                      </p:cBhvr>
                                    </p:animEffect>
                                  </p:childTnLst>
                                </p:cTn>
                              </p:par>
                              <p:par>
                                <p:cTn id="39" presetID="1" presetClass="mediacall" presetSubtype="0" fill="hold" nodeType="withEffect">
                                  <p:stCondLst>
                                    <p:cond delay="0"/>
                                  </p:stCondLst>
                                  <p:childTnLst>
                                    <p:cmd type="call" cmd="playFrom(0.0)">
                                      <p:cBhvr>
                                        <p:cTn id="40" dur="2992" fill="hold"/>
                                        <p:tgtEl>
                                          <p:spTgt spid="30"/>
                                        </p:tgtEl>
                                      </p:cBhvr>
                                    </p:cmd>
                                  </p:childTnLst>
                                </p:cTn>
                              </p:par>
                            </p:childTnLst>
                          </p:cTn>
                        </p:par>
                      </p:childTnLst>
                    </p:cTn>
                  </p:par>
                </p:childTnLst>
              </p:cTn>
              <p:nextCondLst>
                <p:cond evt="onClick" delay="0">
                  <p:tgtEl>
                    <p:spTgt spid="6"/>
                  </p:tgtEl>
                </p:cond>
              </p:nextCondLst>
            </p:seq>
            <p:audio>
              <p:cMediaNode vol="80000">
                <p:cTn id="41" fill="hold" display="0">
                  <p:stCondLst>
                    <p:cond delay="indefinite"/>
                  </p:stCondLst>
                  <p:endCondLst>
                    <p:cond evt="onStopAudio" delay="0">
                      <p:tgtEl>
                        <p:sldTgt/>
                      </p:tgtEl>
                    </p:cond>
                  </p:endCondLst>
                </p:cTn>
                <p:tgtEl>
                  <p:spTgt spid="30"/>
                </p:tgtEl>
              </p:cMediaNode>
            </p:audio>
            <p:seq concurrent="1" nextAc="seek">
              <p:cTn id="42" restart="whenNotActive" fill="hold" evtFilter="cancelBubble" nodeType="interactiveSeq">
                <p:stCondLst>
                  <p:cond evt="onClick" delay="0">
                    <p:tgtEl>
                      <p:spTgt spid="7"/>
                    </p:tgtEl>
                  </p:cond>
                </p:stCondLst>
                <p:endSync evt="end" delay="0">
                  <p:rtn val="all"/>
                </p:endSync>
                <p:childTnLst>
                  <p:par>
                    <p:cTn id="43" fill="hold">
                      <p:stCondLst>
                        <p:cond delay="0"/>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7"/>
                                        </p:tgtEl>
                                        <p:attrNameLst>
                                          <p:attrName>style.visibility</p:attrName>
                                        </p:attrNameLst>
                                      </p:cBhvr>
                                      <p:to>
                                        <p:strVal val="visible"/>
                                      </p:to>
                                    </p:set>
                                    <p:animEffect transition="in" filter="wipe(down)">
                                      <p:cBhvr>
                                        <p:cTn id="47" dur="500"/>
                                        <p:tgtEl>
                                          <p:spTgt spid="37"/>
                                        </p:tgtEl>
                                      </p:cBhvr>
                                    </p:animEffect>
                                  </p:childTnLst>
                                </p:cTn>
                              </p:par>
                              <p:par>
                                <p:cTn id="48" presetID="1" presetClass="mediacall" presetSubtype="0" fill="hold" nodeType="withEffect">
                                  <p:stCondLst>
                                    <p:cond delay="0"/>
                                  </p:stCondLst>
                                  <p:childTnLst>
                                    <p:cmd type="call" cmd="playFrom(0.0)">
                                      <p:cBhvr>
                                        <p:cTn id="49" dur="2992" fill="hold"/>
                                        <p:tgtEl>
                                          <p:spTgt spid="41"/>
                                        </p:tgtEl>
                                      </p:cBhvr>
                                    </p:cmd>
                                  </p:childTnLst>
                                </p:cTn>
                              </p:par>
                            </p:childTnLst>
                          </p:cTn>
                        </p:par>
                      </p:childTnLst>
                    </p:cTn>
                  </p:par>
                </p:childTnLst>
              </p:cTn>
              <p:nextCondLst>
                <p:cond evt="onClick" delay="0">
                  <p:tgtEl>
                    <p:spTgt spid="7"/>
                  </p:tgtEl>
                </p:cond>
              </p:nextCondLst>
            </p:seq>
            <p:audio>
              <p:cMediaNode vol="80000">
                <p:cTn id="50" fill="hold" display="0">
                  <p:stCondLst>
                    <p:cond delay="indefinite"/>
                  </p:stCondLst>
                  <p:endCondLst>
                    <p:cond evt="onStopAudio" delay="0">
                      <p:tgtEl>
                        <p:sldTgt/>
                      </p:tgtEl>
                    </p:cond>
                  </p:endCondLst>
                </p:cTn>
                <p:tgtEl>
                  <p:spTgt spid="41"/>
                </p:tgtEl>
              </p:cMediaNode>
            </p:audio>
          </p:childTnLst>
        </p:cTn>
      </p:par>
    </p:tnLst>
    <p:bldLst>
      <p:bldP spid="19" grpId="0" animBg="1"/>
      <p:bldP spid="22" grpId="0" animBg="1"/>
      <p:bldP spid="26" grpId="0" animBg="1"/>
      <p:bldP spid="3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403</TotalTime>
  <Words>799</Words>
  <Application>Microsoft Office PowerPoint</Application>
  <PresentationFormat>Custom</PresentationFormat>
  <Paragraphs>146</Paragraphs>
  <Slides>17</Slides>
  <Notes>1</Notes>
  <HiddenSlides>0</HiddenSlides>
  <MMClips>20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Calibri</vt:lpstr>
      <vt:lpstr>Playfair Display Bold</vt:lpstr>
      <vt:lpstr>Times New Roman</vt:lpstr>
      <vt:lpstr>Arial</vt:lpstr>
      <vt:lpstr>Cambria Math</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Microsoft account</cp:lastModifiedBy>
  <cp:revision>43</cp:revision>
  <dcterms:created xsi:type="dcterms:W3CDTF">2006-08-16T00:00:00Z</dcterms:created>
  <dcterms:modified xsi:type="dcterms:W3CDTF">2023-02-14T09:31:08Z</dcterms:modified>
  <dc:identifier>DAFI0KCJPXI</dc:identifier>
</cp:coreProperties>
</file>