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5" r:id="rId1"/>
  </p:sldMasterIdLst>
  <p:sldIdLst>
    <p:sldId id="256" r:id="rId2"/>
    <p:sldId id="257" r:id="rId3"/>
    <p:sldId id="258" r:id="rId4"/>
    <p:sldId id="260" r:id="rId5"/>
    <p:sldId id="273" r:id="rId6"/>
    <p:sldId id="275" r:id="rId7"/>
    <p:sldId id="276" r:id="rId8"/>
    <p:sldId id="262" r:id="rId9"/>
    <p:sldId id="263" r:id="rId10"/>
    <p:sldId id="264" r:id="rId11"/>
    <p:sldId id="266" r:id="rId12"/>
    <p:sldId id="268" r:id="rId13"/>
    <p:sldId id="274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FECA"/>
    <a:srgbClr val="0807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3" autoAdjust="0"/>
    <p:restoredTop sz="94660"/>
  </p:normalViewPr>
  <p:slideViewPr>
    <p:cSldViewPr snapToGrid="0">
      <p:cViewPr>
        <p:scale>
          <a:sx n="66" d="100"/>
          <a:sy n="66" d="100"/>
        </p:scale>
        <p:origin x="-336" y="-27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219456" y="146304"/>
            <a:ext cx="11753088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18979" y="381001"/>
            <a:ext cx="109728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844800" y="2819400"/>
            <a:ext cx="8746979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7416800" y="6509004"/>
            <a:ext cx="4003040" cy="274320"/>
          </a:xfrm>
        </p:spPr>
        <p:txBody>
          <a:bodyPr vert="horz" rtlCol="0"/>
          <a:lstStyle>
            <a:extLst/>
          </a:lstStyle>
          <a:p>
            <a:fld id="{FE834B6F-333B-40AC-B81F-CF9C27AB9F47}" type="datetimeFigureOut">
              <a:rPr lang="en-US" smtClean="0"/>
              <a:t>05/11/2021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11518603" y="6509004"/>
            <a:ext cx="619051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C8FA6138-22FD-4414-818C-6F761101C76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2133600" y="6509004"/>
            <a:ext cx="5209952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E834B6F-333B-40AC-B81F-CF9C27AB9F47}" type="datetimeFigureOut">
              <a:rPr lang="en-US" smtClean="0"/>
              <a:t>05/11/2021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8FA6138-22FD-4414-818C-6F761101C76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E834B6F-333B-40AC-B81F-CF9C27AB9F47}" type="datetimeFigureOut">
              <a:rPr lang="en-US" smtClean="0"/>
              <a:t>05/11/2021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8FA6138-22FD-4414-818C-6F761101C76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84523" y="1424588"/>
            <a:ext cx="10668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E834B6F-333B-40AC-B81F-CF9C27AB9F47}" type="datetimeFigureOut">
              <a:rPr lang="en-US" smtClean="0"/>
              <a:t>05/11/2021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8FA6138-22FD-4414-818C-6F761101C76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333504" y="3267456"/>
            <a:ext cx="987552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168" y="498230"/>
            <a:ext cx="103632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3287713"/>
            <a:ext cx="103632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7416800" y="6513670"/>
            <a:ext cx="4003040" cy="274320"/>
          </a:xfrm>
        </p:spPr>
        <p:txBody>
          <a:bodyPr vert="horz" rtlCol="0"/>
          <a:lstStyle>
            <a:extLst/>
          </a:lstStyle>
          <a:p>
            <a:fld id="{FE834B6F-333B-40AC-B81F-CF9C27AB9F47}" type="datetimeFigureOut">
              <a:rPr lang="en-US" smtClean="0"/>
              <a:t>05/11/2021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11518603" y="6513670"/>
            <a:ext cx="619051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C8FA6138-22FD-4414-818C-6F761101C76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2133600" y="6513670"/>
            <a:ext cx="5209952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45920"/>
            <a:ext cx="53848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45920"/>
            <a:ext cx="53848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E834B6F-333B-40AC-B81F-CF9C27AB9F47}" type="datetimeFigureOut">
              <a:rPr lang="en-US" smtClean="0"/>
              <a:t>05/11/2021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521440" y="6514568"/>
            <a:ext cx="619051" cy="274320"/>
          </a:xfrm>
        </p:spPr>
        <p:txBody>
          <a:bodyPr/>
          <a:lstStyle>
            <a:extLst/>
          </a:lstStyle>
          <a:p>
            <a:fld id="{C8FA6138-22FD-4414-818C-6F761101C76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784523" y="1424588"/>
            <a:ext cx="10668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22325" y="2165216"/>
            <a:ext cx="499872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400800" y="2165216"/>
            <a:ext cx="499872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51948"/>
            <a:ext cx="109728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68" y="1535113"/>
            <a:ext cx="5389033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2362201"/>
            <a:ext cx="5386917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362201"/>
            <a:ext cx="5389033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E834B6F-333B-40AC-B81F-CF9C27AB9F47}" type="datetimeFigureOut">
              <a:rPr lang="en-US" smtClean="0"/>
              <a:t>05/11/2021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1521440" y="6514568"/>
            <a:ext cx="619051" cy="274320"/>
          </a:xfrm>
        </p:spPr>
        <p:txBody>
          <a:bodyPr/>
          <a:lstStyle>
            <a:extLst/>
          </a:lstStyle>
          <a:p>
            <a:fld id="{C8FA6138-22FD-4414-818C-6F761101C76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53218"/>
            <a:ext cx="1097280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E834B6F-333B-40AC-B81F-CF9C27AB9F47}" type="datetimeFigureOut">
              <a:rPr lang="en-US" smtClean="0"/>
              <a:t>05/11/2021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8FA6138-22FD-4414-818C-6F761101C76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84523" y="1424588"/>
            <a:ext cx="10668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E834B6F-333B-40AC-B81F-CF9C27AB9F47}" type="datetimeFigureOut">
              <a:rPr lang="en-US" smtClean="0"/>
              <a:t>05/11/2021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8FA6138-22FD-4414-818C-6F761101C76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6743403" y="1057656"/>
            <a:ext cx="499872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7515" y="304800"/>
            <a:ext cx="524256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617515" y="1107560"/>
            <a:ext cx="524256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04800" y="2209800"/>
            <a:ext cx="11555275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>
          <a:xfrm>
            <a:off x="7416800" y="6513670"/>
            <a:ext cx="4003040" cy="274320"/>
          </a:xfrm>
        </p:spPr>
        <p:txBody>
          <a:bodyPr vert="horz" rtlCol="0"/>
          <a:lstStyle>
            <a:extLst/>
          </a:lstStyle>
          <a:p>
            <a:fld id="{FE834B6F-333B-40AC-B81F-CF9C27AB9F47}" type="datetimeFigureOut">
              <a:rPr lang="en-US" smtClean="0"/>
              <a:t>05/11/2021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>
          <a:xfrm>
            <a:off x="11518603" y="6513670"/>
            <a:ext cx="619051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C8FA6138-22FD-4414-818C-6F761101C76E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2133600" y="6513670"/>
            <a:ext cx="5209952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53924" y="4724400"/>
            <a:ext cx="73152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53924" y="5388937"/>
            <a:ext cx="73152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406400" y="249864"/>
            <a:ext cx="113792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7416800" y="6509004"/>
            <a:ext cx="4003040" cy="274320"/>
          </a:xfrm>
        </p:spPr>
        <p:txBody>
          <a:bodyPr vert="horz" rtlCol="0"/>
          <a:lstStyle>
            <a:extLst/>
          </a:lstStyle>
          <a:p>
            <a:fld id="{FE834B6F-333B-40AC-B81F-CF9C27AB9F47}" type="datetimeFigureOut">
              <a:rPr lang="en-US" smtClean="0"/>
              <a:t>05/11/2021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11518603" y="6509004"/>
            <a:ext cx="619051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C8FA6138-22FD-4414-818C-6F761101C76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2133600" y="6509004"/>
            <a:ext cx="5209952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219456" y="147085"/>
            <a:ext cx="11747795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727200" y="6400800"/>
            <a:ext cx="5616352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7416800" y="6400800"/>
            <a:ext cx="400304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FE834B6F-333B-40AC-B81F-CF9C27AB9F47}" type="datetimeFigureOut">
              <a:rPr lang="en-US" smtClean="0"/>
              <a:t>05/11/2021</a:t>
            </a:fld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1518603" y="6514568"/>
            <a:ext cx="619051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C8FA6138-22FD-4414-818C-6F761101C76E}" type="slidenum">
              <a:rPr lang="en-US" smtClean="0"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53536"/>
            <a:ext cx="109728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09600" y="1646237"/>
            <a:ext cx="109728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ahZAqWyNyf0" TargetMode="External"/><Relationship Id="rId2" Type="http://schemas.openxmlformats.org/officeDocument/2006/relationships/hyperlink" Target="https://youtu.be/TPoZozErdhA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070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6388" y="416968"/>
            <a:ext cx="11051178" cy="2387600"/>
          </a:xfrm>
          <a:noFill/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rgbClr val="FDFEC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 ĐỀ: NGHỆ THUẬT TIỀN SỬ THẾ GIỚI VÀ VIỆT NAM</a:t>
            </a:r>
            <a:r>
              <a:rPr lang="en-US" sz="4800" dirty="0">
                <a:solidFill>
                  <a:srgbClr val="FDFEC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800" dirty="0">
                <a:solidFill>
                  <a:srgbClr val="FDFEC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4800" dirty="0">
              <a:solidFill>
                <a:srgbClr val="FDFEC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-126273" y="3022680"/>
            <a:ext cx="12318273" cy="2327564"/>
          </a:xfrm>
        </p:spPr>
        <p:txBody>
          <a:bodyPr/>
          <a:lstStyle/>
          <a:p>
            <a:pPr algn="ctr"/>
            <a:r>
              <a:rPr lang="en-US" sz="40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1: NHỮNG HÌNH VẼ TRONG HANG ĐỘNG</a:t>
            </a:r>
            <a:endParaRPr lang="en-US" sz="400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40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 tiết)</a:t>
            </a:r>
            <a:endParaRPr lang="en-US" sz="400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961426" y="5821251"/>
            <a:ext cx="327525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youtu.be/TPoZozErdhA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087362" y="5821250"/>
            <a:ext cx="42187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youtu.be/ahZAqWyNyf0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1063" y="1201736"/>
            <a:ext cx="9001238" cy="3880773"/>
          </a:xfrm>
        </p:spPr>
        <p:txBody>
          <a:bodyPr>
            <a:no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>
              <a:buNone/>
            </a:pP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đá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đỏ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đen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trắng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hang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>
              <a:buNone/>
            </a:pP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Họ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khắc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vách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thổi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Đôi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khắc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sét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đắp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vách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hang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Theo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hang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>
              <a:buNone/>
            </a:pP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truyền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tải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phục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nhu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tín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ngưỡng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785603" y="193178"/>
            <a:ext cx="9633397" cy="746976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II,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ãy tìm hiểu và cho biết một số đặc điểm về hình màu và kĩ thuật thể hiện của nghệ thuật thời Tiền sử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609" y="1674055"/>
            <a:ext cx="7160455" cy="3295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ãy tìm hiểu và cho biết một số đặc điểm về hình màu và kĩ thuật thể hiện của nghệ thuật thời Tiền sử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6957" y="1238863"/>
            <a:ext cx="4403188" cy="5619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Down Arrow Callout 4"/>
          <p:cNvSpPr/>
          <p:nvPr/>
        </p:nvSpPr>
        <p:spPr>
          <a:xfrm>
            <a:off x="675250" y="239151"/>
            <a:ext cx="5936565" cy="1434904"/>
          </a:xfrm>
          <a:prstGeom prst="downArrowCallou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B1.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cục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phác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ight Arrow Callout 8"/>
          <p:cNvSpPr/>
          <p:nvPr/>
        </p:nvSpPr>
        <p:spPr>
          <a:xfrm>
            <a:off x="604912" y="5566113"/>
            <a:ext cx="6203851" cy="914400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90733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B3.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Down Arrow Callout 10"/>
          <p:cNvSpPr/>
          <p:nvPr/>
        </p:nvSpPr>
        <p:spPr>
          <a:xfrm>
            <a:off x="6808764" y="140677"/>
            <a:ext cx="5176910" cy="1613814"/>
          </a:xfrm>
          <a:prstGeom prst="downArrowCallout">
            <a:avLst>
              <a:gd name="adj1" fmla="val 25000"/>
              <a:gd name="adj2" fmla="val 20641"/>
              <a:gd name="adj3" fmla="val 15411"/>
              <a:gd name="adj4" fmla="val 64977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B2.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chỉnh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b="1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866111" y="154545"/>
            <a:ext cx="9454160" cy="778367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III.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mô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phỏng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1" grpId="0" animBg="1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5423" y="506438"/>
            <a:ext cx="10832122" cy="5641144"/>
          </a:xfrm>
        </p:spPr>
        <p:txBody>
          <a:bodyPr>
            <a:normAutofit/>
          </a:bodyPr>
          <a:lstStyle/>
          <a:p>
            <a:r>
              <a:rPr lang="en-US" sz="5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5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5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5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5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mô</a:t>
            </a:r>
            <a:r>
              <a:rPr lang="en-US" sz="5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phỏng</a:t>
            </a:r>
            <a:r>
              <a:rPr lang="en-US" sz="5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5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5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5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hang </a:t>
            </a:r>
            <a:r>
              <a:rPr lang="en-US" sz="5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5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en-US" sz="5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B1. </a:t>
            </a:r>
            <a:r>
              <a:rPr lang="en-US" sz="5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5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5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sz="5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cục</a:t>
            </a:r>
            <a:r>
              <a:rPr lang="en-US" sz="5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5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5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phác</a:t>
            </a:r>
            <a:endParaRPr lang="en-US" sz="5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5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B2. </a:t>
            </a:r>
            <a:r>
              <a:rPr lang="en-US" sz="5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5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chỉnh</a:t>
            </a:r>
            <a:r>
              <a:rPr lang="en-US" sz="5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lang="en-US" sz="5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5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5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5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5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endParaRPr lang="en-US" sz="5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5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B3. </a:t>
            </a:r>
            <a:r>
              <a:rPr lang="en-US" sz="5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5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endParaRPr lang="en-US" sz="5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0963" y="2378551"/>
            <a:ext cx="10972800" cy="1143000"/>
          </a:xfrm>
        </p:spPr>
        <p:txBody>
          <a:bodyPr>
            <a:noAutofit/>
          </a:bodyPr>
          <a:lstStyle/>
          <a:p>
            <a:pPr lvl="0"/>
            <a:r>
              <a:rPr lang="en-US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</a:t>
            </a: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phỏng</a:t>
            </a: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chép</a:t>
            </a: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b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4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5391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286043"/>
            <a:ext cx="9451404" cy="2513428"/>
          </a:xfrm>
        </p:spPr>
        <p:txBody>
          <a:bodyPr>
            <a:normAutofit fontScale="90000"/>
          </a:bodyPr>
          <a:lstStyle/>
          <a:p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IV.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Mô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phỏng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mô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phỏng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4000" dirty="0"/>
              <a:t/>
            </a:r>
            <a:br>
              <a:rPr lang="en-US" sz="4000" dirty="0"/>
            </a:b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Bức tranh hang động cổ xưa nhất của người Việ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861" y="2471224"/>
            <a:ext cx="5715000" cy="4010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Những bức tranh hang động độc đáo của người tiền sử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2334" y="2471224"/>
            <a:ext cx="5328759" cy="4010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6 sự thật đáng kinh ngạc về tranh vẽ tại hang động Altamira thời tiền sử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913" y="617568"/>
            <a:ext cx="3088552" cy="2358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Những bức tranh hang động nổi tiếng được vẽ bởi người tiền sử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2396" y="592428"/>
            <a:ext cx="3353654" cy="2383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iDesign | “Tôi vẽ cả ngày”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7931" y="553985"/>
            <a:ext cx="3636971" cy="2422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7 bức tranh trong hang động cổ nhất thế giới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9808" y="3277588"/>
            <a:ext cx="6907238" cy="3404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V.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Trưng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5808" y="2104318"/>
            <a:ext cx="8596668" cy="38807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rình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dung,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nguồn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gốc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mô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phỏng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mô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phỏng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mô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phỏng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Dặn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dò</a:t>
            </a:r>
            <a:endParaRPr lang="en-US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569746"/>
            <a:ext cx="8596668" cy="3880773"/>
          </a:xfrm>
        </p:spPr>
        <p:txBody>
          <a:bodyPr>
            <a:normAutofit/>
          </a:bodyPr>
          <a:lstStyle/>
          <a:p>
            <a:pPr lvl="0"/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tục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ý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tưởng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mô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phỏng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: 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bút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túi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vải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áo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….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25003"/>
            <a:ext cx="10972800" cy="1571222"/>
          </a:xfrm>
        </p:spPr>
        <p:txBody>
          <a:bodyPr>
            <a:noAutofit/>
          </a:bodyPr>
          <a:lstStyle/>
          <a:p>
            <a:pPr algn="ctr"/>
            <a:r>
              <a:rPr lang="en-US" sz="8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Khởi</a:t>
            </a:r>
            <a:r>
              <a:rPr lang="en-US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endParaRPr lang="en-US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5422" y="2160589"/>
            <a:ext cx="10536701" cy="3880773"/>
          </a:xfrm>
          <a:noFill/>
        </p:spPr>
        <p:txBody>
          <a:bodyPr/>
          <a:lstStyle/>
          <a:p>
            <a:r>
              <a:rPr lang="nl-NL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Theo em con người chúng ta có nguồn gốc từ đâu? Họ đã sinh sống ở </a:t>
            </a:r>
            <a:r>
              <a:rPr lang="nl-NL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nơi nào </a:t>
            </a:r>
            <a:r>
              <a:rPr lang="nl-NL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khi mới xuất hiện?</a:t>
            </a:r>
            <a:endParaRPr lang="en-US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scent-of-mar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191" y="385189"/>
            <a:ext cx="5581650" cy="2923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iai ma dau vet giat minh cua Vuon Dia dang huyen b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191" y="3655915"/>
            <a:ext cx="558165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Truyện cổ tích: Lạc Long Quân Âu Cơ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5372" y="385189"/>
            <a:ext cx="4403187" cy="6128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2918" y="163785"/>
            <a:ext cx="8596668" cy="844282"/>
          </a:xfrm>
        </p:spPr>
        <p:txBody>
          <a:bodyPr/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Khám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phá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6" name="Picture 4" descr="Lịch sử thế giới qua một vài bức ản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0043" y="3970522"/>
            <a:ext cx="4325174" cy="2676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Nghệ thuật tiền sử – LuxeV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542" y="1222278"/>
            <a:ext cx="3695304" cy="5404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://khoahocphattrien.vn/Images/Uploaded/Share/2016/07/25/c7b4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9204" y="1056937"/>
            <a:ext cx="4235862" cy="2684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183345" y="1085206"/>
            <a:ext cx="1422998" cy="181588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hang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Chauvet</a:t>
            </a:r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232078" y="4266222"/>
            <a:ext cx="1451539" cy="181588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hang Lascaux</a:t>
            </a:r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330978" y="1838599"/>
            <a:ext cx="108054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hang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Remigia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5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299937" y="1323378"/>
            <a:ext cx="2771335" cy="4290646"/>
          </a:xfrm>
        </p:spPr>
        <p:txBody>
          <a:bodyPr>
            <a:normAutofit/>
          </a:bodyPr>
          <a:lstStyle/>
          <a:p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Hang </a:t>
            </a: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Lascau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endParaRPr lang="en-US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Lascaux Cave - World History Encycloped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039" y="1349791"/>
            <a:ext cx="6732394" cy="4955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572918" y="163785"/>
            <a:ext cx="8596668" cy="844282"/>
          </a:xfrm>
        </p:spPr>
        <p:txBody>
          <a:bodyPr/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Khám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phá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2043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Bức tranh hang động cổ xưa nhất của người Việ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861" y="2471224"/>
            <a:ext cx="5715000" cy="4010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Những bức tranh hang động độc đáo của người tiền sử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2334" y="2471224"/>
            <a:ext cx="5328759" cy="4010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572918" y="163785"/>
            <a:ext cx="8596668" cy="844282"/>
          </a:xfrm>
        </p:spPr>
        <p:txBody>
          <a:bodyPr/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Khám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phá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3003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6 sự thật đáng kinh ngạc về tranh vẽ tại hang động Altamira thời tiền sử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978" y="762708"/>
            <a:ext cx="3088552" cy="2358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Những bức tranh hang động nổi tiếng được vẽ bởi người tiền sử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2396" y="737568"/>
            <a:ext cx="3353654" cy="2383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iDesign | “Tôi vẽ cả ngày”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7931" y="728153"/>
            <a:ext cx="3636971" cy="2422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7 bức tranh trong hang động cổ nhất thế giới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9808" y="3277588"/>
            <a:ext cx="6907238" cy="3404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540913" y="-251854"/>
            <a:ext cx="8596668" cy="844282"/>
          </a:xfrm>
        </p:spPr>
        <p:txBody>
          <a:bodyPr/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Khám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phá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4372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1693" y="1387294"/>
            <a:ext cx="9903654" cy="5787657"/>
          </a:xfrm>
        </p:spPr>
        <p:txBody>
          <a:bodyPr>
            <a:no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hay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?(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phức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?)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hang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Theo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hang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?.</a:t>
            </a:r>
          </a:p>
          <a:p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785603" y="193178"/>
            <a:ext cx="9633397" cy="746976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II,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5603" y="193178"/>
            <a:ext cx="9633397" cy="746976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II,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677334" y="1421835"/>
            <a:ext cx="8596668" cy="3880773"/>
          </a:xfrm>
        </p:spPr>
        <p:txBody>
          <a:bodyPr>
            <a:no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>
              <a:buNone/>
            </a:pP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con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endParaRPr lang="en-US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hay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>
              <a:buNone/>
            </a:pP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lẻ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?(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phức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tạp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?)</a:t>
            </a:r>
          </a:p>
          <a:p>
            <a:pPr marL="0" indent="0">
              <a:buNone/>
            </a:pP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giản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undry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Foundry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193</TotalTime>
  <Words>622</Words>
  <Application>Microsoft Office PowerPoint</Application>
  <PresentationFormat>Custom</PresentationFormat>
  <Paragraphs>55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Foundry</vt:lpstr>
      <vt:lpstr>CHỦ ĐỀ: NGHỆ THUẬT TIỀN SỬ THẾ GIỚI VÀ VIỆT NAM </vt:lpstr>
      <vt:lpstr>Khởi động</vt:lpstr>
      <vt:lpstr>PowerPoint Presentation</vt:lpstr>
      <vt:lpstr>I. Khám phá hình vẽ thời Tiền sử</vt:lpstr>
      <vt:lpstr>I. Khám phá hình vẽ thời Tiền sử</vt:lpstr>
      <vt:lpstr>I. Khám phá hình vẽ thời Tiền sử</vt:lpstr>
      <vt:lpstr>I. Khám phá hình vẽ thời Tiền sử</vt:lpstr>
      <vt:lpstr>II, Tìm hiểu nghệ thuật của người Tiền sử</vt:lpstr>
      <vt:lpstr>II, Tìm hiểu nghệ thuật của người Tiền sử</vt:lpstr>
      <vt:lpstr>II, Tìm hiểu nghệ thuật của người Tiền sử</vt:lpstr>
      <vt:lpstr>III. Cách vẽ mô phỏng theo hình mẫu</vt:lpstr>
      <vt:lpstr>PowerPoint Presentation</vt:lpstr>
      <vt:lpstr>Nêu điểm giống và khác nhau của việc vẽ mô phỏng và chép lại hình mẫu?  Tại sao có sự khác nhau trong 2 hình thức vẽ này?</vt:lpstr>
      <vt:lpstr>IV. Mô phỏng hình vẽ thời Tiền sử Em hãy chọn và mô phỏng 1 hình vẽ thời Tiền sử theo ý thích. </vt:lpstr>
      <vt:lpstr>PowerPoint Presentation</vt:lpstr>
      <vt:lpstr>V. Trưng bày sản phẩm và chia sẻ</vt:lpstr>
      <vt:lpstr>Dặn dò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CHỦ ĐỀ: NGHỆ THUẬT TIỀN SỬ THẾ GIỚI VÀ VIỆT NAM</dc:title>
  <dc:creator>admin</dc:creator>
  <cp:lastModifiedBy>BINH</cp:lastModifiedBy>
  <cp:revision>33</cp:revision>
  <dcterms:created xsi:type="dcterms:W3CDTF">2021-08-21T08:22:00Z</dcterms:created>
  <dcterms:modified xsi:type="dcterms:W3CDTF">2021-11-05T08:28:42Z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1033-11.2.0.10130</vt:lpwstr>
  </property>
</Properties>
</file>