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31"/>
  </p:notesMasterIdLst>
  <p:sldIdLst>
    <p:sldId id="301" r:id="rId2"/>
    <p:sldId id="256" r:id="rId3"/>
    <p:sldId id="302" r:id="rId4"/>
    <p:sldId id="303" r:id="rId5"/>
    <p:sldId id="304" r:id="rId6"/>
    <p:sldId id="263" r:id="rId7"/>
    <p:sldId id="281" r:id="rId8"/>
    <p:sldId id="282" r:id="rId9"/>
    <p:sldId id="283" r:id="rId10"/>
    <p:sldId id="284" r:id="rId11"/>
    <p:sldId id="285" r:id="rId12"/>
    <p:sldId id="286" r:id="rId13"/>
    <p:sldId id="287" r:id="rId14"/>
    <p:sldId id="288" r:id="rId15"/>
    <p:sldId id="291" r:id="rId16"/>
    <p:sldId id="259" r:id="rId17"/>
    <p:sldId id="289" r:id="rId18"/>
    <p:sldId id="292" r:id="rId19"/>
    <p:sldId id="262" r:id="rId20"/>
    <p:sldId id="277" r:id="rId21"/>
    <p:sldId id="271" r:id="rId22"/>
    <p:sldId id="293" r:id="rId23"/>
    <p:sldId id="294" r:id="rId24"/>
    <p:sldId id="295" r:id="rId25"/>
    <p:sldId id="297" r:id="rId26"/>
    <p:sldId id="298" r:id="rId27"/>
    <p:sldId id="296" r:id="rId28"/>
    <p:sldId id="299" r:id="rId29"/>
    <p:sldId id="300" r:id="rId30"/>
  </p:sldIdLst>
  <p:sldSz cx="9144000" cy="5143500" type="screen16x9"/>
  <p:notesSz cx="6858000" cy="9144000"/>
  <p:embeddedFontLst>
    <p:embeddedFont>
      <p:font typeface="Bahnschrift Light" panose="020B0502040204020203" pitchFamily="34" charset="0"/>
      <p:regular r:id="rId32"/>
    </p:embeddedFont>
    <p:embeddedFont>
      <p:font typeface="Britannic Bold" panose="020B0903060703020204" pitchFamily="34" charset="0"/>
      <p:regular r:id="rId33"/>
    </p:embeddedFont>
    <p:embeddedFont>
      <p:font typeface="Cambria Math" panose="02040503050406030204" pitchFamily="18" charset="0"/>
      <p:regular r:id="rId34"/>
    </p:embeddedFont>
    <p:embeddedFont>
      <p:font typeface="Comfortaa" panose="020B0604020202020204" charset="0"/>
      <p:regular r:id="rId35"/>
      <p:bold r:id="rId36"/>
    </p:embeddedFont>
    <p:embeddedFont>
      <p:font typeface="Leelawadee UI Semilight" panose="020B0402040204020203" pitchFamily="34" charset="-34"/>
      <p:regular r:id="rId37"/>
    </p:embeddedFont>
    <p:embeddedFont>
      <p:font typeface="MS Reference Sans Serif" panose="020B0604030504040204" pitchFamily="34" charset="0"/>
      <p:regular r:id="rId38"/>
    </p:embeddedFont>
    <p:embeddedFont>
      <p:font typeface="VNI-Commerce" pitchFamily="2" charset="0"/>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6E4DFF3-0042-495A-989F-C31FA70A689F}">
  <a:tblStyle styleId="{86E4DFF3-0042-495A-989F-C31FA70A689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55" autoAdjust="0"/>
    <p:restoredTop sz="94660"/>
  </p:normalViewPr>
  <p:slideViewPr>
    <p:cSldViewPr snapToGrid="0">
      <p:cViewPr varScale="1">
        <p:scale>
          <a:sx n="87" d="100"/>
          <a:sy n="87" d="100"/>
        </p:scale>
        <p:origin x="270" y="1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61790675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8b0d0710ec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8b0d0710ec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0d54e6a4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0d54e6a4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0d54e6a4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0d54e6a4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8e0d54e6a4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8e0d54e6a4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8e0d54e6a4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8e0d54e6a4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8e0d54e6a4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8e0d54e6a4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8e0d54e6a4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8e0d54e6a4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8e0d54e6a4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8e0d54e6a4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8e0d54e6a4_0_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9" name="Google Shape;1029;g8e0d54e6a4_0_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0d54e6a4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0d54e6a4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0d54e6a4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0d54e6a4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0" y="0"/>
            <a:ext cx="9144001" cy="5143496"/>
          </a:xfrm>
          <a:prstGeom prst="rect">
            <a:avLst/>
          </a:prstGeom>
          <a:noFill/>
          <a:ln>
            <a:noFill/>
          </a:ln>
        </p:spPr>
      </p:pic>
      <p:sp>
        <p:nvSpPr>
          <p:cNvPr id="10" name="Google Shape;10;p2"/>
          <p:cNvSpPr txBox="1">
            <a:spLocks noGrp="1"/>
          </p:cNvSpPr>
          <p:nvPr>
            <p:ph type="ctrTitle"/>
          </p:nvPr>
        </p:nvSpPr>
        <p:spPr>
          <a:xfrm>
            <a:off x="4370770" y="946963"/>
            <a:ext cx="4090500" cy="2199000"/>
          </a:xfrm>
          <a:prstGeom prst="rect">
            <a:avLst/>
          </a:prstGeom>
          <a:effectLst>
            <a:outerShdw dist="19050" dir="18960000" algn="bl" rotWithShape="0">
              <a:srgbClr val="D25F4B"/>
            </a:outerShdw>
          </a:effectLst>
        </p:spPr>
        <p:txBody>
          <a:bodyPr spcFirstLastPara="1" wrap="square" lIns="91425" tIns="91425" rIns="91425" bIns="91425" anchor="ctr" anchorCtr="0">
            <a:noAutofit/>
          </a:bodyPr>
          <a:lstStyle>
            <a:lvl1pPr lvl="0" algn="ctr">
              <a:spcBef>
                <a:spcPts val="0"/>
              </a:spcBef>
              <a:spcAft>
                <a:spcPts val="0"/>
              </a:spcAft>
              <a:buSzPts val="6000"/>
              <a:buFont typeface="Allura"/>
              <a:buNone/>
              <a:defRPr sz="5500">
                <a:solidFill>
                  <a:srgbClr val="263C66"/>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4777720" y="3310738"/>
            <a:ext cx="3276600" cy="601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Font typeface="Comfortaa"/>
              <a:buNone/>
              <a:defRPr>
                <a:latin typeface="Comfortaa"/>
                <a:ea typeface="Comfortaa"/>
                <a:cs typeface="Comfortaa"/>
                <a:sym typeface="Comfortaa"/>
              </a:defRPr>
            </a:lvl1pPr>
            <a:lvl2pPr lvl="1" algn="ctr">
              <a:lnSpc>
                <a:spcPct val="100000"/>
              </a:lnSpc>
              <a:spcBef>
                <a:spcPts val="0"/>
              </a:spcBef>
              <a:spcAft>
                <a:spcPts val="0"/>
              </a:spcAft>
              <a:buSzPts val="1800"/>
              <a:buFont typeface="Comfortaa"/>
              <a:buNone/>
              <a:defRPr sz="1800">
                <a:latin typeface="Comfortaa"/>
                <a:ea typeface="Comfortaa"/>
                <a:cs typeface="Comfortaa"/>
                <a:sym typeface="Comfortaa"/>
              </a:defRPr>
            </a:lvl2pPr>
            <a:lvl3pPr lvl="2" algn="ctr">
              <a:lnSpc>
                <a:spcPct val="100000"/>
              </a:lnSpc>
              <a:spcBef>
                <a:spcPts val="0"/>
              </a:spcBef>
              <a:spcAft>
                <a:spcPts val="0"/>
              </a:spcAft>
              <a:buSzPts val="1800"/>
              <a:buFont typeface="Comfortaa"/>
              <a:buNone/>
              <a:defRPr sz="1800">
                <a:latin typeface="Comfortaa"/>
                <a:ea typeface="Comfortaa"/>
                <a:cs typeface="Comfortaa"/>
                <a:sym typeface="Comfortaa"/>
              </a:defRPr>
            </a:lvl3pPr>
            <a:lvl4pPr lvl="3" algn="ctr">
              <a:lnSpc>
                <a:spcPct val="100000"/>
              </a:lnSpc>
              <a:spcBef>
                <a:spcPts val="0"/>
              </a:spcBef>
              <a:spcAft>
                <a:spcPts val="0"/>
              </a:spcAft>
              <a:buSzPts val="1800"/>
              <a:buFont typeface="Comfortaa"/>
              <a:buNone/>
              <a:defRPr sz="1800">
                <a:latin typeface="Comfortaa"/>
                <a:ea typeface="Comfortaa"/>
                <a:cs typeface="Comfortaa"/>
                <a:sym typeface="Comfortaa"/>
              </a:defRPr>
            </a:lvl4pPr>
            <a:lvl5pPr lvl="4" algn="ctr">
              <a:lnSpc>
                <a:spcPct val="100000"/>
              </a:lnSpc>
              <a:spcBef>
                <a:spcPts val="0"/>
              </a:spcBef>
              <a:spcAft>
                <a:spcPts val="0"/>
              </a:spcAft>
              <a:buSzPts val="1800"/>
              <a:buFont typeface="Comfortaa"/>
              <a:buNone/>
              <a:defRPr sz="1800">
                <a:latin typeface="Comfortaa"/>
                <a:ea typeface="Comfortaa"/>
                <a:cs typeface="Comfortaa"/>
                <a:sym typeface="Comfortaa"/>
              </a:defRPr>
            </a:lvl5pPr>
            <a:lvl6pPr lvl="5" algn="ctr">
              <a:lnSpc>
                <a:spcPct val="100000"/>
              </a:lnSpc>
              <a:spcBef>
                <a:spcPts val="0"/>
              </a:spcBef>
              <a:spcAft>
                <a:spcPts val="0"/>
              </a:spcAft>
              <a:buSzPts val="1800"/>
              <a:buFont typeface="Comfortaa"/>
              <a:buNone/>
              <a:defRPr sz="1800">
                <a:latin typeface="Comfortaa"/>
                <a:ea typeface="Comfortaa"/>
                <a:cs typeface="Comfortaa"/>
                <a:sym typeface="Comfortaa"/>
              </a:defRPr>
            </a:lvl6pPr>
            <a:lvl7pPr lvl="6" algn="ctr">
              <a:lnSpc>
                <a:spcPct val="100000"/>
              </a:lnSpc>
              <a:spcBef>
                <a:spcPts val="0"/>
              </a:spcBef>
              <a:spcAft>
                <a:spcPts val="0"/>
              </a:spcAft>
              <a:buSzPts val="1800"/>
              <a:buFont typeface="Comfortaa"/>
              <a:buNone/>
              <a:defRPr sz="1800">
                <a:latin typeface="Comfortaa"/>
                <a:ea typeface="Comfortaa"/>
                <a:cs typeface="Comfortaa"/>
                <a:sym typeface="Comfortaa"/>
              </a:defRPr>
            </a:lvl7pPr>
            <a:lvl8pPr lvl="7" algn="ctr">
              <a:lnSpc>
                <a:spcPct val="100000"/>
              </a:lnSpc>
              <a:spcBef>
                <a:spcPts val="0"/>
              </a:spcBef>
              <a:spcAft>
                <a:spcPts val="0"/>
              </a:spcAft>
              <a:buSzPts val="1800"/>
              <a:buFont typeface="Comfortaa"/>
              <a:buNone/>
              <a:defRPr sz="1800">
                <a:latin typeface="Comfortaa"/>
                <a:ea typeface="Comfortaa"/>
                <a:cs typeface="Comfortaa"/>
                <a:sym typeface="Comfortaa"/>
              </a:defRPr>
            </a:lvl8pPr>
            <a:lvl9pPr lvl="8" algn="ctr">
              <a:lnSpc>
                <a:spcPct val="100000"/>
              </a:lnSpc>
              <a:spcBef>
                <a:spcPts val="0"/>
              </a:spcBef>
              <a:spcAft>
                <a:spcPts val="0"/>
              </a:spcAft>
              <a:buSzPts val="1800"/>
              <a:buFont typeface="Comfortaa"/>
              <a:buNone/>
              <a:defRPr sz="1800">
                <a:latin typeface="Comfortaa"/>
                <a:ea typeface="Comfortaa"/>
                <a:cs typeface="Comfortaa"/>
                <a:sym typeface="Comfortaa"/>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283"/>
        <p:cNvGrpSpPr/>
        <p:nvPr/>
      </p:nvGrpSpPr>
      <p:grpSpPr>
        <a:xfrm>
          <a:off x="0" y="0"/>
          <a:ext cx="0" cy="0"/>
          <a:chOff x="0" y="0"/>
          <a:chExt cx="0" cy="0"/>
        </a:xfrm>
      </p:grpSpPr>
      <p:pic>
        <p:nvPicPr>
          <p:cNvPr id="284" name="Google Shape;284;p28"/>
          <p:cNvPicPr preferRelativeResize="0"/>
          <p:nvPr/>
        </p:nvPicPr>
        <p:blipFill>
          <a:blip r:embed="rId2">
            <a:alphaModFix/>
          </a:blip>
          <a:stretch>
            <a:fillRect/>
          </a:stretch>
        </p:blipFill>
        <p:spPr>
          <a:xfrm>
            <a:off x="0" y="0"/>
            <a:ext cx="9144001" cy="514349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7_1">
    <p:spTree>
      <p:nvGrpSpPr>
        <p:cNvPr id="1" name="Shape 285"/>
        <p:cNvGrpSpPr/>
        <p:nvPr/>
      </p:nvGrpSpPr>
      <p:grpSpPr>
        <a:xfrm>
          <a:off x="0" y="0"/>
          <a:ext cx="0" cy="0"/>
          <a:chOff x="0" y="0"/>
          <a:chExt cx="0" cy="0"/>
        </a:xfrm>
      </p:grpSpPr>
      <p:pic>
        <p:nvPicPr>
          <p:cNvPr id="286" name="Google Shape;286;p29"/>
          <p:cNvPicPr preferRelativeResize="0"/>
          <p:nvPr/>
        </p:nvPicPr>
        <p:blipFill>
          <a:blip r:embed="rId2">
            <a:alphaModFix/>
          </a:blip>
          <a:stretch>
            <a:fillRect/>
          </a:stretch>
        </p:blipFill>
        <p:spPr>
          <a:xfrm>
            <a:off x="0" y="0"/>
            <a:ext cx="9144001" cy="5143496"/>
          </a:xfrm>
          <a:prstGeom prst="rect">
            <a:avLst/>
          </a:prstGeom>
          <a:noFill/>
          <a:ln>
            <a:noFill/>
          </a:ln>
        </p:spPr>
      </p:pic>
      <p:grpSp>
        <p:nvGrpSpPr>
          <p:cNvPr id="287" name="Google Shape;287;p29"/>
          <p:cNvGrpSpPr/>
          <p:nvPr/>
        </p:nvGrpSpPr>
        <p:grpSpPr>
          <a:xfrm flipH="1">
            <a:off x="-175" y="-134800"/>
            <a:ext cx="9144335" cy="1954575"/>
            <a:chOff x="0" y="1629825"/>
            <a:chExt cx="7337775" cy="1954575"/>
          </a:xfrm>
        </p:grpSpPr>
        <p:cxnSp>
          <p:nvCxnSpPr>
            <p:cNvPr id="288" name="Google Shape;288;p29"/>
            <p:cNvCxnSpPr/>
            <p:nvPr/>
          </p:nvCxnSpPr>
          <p:spPr>
            <a:xfrm>
              <a:off x="0" y="1629825"/>
              <a:ext cx="3069300" cy="1954500"/>
            </a:xfrm>
            <a:prstGeom prst="curvedConnector3">
              <a:avLst>
                <a:gd name="adj1" fmla="val 50000"/>
              </a:avLst>
            </a:prstGeom>
            <a:noFill/>
            <a:ln w="28575" cap="flat" cmpd="sng">
              <a:solidFill>
                <a:schemeClr val="lt1"/>
              </a:solidFill>
              <a:prstDash val="dash"/>
              <a:round/>
              <a:headEnd type="none" w="med" len="med"/>
              <a:tailEnd type="none" w="med" len="med"/>
            </a:ln>
          </p:spPr>
        </p:cxnSp>
        <p:cxnSp>
          <p:nvCxnSpPr>
            <p:cNvPr id="289" name="Google Shape;289;p29"/>
            <p:cNvCxnSpPr/>
            <p:nvPr/>
          </p:nvCxnSpPr>
          <p:spPr>
            <a:xfrm flipH="1">
              <a:off x="3033975" y="2476500"/>
              <a:ext cx="4303800" cy="1107900"/>
            </a:xfrm>
            <a:prstGeom prst="curvedConnector3">
              <a:avLst>
                <a:gd name="adj1" fmla="val 50000"/>
              </a:avLst>
            </a:prstGeom>
            <a:noFill/>
            <a:ln w="28575" cap="flat" cmpd="sng">
              <a:solidFill>
                <a:schemeClr val="lt1"/>
              </a:solidFill>
              <a:prstDash val="dash"/>
              <a:round/>
              <a:headEnd type="none" w="med" len="med"/>
              <a:tailEnd type="none" w="med" len="med"/>
            </a:ln>
          </p:spPr>
        </p:cxnSp>
      </p:grpSp>
      <p:cxnSp>
        <p:nvCxnSpPr>
          <p:cNvPr id="290" name="Google Shape;290;p29"/>
          <p:cNvCxnSpPr/>
          <p:nvPr/>
        </p:nvCxnSpPr>
        <p:spPr>
          <a:xfrm>
            <a:off x="-121400" y="3532375"/>
            <a:ext cx="5022600" cy="1779300"/>
          </a:xfrm>
          <a:prstGeom prst="curvedConnector3">
            <a:avLst>
              <a:gd name="adj1" fmla="val 50000"/>
            </a:avLst>
          </a:prstGeom>
          <a:noFill/>
          <a:ln w="28575" cap="flat" cmpd="sng">
            <a:solidFill>
              <a:schemeClr val="lt1"/>
            </a:solidFill>
            <a:prstDash val="dash"/>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7_1_1">
    <p:spTree>
      <p:nvGrpSpPr>
        <p:cNvPr id="1" name="Shape 291"/>
        <p:cNvGrpSpPr/>
        <p:nvPr/>
      </p:nvGrpSpPr>
      <p:grpSpPr>
        <a:xfrm>
          <a:off x="0" y="0"/>
          <a:ext cx="0" cy="0"/>
          <a:chOff x="0" y="0"/>
          <a:chExt cx="0" cy="0"/>
        </a:xfrm>
      </p:grpSpPr>
      <p:pic>
        <p:nvPicPr>
          <p:cNvPr id="292" name="Google Shape;292;p30"/>
          <p:cNvPicPr preferRelativeResize="0"/>
          <p:nvPr/>
        </p:nvPicPr>
        <p:blipFill>
          <a:blip r:embed="rId2">
            <a:alphaModFix/>
          </a:blip>
          <a:stretch>
            <a:fillRect/>
          </a:stretch>
        </p:blipFill>
        <p:spPr>
          <a:xfrm>
            <a:off x="0" y="0"/>
            <a:ext cx="9144001" cy="5143496"/>
          </a:xfrm>
          <a:prstGeom prst="rect">
            <a:avLst/>
          </a:prstGeom>
          <a:noFill/>
          <a:ln>
            <a:noFill/>
          </a:ln>
        </p:spPr>
      </p:pic>
      <p:grpSp>
        <p:nvGrpSpPr>
          <p:cNvPr id="293" name="Google Shape;293;p30"/>
          <p:cNvGrpSpPr/>
          <p:nvPr/>
        </p:nvGrpSpPr>
        <p:grpSpPr>
          <a:xfrm rot="10800000">
            <a:off x="-1880195" y="669155"/>
            <a:ext cx="12904395" cy="3805200"/>
            <a:chOff x="-1867070" y="-959950"/>
            <a:chExt cx="12904395" cy="3805200"/>
          </a:xfrm>
        </p:grpSpPr>
        <p:cxnSp>
          <p:nvCxnSpPr>
            <p:cNvPr id="294" name="Google Shape;294;p30"/>
            <p:cNvCxnSpPr/>
            <p:nvPr/>
          </p:nvCxnSpPr>
          <p:spPr>
            <a:xfrm rot="10800000" flipH="1">
              <a:off x="2407050" y="941750"/>
              <a:ext cx="4329900" cy="900"/>
            </a:xfrm>
            <a:prstGeom prst="straightConnector1">
              <a:avLst/>
            </a:prstGeom>
            <a:noFill/>
            <a:ln w="28575" cap="flat" cmpd="sng">
              <a:solidFill>
                <a:schemeClr val="lt1"/>
              </a:solidFill>
              <a:prstDash val="dash"/>
              <a:round/>
              <a:headEnd type="none" w="med" len="med"/>
              <a:tailEnd type="none" w="med" len="med"/>
            </a:ln>
          </p:spPr>
        </p:cxnSp>
        <p:cxnSp>
          <p:nvCxnSpPr>
            <p:cNvPr id="295" name="Google Shape;295;p30"/>
            <p:cNvCxnSpPr/>
            <p:nvPr/>
          </p:nvCxnSpPr>
          <p:spPr>
            <a:xfrm rot="10800000" flipH="1">
              <a:off x="-1867070" y="942650"/>
              <a:ext cx="4247100" cy="1902600"/>
            </a:xfrm>
            <a:prstGeom prst="curvedConnector3">
              <a:avLst>
                <a:gd name="adj1" fmla="val 50000"/>
              </a:avLst>
            </a:prstGeom>
            <a:noFill/>
            <a:ln w="28575" cap="flat" cmpd="sng">
              <a:solidFill>
                <a:schemeClr val="lt1"/>
              </a:solidFill>
              <a:prstDash val="dash"/>
              <a:round/>
              <a:headEnd type="none" w="med" len="med"/>
              <a:tailEnd type="none" w="med" len="med"/>
            </a:ln>
          </p:spPr>
        </p:cxnSp>
        <p:cxnSp>
          <p:nvCxnSpPr>
            <p:cNvPr id="296" name="Google Shape;296;p30"/>
            <p:cNvCxnSpPr/>
            <p:nvPr/>
          </p:nvCxnSpPr>
          <p:spPr>
            <a:xfrm rot="10800000" flipH="1">
              <a:off x="6790225" y="-959950"/>
              <a:ext cx="4247100" cy="1902600"/>
            </a:xfrm>
            <a:prstGeom prst="curvedConnector3">
              <a:avLst>
                <a:gd name="adj1" fmla="val 50000"/>
              </a:avLst>
            </a:prstGeom>
            <a:noFill/>
            <a:ln w="28575" cap="flat" cmpd="sng">
              <a:solidFill>
                <a:schemeClr val="lt1"/>
              </a:solidFill>
              <a:prstDash val="dash"/>
              <a:round/>
              <a:headEnd type="none" w="med" len="med"/>
              <a:tailEnd type="none" w="med" len="med"/>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4683919"/>
            <a:ext cx="2133600" cy="357188"/>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4683919"/>
            <a:ext cx="2895600" cy="357188"/>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4683919"/>
            <a:ext cx="2133600" cy="357188"/>
          </a:xfrm>
          <a:prstGeom prst="rect">
            <a:avLst/>
          </a:prstGeom>
          <a:ln/>
        </p:spPr>
        <p:txBody>
          <a:bodyPr/>
          <a:lstStyle>
            <a:lvl1pPr>
              <a:defRPr/>
            </a:lvl1pPr>
          </a:lstStyle>
          <a:p>
            <a:pPr>
              <a:defRPr/>
            </a:pPr>
            <a:fld id="{A1DED5E8-C55C-44D1-9B63-C28AE05ECB19}" type="slidenum">
              <a:rPr lang="en-US"/>
              <a:pPr>
                <a:defRPr/>
              </a:pPr>
              <a:t>‹#›</a:t>
            </a:fld>
            <a:endParaRPr lang="en-US"/>
          </a:p>
        </p:txBody>
      </p:sp>
    </p:spTree>
    <p:extLst>
      <p:ext uri="{BB962C8B-B14F-4D97-AF65-F5344CB8AC3E}">
        <p14:creationId xmlns:p14="http://schemas.microsoft.com/office/powerpoint/2010/main" val="2348012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713250" y="539500"/>
            <a:ext cx="77175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pic>
        <p:nvPicPr>
          <p:cNvPr id="34" name="Google Shape;34;p6"/>
          <p:cNvPicPr preferRelativeResize="0"/>
          <p:nvPr/>
        </p:nvPicPr>
        <p:blipFill>
          <a:blip r:embed="rId2">
            <a:alphaModFix/>
          </a:blip>
          <a:stretch>
            <a:fillRect/>
          </a:stretch>
        </p:blipFill>
        <p:spPr>
          <a:xfrm>
            <a:off x="0" y="0"/>
            <a:ext cx="9144001" cy="5143496"/>
          </a:xfrm>
          <a:prstGeom prst="rect">
            <a:avLst/>
          </a:prstGeom>
          <a:noFill/>
          <a:ln>
            <a:noFill/>
          </a:ln>
        </p:spPr>
      </p:pic>
      <p:grpSp>
        <p:nvGrpSpPr>
          <p:cNvPr id="35" name="Google Shape;35;p6"/>
          <p:cNvGrpSpPr/>
          <p:nvPr/>
        </p:nvGrpSpPr>
        <p:grpSpPr>
          <a:xfrm>
            <a:off x="2504660" y="1133688"/>
            <a:ext cx="4134677" cy="221374"/>
            <a:chOff x="729050" y="223975"/>
            <a:chExt cx="6133625" cy="328400"/>
          </a:xfrm>
        </p:grpSpPr>
        <p:sp>
          <p:nvSpPr>
            <p:cNvPr id="36" name="Google Shape;36;p6"/>
            <p:cNvSpPr/>
            <p:nvPr/>
          </p:nvSpPr>
          <p:spPr>
            <a:xfrm>
              <a:off x="1275975" y="223975"/>
              <a:ext cx="5038675" cy="328400"/>
            </a:xfrm>
            <a:custGeom>
              <a:avLst/>
              <a:gdLst/>
              <a:ahLst/>
              <a:cxnLst/>
              <a:rect l="l" t="t" r="r" b="b"/>
              <a:pathLst>
                <a:path w="201547" h="13136" extrusionOk="0">
                  <a:moveTo>
                    <a:pt x="201547" y="5481"/>
                  </a:moveTo>
                  <a:lnTo>
                    <a:pt x="201547" y="7351"/>
                  </a:lnTo>
                  <a:lnTo>
                    <a:pt x="145136" y="7351"/>
                  </a:lnTo>
                  <a:cubicBezTo>
                    <a:pt x="143918" y="7351"/>
                    <a:pt x="142744" y="7829"/>
                    <a:pt x="141961" y="8743"/>
                  </a:cubicBezTo>
                  <a:cubicBezTo>
                    <a:pt x="140526" y="8438"/>
                    <a:pt x="139178" y="6959"/>
                    <a:pt x="137525" y="5785"/>
                  </a:cubicBezTo>
                  <a:cubicBezTo>
                    <a:pt x="135046" y="4089"/>
                    <a:pt x="133045" y="3958"/>
                    <a:pt x="130479" y="5524"/>
                  </a:cubicBezTo>
                  <a:cubicBezTo>
                    <a:pt x="129087" y="6394"/>
                    <a:pt x="127739" y="7351"/>
                    <a:pt x="126434" y="8395"/>
                  </a:cubicBezTo>
                  <a:cubicBezTo>
                    <a:pt x="122520" y="11309"/>
                    <a:pt x="117997" y="13136"/>
                    <a:pt x="115039" y="7916"/>
                  </a:cubicBezTo>
                  <a:cubicBezTo>
                    <a:pt x="113995" y="8482"/>
                    <a:pt x="112908" y="8830"/>
                    <a:pt x="111777" y="9047"/>
                  </a:cubicBezTo>
                  <a:cubicBezTo>
                    <a:pt x="105949" y="10091"/>
                    <a:pt x="103470" y="3741"/>
                    <a:pt x="107428" y="1175"/>
                  </a:cubicBezTo>
                  <a:cubicBezTo>
                    <a:pt x="109211" y="1"/>
                    <a:pt x="111690" y="392"/>
                    <a:pt x="112386" y="3132"/>
                  </a:cubicBezTo>
                  <a:cubicBezTo>
                    <a:pt x="109254" y="1784"/>
                    <a:pt x="106340" y="5872"/>
                    <a:pt x="110037" y="7046"/>
                  </a:cubicBezTo>
                  <a:cubicBezTo>
                    <a:pt x="112256" y="7742"/>
                    <a:pt x="115561" y="6003"/>
                    <a:pt x="117127" y="5046"/>
                  </a:cubicBezTo>
                  <a:cubicBezTo>
                    <a:pt x="120693" y="2828"/>
                    <a:pt x="125651" y="914"/>
                    <a:pt x="128478" y="5176"/>
                  </a:cubicBezTo>
                  <a:cubicBezTo>
                    <a:pt x="130044" y="4002"/>
                    <a:pt x="132045" y="2567"/>
                    <a:pt x="134002" y="2436"/>
                  </a:cubicBezTo>
                  <a:cubicBezTo>
                    <a:pt x="137916" y="2219"/>
                    <a:pt x="139047" y="5481"/>
                    <a:pt x="142744" y="5481"/>
                  </a:cubicBezTo>
                  <a:close/>
                  <a:moveTo>
                    <a:pt x="0" y="7351"/>
                  </a:moveTo>
                  <a:lnTo>
                    <a:pt x="0" y="5481"/>
                  </a:lnTo>
                  <a:lnTo>
                    <a:pt x="58846" y="5481"/>
                  </a:lnTo>
                  <a:cubicBezTo>
                    <a:pt x="62543" y="5481"/>
                    <a:pt x="63674" y="2219"/>
                    <a:pt x="67545" y="2436"/>
                  </a:cubicBezTo>
                  <a:cubicBezTo>
                    <a:pt x="69458" y="2567"/>
                    <a:pt x="71459" y="4002"/>
                    <a:pt x="73068" y="5176"/>
                  </a:cubicBezTo>
                  <a:cubicBezTo>
                    <a:pt x="75895" y="914"/>
                    <a:pt x="80810" y="2828"/>
                    <a:pt x="84420" y="5046"/>
                  </a:cubicBezTo>
                  <a:cubicBezTo>
                    <a:pt x="86029" y="6003"/>
                    <a:pt x="89291" y="7742"/>
                    <a:pt x="91466" y="7046"/>
                  </a:cubicBezTo>
                  <a:cubicBezTo>
                    <a:pt x="95163" y="5872"/>
                    <a:pt x="92292" y="1784"/>
                    <a:pt x="89117" y="3132"/>
                  </a:cubicBezTo>
                  <a:cubicBezTo>
                    <a:pt x="89857" y="392"/>
                    <a:pt x="92336" y="1"/>
                    <a:pt x="94119" y="1175"/>
                  </a:cubicBezTo>
                  <a:cubicBezTo>
                    <a:pt x="98077" y="3741"/>
                    <a:pt x="95554" y="10091"/>
                    <a:pt x="89770" y="9047"/>
                  </a:cubicBezTo>
                  <a:cubicBezTo>
                    <a:pt x="88639" y="8830"/>
                    <a:pt x="87551" y="8438"/>
                    <a:pt x="86508" y="7916"/>
                  </a:cubicBezTo>
                  <a:cubicBezTo>
                    <a:pt x="83550" y="13136"/>
                    <a:pt x="79027" y="11309"/>
                    <a:pt x="75112" y="8351"/>
                  </a:cubicBezTo>
                  <a:cubicBezTo>
                    <a:pt x="73808" y="7351"/>
                    <a:pt x="72459" y="6394"/>
                    <a:pt x="71068" y="5524"/>
                  </a:cubicBezTo>
                  <a:cubicBezTo>
                    <a:pt x="68502" y="3958"/>
                    <a:pt x="66501" y="4089"/>
                    <a:pt x="63978" y="5785"/>
                  </a:cubicBezTo>
                  <a:cubicBezTo>
                    <a:pt x="62369" y="6916"/>
                    <a:pt x="60977" y="8438"/>
                    <a:pt x="59585" y="8743"/>
                  </a:cubicBezTo>
                  <a:cubicBezTo>
                    <a:pt x="58759" y="7829"/>
                    <a:pt x="57585" y="7307"/>
                    <a:pt x="56367" y="7351"/>
                  </a:cubicBezTo>
                  <a:close/>
                  <a:moveTo>
                    <a:pt x="116170" y="7351"/>
                  </a:moveTo>
                  <a:cubicBezTo>
                    <a:pt x="118997" y="11961"/>
                    <a:pt x="123477" y="9004"/>
                    <a:pt x="126739" y="6525"/>
                  </a:cubicBezTo>
                  <a:lnTo>
                    <a:pt x="126869" y="6438"/>
                  </a:lnTo>
                  <a:cubicBezTo>
                    <a:pt x="124216" y="3132"/>
                    <a:pt x="119780" y="5133"/>
                    <a:pt x="116822" y="6959"/>
                  </a:cubicBezTo>
                  <a:cubicBezTo>
                    <a:pt x="116605" y="7133"/>
                    <a:pt x="116387" y="7264"/>
                    <a:pt x="116170" y="7394"/>
                  </a:cubicBezTo>
                  <a:moveTo>
                    <a:pt x="85420" y="7394"/>
                  </a:moveTo>
                  <a:cubicBezTo>
                    <a:pt x="85203" y="7264"/>
                    <a:pt x="84985" y="7133"/>
                    <a:pt x="84724" y="6959"/>
                  </a:cubicBezTo>
                  <a:cubicBezTo>
                    <a:pt x="81767" y="5133"/>
                    <a:pt x="77374" y="3176"/>
                    <a:pt x="74721" y="6438"/>
                  </a:cubicBezTo>
                  <a:lnTo>
                    <a:pt x="74852" y="6525"/>
                  </a:lnTo>
                  <a:cubicBezTo>
                    <a:pt x="78113" y="9004"/>
                    <a:pt x="82593" y="11961"/>
                    <a:pt x="85420" y="7351"/>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6"/>
            <p:cNvSpPr/>
            <p:nvPr/>
          </p:nvSpPr>
          <p:spPr>
            <a:xfrm>
              <a:off x="6241775" y="310975"/>
              <a:ext cx="129425" cy="128325"/>
            </a:xfrm>
            <a:custGeom>
              <a:avLst/>
              <a:gdLst/>
              <a:ahLst/>
              <a:cxnLst/>
              <a:rect l="l" t="t" r="r" b="b"/>
              <a:pathLst>
                <a:path w="5177" h="5133" extrusionOk="0">
                  <a:moveTo>
                    <a:pt x="2828" y="5089"/>
                  </a:moveTo>
                  <a:cubicBezTo>
                    <a:pt x="871" y="5002"/>
                    <a:pt x="1" y="2610"/>
                    <a:pt x="1436" y="1305"/>
                  </a:cubicBezTo>
                  <a:cubicBezTo>
                    <a:pt x="2871" y="0"/>
                    <a:pt x="5176" y="1087"/>
                    <a:pt x="5089" y="3045"/>
                  </a:cubicBezTo>
                  <a:cubicBezTo>
                    <a:pt x="5002" y="4219"/>
                    <a:pt x="4002" y="5132"/>
                    <a:pt x="2828"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38;p6"/>
            <p:cNvSpPr/>
            <p:nvPr/>
          </p:nvSpPr>
          <p:spPr>
            <a:xfrm>
              <a:off x="6437500" y="322925"/>
              <a:ext cx="112025" cy="110925"/>
            </a:xfrm>
            <a:custGeom>
              <a:avLst/>
              <a:gdLst/>
              <a:ahLst/>
              <a:cxnLst/>
              <a:rect l="l" t="t" r="r" b="b"/>
              <a:pathLst>
                <a:path w="4481" h="4437" extrusionOk="0">
                  <a:moveTo>
                    <a:pt x="2436" y="4393"/>
                  </a:moveTo>
                  <a:cubicBezTo>
                    <a:pt x="740" y="4306"/>
                    <a:pt x="0" y="2262"/>
                    <a:pt x="1262" y="1131"/>
                  </a:cubicBezTo>
                  <a:cubicBezTo>
                    <a:pt x="2479" y="0"/>
                    <a:pt x="4480" y="914"/>
                    <a:pt x="4393" y="2610"/>
                  </a:cubicBezTo>
                  <a:cubicBezTo>
                    <a:pt x="4350" y="3654"/>
                    <a:pt x="3480" y="4437"/>
                    <a:pt x="2436" y="43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39;p6"/>
            <p:cNvSpPr/>
            <p:nvPr/>
          </p:nvSpPr>
          <p:spPr>
            <a:xfrm>
              <a:off x="6618000" y="332700"/>
              <a:ext cx="94625" cy="94625"/>
            </a:xfrm>
            <a:custGeom>
              <a:avLst/>
              <a:gdLst/>
              <a:ahLst/>
              <a:cxnLst/>
              <a:rect l="l" t="t" r="r" b="b"/>
              <a:pathLst>
                <a:path w="3785" h="3785" extrusionOk="0">
                  <a:moveTo>
                    <a:pt x="2044" y="3741"/>
                  </a:moveTo>
                  <a:cubicBezTo>
                    <a:pt x="653" y="3698"/>
                    <a:pt x="0" y="1915"/>
                    <a:pt x="1044" y="958"/>
                  </a:cubicBezTo>
                  <a:cubicBezTo>
                    <a:pt x="2088" y="1"/>
                    <a:pt x="3784" y="827"/>
                    <a:pt x="3741" y="2219"/>
                  </a:cubicBezTo>
                  <a:cubicBezTo>
                    <a:pt x="3654" y="3089"/>
                    <a:pt x="2914" y="3785"/>
                    <a:pt x="2044"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40;p6"/>
            <p:cNvSpPr/>
            <p:nvPr/>
          </p:nvSpPr>
          <p:spPr>
            <a:xfrm>
              <a:off x="6784350" y="342500"/>
              <a:ext cx="78325" cy="77225"/>
            </a:xfrm>
            <a:custGeom>
              <a:avLst/>
              <a:gdLst/>
              <a:ahLst/>
              <a:cxnLst/>
              <a:rect l="l" t="t" r="r" b="b"/>
              <a:pathLst>
                <a:path w="3133" h="3089" extrusionOk="0">
                  <a:moveTo>
                    <a:pt x="1697" y="3088"/>
                  </a:moveTo>
                  <a:cubicBezTo>
                    <a:pt x="523" y="3045"/>
                    <a:pt x="1" y="1610"/>
                    <a:pt x="871" y="827"/>
                  </a:cubicBezTo>
                  <a:cubicBezTo>
                    <a:pt x="1740" y="0"/>
                    <a:pt x="3132" y="653"/>
                    <a:pt x="3089" y="1827"/>
                  </a:cubicBezTo>
                  <a:cubicBezTo>
                    <a:pt x="3045" y="2523"/>
                    <a:pt x="2436" y="3088"/>
                    <a:pt x="1697" y="3045"/>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6"/>
            <p:cNvSpPr/>
            <p:nvPr/>
          </p:nvSpPr>
          <p:spPr>
            <a:xfrm>
              <a:off x="1219425" y="310975"/>
              <a:ext cx="129425" cy="128325"/>
            </a:xfrm>
            <a:custGeom>
              <a:avLst/>
              <a:gdLst/>
              <a:ahLst/>
              <a:cxnLst/>
              <a:rect l="l" t="t" r="r" b="b"/>
              <a:pathLst>
                <a:path w="5177" h="5133" extrusionOk="0">
                  <a:moveTo>
                    <a:pt x="2392" y="5089"/>
                  </a:moveTo>
                  <a:cubicBezTo>
                    <a:pt x="4306" y="5002"/>
                    <a:pt x="5176" y="2610"/>
                    <a:pt x="3741" y="1305"/>
                  </a:cubicBezTo>
                  <a:cubicBezTo>
                    <a:pt x="2306" y="0"/>
                    <a:pt x="0" y="1087"/>
                    <a:pt x="131" y="3045"/>
                  </a:cubicBezTo>
                  <a:cubicBezTo>
                    <a:pt x="174" y="4219"/>
                    <a:pt x="1175" y="5132"/>
                    <a:pt x="2392"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6"/>
            <p:cNvSpPr/>
            <p:nvPr/>
          </p:nvSpPr>
          <p:spPr>
            <a:xfrm>
              <a:off x="1042200" y="322925"/>
              <a:ext cx="112000" cy="110925"/>
            </a:xfrm>
            <a:custGeom>
              <a:avLst/>
              <a:gdLst/>
              <a:ahLst/>
              <a:cxnLst/>
              <a:rect l="l" t="t" r="r" b="b"/>
              <a:pathLst>
                <a:path w="4480" h="4437" extrusionOk="0">
                  <a:moveTo>
                    <a:pt x="2044" y="4393"/>
                  </a:moveTo>
                  <a:cubicBezTo>
                    <a:pt x="3697" y="4306"/>
                    <a:pt x="4480" y="2262"/>
                    <a:pt x="3218" y="1131"/>
                  </a:cubicBezTo>
                  <a:cubicBezTo>
                    <a:pt x="2001" y="0"/>
                    <a:pt x="0" y="914"/>
                    <a:pt x="87" y="2610"/>
                  </a:cubicBezTo>
                  <a:cubicBezTo>
                    <a:pt x="130" y="3610"/>
                    <a:pt x="1000" y="4437"/>
                    <a:pt x="2044" y="4393"/>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43;p6"/>
            <p:cNvSpPr/>
            <p:nvPr/>
          </p:nvSpPr>
          <p:spPr>
            <a:xfrm>
              <a:off x="878000" y="332700"/>
              <a:ext cx="95700" cy="94625"/>
            </a:xfrm>
            <a:custGeom>
              <a:avLst/>
              <a:gdLst/>
              <a:ahLst/>
              <a:cxnLst/>
              <a:rect l="l" t="t" r="r" b="b"/>
              <a:pathLst>
                <a:path w="3828" h="3785" extrusionOk="0">
                  <a:moveTo>
                    <a:pt x="1740" y="3741"/>
                  </a:moveTo>
                  <a:cubicBezTo>
                    <a:pt x="3176" y="3698"/>
                    <a:pt x="3828" y="1915"/>
                    <a:pt x="2741" y="958"/>
                  </a:cubicBezTo>
                  <a:cubicBezTo>
                    <a:pt x="1697" y="1"/>
                    <a:pt x="1" y="827"/>
                    <a:pt x="88" y="2219"/>
                  </a:cubicBezTo>
                  <a:cubicBezTo>
                    <a:pt x="131" y="3089"/>
                    <a:pt x="870" y="3785"/>
                    <a:pt x="1740"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 name="Google Shape;44;p6"/>
            <p:cNvSpPr/>
            <p:nvPr/>
          </p:nvSpPr>
          <p:spPr>
            <a:xfrm>
              <a:off x="729050" y="342500"/>
              <a:ext cx="77225" cy="78300"/>
            </a:xfrm>
            <a:custGeom>
              <a:avLst/>
              <a:gdLst/>
              <a:ahLst/>
              <a:cxnLst/>
              <a:rect l="l" t="t" r="r" b="b"/>
              <a:pathLst>
                <a:path w="3089" h="3132" extrusionOk="0">
                  <a:moveTo>
                    <a:pt x="1435" y="3088"/>
                  </a:moveTo>
                  <a:cubicBezTo>
                    <a:pt x="2566" y="3045"/>
                    <a:pt x="3088" y="1610"/>
                    <a:pt x="2262" y="783"/>
                  </a:cubicBezTo>
                  <a:cubicBezTo>
                    <a:pt x="1392" y="0"/>
                    <a:pt x="0" y="653"/>
                    <a:pt x="44" y="1827"/>
                  </a:cubicBezTo>
                  <a:cubicBezTo>
                    <a:pt x="44" y="2523"/>
                    <a:pt x="696" y="3132"/>
                    <a:pt x="1435" y="30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2349513" y="2030413"/>
            <a:ext cx="4488600" cy="576000"/>
          </a:xfrm>
          <a:prstGeom prst="rect">
            <a:avLst/>
          </a:prstGeom>
        </p:spPr>
        <p:txBody>
          <a:bodyPr spcFirstLastPara="1" wrap="square" lIns="91425" tIns="91425" rIns="91425" bIns="91425" anchor="b" anchorCtr="0">
            <a:noAutofit/>
          </a:bodyPr>
          <a:lstStyle>
            <a:lvl1pPr lvl="0" algn="ctr">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7" name="Google Shape;47;p7"/>
          <p:cNvSpPr txBox="1">
            <a:spLocks noGrp="1"/>
          </p:cNvSpPr>
          <p:nvPr>
            <p:ph type="body" idx="1"/>
          </p:nvPr>
        </p:nvSpPr>
        <p:spPr>
          <a:xfrm>
            <a:off x="2349513" y="2793438"/>
            <a:ext cx="4488600" cy="1170600"/>
          </a:xfrm>
          <a:prstGeom prst="rect">
            <a:avLst/>
          </a:prstGeom>
        </p:spPr>
        <p:txBody>
          <a:bodyPr spcFirstLastPara="1" wrap="square" lIns="91425" tIns="91425" rIns="91425" bIns="91425" anchor="t" anchorCtr="0">
            <a:noAutofit/>
          </a:bodyPr>
          <a:lstStyle>
            <a:lvl1pPr marL="457200" lvl="0" indent="-304800" algn="ctr">
              <a:lnSpc>
                <a:spcPct val="100000"/>
              </a:lnSpc>
              <a:spcBef>
                <a:spcPts val="0"/>
              </a:spcBef>
              <a:spcAft>
                <a:spcPts val="0"/>
              </a:spcAft>
              <a:buSzPts val="1200"/>
              <a:buChar char="●"/>
              <a:defRPr/>
            </a:lvl1pPr>
            <a:lvl2pPr marL="914400" lvl="1" indent="-304800">
              <a:spcBef>
                <a:spcPts val="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8" name="Google Shape;48;p7"/>
          <p:cNvPicPr preferRelativeResize="0"/>
          <p:nvPr/>
        </p:nvPicPr>
        <p:blipFill>
          <a:blip r:embed="rId2">
            <a:alphaModFix/>
          </a:blip>
          <a:stretch>
            <a:fillRect/>
          </a:stretch>
        </p:blipFill>
        <p:spPr>
          <a:xfrm>
            <a:off x="0" y="0"/>
            <a:ext cx="9144001" cy="5143496"/>
          </a:xfrm>
          <a:prstGeom prst="rect">
            <a:avLst/>
          </a:prstGeom>
          <a:noFill/>
          <a:ln>
            <a:noFill/>
          </a:ln>
        </p:spPr>
      </p:pic>
      <p:cxnSp>
        <p:nvCxnSpPr>
          <p:cNvPr id="49" name="Google Shape;49;p7"/>
          <p:cNvCxnSpPr/>
          <p:nvPr/>
        </p:nvCxnSpPr>
        <p:spPr>
          <a:xfrm>
            <a:off x="-111400" y="3391105"/>
            <a:ext cx="6293400" cy="1803300"/>
          </a:xfrm>
          <a:prstGeom prst="curvedConnector3">
            <a:avLst>
              <a:gd name="adj1" fmla="val 50000"/>
            </a:avLst>
          </a:prstGeom>
          <a:noFill/>
          <a:ln w="28575" cap="flat" cmpd="sng">
            <a:solidFill>
              <a:schemeClr val="lt1"/>
            </a:solidFill>
            <a:prstDash val="dash"/>
            <a:round/>
            <a:headEnd type="none" w="med" len="med"/>
            <a:tailEnd type="none" w="med" len="med"/>
          </a:ln>
        </p:spPr>
      </p:cxnSp>
      <p:grpSp>
        <p:nvGrpSpPr>
          <p:cNvPr id="50" name="Google Shape;50;p7"/>
          <p:cNvGrpSpPr/>
          <p:nvPr/>
        </p:nvGrpSpPr>
        <p:grpSpPr>
          <a:xfrm>
            <a:off x="-1867070" y="-959950"/>
            <a:ext cx="12904395" cy="3805200"/>
            <a:chOff x="-1867070" y="-959950"/>
            <a:chExt cx="12904395" cy="3805200"/>
          </a:xfrm>
        </p:grpSpPr>
        <p:cxnSp>
          <p:nvCxnSpPr>
            <p:cNvPr id="51" name="Google Shape;51;p7"/>
            <p:cNvCxnSpPr/>
            <p:nvPr/>
          </p:nvCxnSpPr>
          <p:spPr>
            <a:xfrm rot="10800000" flipH="1">
              <a:off x="2407050" y="941750"/>
              <a:ext cx="4329900" cy="900"/>
            </a:xfrm>
            <a:prstGeom prst="straightConnector1">
              <a:avLst/>
            </a:prstGeom>
            <a:noFill/>
            <a:ln w="28575" cap="flat" cmpd="sng">
              <a:solidFill>
                <a:schemeClr val="lt1"/>
              </a:solidFill>
              <a:prstDash val="dash"/>
              <a:round/>
              <a:headEnd type="none" w="med" len="med"/>
              <a:tailEnd type="none" w="med" len="med"/>
            </a:ln>
          </p:spPr>
        </p:cxnSp>
        <p:cxnSp>
          <p:nvCxnSpPr>
            <p:cNvPr id="52" name="Google Shape;52;p7"/>
            <p:cNvCxnSpPr/>
            <p:nvPr/>
          </p:nvCxnSpPr>
          <p:spPr>
            <a:xfrm rot="10800000" flipH="1">
              <a:off x="-1867070" y="942650"/>
              <a:ext cx="4247100" cy="1902600"/>
            </a:xfrm>
            <a:prstGeom prst="curvedConnector3">
              <a:avLst>
                <a:gd name="adj1" fmla="val 50000"/>
              </a:avLst>
            </a:prstGeom>
            <a:noFill/>
            <a:ln w="28575" cap="flat" cmpd="sng">
              <a:solidFill>
                <a:schemeClr val="lt1"/>
              </a:solidFill>
              <a:prstDash val="dash"/>
              <a:round/>
              <a:headEnd type="none" w="med" len="med"/>
              <a:tailEnd type="none" w="med" len="med"/>
            </a:ln>
          </p:spPr>
        </p:cxnSp>
        <p:cxnSp>
          <p:nvCxnSpPr>
            <p:cNvPr id="53" name="Google Shape;53;p7"/>
            <p:cNvCxnSpPr/>
            <p:nvPr/>
          </p:nvCxnSpPr>
          <p:spPr>
            <a:xfrm rot="10800000" flipH="1">
              <a:off x="6790225" y="-959950"/>
              <a:ext cx="4247100" cy="1902600"/>
            </a:xfrm>
            <a:prstGeom prst="curvedConnector3">
              <a:avLst>
                <a:gd name="adj1" fmla="val 50000"/>
              </a:avLst>
            </a:prstGeom>
            <a:noFill/>
            <a:ln w="28575" cap="flat" cmpd="sng">
              <a:solidFill>
                <a:schemeClr val="lt1"/>
              </a:solidFill>
              <a:prstDash val="dash"/>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4"/>
        <p:cNvGrpSpPr/>
        <p:nvPr/>
      </p:nvGrpSpPr>
      <p:grpSpPr>
        <a:xfrm>
          <a:off x="0" y="0"/>
          <a:ext cx="0" cy="0"/>
          <a:chOff x="0" y="0"/>
          <a:chExt cx="0" cy="0"/>
        </a:xfrm>
      </p:grpSpPr>
      <p:pic>
        <p:nvPicPr>
          <p:cNvPr id="55" name="Google Shape;55;p8"/>
          <p:cNvPicPr preferRelativeResize="0"/>
          <p:nvPr/>
        </p:nvPicPr>
        <p:blipFill>
          <a:blip r:embed="rId2">
            <a:alphaModFix/>
          </a:blip>
          <a:stretch>
            <a:fillRect/>
          </a:stretch>
        </p:blipFill>
        <p:spPr>
          <a:xfrm>
            <a:off x="0" y="0"/>
            <a:ext cx="9144001" cy="5143496"/>
          </a:xfrm>
          <a:prstGeom prst="rect">
            <a:avLst/>
          </a:prstGeom>
          <a:noFill/>
          <a:ln>
            <a:noFill/>
          </a:ln>
        </p:spPr>
      </p:pic>
      <p:sp>
        <p:nvSpPr>
          <p:cNvPr id="56" name="Google Shape;56;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7"/>
        <p:cNvGrpSpPr/>
        <p:nvPr/>
      </p:nvGrpSpPr>
      <p:grpSpPr>
        <a:xfrm>
          <a:off x="0" y="0"/>
          <a:ext cx="0" cy="0"/>
          <a:chOff x="0" y="0"/>
          <a:chExt cx="0" cy="0"/>
        </a:xfrm>
      </p:grpSpPr>
      <p:pic>
        <p:nvPicPr>
          <p:cNvPr id="58" name="Google Shape;58;p9"/>
          <p:cNvPicPr preferRelativeResize="0"/>
          <p:nvPr/>
        </p:nvPicPr>
        <p:blipFill>
          <a:blip r:embed="rId2">
            <a:alphaModFix/>
          </a:blip>
          <a:stretch>
            <a:fillRect/>
          </a:stretch>
        </p:blipFill>
        <p:spPr>
          <a:xfrm>
            <a:off x="0" y="0"/>
            <a:ext cx="9144001" cy="5143496"/>
          </a:xfrm>
          <a:prstGeom prst="rect">
            <a:avLst/>
          </a:prstGeom>
          <a:noFill/>
          <a:ln>
            <a:noFill/>
          </a:ln>
        </p:spPr>
      </p:pic>
      <p:sp>
        <p:nvSpPr>
          <p:cNvPr id="59" name="Google Shape;5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0" name="Google Shape;6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1" name="Google Shape;6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1600"/>
              </a:spcBef>
              <a:spcAft>
                <a:spcPts val="0"/>
              </a:spcAft>
              <a:buSzPts val="1600"/>
              <a:buChar char="○"/>
              <a:defRPr/>
            </a:lvl2pPr>
            <a:lvl3pPr marL="1371600" lvl="2" indent="-330200">
              <a:spcBef>
                <a:spcPts val="1600"/>
              </a:spcBef>
              <a:spcAft>
                <a:spcPts val="0"/>
              </a:spcAft>
              <a:buSzPts val="1600"/>
              <a:buChar char="■"/>
              <a:defRPr/>
            </a:lvl3pPr>
            <a:lvl4pPr marL="1828800" lvl="3" indent="-330200">
              <a:spcBef>
                <a:spcPts val="1600"/>
              </a:spcBef>
              <a:spcAft>
                <a:spcPts val="0"/>
              </a:spcAft>
              <a:buSzPts val="1600"/>
              <a:buChar char="●"/>
              <a:defRPr/>
            </a:lvl4pPr>
            <a:lvl5pPr marL="2286000" lvl="4" indent="-330200">
              <a:spcBef>
                <a:spcPts val="1600"/>
              </a:spcBef>
              <a:spcAft>
                <a:spcPts val="0"/>
              </a:spcAft>
              <a:buSzPts val="1600"/>
              <a:buChar char="○"/>
              <a:defRPr/>
            </a:lvl5pPr>
            <a:lvl6pPr marL="2743200" lvl="5" indent="-330200">
              <a:spcBef>
                <a:spcPts val="1600"/>
              </a:spcBef>
              <a:spcAft>
                <a:spcPts val="0"/>
              </a:spcAft>
              <a:buSzPts val="1600"/>
              <a:buChar char="■"/>
              <a:defRPr/>
            </a:lvl6pPr>
            <a:lvl7pPr marL="3200400" lvl="6" indent="-330200">
              <a:spcBef>
                <a:spcPts val="1600"/>
              </a:spcBef>
              <a:spcAft>
                <a:spcPts val="0"/>
              </a:spcAft>
              <a:buSzPts val="1600"/>
              <a:buChar char="●"/>
              <a:defRPr/>
            </a:lvl7pPr>
            <a:lvl8pPr marL="3657600" lvl="7" indent="-330200">
              <a:spcBef>
                <a:spcPts val="1600"/>
              </a:spcBef>
              <a:spcAft>
                <a:spcPts val="0"/>
              </a:spcAft>
              <a:buSzPts val="1600"/>
              <a:buChar char="○"/>
              <a:defRPr/>
            </a:lvl8pPr>
            <a:lvl9pPr marL="4114800" lvl="8" indent="-330200">
              <a:spcBef>
                <a:spcPts val="1600"/>
              </a:spcBef>
              <a:spcAft>
                <a:spcPts val="1600"/>
              </a:spcAft>
              <a:buSzPts val="16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four columns">
  <p:cSld name="CUSTOM_3_1">
    <p:spTree>
      <p:nvGrpSpPr>
        <p:cNvPr id="1" name="Shape 133"/>
        <p:cNvGrpSpPr/>
        <p:nvPr/>
      </p:nvGrpSpPr>
      <p:grpSpPr>
        <a:xfrm>
          <a:off x="0" y="0"/>
          <a:ext cx="0" cy="0"/>
          <a:chOff x="0" y="0"/>
          <a:chExt cx="0" cy="0"/>
        </a:xfrm>
      </p:grpSpPr>
      <p:pic>
        <p:nvPicPr>
          <p:cNvPr id="134" name="Google Shape;134;p16"/>
          <p:cNvPicPr preferRelativeResize="0"/>
          <p:nvPr/>
        </p:nvPicPr>
        <p:blipFill>
          <a:blip r:embed="rId2">
            <a:alphaModFix/>
          </a:blip>
          <a:stretch>
            <a:fillRect/>
          </a:stretch>
        </p:blipFill>
        <p:spPr>
          <a:xfrm>
            <a:off x="0" y="0"/>
            <a:ext cx="9144001" cy="5143496"/>
          </a:xfrm>
          <a:prstGeom prst="rect">
            <a:avLst/>
          </a:prstGeom>
          <a:noFill/>
          <a:ln>
            <a:noFill/>
          </a:ln>
        </p:spPr>
      </p:pic>
      <p:sp>
        <p:nvSpPr>
          <p:cNvPr id="135" name="Google Shape;135;p16"/>
          <p:cNvSpPr txBox="1">
            <a:spLocks noGrp="1"/>
          </p:cNvSpPr>
          <p:nvPr>
            <p:ph type="title"/>
          </p:nvPr>
        </p:nvSpPr>
        <p:spPr>
          <a:xfrm>
            <a:off x="1187075" y="1964000"/>
            <a:ext cx="2997600" cy="52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4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36" name="Google Shape;136;p16"/>
          <p:cNvSpPr txBox="1">
            <a:spLocks noGrp="1"/>
          </p:cNvSpPr>
          <p:nvPr>
            <p:ph type="subTitle" idx="1"/>
          </p:nvPr>
        </p:nvSpPr>
        <p:spPr>
          <a:xfrm>
            <a:off x="1187075" y="2331049"/>
            <a:ext cx="2997600" cy="67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137" name="Google Shape;137;p16"/>
          <p:cNvSpPr txBox="1">
            <a:spLocks noGrp="1"/>
          </p:cNvSpPr>
          <p:nvPr>
            <p:ph type="title" idx="2"/>
          </p:nvPr>
        </p:nvSpPr>
        <p:spPr>
          <a:xfrm>
            <a:off x="4959250" y="1964000"/>
            <a:ext cx="2997600" cy="52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4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38" name="Google Shape;138;p16"/>
          <p:cNvSpPr txBox="1">
            <a:spLocks noGrp="1"/>
          </p:cNvSpPr>
          <p:nvPr>
            <p:ph type="subTitle" idx="3"/>
          </p:nvPr>
        </p:nvSpPr>
        <p:spPr>
          <a:xfrm>
            <a:off x="4959250" y="2331049"/>
            <a:ext cx="2997600" cy="67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139" name="Google Shape;139;p16"/>
          <p:cNvSpPr txBox="1">
            <a:spLocks noGrp="1"/>
          </p:cNvSpPr>
          <p:nvPr>
            <p:ph type="title" idx="4"/>
          </p:nvPr>
        </p:nvSpPr>
        <p:spPr>
          <a:xfrm>
            <a:off x="713250" y="539500"/>
            <a:ext cx="77175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40" name="Google Shape;140;p16"/>
          <p:cNvSpPr txBox="1">
            <a:spLocks noGrp="1"/>
          </p:cNvSpPr>
          <p:nvPr>
            <p:ph type="title" idx="5"/>
          </p:nvPr>
        </p:nvSpPr>
        <p:spPr>
          <a:xfrm>
            <a:off x="1187075" y="3339688"/>
            <a:ext cx="2997600" cy="52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4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1" name="Google Shape;141;p16"/>
          <p:cNvSpPr txBox="1">
            <a:spLocks noGrp="1"/>
          </p:cNvSpPr>
          <p:nvPr>
            <p:ph type="subTitle" idx="6"/>
          </p:nvPr>
        </p:nvSpPr>
        <p:spPr>
          <a:xfrm>
            <a:off x="1187075" y="3706734"/>
            <a:ext cx="2997600" cy="67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142" name="Google Shape;142;p16"/>
          <p:cNvSpPr txBox="1">
            <a:spLocks noGrp="1"/>
          </p:cNvSpPr>
          <p:nvPr>
            <p:ph type="title" idx="7"/>
          </p:nvPr>
        </p:nvSpPr>
        <p:spPr>
          <a:xfrm>
            <a:off x="4959250" y="3339688"/>
            <a:ext cx="2997600" cy="52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4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3" name="Google Shape;143;p16"/>
          <p:cNvSpPr txBox="1">
            <a:spLocks noGrp="1"/>
          </p:cNvSpPr>
          <p:nvPr>
            <p:ph type="subTitle" idx="8"/>
          </p:nvPr>
        </p:nvSpPr>
        <p:spPr>
          <a:xfrm>
            <a:off x="4959250" y="3706734"/>
            <a:ext cx="2997600" cy="67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144" name="Google Shape;144;p16"/>
          <p:cNvSpPr txBox="1">
            <a:spLocks noGrp="1"/>
          </p:cNvSpPr>
          <p:nvPr>
            <p:ph type="title" idx="9" hasCustomPrompt="1"/>
          </p:nvPr>
        </p:nvSpPr>
        <p:spPr>
          <a:xfrm>
            <a:off x="2357825" y="1534742"/>
            <a:ext cx="656100" cy="500100"/>
          </a:xfrm>
          <a:prstGeom prst="rect">
            <a:avLst/>
          </a:prstGeom>
          <a:effectLst>
            <a:outerShdw dist="19050" dir="19020000" algn="bl" rotWithShape="0">
              <a:srgbClr val="D25F4B"/>
            </a:outerShdw>
          </a:effectLst>
        </p:spPr>
        <p:txBody>
          <a:bodyPr spcFirstLastPara="1" wrap="square" lIns="91425" tIns="91425" rIns="91425" bIns="91425" anchor="t" anchorCtr="0">
            <a:noAutofit/>
          </a:bodyPr>
          <a:lstStyle>
            <a:lvl1pPr lvl="0" algn="ctr" rtl="0">
              <a:spcBef>
                <a:spcPts val="0"/>
              </a:spcBef>
              <a:spcAft>
                <a:spcPts val="0"/>
              </a:spcAft>
              <a:buClr>
                <a:srgbClr val="263C66"/>
              </a:buClr>
              <a:buSzPts val="3500"/>
              <a:buNone/>
              <a:defRPr sz="2400">
                <a:solidFill>
                  <a:srgbClr val="263C66"/>
                </a:solidFill>
              </a:defRPr>
            </a:lvl1pPr>
            <a:lvl2pPr lvl="1" algn="ctr" rtl="0">
              <a:spcBef>
                <a:spcPts val="0"/>
              </a:spcBef>
              <a:spcAft>
                <a:spcPts val="0"/>
              </a:spcAft>
              <a:buClr>
                <a:srgbClr val="263C66"/>
              </a:buClr>
              <a:buSzPts val="3500"/>
              <a:buNone/>
              <a:defRPr>
                <a:solidFill>
                  <a:srgbClr val="263C66"/>
                </a:solidFill>
              </a:defRPr>
            </a:lvl2pPr>
            <a:lvl3pPr lvl="2" algn="ctr" rtl="0">
              <a:spcBef>
                <a:spcPts val="0"/>
              </a:spcBef>
              <a:spcAft>
                <a:spcPts val="0"/>
              </a:spcAft>
              <a:buClr>
                <a:srgbClr val="263C66"/>
              </a:buClr>
              <a:buSzPts val="3500"/>
              <a:buNone/>
              <a:defRPr>
                <a:solidFill>
                  <a:srgbClr val="263C66"/>
                </a:solidFill>
              </a:defRPr>
            </a:lvl3pPr>
            <a:lvl4pPr lvl="3" algn="ctr" rtl="0">
              <a:spcBef>
                <a:spcPts val="0"/>
              </a:spcBef>
              <a:spcAft>
                <a:spcPts val="0"/>
              </a:spcAft>
              <a:buClr>
                <a:srgbClr val="263C66"/>
              </a:buClr>
              <a:buSzPts val="3500"/>
              <a:buNone/>
              <a:defRPr>
                <a:solidFill>
                  <a:srgbClr val="263C66"/>
                </a:solidFill>
              </a:defRPr>
            </a:lvl4pPr>
            <a:lvl5pPr lvl="4" algn="ctr" rtl="0">
              <a:spcBef>
                <a:spcPts val="0"/>
              </a:spcBef>
              <a:spcAft>
                <a:spcPts val="0"/>
              </a:spcAft>
              <a:buClr>
                <a:srgbClr val="263C66"/>
              </a:buClr>
              <a:buSzPts val="3500"/>
              <a:buNone/>
              <a:defRPr>
                <a:solidFill>
                  <a:srgbClr val="263C66"/>
                </a:solidFill>
              </a:defRPr>
            </a:lvl5pPr>
            <a:lvl6pPr lvl="5" algn="ctr" rtl="0">
              <a:spcBef>
                <a:spcPts val="0"/>
              </a:spcBef>
              <a:spcAft>
                <a:spcPts val="0"/>
              </a:spcAft>
              <a:buClr>
                <a:srgbClr val="263C66"/>
              </a:buClr>
              <a:buSzPts val="3500"/>
              <a:buNone/>
              <a:defRPr>
                <a:solidFill>
                  <a:srgbClr val="263C66"/>
                </a:solidFill>
              </a:defRPr>
            </a:lvl6pPr>
            <a:lvl7pPr lvl="6" algn="ctr" rtl="0">
              <a:spcBef>
                <a:spcPts val="0"/>
              </a:spcBef>
              <a:spcAft>
                <a:spcPts val="0"/>
              </a:spcAft>
              <a:buClr>
                <a:srgbClr val="263C66"/>
              </a:buClr>
              <a:buSzPts val="3500"/>
              <a:buNone/>
              <a:defRPr>
                <a:solidFill>
                  <a:srgbClr val="263C66"/>
                </a:solidFill>
              </a:defRPr>
            </a:lvl7pPr>
            <a:lvl8pPr lvl="7" algn="ctr" rtl="0">
              <a:spcBef>
                <a:spcPts val="0"/>
              </a:spcBef>
              <a:spcAft>
                <a:spcPts val="0"/>
              </a:spcAft>
              <a:buClr>
                <a:srgbClr val="263C66"/>
              </a:buClr>
              <a:buSzPts val="3500"/>
              <a:buNone/>
              <a:defRPr>
                <a:solidFill>
                  <a:srgbClr val="263C66"/>
                </a:solidFill>
              </a:defRPr>
            </a:lvl8pPr>
            <a:lvl9pPr lvl="8" algn="ctr" rtl="0">
              <a:spcBef>
                <a:spcPts val="0"/>
              </a:spcBef>
              <a:spcAft>
                <a:spcPts val="0"/>
              </a:spcAft>
              <a:buClr>
                <a:srgbClr val="263C66"/>
              </a:buClr>
              <a:buSzPts val="3500"/>
              <a:buNone/>
              <a:defRPr>
                <a:solidFill>
                  <a:srgbClr val="263C66"/>
                </a:solidFill>
              </a:defRPr>
            </a:lvl9pPr>
          </a:lstStyle>
          <a:p>
            <a:r>
              <a:t>xx%</a:t>
            </a:r>
          </a:p>
        </p:txBody>
      </p:sp>
      <p:sp>
        <p:nvSpPr>
          <p:cNvPr id="145" name="Google Shape;145;p16"/>
          <p:cNvSpPr txBox="1">
            <a:spLocks noGrp="1"/>
          </p:cNvSpPr>
          <p:nvPr>
            <p:ph type="title" idx="13" hasCustomPrompt="1"/>
          </p:nvPr>
        </p:nvSpPr>
        <p:spPr>
          <a:xfrm>
            <a:off x="6130000" y="1534742"/>
            <a:ext cx="656100" cy="500100"/>
          </a:xfrm>
          <a:prstGeom prst="rect">
            <a:avLst/>
          </a:prstGeom>
          <a:effectLst>
            <a:outerShdw dist="19050" dir="19020000" algn="bl" rotWithShape="0">
              <a:srgbClr val="D25F4B"/>
            </a:outerShdw>
          </a:effectLst>
        </p:spPr>
        <p:txBody>
          <a:bodyPr spcFirstLastPara="1" wrap="square" lIns="91425" tIns="91425" rIns="91425" bIns="91425" anchor="t" anchorCtr="0">
            <a:noAutofit/>
          </a:bodyPr>
          <a:lstStyle>
            <a:lvl1pPr lvl="0" algn="ctr" rtl="0">
              <a:spcBef>
                <a:spcPts val="0"/>
              </a:spcBef>
              <a:spcAft>
                <a:spcPts val="0"/>
              </a:spcAft>
              <a:buClr>
                <a:srgbClr val="263C66"/>
              </a:buClr>
              <a:buSzPts val="3500"/>
              <a:buNone/>
              <a:defRPr sz="2400">
                <a:solidFill>
                  <a:srgbClr val="263C66"/>
                </a:solidFill>
              </a:defRPr>
            </a:lvl1pPr>
            <a:lvl2pPr lvl="1" algn="ctr" rtl="0">
              <a:spcBef>
                <a:spcPts val="0"/>
              </a:spcBef>
              <a:spcAft>
                <a:spcPts val="0"/>
              </a:spcAft>
              <a:buClr>
                <a:srgbClr val="263C66"/>
              </a:buClr>
              <a:buSzPts val="3500"/>
              <a:buNone/>
              <a:defRPr>
                <a:solidFill>
                  <a:srgbClr val="263C66"/>
                </a:solidFill>
              </a:defRPr>
            </a:lvl2pPr>
            <a:lvl3pPr lvl="2" algn="ctr" rtl="0">
              <a:spcBef>
                <a:spcPts val="0"/>
              </a:spcBef>
              <a:spcAft>
                <a:spcPts val="0"/>
              </a:spcAft>
              <a:buClr>
                <a:srgbClr val="263C66"/>
              </a:buClr>
              <a:buSzPts val="3500"/>
              <a:buNone/>
              <a:defRPr>
                <a:solidFill>
                  <a:srgbClr val="263C66"/>
                </a:solidFill>
              </a:defRPr>
            </a:lvl3pPr>
            <a:lvl4pPr lvl="3" algn="ctr" rtl="0">
              <a:spcBef>
                <a:spcPts val="0"/>
              </a:spcBef>
              <a:spcAft>
                <a:spcPts val="0"/>
              </a:spcAft>
              <a:buClr>
                <a:srgbClr val="263C66"/>
              </a:buClr>
              <a:buSzPts val="3500"/>
              <a:buNone/>
              <a:defRPr>
                <a:solidFill>
                  <a:srgbClr val="263C66"/>
                </a:solidFill>
              </a:defRPr>
            </a:lvl4pPr>
            <a:lvl5pPr lvl="4" algn="ctr" rtl="0">
              <a:spcBef>
                <a:spcPts val="0"/>
              </a:spcBef>
              <a:spcAft>
                <a:spcPts val="0"/>
              </a:spcAft>
              <a:buClr>
                <a:srgbClr val="263C66"/>
              </a:buClr>
              <a:buSzPts val="3500"/>
              <a:buNone/>
              <a:defRPr>
                <a:solidFill>
                  <a:srgbClr val="263C66"/>
                </a:solidFill>
              </a:defRPr>
            </a:lvl5pPr>
            <a:lvl6pPr lvl="5" algn="ctr" rtl="0">
              <a:spcBef>
                <a:spcPts val="0"/>
              </a:spcBef>
              <a:spcAft>
                <a:spcPts val="0"/>
              </a:spcAft>
              <a:buClr>
                <a:srgbClr val="263C66"/>
              </a:buClr>
              <a:buSzPts val="3500"/>
              <a:buNone/>
              <a:defRPr>
                <a:solidFill>
                  <a:srgbClr val="263C66"/>
                </a:solidFill>
              </a:defRPr>
            </a:lvl6pPr>
            <a:lvl7pPr lvl="6" algn="ctr" rtl="0">
              <a:spcBef>
                <a:spcPts val="0"/>
              </a:spcBef>
              <a:spcAft>
                <a:spcPts val="0"/>
              </a:spcAft>
              <a:buClr>
                <a:srgbClr val="263C66"/>
              </a:buClr>
              <a:buSzPts val="3500"/>
              <a:buNone/>
              <a:defRPr>
                <a:solidFill>
                  <a:srgbClr val="263C66"/>
                </a:solidFill>
              </a:defRPr>
            </a:lvl7pPr>
            <a:lvl8pPr lvl="7" algn="ctr" rtl="0">
              <a:spcBef>
                <a:spcPts val="0"/>
              </a:spcBef>
              <a:spcAft>
                <a:spcPts val="0"/>
              </a:spcAft>
              <a:buClr>
                <a:srgbClr val="263C66"/>
              </a:buClr>
              <a:buSzPts val="3500"/>
              <a:buNone/>
              <a:defRPr>
                <a:solidFill>
                  <a:srgbClr val="263C66"/>
                </a:solidFill>
              </a:defRPr>
            </a:lvl8pPr>
            <a:lvl9pPr lvl="8" algn="ctr" rtl="0">
              <a:spcBef>
                <a:spcPts val="0"/>
              </a:spcBef>
              <a:spcAft>
                <a:spcPts val="0"/>
              </a:spcAft>
              <a:buClr>
                <a:srgbClr val="263C66"/>
              </a:buClr>
              <a:buSzPts val="3500"/>
              <a:buNone/>
              <a:defRPr>
                <a:solidFill>
                  <a:srgbClr val="263C66"/>
                </a:solidFill>
              </a:defRPr>
            </a:lvl9pPr>
          </a:lstStyle>
          <a:p>
            <a:r>
              <a:t>xx%</a:t>
            </a:r>
          </a:p>
        </p:txBody>
      </p:sp>
      <p:sp>
        <p:nvSpPr>
          <p:cNvPr id="146" name="Google Shape;146;p16"/>
          <p:cNvSpPr txBox="1">
            <a:spLocks noGrp="1"/>
          </p:cNvSpPr>
          <p:nvPr>
            <p:ph type="title" idx="14" hasCustomPrompt="1"/>
          </p:nvPr>
        </p:nvSpPr>
        <p:spPr>
          <a:xfrm>
            <a:off x="2357825" y="2910742"/>
            <a:ext cx="656100" cy="500100"/>
          </a:xfrm>
          <a:prstGeom prst="rect">
            <a:avLst/>
          </a:prstGeom>
          <a:effectLst>
            <a:outerShdw dist="19050" dir="19020000" algn="bl" rotWithShape="0">
              <a:srgbClr val="D25F4B"/>
            </a:outerShdw>
          </a:effectLst>
        </p:spPr>
        <p:txBody>
          <a:bodyPr spcFirstLastPara="1" wrap="square" lIns="91425" tIns="91425" rIns="91425" bIns="91425" anchor="t" anchorCtr="0">
            <a:noAutofit/>
          </a:bodyPr>
          <a:lstStyle>
            <a:lvl1pPr lvl="0" algn="ctr" rtl="0">
              <a:spcBef>
                <a:spcPts val="0"/>
              </a:spcBef>
              <a:spcAft>
                <a:spcPts val="0"/>
              </a:spcAft>
              <a:buClr>
                <a:srgbClr val="263C66"/>
              </a:buClr>
              <a:buSzPts val="3500"/>
              <a:buNone/>
              <a:defRPr sz="2400">
                <a:solidFill>
                  <a:srgbClr val="263C66"/>
                </a:solidFill>
              </a:defRPr>
            </a:lvl1pPr>
            <a:lvl2pPr lvl="1" algn="ctr" rtl="0">
              <a:spcBef>
                <a:spcPts val="0"/>
              </a:spcBef>
              <a:spcAft>
                <a:spcPts val="0"/>
              </a:spcAft>
              <a:buClr>
                <a:srgbClr val="263C66"/>
              </a:buClr>
              <a:buSzPts val="3500"/>
              <a:buNone/>
              <a:defRPr>
                <a:solidFill>
                  <a:srgbClr val="263C66"/>
                </a:solidFill>
              </a:defRPr>
            </a:lvl2pPr>
            <a:lvl3pPr lvl="2" algn="ctr" rtl="0">
              <a:spcBef>
                <a:spcPts val="0"/>
              </a:spcBef>
              <a:spcAft>
                <a:spcPts val="0"/>
              </a:spcAft>
              <a:buClr>
                <a:srgbClr val="263C66"/>
              </a:buClr>
              <a:buSzPts val="3500"/>
              <a:buNone/>
              <a:defRPr>
                <a:solidFill>
                  <a:srgbClr val="263C66"/>
                </a:solidFill>
              </a:defRPr>
            </a:lvl3pPr>
            <a:lvl4pPr lvl="3" algn="ctr" rtl="0">
              <a:spcBef>
                <a:spcPts val="0"/>
              </a:spcBef>
              <a:spcAft>
                <a:spcPts val="0"/>
              </a:spcAft>
              <a:buClr>
                <a:srgbClr val="263C66"/>
              </a:buClr>
              <a:buSzPts val="3500"/>
              <a:buNone/>
              <a:defRPr>
                <a:solidFill>
                  <a:srgbClr val="263C66"/>
                </a:solidFill>
              </a:defRPr>
            </a:lvl4pPr>
            <a:lvl5pPr lvl="4" algn="ctr" rtl="0">
              <a:spcBef>
                <a:spcPts val="0"/>
              </a:spcBef>
              <a:spcAft>
                <a:spcPts val="0"/>
              </a:spcAft>
              <a:buClr>
                <a:srgbClr val="263C66"/>
              </a:buClr>
              <a:buSzPts val="3500"/>
              <a:buNone/>
              <a:defRPr>
                <a:solidFill>
                  <a:srgbClr val="263C66"/>
                </a:solidFill>
              </a:defRPr>
            </a:lvl5pPr>
            <a:lvl6pPr lvl="5" algn="ctr" rtl="0">
              <a:spcBef>
                <a:spcPts val="0"/>
              </a:spcBef>
              <a:spcAft>
                <a:spcPts val="0"/>
              </a:spcAft>
              <a:buClr>
                <a:srgbClr val="263C66"/>
              </a:buClr>
              <a:buSzPts val="3500"/>
              <a:buNone/>
              <a:defRPr>
                <a:solidFill>
                  <a:srgbClr val="263C66"/>
                </a:solidFill>
              </a:defRPr>
            </a:lvl6pPr>
            <a:lvl7pPr lvl="6" algn="ctr" rtl="0">
              <a:spcBef>
                <a:spcPts val="0"/>
              </a:spcBef>
              <a:spcAft>
                <a:spcPts val="0"/>
              </a:spcAft>
              <a:buClr>
                <a:srgbClr val="263C66"/>
              </a:buClr>
              <a:buSzPts val="3500"/>
              <a:buNone/>
              <a:defRPr>
                <a:solidFill>
                  <a:srgbClr val="263C66"/>
                </a:solidFill>
              </a:defRPr>
            </a:lvl7pPr>
            <a:lvl8pPr lvl="7" algn="ctr" rtl="0">
              <a:spcBef>
                <a:spcPts val="0"/>
              </a:spcBef>
              <a:spcAft>
                <a:spcPts val="0"/>
              </a:spcAft>
              <a:buClr>
                <a:srgbClr val="263C66"/>
              </a:buClr>
              <a:buSzPts val="3500"/>
              <a:buNone/>
              <a:defRPr>
                <a:solidFill>
                  <a:srgbClr val="263C66"/>
                </a:solidFill>
              </a:defRPr>
            </a:lvl8pPr>
            <a:lvl9pPr lvl="8" algn="ctr" rtl="0">
              <a:spcBef>
                <a:spcPts val="0"/>
              </a:spcBef>
              <a:spcAft>
                <a:spcPts val="0"/>
              </a:spcAft>
              <a:buClr>
                <a:srgbClr val="263C66"/>
              </a:buClr>
              <a:buSzPts val="3500"/>
              <a:buNone/>
              <a:defRPr>
                <a:solidFill>
                  <a:srgbClr val="263C66"/>
                </a:solidFill>
              </a:defRPr>
            </a:lvl9pPr>
          </a:lstStyle>
          <a:p>
            <a:r>
              <a:t>xx%</a:t>
            </a:r>
          </a:p>
        </p:txBody>
      </p:sp>
      <p:sp>
        <p:nvSpPr>
          <p:cNvPr id="147" name="Google Shape;147;p16"/>
          <p:cNvSpPr txBox="1">
            <a:spLocks noGrp="1"/>
          </p:cNvSpPr>
          <p:nvPr>
            <p:ph type="title" idx="15" hasCustomPrompt="1"/>
          </p:nvPr>
        </p:nvSpPr>
        <p:spPr>
          <a:xfrm>
            <a:off x="6130000" y="2910742"/>
            <a:ext cx="656100" cy="500100"/>
          </a:xfrm>
          <a:prstGeom prst="rect">
            <a:avLst/>
          </a:prstGeom>
          <a:effectLst>
            <a:outerShdw dist="19050" dir="19020000" algn="bl" rotWithShape="0">
              <a:srgbClr val="D25F4B"/>
            </a:outerShdw>
          </a:effectLst>
        </p:spPr>
        <p:txBody>
          <a:bodyPr spcFirstLastPara="1" wrap="square" lIns="91425" tIns="91425" rIns="91425" bIns="91425" anchor="t" anchorCtr="0">
            <a:noAutofit/>
          </a:bodyPr>
          <a:lstStyle>
            <a:lvl1pPr lvl="0" algn="ctr" rtl="0">
              <a:spcBef>
                <a:spcPts val="0"/>
              </a:spcBef>
              <a:spcAft>
                <a:spcPts val="0"/>
              </a:spcAft>
              <a:buClr>
                <a:srgbClr val="263C66"/>
              </a:buClr>
              <a:buSzPts val="3500"/>
              <a:buNone/>
              <a:defRPr sz="2400">
                <a:solidFill>
                  <a:srgbClr val="263C66"/>
                </a:solidFill>
              </a:defRPr>
            </a:lvl1pPr>
            <a:lvl2pPr lvl="1" algn="ctr" rtl="0">
              <a:spcBef>
                <a:spcPts val="0"/>
              </a:spcBef>
              <a:spcAft>
                <a:spcPts val="0"/>
              </a:spcAft>
              <a:buClr>
                <a:srgbClr val="263C66"/>
              </a:buClr>
              <a:buSzPts val="3500"/>
              <a:buNone/>
              <a:defRPr>
                <a:solidFill>
                  <a:srgbClr val="263C66"/>
                </a:solidFill>
              </a:defRPr>
            </a:lvl2pPr>
            <a:lvl3pPr lvl="2" algn="ctr" rtl="0">
              <a:spcBef>
                <a:spcPts val="0"/>
              </a:spcBef>
              <a:spcAft>
                <a:spcPts val="0"/>
              </a:spcAft>
              <a:buClr>
                <a:srgbClr val="263C66"/>
              </a:buClr>
              <a:buSzPts val="3500"/>
              <a:buNone/>
              <a:defRPr>
                <a:solidFill>
                  <a:srgbClr val="263C66"/>
                </a:solidFill>
              </a:defRPr>
            </a:lvl3pPr>
            <a:lvl4pPr lvl="3" algn="ctr" rtl="0">
              <a:spcBef>
                <a:spcPts val="0"/>
              </a:spcBef>
              <a:spcAft>
                <a:spcPts val="0"/>
              </a:spcAft>
              <a:buClr>
                <a:srgbClr val="263C66"/>
              </a:buClr>
              <a:buSzPts val="3500"/>
              <a:buNone/>
              <a:defRPr>
                <a:solidFill>
                  <a:srgbClr val="263C66"/>
                </a:solidFill>
              </a:defRPr>
            </a:lvl4pPr>
            <a:lvl5pPr lvl="4" algn="ctr" rtl="0">
              <a:spcBef>
                <a:spcPts val="0"/>
              </a:spcBef>
              <a:spcAft>
                <a:spcPts val="0"/>
              </a:spcAft>
              <a:buClr>
                <a:srgbClr val="263C66"/>
              </a:buClr>
              <a:buSzPts val="3500"/>
              <a:buNone/>
              <a:defRPr>
                <a:solidFill>
                  <a:srgbClr val="263C66"/>
                </a:solidFill>
              </a:defRPr>
            </a:lvl5pPr>
            <a:lvl6pPr lvl="5" algn="ctr" rtl="0">
              <a:spcBef>
                <a:spcPts val="0"/>
              </a:spcBef>
              <a:spcAft>
                <a:spcPts val="0"/>
              </a:spcAft>
              <a:buClr>
                <a:srgbClr val="263C66"/>
              </a:buClr>
              <a:buSzPts val="3500"/>
              <a:buNone/>
              <a:defRPr>
                <a:solidFill>
                  <a:srgbClr val="263C66"/>
                </a:solidFill>
              </a:defRPr>
            </a:lvl6pPr>
            <a:lvl7pPr lvl="6" algn="ctr" rtl="0">
              <a:spcBef>
                <a:spcPts val="0"/>
              </a:spcBef>
              <a:spcAft>
                <a:spcPts val="0"/>
              </a:spcAft>
              <a:buClr>
                <a:srgbClr val="263C66"/>
              </a:buClr>
              <a:buSzPts val="3500"/>
              <a:buNone/>
              <a:defRPr>
                <a:solidFill>
                  <a:srgbClr val="263C66"/>
                </a:solidFill>
              </a:defRPr>
            </a:lvl7pPr>
            <a:lvl8pPr lvl="7" algn="ctr" rtl="0">
              <a:spcBef>
                <a:spcPts val="0"/>
              </a:spcBef>
              <a:spcAft>
                <a:spcPts val="0"/>
              </a:spcAft>
              <a:buClr>
                <a:srgbClr val="263C66"/>
              </a:buClr>
              <a:buSzPts val="3500"/>
              <a:buNone/>
              <a:defRPr>
                <a:solidFill>
                  <a:srgbClr val="263C66"/>
                </a:solidFill>
              </a:defRPr>
            </a:lvl8pPr>
            <a:lvl9pPr lvl="8" algn="ctr" rtl="0">
              <a:spcBef>
                <a:spcPts val="0"/>
              </a:spcBef>
              <a:spcAft>
                <a:spcPts val="0"/>
              </a:spcAft>
              <a:buClr>
                <a:srgbClr val="263C66"/>
              </a:buClr>
              <a:buSzPts val="3500"/>
              <a:buNone/>
              <a:defRPr>
                <a:solidFill>
                  <a:srgbClr val="263C66"/>
                </a:solidFill>
              </a:defRPr>
            </a:lvl9pPr>
          </a:lstStyle>
          <a:p>
            <a:r>
              <a:t>xx%</a:t>
            </a:r>
          </a:p>
        </p:txBody>
      </p:sp>
      <p:cxnSp>
        <p:nvCxnSpPr>
          <p:cNvPr id="148" name="Google Shape;148;p16"/>
          <p:cNvCxnSpPr/>
          <p:nvPr/>
        </p:nvCxnSpPr>
        <p:spPr>
          <a:xfrm>
            <a:off x="-111400" y="3391105"/>
            <a:ext cx="3089700" cy="1886700"/>
          </a:xfrm>
          <a:prstGeom prst="curvedConnector3">
            <a:avLst>
              <a:gd name="adj1" fmla="val 50000"/>
            </a:avLst>
          </a:prstGeom>
          <a:noFill/>
          <a:ln w="28575" cap="flat" cmpd="sng">
            <a:solidFill>
              <a:schemeClr val="lt1"/>
            </a:solidFill>
            <a:prstDash val="dash"/>
            <a:round/>
            <a:headEnd type="none" w="med" len="med"/>
            <a:tailEnd type="none" w="med" len="med"/>
          </a:ln>
        </p:spPr>
      </p:cxnSp>
      <p:grpSp>
        <p:nvGrpSpPr>
          <p:cNvPr id="149" name="Google Shape;149;p16"/>
          <p:cNvGrpSpPr/>
          <p:nvPr/>
        </p:nvGrpSpPr>
        <p:grpSpPr>
          <a:xfrm flipH="1">
            <a:off x="-1867070" y="-426550"/>
            <a:ext cx="12904395" cy="3805200"/>
            <a:chOff x="-1867070" y="-959950"/>
            <a:chExt cx="12904395" cy="3805200"/>
          </a:xfrm>
        </p:grpSpPr>
        <p:cxnSp>
          <p:nvCxnSpPr>
            <p:cNvPr id="150" name="Google Shape;150;p16"/>
            <p:cNvCxnSpPr/>
            <p:nvPr/>
          </p:nvCxnSpPr>
          <p:spPr>
            <a:xfrm rot="10800000" flipH="1">
              <a:off x="2407050" y="941750"/>
              <a:ext cx="4329900" cy="900"/>
            </a:xfrm>
            <a:prstGeom prst="straightConnector1">
              <a:avLst/>
            </a:prstGeom>
            <a:noFill/>
            <a:ln w="28575" cap="flat" cmpd="sng">
              <a:solidFill>
                <a:schemeClr val="lt1"/>
              </a:solidFill>
              <a:prstDash val="dash"/>
              <a:round/>
              <a:headEnd type="none" w="med" len="med"/>
              <a:tailEnd type="none" w="med" len="med"/>
            </a:ln>
          </p:spPr>
        </p:cxnSp>
        <p:cxnSp>
          <p:nvCxnSpPr>
            <p:cNvPr id="151" name="Google Shape;151;p16"/>
            <p:cNvCxnSpPr/>
            <p:nvPr/>
          </p:nvCxnSpPr>
          <p:spPr>
            <a:xfrm rot="10800000" flipH="1">
              <a:off x="-1867070" y="942650"/>
              <a:ext cx="4247100" cy="1902600"/>
            </a:xfrm>
            <a:prstGeom prst="curvedConnector3">
              <a:avLst>
                <a:gd name="adj1" fmla="val 50000"/>
              </a:avLst>
            </a:prstGeom>
            <a:noFill/>
            <a:ln w="28575" cap="flat" cmpd="sng">
              <a:solidFill>
                <a:schemeClr val="lt1"/>
              </a:solidFill>
              <a:prstDash val="dash"/>
              <a:round/>
              <a:headEnd type="none" w="med" len="med"/>
              <a:tailEnd type="none" w="med" len="med"/>
            </a:ln>
          </p:spPr>
        </p:cxnSp>
        <p:cxnSp>
          <p:nvCxnSpPr>
            <p:cNvPr id="152" name="Google Shape;152;p16"/>
            <p:cNvCxnSpPr/>
            <p:nvPr/>
          </p:nvCxnSpPr>
          <p:spPr>
            <a:xfrm rot="10800000" flipH="1">
              <a:off x="6790225" y="-959950"/>
              <a:ext cx="4247100" cy="1902600"/>
            </a:xfrm>
            <a:prstGeom prst="curvedConnector3">
              <a:avLst>
                <a:gd name="adj1" fmla="val 50000"/>
              </a:avLst>
            </a:prstGeom>
            <a:noFill/>
            <a:ln w="28575" cap="flat" cmpd="sng">
              <a:solidFill>
                <a:schemeClr val="lt1"/>
              </a:solidFill>
              <a:prstDash val="dash"/>
              <a:round/>
              <a:headEnd type="none" w="med" len="med"/>
              <a:tailEnd type="none" w="med" len="med"/>
            </a:ln>
          </p:spPr>
        </p:cxnSp>
      </p:grpSp>
      <p:grpSp>
        <p:nvGrpSpPr>
          <p:cNvPr id="153" name="Google Shape;153;p16"/>
          <p:cNvGrpSpPr/>
          <p:nvPr/>
        </p:nvGrpSpPr>
        <p:grpSpPr>
          <a:xfrm>
            <a:off x="2504660" y="1133688"/>
            <a:ext cx="4134677" cy="221374"/>
            <a:chOff x="729050" y="223975"/>
            <a:chExt cx="6133625" cy="328400"/>
          </a:xfrm>
        </p:grpSpPr>
        <p:sp>
          <p:nvSpPr>
            <p:cNvPr id="154" name="Google Shape;154;p16"/>
            <p:cNvSpPr/>
            <p:nvPr/>
          </p:nvSpPr>
          <p:spPr>
            <a:xfrm>
              <a:off x="1275975" y="223975"/>
              <a:ext cx="5038675" cy="328400"/>
            </a:xfrm>
            <a:custGeom>
              <a:avLst/>
              <a:gdLst/>
              <a:ahLst/>
              <a:cxnLst/>
              <a:rect l="l" t="t" r="r" b="b"/>
              <a:pathLst>
                <a:path w="201547" h="13136" extrusionOk="0">
                  <a:moveTo>
                    <a:pt x="201547" y="5481"/>
                  </a:moveTo>
                  <a:lnTo>
                    <a:pt x="201547" y="7351"/>
                  </a:lnTo>
                  <a:lnTo>
                    <a:pt x="145136" y="7351"/>
                  </a:lnTo>
                  <a:cubicBezTo>
                    <a:pt x="143918" y="7351"/>
                    <a:pt x="142744" y="7829"/>
                    <a:pt x="141961" y="8743"/>
                  </a:cubicBezTo>
                  <a:cubicBezTo>
                    <a:pt x="140526" y="8438"/>
                    <a:pt x="139178" y="6959"/>
                    <a:pt x="137525" y="5785"/>
                  </a:cubicBezTo>
                  <a:cubicBezTo>
                    <a:pt x="135046" y="4089"/>
                    <a:pt x="133045" y="3958"/>
                    <a:pt x="130479" y="5524"/>
                  </a:cubicBezTo>
                  <a:cubicBezTo>
                    <a:pt x="129087" y="6394"/>
                    <a:pt x="127739" y="7351"/>
                    <a:pt x="126434" y="8395"/>
                  </a:cubicBezTo>
                  <a:cubicBezTo>
                    <a:pt x="122520" y="11309"/>
                    <a:pt x="117997" y="13136"/>
                    <a:pt x="115039" y="7916"/>
                  </a:cubicBezTo>
                  <a:cubicBezTo>
                    <a:pt x="113995" y="8482"/>
                    <a:pt x="112908" y="8830"/>
                    <a:pt x="111777" y="9047"/>
                  </a:cubicBezTo>
                  <a:cubicBezTo>
                    <a:pt x="105949" y="10091"/>
                    <a:pt x="103470" y="3741"/>
                    <a:pt x="107428" y="1175"/>
                  </a:cubicBezTo>
                  <a:cubicBezTo>
                    <a:pt x="109211" y="1"/>
                    <a:pt x="111690" y="392"/>
                    <a:pt x="112386" y="3132"/>
                  </a:cubicBezTo>
                  <a:cubicBezTo>
                    <a:pt x="109254" y="1784"/>
                    <a:pt x="106340" y="5872"/>
                    <a:pt x="110037" y="7046"/>
                  </a:cubicBezTo>
                  <a:cubicBezTo>
                    <a:pt x="112256" y="7742"/>
                    <a:pt x="115561" y="6003"/>
                    <a:pt x="117127" y="5046"/>
                  </a:cubicBezTo>
                  <a:cubicBezTo>
                    <a:pt x="120693" y="2828"/>
                    <a:pt x="125651" y="914"/>
                    <a:pt x="128478" y="5176"/>
                  </a:cubicBezTo>
                  <a:cubicBezTo>
                    <a:pt x="130044" y="4002"/>
                    <a:pt x="132045" y="2567"/>
                    <a:pt x="134002" y="2436"/>
                  </a:cubicBezTo>
                  <a:cubicBezTo>
                    <a:pt x="137916" y="2219"/>
                    <a:pt x="139047" y="5481"/>
                    <a:pt x="142744" y="5481"/>
                  </a:cubicBezTo>
                  <a:close/>
                  <a:moveTo>
                    <a:pt x="0" y="7351"/>
                  </a:moveTo>
                  <a:lnTo>
                    <a:pt x="0" y="5481"/>
                  </a:lnTo>
                  <a:lnTo>
                    <a:pt x="58846" y="5481"/>
                  </a:lnTo>
                  <a:cubicBezTo>
                    <a:pt x="62543" y="5481"/>
                    <a:pt x="63674" y="2219"/>
                    <a:pt x="67545" y="2436"/>
                  </a:cubicBezTo>
                  <a:cubicBezTo>
                    <a:pt x="69458" y="2567"/>
                    <a:pt x="71459" y="4002"/>
                    <a:pt x="73068" y="5176"/>
                  </a:cubicBezTo>
                  <a:cubicBezTo>
                    <a:pt x="75895" y="914"/>
                    <a:pt x="80810" y="2828"/>
                    <a:pt x="84420" y="5046"/>
                  </a:cubicBezTo>
                  <a:cubicBezTo>
                    <a:pt x="86029" y="6003"/>
                    <a:pt x="89291" y="7742"/>
                    <a:pt x="91466" y="7046"/>
                  </a:cubicBezTo>
                  <a:cubicBezTo>
                    <a:pt x="95163" y="5872"/>
                    <a:pt x="92292" y="1784"/>
                    <a:pt x="89117" y="3132"/>
                  </a:cubicBezTo>
                  <a:cubicBezTo>
                    <a:pt x="89857" y="392"/>
                    <a:pt x="92336" y="1"/>
                    <a:pt x="94119" y="1175"/>
                  </a:cubicBezTo>
                  <a:cubicBezTo>
                    <a:pt x="98077" y="3741"/>
                    <a:pt x="95554" y="10091"/>
                    <a:pt x="89770" y="9047"/>
                  </a:cubicBezTo>
                  <a:cubicBezTo>
                    <a:pt x="88639" y="8830"/>
                    <a:pt x="87551" y="8438"/>
                    <a:pt x="86508" y="7916"/>
                  </a:cubicBezTo>
                  <a:cubicBezTo>
                    <a:pt x="83550" y="13136"/>
                    <a:pt x="79027" y="11309"/>
                    <a:pt x="75112" y="8351"/>
                  </a:cubicBezTo>
                  <a:cubicBezTo>
                    <a:pt x="73808" y="7351"/>
                    <a:pt x="72459" y="6394"/>
                    <a:pt x="71068" y="5524"/>
                  </a:cubicBezTo>
                  <a:cubicBezTo>
                    <a:pt x="68502" y="3958"/>
                    <a:pt x="66501" y="4089"/>
                    <a:pt x="63978" y="5785"/>
                  </a:cubicBezTo>
                  <a:cubicBezTo>
                    <a:pt x="62369" y="6916"/>
                    <a:pt x="60977" y="8438"/>
                    <a:pt x="59585" y="8743"/>
                  </a:cubicBezTo>
                  <a:cubicBezTo>
                    <a:pt x="58759" y="7829"/>
                    <a:pt x="57585" y="7307"/>
                    <a:pt x="56367" y="7351"/>
                  </a:cubicBezTo>
                  <a:close/>
                  <a:moveTo>
                    <a:pt x="116170" y="7351"/>
                  </a:moveTo>
                  <a:cubicBezTo>
                    <a:pt x="118997" y="11961"/>
                    <a:pt x="123477" y="9004"/>
                    <a:pt x="126739" y="6525"/>
                  </a:cubicBezTo>
                  <a:lnTo>
                    <a:pt x="126869" y="6438"/>
                  </a:lnTo>
                  <a:cubicBezTo>
                    <a:pt x="124216" y="3132"/>
                    <a:pt x="119780" y="5133"/>
                    <a:pt x="116822" y="6959"/>
                  </a:cubicBezTo>
                  <a:cubicBezTo>
                    <a:pt x="116605" y="7133"/>
                    <a:pt x="116387" y="7264"/>
                    <a:pt x="116170" y="7394"/>
                  </a:cubicBezTo>
                  <a:moveTo>
                    <a:pt x="85420" y="7394"/>
                  </a:moveTo>
                  <a:cubicBezTo>
                    <a:pt x="85203" y="7264"/>
                    <a:pt x="84985" y="7133"/>
                    <a:pt x="84724" y="6959"/>
                  </a:cubicBezTo>
                  <a:cubicBezTo>
                    <a:pt x="81767" y="5133"/>
                    <a:pt x="77374" y="3176"/>
                    <a:pt x="74721" y="6438"/>
                  </a:cubicBezTo>
                  <a:lnTo>
                    <a:pt x="74852" y="6525"/>
                  </a:lnTo>
                  <a:cubicBezTo>
                    <a:pt x="78113" y="9004"/>
                    <a:pt x="82593" y="11961"/>
                    <a:pt x="85420" y="7351"/>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155;p16"/>
            <p:cNvSpPr/>
            <p:nvPr/>
          </p:nvSpPr>
          <p:spPr>
            <a:xfrm>
              <a:off x="6241775" y="310975"/>
              <a:ext cx="129425" cy="128325"/>
            </a:xfrm>
            <a:custGeom>
              <a:avLst/>
              <a:gdLst/>
              <a:ahLst/>
              <a:cxnLst/>
              <a:rect l="l" t="t" r="r" b="b"/>
              <a:pathLst>
                <a:path w="5177" h="5133" extrusionOk="0">
                  <a:moveTo>
                    <a:pt x="2828" y="5089"/>
                  </a:moveTo>
                  <a:cubicBezTo>
                    <a:pt x="871" y="5002"/>
                    <a:pt x="1" y="2610"/>
                    <a:pt x="1436" y="1305"/>
                  </a:cubicBezTo>
                  <a:cubicBezTo>
                    <a:pt x="2871" y="0"/>
                    <a:pt x="5176" y="1087"/>
                    <a:pt x="5089" y="3045"/>
                  </a:cubicBezTo>
                  <a:cubicBezTo>
                    <a:pt x="5002" y="4219"/>
                    <a:pt x="4002" y="5132"/>
                    <a:pt x="2828"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156;p16"/>
            <p:cNvSpPr/>
            <p:nvPr/>
          </p:nvSpPr>
          <p:spPr>
            <a:xfrm>
              <a:off x="6437500" y="322925"/>
              <a:ext cx="112025" cy="110925"/>
            </a:xfrm>
            <a:custGeom>
              <a:avLst/>
              <a:gdLst/>
              <a:ahLst/>
              <a:cxnLst/>
              <a:rect l="l" t="t" r="r" b="b"/>
              <a:pathLst>
                <a:path w="4481" h="4437" extrusionOk="0">
                  <a:moveTo>
                    <a:pt x="2436" y="4393"/>
                  </a:moveTo>
                  <a:cubicBezTo>
                    <a:pt x="740" y="4306"/>
                    <a:pt x="0" y="2262"/>
                    <a:pt x="1262" y="1131"/>
                  </a:cubicBezTo>
                  <a:cubicBezTo>
                    <a:pt x="2479" y="0"/>
                    <a:pt x="4480" y="914"/>
                    <a:pt x="4393" y="2610"/>
                  </a:cubicBezTo>
                  <a:cubicBezTo>
                    <a:pt x="4350" y="3654"/>
                    <a:pt x="3480" y="4437"/>
                    <a:pt x="2436" y="43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157;p16"/>
            <p:cNvSpPr/>
            <p:nvPr/>
          </p:nvSpPr>
          <p:spPr>
            <a:xfrm>
              <a:off x="6618000" y="332700"/>
              <a:ext cx="94625" cy="94625"/>
            </a:xfrm>
            <a:custGeom>
              <a:avLst/>
              <a:gdLst/>
              <a:ahLst/>
              <a:cxnLst/>
              <a:rect l="l" t="t" r="r" b="b"/>
              <a:pathLst>
                <a:path w="3785" h="3785" extrusionOk="0">
                  <a:moveTo>
                    <a:pt x="2044" y="3741"/>
                  </a:moveTo>
                  <a:cubicBezTo>
                    <a:pt x="653" y="3698"/>
                    <a:pt x="0" y="1915"/>
                    <a:pt x="1044" y="958"/>
                  </a:cubicBezTo>
                  <a:cubicBezTo>
                    <a:pt x="2088" y="1"/>
                    <a:pt x="3784" y="827"/>
                    <a:pt x="3741" y="2219"/>
                  </a:cubicBezTo>
                  <a:cubicBezTo>
                    <a:pt x="3654" y="3089"/>
                    <a:pt x="2914" y="3785"/>
                    <a:pt x="2044"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158;p16"/>
            <p:cNvSpPr/>
            <p:nvPr/>
          </p:nvSpPr>
          <p:spPr>
            <a:xfrm>
              <a:off x="6784350" y="342500"/>
              <a:ext cx="78325" cy="77225"/>
            </a:xfrm>
            <a:custGeom>
              <a:avLst/>
              <a:gdLst/>
              <a:ahLst/>
              <a:cxnLst/>
              <a:rect l="l" t="t" r="r" b="b"/>
              <a:pathLst>
                <a:path w="3133" h="3089" extrusionOk="0">
                  <a:moveTo>
                    <a:pt x="1697" y="3088"/>
                  </a:moveTo>
                  <a:cubicBezTo>
                    <a:pt x="523" y="3045"/>
                    <a:pt x="1" y="1610"/>
                    <a:pt x="871" y="827"/>
                  </a:cubicBezTo>
                  <a:cubicBezTo>
                    <a:pt x="1740" y="0"/>
                    <a:pt x="3132" y="653"/>
                    <a:pt x="3089" y="1827"/>
                  </a:cubicBezTo>
                  <a:cubicBezTo>
                    <a:pt x="3045" y="2523"/>
                    <a:pt x="2436" y="3088"/>
                    <a:pt x="1697" y="3045"/>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159;p16"/>
            <p:cNvSpPr/>
            <p:nvPr/>
          </p:nvSpPr>
          <p:spPr>
            <a:xfrm>
              <a:off x="1219425" y="310975"/>
              <a:ext cx="129425" cy="128325"/>
            </a:xfrm>
            <a:custGeom>
              <a:avLst/>
              <a:gdLst/>
              <a:ahLst/>
              <a:cxnLst/>
              <a:rect l="l" t="t" r="r" b="b"/>
              <a:pathLst>
                <a:path w="5177" h="5133" extrusionOk="0">
                  <a:moveTo>
                    <a:pt x="2392" y="5089"/>
                  </a:moveTo>
                  <a:cubicBezTo>
                    <a:pt x="4306" y="5002"/>
                    <a:pt x="5176" y="2610"/>
                    <a:pt x="3741" y="1305"/>
                  </a:cubicBezTo>
                  <a:cubicBezTo>
                    <a:pt x="2306" y="0"/>
                    <a:pt x="0" y="1087"/>
                    <a:pt x="131" y="3045"/>
                  </a:cubicBezTo>
                  <a:cubicBezTo>
                    <a:pt x="174" y="4219"/>
                    <a:pt x="1175" y="5132"/>
                    <a:pt x="2392"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160;p16"/>
            <p:cNvSpPr/>
            <p:nvPr/>
          </p:nvSpPr>
          <p:spPr>
            <a:xfrm>
              <a:off x="1042200" y="322925"/>
              <a:ext cx="112000" cy="110925"/>
            </a:xfrm>
            <a:custGeom>
              <a:avLst/>
              <a:gdLst/>
              <a:ahLst/>
              <a:cxnLst/>
              <a:rect l="l" t="t" r="r" b="b"/>
              <a:pathLst>
                <a:path w="4480" h="4437" extrusionOk="0">
                  <a:moveTo>
                    <a:pt x="2044" y="4393"/>
                  </a:moveTo>
                  <a:cubicBezTo>
                    <a:pt x="3697" y="4306"/>
                    <a:pt x="4480" y="2262"/>
                    <a:pt x="3218" y="1131"/>
                  </a:cubicBezTo>
                  <a:cubicBezTo>
                    <a:pt x="2001" y="0"/>
                    <a:pt x="0" y="914"/>
                    <a:pt x="87" y="2610"/>
                  </a:cubicBezTo>
                  <a:cubicBezTo>
                    <a:pt x="130" y="3610"/>
                    <a:pt x="1000" y="4437"/>
                    <a:pt x="2044" y="4393"/>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161;p16"/>
            <p:cNvSpPr/>
            <p:nvPr/>
          </p:nvSpPr>
          <p:spPr>
            <a:xfrm>
              <a:off x="878000" y="332700"/>
              <a:ext cx="95700" cy="94625"/>
            </a:xfrm>
            <a:custGeom>
              <a:avLst/>
              <a:gdLst/>
              <a:ahLst/>
              <a:cxnLst/>
              <a:rect l="l" t="t" r="r" b="b"/>
              <a:pathLst>
                <a:path w="3828" h="3785" extrusionOk="0">
                  <a:moveTo>
                    <a:pt x="1740" y="3741"/>
                  </a:moveTo>
                  <a:cubicBezTo>
                    <a:pt x="3176" y="3698"/>
                    <a:pt x="3828" y="1915"/>
                    <a:pt x="2741" y="958"/>
                  </a:cubicBezTo>
                  <a:cubicBezTo>
                    <a:pt x="1697" y="1"/>
                    <a:pt x="1" y="827"/>
                    <a:pt x="88" y="2219"/>
                  </a:cubicBezTo>
                  <a:cubicBezTo>
                    <a:pt x="131" y="3089"/>
                    <a:pt x="870" y="3785"/>
                    <a:pt x="1740"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162;p16"/>
            <p:cNvSpPr/>
            <p:nvPr/>
          </p:nvSpPr>
          <p:spPr>
            <a:xfrm>
              <a:off x="729050" y="342500"/>
              <a:ext cx="77225" cy="78300"/>
            </a:xfrm>
            <a:custGeom>
              <a:avLst/>
              <a:gdLst/>
              <a:ahLst/>
              <a:cxnLst/>
              <a:rect l="l" t="t" r="r" b="b"/>
              <a:pathLst>
                <a:path w="3089" h="3132" extrusionOk="0">
                  <a:moveTo>
                    <a:pt x="1435" y="3088"/>
                  </a:moveTo>
                  <a:cubicBezTo>
                    <a:pt x="2566" y="3045"/>
                    <a:pt x="3088" y="1610"/>
                    <a:pt x="2262" y="783"/>
                  </a:cubicBezTo>
                  <a:cubicBezTo>
                    <a:pt x="1392" y="0"/>
                    <a:pt x="0" y="653"/>
                    <a:pt x="44" y="1827"/>
                  </a:cubicBezTo>
                  <a:cubicBezTo>
                    <a:pt x="44" y="2523"/>
                    <a:pt x="696" y="3132"/>
                    <a:pt x="1435" y="30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column text 2">
  <p:cSld name="CUSTOM_4">
    <p:spTree>
      <p:nvGrpSpPr>
        <p:cNvPr id="1" name="Shape 237"/>
        <p:cNvGrpSpPr/>
        <p:nvPr/>
      </p:nvGrpSpPr>
      <p:grpSpPr>
        <a:xfrm>
          <a:off x="0" y="0"/>
          <a:ext cx="0" cy="0"/>
          <a:chOff x="0" y="0"/>
          <a:chExt cx="0" cy="0"/>
        </a:xfrm>
      </p:grpSpPr>
      <p:pic>
        <p:nvPicPr>
          <p:cNvPr id="238" name="Google Shape;238;p23"/>
          <p:cNvPicPr preferRelativeResize="0"/>
          <p:nvPr/>
        </p:nvPicPr>
        <p:blipFill>
          <a:blip r:embed="rId2">
            <a:alphaModFix/>
          </a:blip>
          <a:stretch>
            <a:fillRect/>
          </a:stretch>
        </p:blipFill>
        <p:spPr>
          <a:xfrm>
            <a:off x="0" y="0"/>
            <a:ext cx="9144001" cy="5143496"/>
          </a:xfrm>
          <a:prstGeom prst="rect">
            <a:avLst/>
          </a:prstGeom>
          <a:noFill/>
          <a:ln>
            <a:noFill/>
          </a:ln>
        </p:spPr>
      </p:pic>
      <p:sp>
        <p:nvSpPr>
          <p:cNvPr id="239" name="Google Shape;239;p23"/>
          <p:cNvSpPr txBox="1">
            <a:spLocks noGrp="1"/>
          </p:cNvSpPr>
          <p:nvPr>
            <p:ph type="subTitle" idx="1"/>
          </p:nvPr>
        </p:nvSpPr>
        <p:spPr>
          <a:xfrm>
            <a:off x="4574700" y="2353200"/>
            <a:ext cx="3622500" cy="115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240" name="Google Shape;240;p23"/>
          <p:cNvSpPr txBox="1">
            <a:spLocks noGrp="1"/>
          </p:cNvSpPr>
          <p:nvPr>
            <p:ph type="title"/>
          </p:nvPr>
        </p:nvSpPr>
        <p:spPr>
          <a:xfrm>
            <a:off x="4341150" y="1532128"/>
            <a:ext cx="40896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41" name="Google Shape;241;p23"/>
          <p:cNvGrpSpPr/>
          <p:nvPr/>
        </p:nvGrpSpPr>
        <p:grpSpPr>
          <a:xfrm rot="10800000">
            <a:off x="-1867070" y="2303605"/>
            <a:ext cx="12904395" cy="3805200"/>
            <a:chOff x="-1867070" y="-959950"/>
            <a:chExt cx="12904395" cy="3805200"/>
          </a:xfrm>
        </p:grpSpPr>
        <p:cxnSp>
          <p:nvCxnSpPr>
            <p:cNvPr id="242" name="Google Shape;242;p23"/>
            <p:cNvCxnSpPr/>
            <p:nvPr/>
          </p:nvCxnSpPr>
          <p:spPr>
            <a:xfrm rot="10800000" flipH="1">
              <a:off x="2407050" y="941750"/>
              <a:ext cx="4329900" cy="900"/>
            </a:xfrm>
            <a:prstGeom prst="straightConnector1">
              <a:avLst/>
            </a:prstGeom>
            <a:noFill/>
            <a:ln w="28575" cap="flat" cmpd="sng">
              <a:solidFill>
                <a:schemeClr val="lt1"/>
              </a:solidFill>
              <a:prstDash val="dash"/>
              <a:round/>
              <a:headEnd type="none" w="med" len="med"/>
              <a:tailEnd type="none" w="med" len="med"/>
            </a:ln>
          </p:spPr>
        </p:cxnSp>
        <p:cxnSp>
          <p:nvCxnSpPr>
            <p:cNvPr id="243" name="Google Shape;243;p23"/>
            <p:cNvCxnSpPr/>
            <p:nvPr/>
          </p:nvCxnSpPr>
          <p:spPr>
            <a:xfrm rot="10800000" flipH="1">
              <a:off x="-1867070" y="942650"/>
              <a:ext cx="4247100" cy="1902600"/>
            </a:xfrm>
            <a:prstGeom prst="curvedConnector3">
              <a:avLst>
                <a:gd name="adj1" fmla="val 50000"/>
              </a:avLst>
            </a:prstGeom>
            <a:noFill/>
            <a:ln w="28575" cap="flat" cmpd="sng">
              <a:solidFill>
                <a:schemeClr val="lt1"/>
              </a:solidFill>
              <a:prstDash val="dash"/>
              <a:round/>
              <a:headEnd type="none" w="med" len="med"/>
              <a:tailEnd type="none" w="med" len="med"/>
            </a:ln>
          </p:spPr>
        </p:cxnSp>
        <p:cxnSp>
          <p:nvCxnSpPr>
            <p:cNvPr id="244" name="Google Shape;244;p23"/>
            <p:cNvCxnSpPr/>
            <p:nvPr/>
          </p:nvCxnSpPr>
          <p:spPr>
            <a:xfrm rot="10800000" flipH="1">
              <a:off x="6790225" y="-959950"/>
              <a:ext cx="4247100" cy="1902600"/>
            </a:xfrm>
            <a:prstGeom prst="curvedConnector3">
              <a:avLst>
                <a:gd name="adj1" fmla="val 50000"/>
              </a:avLst>
            </a:prstGeom>
            <a:noFill/>
            <a:ln w="28575" cap="flat" cmpd="sng">
              <a:solidFill>
                <a:schemeClr val="lt1"/>
              </a:solidFill>
              <a:prstDash val="dash"/>
              <a:round/>
              <a:headEnd type="none" w="med" len="med"/>
              <a:tailEnd type="none" w="med" len="med"/>
            </a:ln>
          </p:spPr>
        </p:cxnSp>
      </p:grpSp>
      <p:cxnSp>
        <p:nvCxnSpPr>
          <p:cNvPr id="245" name="Google Shape;245;p23"/>
          <p:cNvCxnSpPr/>
          <p:nvPr/>
        </p:nvCxnSpPr>
        <p:spPr>
          <a:xfrm rot="10800000">
            <a:off x="2988255" y="-45550"/>
            <a:ext cx="6293400" cy="1803300"/>
          </a:xfrm>
          <a:prstGeom prst="curvedConnector3">
            <a:avLst>
              <a:gd name="adj1" fmla="val 50000"/>
            </a:avLst>
          </a:prstGeom>
          <a:noFill/>
          <a:ln w="28575" cap="flat" cmpd="sng">
            <a:solidFill>
              <a:schemeClr val="lt1"/>
            </a:solidFill>
            <a:prstDash val="dash"/>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column text ">
  <p:cSld name="CUSTOM_4_1">
    <p:spTree>
      <p:nvGrpSpPr>
        <p:cNvPr id="1" name="Shape 252"/>
        <p:cNvGrpSpPr/>
        <p:nvPr/>
      </p:nvGrpSpPr>
      <p:grpSpPr>
        <a:xfrm>
          <a:off x="0" y="0"/>
          <a:ext cx="0" cy="0"/>
          <a:chOff x="0" y="0"/>
          <a:chExt cx="0" cy="0"/>
        </a:xfrm>
      </p:grpSpPr>
      <p:pic>
        <p:nvPicPr>
          <p:cNvPr id="253" name="Google Shape;253;p25"/>
          <p:cNvPicPr preferRelativeResize="0"/>
          <p:nvPr/>
        </p:nvPicPr>
        <p:blipFill>
          <a:blip r:embed="rId2">
            <a:alphaModFix/>
          </a:blip>
          <a:stretch>
            <a:fillRect/>
          </a:stretch>
        </p:blipFill>
        <p:spPr>
          <a:xfrm>
            <a:off x="0" y="0"/>
            <a:ext cx="9144001" cy="5143496"/>
          </a:xfrm>
          <a:prstGeom prst="rect">
            <a:avLst/>
          </a:prstGeom>
          <a:noFill/>
          <a:ln>
            <a:noFill/>
          </a:ln>
        </p:spPr>
      </p:pic>
      <p:sp>
        <p:nvSpPr>
          <p:cNvPr id="254" name="Google Shape;254;p25"/>
          <p:cNvSpPr txBox="1">
            <a:spLocks noGrp="1"/>
          </p:cNvSpPr>
          <p:nvPr>
            <p:ph type="subTitle" idx="1"/>
          </p:nvPr>
        </p:nvSpPr>
        <p:spPr>
          <a:xfrm>
            <a:off x="4976050" y="3641474"/>
            <a:ext cx="3106500" cy="85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255" name="Google Shape;255;p25"/>
          <p:cNvSpPr txBox="1">
            <a:spLocks noGrp="1"/>
          </p:cNvSpPr>
          <p:nvPr>
            <p:ph type="title"/>
          </p:nvPr>
        </p:nvSpPr>
        <p:spPr>
          <a:xfrm>
            <a:off x="4976059" y="2998973"/>
            <a:ext cx="31065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56" name="Google Shape;256;p25"/>
          <p:cNvSpPr txBox="1">
            <a:spLocks noGrp="1"/>
          </p:cNvSpPr>
          <p:nvPr>
            <p:ph type="subTitle" idx="2"/>
          </p:nvPr>
        </p:nvSpPr>
        <p:spPr>
          <a:xfrm>
            <a:off x="1061400" y="1892225"/>
            <a:ext cx="3106500" cy="85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257" name="Google Shape;257;p25"/>
          <p:cNvSpPr txBox="1">
            <a:spLocks noGrp="1"/>
          </p:cNvSpPr>
          <p:nvPr>
            <p:ph type="title" idx="3"/>
          </p:nvPr>
        </p:nvSpPr>
        <p:spPr>
          <a:xfrm>
            <a:off x="1061469" y="1249724"/>
            <a:ext cx="31065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58" name="Google Shape;258;p25"/>
          <p:cNvGrpSpPr/>
          <p:nvPr/>
        </p:nvGrpSpPr>
        <p:grpSpPr>
          <a:xfrm rot="-1849631">
            <a:off x="-560390" y="875873"/>
            <a:ext cx="9901971" cy="3471759"/>
            <a:chOff x="-141100" y="-1628565"/>
            <a:chExt cx="9901013" cy="8172300"/>
          </a:xfrm>
        </p:grpSpPr>
        <p:cxnSp>
          <p:nvCxnSpPr>
            <p:cNvPr id="259" name="Google Shape;259;p25"/>
            <p:cNvCxnSpPr/>
            <p:nvPr/>
          </p:nvCxnSpPr>
          <p:spPr>
            <a:xfrm rot="-7526633" flipH="1">
              <a:off x="-326501" y="132472"/>
              <a:ext cx="3493502" cy="4463456"/>
            </a:xfrm>
            <a:prstGeom prst="curvedConnector3">
              <a:avLst>
                <a:gd name="adj1" fmla="val 49996"/>
              </a:avLst>
            </a:prstGeom>
            <a:noFill/>
            <a:ln w="28575" cap="flat" cmpd="sng">
              <a:solidFill>
                <a:schemeClr val="lt1"/>
              </a:solidFill>
              <a:prstDash val="dash"/>
              <a:round/>
              <a:headEnd type="none" w="med" len="med"/>
              <a:tailEnd type="none" w="med" len="med"/>
            </a:ln>
          </p:spPr>
        </p:cxnSp>
        <p:cxnSp>
          <p:nvCxnSpPr>
            <p:cNvPr id="260" name="Google Shape;260;p25"/>
            <p:cNvCxnSpPr/>
            <p:nvPr/>
          </p:nvCxnSpPr>
          <p:spPr>
            <a:xfrm rot="3273398" flipH="1">
              <a:off x="2355867" y="1251327"/>
              <a:ext cx="4343006" cy="2198913"/>
            </a:xfrm>
            <a:prstGeom prst="curvedConnector3">
              <a:avLst>
                <a:gd name="adj1" fmla="val 49998"/>
              </a:avLst>
            </a:prstGeom>
            <a:noFill/>
            <a:ln w="28575" cap="flat" cmpd="sng">
              <a:solidFill>
                <a:schemeClr val="lt1"/>
              </a:solidFill>
              <a:prstDash val="dash"/>
              <a:round/>
              <a:headEnd type="none" w="med" len="med"/>
              <a:tailEnd type="none" w="med" len="med"/>
            </a:ln>
          </p:spPr>
        </p:cxnSp>
        <p:cxnSp>
          <p:nvCxnSpPr>
            <p:cNvPr id="261" name="Google Shape;261;p25"/>
            <p:cNvCxnSpPr/>
            <p:nvPr/>
          </p:nvCxnSpPr>
          <p:spPr>
            <a:xfrm rot="-7526625" flipH="1">
              <a:off x="5889993" y="-23422"/>
              <a:ext cx="4127238" cy="4962014"/>
            </a:xfrm>
            <a:prstGeom prst="curvedConnector3">
              <a:avLst>
                <a:gd name="adj1" fmla="val 50001"/>
              </a:avLst>
            </a:prstGeom>
            <a:noFill/>
            <a:ln w="28575" cap="flat" cmpd="sng">
              <a:solidFill>
                <a:schemeClr val="lt1"/>
              </a:solidFill>
              <a:prstDash val="dash"/>
              <a:round/>
              <a:headEnd type="none" w="med" len="med"/>
              <a:tailEnd type="none" w="med" len="med"/>
            </a:ln>
          </p:spPr>
        </p:cxn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FFE798"/>
            </a:gs>
            <a:gs pos="100000">
              <a:srgbClr val="CFB788"/>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50" y="539500"/>
            <a:ext cx="7717500" cy="572700"/>
          </a:xfrm>
          <a:prstGeom prst="rect">
            <a:avLst/>
          </a:prstGeom>
          <a:noFill/>
          <a:ln>
            <a:noFill/>
          </a:ln>
          <a:effectLst>
            <a:outerShdw dist="19050" algn="bl" rotWithShape="0">
              <a:srgbClr val="D25F4B"/>
            </a:outerShdw>
          </a:effectLst>
        </p:spPr>
        <p:txBody>
          <a:bodyPr spcFirstLastPara="1" wrap="square" lIns="91425" tIns="91425" rIns="91425" bIns="91425" anchor="ctr" anchorCtr="0">
            <a:noAutofit/>
          </a:bodyPr>
          <a:lstStyle>
            <a:lvl1pPr lvl="0"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1pPr>
            <a:lvl2pPr lvl="1"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2pPr>
            <a:lvl3pPr lvl="2"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3pPr>
            <a:lvl4pPr lvl="3"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4pPr>
            <a:lvl5pPr lvl="4"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5pPr>
            <a:lvl6pPr lvl="5"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6pPr>
            <a:lvl7pPr lvl="6"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7pPr>
            <a:lvl8pPr lvl="7"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8pPr>
            <a:lvl9pPr lvl="8" algn="ctr">
              <a:spcBef>
                <a:spcPts val="0"/>
              </a:spcBef>
              <a:spcAft>
                <a:spcPts val="0"/>
              </a:spcAft>
              <a:buClr>
                <a:schemeClr val="lt2"/>
              </a:buClr>
              <a:buSzPts val="3500"/>
              <a:buFont typeface="Lobster"/>
              <a:buNone/>
              <a:defRPr sz="3500">
                <a:solidFill>
                  <a:schemeClr val="lt2"/>
                </a:solidFill>
                <a:latin typeface="Lobster"/>
                <a:ea typeface="Lobster"/>
                <a:cs typeface="Lobster"/>
                <a:sym typeface="Lobster"/>
              </a:defRPr>
            </a:lvl9pPr>
          </a:lstStyle>
          <a:p>
            <a:endParaRPr/>
          </a:p>
        </p:txBody>
      </p:sp>
      <p:sp>
        <p:nvSpPr>
          <p:cNvPr id="7" name="Google Shape;7;p1"/>
          <p:cNvSpPr txBox="1">
            <a:spLocks noGrp="1"/>
          </p:cNvSpPr>
          <p:nvPr>
            <p:ph type="body" idx="1"/>
          </p:nvPr>
        </p:nvSpPr>
        <p:spPr>
          <a:xfrm>
            <a:off x="713250" y="1246950"/>
            <a:ext cx="7717500" cy="3357000"/>
          </a:xfrm>
          <a:prstGeom prst="rect">
            <a:avLst/>
          </a:prstGeom>
          <a:noFill/>
          <a:ln>
            <a:noFill/>
          </a:ln>
        </p:spPr>
        <p:txBody>
          <a:bodyPr spcFirstLastPara="1" wrap="square" lIns="91425" tIns="91425" rIns="91425" bIns="91425" anchor="ctr" anchorCtr="0">
            <a:noAutofit/>
          </a:bodyPr>
          <a:lstStyle>
            <a:lvl1pPr marL="457200" lvl="0" indent="-330200">
              <a:lnSpc>
                <a:spcPct val="115000"/>
              </a:lnSpc>
              <a:spcBef>
                <a:spcPts val="0"/>
              </a:spcBef>
              <a:spcAft>
                <a:spcPts val="0"/>
              </a:spcAft>
              <a:buClr>
                <a:schemeClr val="dk1"/>
              </a:buClr>
              <a:buSzPts val="1600"/>
              <a:buFont typeface="Comfortaa"/>
              <a:buChar char="●"/>
              <a:defRPr sz="1600">
                <a:solidFill>
                  <a:schemeClr val="dk1"/>
                </a:solidFill>
                <a:latin typeface="Comfortaa"/>
                <a:ea typeface="Comfortaa"/>
                <a:cs typeface="Comfortaa"/>
                <a:sym typeface="Comfortaa"/>
              </a:defRPr>
            </a:lvl1pPr>
            <a:lvl2pPr marL="914400" lvl="1" indent="-330200">
              <a:lnSpc>
                <a:spcPct val="115000"/>
              </a:lnSpc>
              <a:spcBef>
                <a:spcPts val="1600"/>
              </a:spcBef>
              <a:spcAft>
                <a:spcPts val="0"/>
              </a:spcAft>
              <a:buClr>
                <a:schemeClr val="dk1"/>
              </a:buClr>
              <a:buSzPts val="1600"/>
              <a:buFont typeface="Comfortaa"/>
              <a:buChar char="○"/>
              <a:defRPr sz="1600">
                <a:solidFill>
                  <a:schemeClr val="dk1"/>
                </a:solidFill>
                <a:latin typeface="Comfortaa"/>
                <a:ea typeface="Comfortaa"/>
                <a:cs typeface="Comfortaa"/>
                <a:sym typeface="Comfortaa"/>
              </a:defRPr>
            </a:lvl2pPr>
            <a:lvl3pPr marL="1371600" lvl="2" indent="-330200">
              <a:lnSpc>
                <a:spcPct val="115000"/>
              </a:lnSpc>
              <a:spcBef>
                <a:spcPts val="1600"/>
              </a:spcBef>
              <a:spcAft>
                <a:spcPts val="0"/>
              </a:spcAft>
              <a:buClr>
                <a:schemeClr val="dk1"/>
              </a:buClr>
              <a:buSzPts val="1600"/>
              <a:buFont typeface="Comfortaa"/>
              <a:buChar char="■"/>
              <a:defRPr sz="1600">
                <a:solidFill>
                  <a:schemeClr val="dk1"/>
                </a:solidFill>
                <a:latin typeface="Comfortaa"/>
                <a:ea typeface="Comfortaa"/>
                <a:cs typeface="Comfortaa"/>
                <a:sym typeface="Comfortaa"/>
              </a:defRPr>
            </a:lvl3pPr>
            <a:lvl4pPr marL="1828800" lvl="3" indent="-330200">
              <a:lnSpc>
                <a:spcPct val="115000"/>
              </a:lnSpc>
              <a:spcBef>
                <a:spcPts val="1600"/>
              </a:spcBef>
              <a:spcAft>
                <a:spcPts val="0"/>
              </a:spcAft>
              <a:buClr>
                <a:schemeClr val="dk1"/>
              </a:buClr>
              <a:buSzPts val="1600"/>
              <a:buFont typeface="Comfortaa"/>
              <a:buChar char="●"/>
              <a:defRPr sz="1600">
                <a:solidFill>
                  <a:schemeClr val="dk1"/>
                </a:solidFill>
                <a:latin typeface="Comfortaa"/>
                <a:ea typeface="Comfortaa"/>
                <a:cs typeface="Comfortaa"/>
                <a:sym typeface="Comfortaa"/>
              </a:defRPr>
            </a:lvl4pPr>
            <a:lvl5pPr marL="2286000" lvl="4" indent="-330200">
              <a:lnSpc>
                <a:spcPct val="115000"/>
              </a:lnSpc>
              <a:spcBef>
                <a:spcPts val="1600"/>
              </a:spcBef>
              <a:spcAft>
                <a:spcPts val="0"/>
              </a:spcAft>
              <a:buClr>
                <a:schemeClr val="dk1"/>
              </a:buClr>
              <a:buSzPts val="1600"/>
              <a:buFont typeface="Comfortaa"/>
              <a:buChar char="○"/>
              <a:defRPr sz="1600">
                <a:solidFill>
                  <a:schemeClr val="dk1"/>
                </a:solidFill>
                <a:latin typeface="Comfortaa"/>
                <a:ea typeface="Comfortaa"/>
                <a:cs typeface="Comfortaa"/>
                <a:sym typeface="Comfortaa"/>
              </a:defRPr>
            </a:lvl5pPr>
            <a:lvl6pPr marL="2743200" lvl="5" indent="-330200">
              <a:lnSpc>
                <a:spcPct val="115000"/>
              </a:lnSpc>
              <a:spcBef>
                <a:spcPts val="1600"/>
              </a:spcBef>
              <a:spcAft>
                <a:spcPts val="0"/>
              </a:spcAft>
              <a:buClr>
                <a:schemeClr val="dk1"/>
              </a:buClr>
              <a:buSzPts val="1600"/>
              <a:buFont typeface="Comfortaa"/>
              <a:buChar char="■"/>
              <a:defRPr sz="1600">
                <a:solidFill>
                  <a:schemeClr val="dk1"/>
                </a:solidFill>
                <a:latin typeface="Comfortaa"/>
                <a:ea typeface="Comfortaa"/>
                <a:cs typeface="Comfortaa"/>
                <a:sym typeface="Comfortaa"/>
              </a:defRPr>
            </a:lvl6pPr>
            <a:lvl7pPr marL="3200400" lvl="6" indent="-330200">
              <a:lnSpc>
                <a:spcPct val="115000"/>
              </a:lnSpc>
              <a:spcBef>
                <a:spcPts val="1600"/>
              </a:spcBef>
              <a:spcAft>
                <a:spcPts val="0"/>
              </a:spcAft>
              <a:buClr>
                <a:schemeClr val="dk1"/>
              </a:buClr>
              <a:buSzPts val="1600"/>
              <a:buFont typeface="Comfortaa"/>
              <a:buChar char="●"/>
              <a:defRPr sz="1600">
                <a:solidFill>
                  <a:schemeClr val="dk1"/>
                </a:solidFill>
                <a:latin typeface="Comfortaa"/>
                <a:ea typeface="Comfortaa"/>
                <a:cs typeface="Comfortaa"/>
                <a:sym typeface="Comfortaa"/>
              </a:defRPr>
            </a:lvl7pPr>
            <a:lvl8pPr marL="3657600" lvl="7" indent="-330200">
              <a:lnSpc>
                <a:spcPct val="115000"/>
              </a:lnSpc>
              <a:spcBef>
                <a:spcPts val="1600"/>
              </a:spcBef>
              <a:spcAft>
                <a:spcPts val="0"/>
              </a:spcAft>
              <a:buClr>
                <a:schemeClr val="dk1"/>
              </a:buClr>
              <a:buSzPts val="1600"/>
              <a:buFont typeface="Comfortaa"/>
              <a:buChar char="○"/>
              <a:defRPr sz="1600">
                <a:solidFill>
                  <a:schemeClr val="dk1"/>
                </a:solidFill>
                <a:latin typeface="Comfortaa"/>
                <a:ea typeface="Comfortaa"/>
                <a:cs typeface="Comfortaa"/>
                <a:sym typeface="Comfortaa"/>
              </a:defRPr>
            </a:lvl8pPr>
            <a:lvl9pPr marL="4114800" lvl="8" indent="-330200">
              <a:lnSpc>
                <a:spcPct val="115000"/>
              </a:lnSpc>
              <a:spcBef>
                <a:spcPts val="1600"/>
              </a:spcBef>
              <a:spcAft>
                <a:spcPts val="1600"/>
              </a:spcAft>
              <a:buClr>
                <a:schemeClr val="dk1"/>
              </a:buClr>
              <a:buSzPts val="1600"/>
              <a:buFont typeface="Comfortaa"/>
              <a:buChar char="■"/>
              <a:defRPr sz="1600">
                <a:solidFill>
                  <a:schemeClr val="dk1"/>
                </a:solidFill>
                <a:latin typeface="Comfortaa"/>
                <a:ea typeface="Comfortaa"/>
                <a:cs typeface="Comfortaa"/>
                <a:sym typeface="Comforta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4" r:id="rId4"/>
    <p:sldLayoutId id="2147483655" r:id="rId5"/>
    <p:sldLayoutId id="2147483658" r:id="rId6"/>
    <p:sldLayoutId id="2147483662" r:id="rId7"/>
    <p:sldLayoutId id="2147483669" r:id="rId8"/>
    <p:sldLayoutId id="2147483671" r:id="rId9"/>
    <p:sldLayoutId id="2147483674" r:id="rId10"/>
    <p:sldLayoutId id="2147483675" r:id="rId11"/>
    <p:sldLayoutId id="2147483676" r:id="rId12"/>
    <p:sldLayoutId id="214748368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4.jpg"/></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9.xml"/><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Rectangle 13"/>
          <p:cNvSpPr>
            <a:spLocks noChangeArrowheads="1"/>
          </p:cNvSpPr>
          <p:nvPr/>
        </p:nvSpPr>
        <p:spPr bwMode="auto">
          <a:xfrm>
            <a:off x="152400" y="502535"/>
            <a:ext cx="87630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4000" b="1" dirty="0">
                <a:solidFill>
                  <a:srgbClr val="CC0000"/>
                </a:solidFill>
                <a:effectLst>
                  <a:outerShdw blurRad="38100" dist="38100" dir="2700000" algn="tl">
                    <a:srgbClr val="000000">
                      <a:alpha val="43137"/>
                    </a:srgbClr>
                  </a:outerShdw>
                </a:effectLst>
              </a:rPr>
              <a:t>CHÀO MỪNG CÁC EM HỌC SINH KHỐI 6 ĐẾN VỚI TIẾT HỌC </a:t>
            </a:r>
          </a:p>
          <a:p>
            <a:pPr algn="ctr">
              <a:defRPr/>
            </a:pPr>
            <a:r>
              <a:rPr lang="en-US" sz="4000" b="1" dirty="0">
                <a:solidFill>
                  <a:srgbClr val="CC0000"/>
                </a:solidFill>
                <a:effectLst>
                  <a:outerShdw blurRad="38100" dist="38100" dir="2700000" algn="tl">
                    <a:srgbClr val="000000">
                      <a:alpha val="43137"/>
                    </a:srgbClr>
                  </a:outerShdw>
                </a:effectLst>
              </a:rPr>
              <a:t>MỸ THUẬT ONLINE </a:t>
            </a:r>
          </a:p>
          <a:p>
            <a:pPr algn="ctr">
              <a:defRPr/>
            </a:pPr>
            <a:r>
              <a:rPr lang="en-US" sz="4000" b="1" dirty="0">
                <a:solidFill>
                  <a:srgbClr val="CC0000"/>
                </a:solidFill>
                <a:effectLst>
                  <a:outerShdw blurRad="38100" dist="38100" dir="2700000" algn="tl">
                    <a:srgbClr val="000000">
                      <a:alpha val="43137"/>
                    </a:srgbClr>
                  </a:outerShdw>
                </a:effectLst>
              </a:rPr>
              <a:t>NGÀY HÔM NAY !</a:t>
            </a:r>
          </a:p>
        </p:txBody>
      </p:sp>
      <p:sp>
        <p:nvSpPr>
          <p:cNvPr id="2" name="TextBox 1"/>
          <p:cNvSpPr txBox="1"/>
          <p:nvPr/>
        </p:nvSpPr>
        <p:spPr>
          <a:xfrm>
            <a:off x="4572000" y="4727643"/>
            <a:ext cx="3505200" cy="307777"/>
          </a:xfrm>
          <a:prstGeom prst="rect">
            <a:avLst/>
          </a:prstGeom>
          <a:noFill/>
        </p:spPr>
        <p:txBody>
          <a:bodyPr wrap="square" rtlCol="0">
            <a:spAutoFit/>
          </a:bodyPr>
          <a:lstStyle/>
          <a:p>
            <a:endParaRPr lang="en-US" dirty="0"/>
          </a:p>
        </p:txBody>
      </p:sp>
      <p:sp>
        <p:nvSpPr>
          <p:cNvPr id="3" name="TextBox 2"/>
          <p:cNvSpPr txBox="1"/>
          <p:nvPr/>
        </p:nvSpPr>
        <p:spPr>
          <a:xfrm>
            <a:off x="5272426" y="4484088"/>
            <a:ext cx="3229583" cy="646331"/>
          </a:xfrm>
          <a:prstGeom prst="rect">
            <a:avLst/>
          </a:prstGeom>
          <a:noFill/>
        </p:spPr>
        <p:txBody>
          <a:bodyPr wrap="square" rtlCol="0">
            <a:spAutoFit/>
          </a:bodyPr>
          <a:lstStyle/>
          <a:p>
            <a:r>
              <a:rPr lang="en-US" sz="1800" b="1" dirty="0">
                <a:solidFill>
                  <a:srgbClr val="CC0000"/>
                </a:solidFill>
                <a:latin typeface="Times New Roman" pitchFamily="18" charset="0"/>
                <a:cs typeface="Times New Roman" pitchFamily="18" charset="0"/>
              </a:rPr>
              <a:t>GV: Phan Thanh Bình</a:t>
            </a:r>
          </a:p>
          <a:p>
            <a:endParaRPr lang="en-US" sz="1800" dirty="0"/>
          </a:p>
        </p:txBody>
      </p:sp>
    </p:spTree>
    <p:extLst>
      <p:ext uri="{BB962C8B-B14F-4D97-AF65-F5344CB8AC3E}">
        <p14:creationId xmlns:p14="http://schemas.microsoft.com/office/powerpoint/2010/main" val="734484061"/>
      </p:ext>
    </p:extLst>
  </p:cSld>
  <p:clrMapOvr>
    <a:masterClrMapping/>
  </p:clrMapOvr>
  <p:transition spd="slow" advTm="8863">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730097" y="749950"/>
            <a:ext cx="2674115" cy="2677656"/>
          </a:xfrm>
          <a:prstGeom prst="rect">
            <a:avLst/>
          </a:prstGeom>
          <a:noFill/>
        </p:spPr>
        <p:txBody>
          <a:bodyPr wrap="square" rtlCol="0">
            <a:spAutoFit/>
          </a:bodyPr>
          <a:lstStyle/>
          <a:p>
            <a:r>
              <a:rPr lang="fr-FR" sz="2800" dirty="0" err="1"/>
              <a:t>Hình</a:t>
            </a:r>
            <a:r>
              <a:rPr lang="fr-FR" sz="2800" dirty="0"/>
              <a:t> </a:t>
            </a:r>
            <a:r>
              <a:rPr lang="fr-FR" sz="2800" dirty="0" err="1"/>
              <a:t>ảnh</a:t>
            </a:r>
            <a:r>
              <a:rPr lang="fr-FR" sz="2800" dirty="0"/>
              <a:t> </a:t>
            </a:r>
            <a:r>
              <a:rPr lang="fr-FR" sz="2800" dirty="0" err="1"/>
              <a:t>nhà</a:t>
            </a:r>
            <a:r>
              <a:rPr lang="fr-FR" sz="2800" dirty="0"/>
              <a:t> </a:t>
            </a:r>
            <a:r>
              <a:rPr lang="fr-FR" sz="2800" dirty="0" err="1"/>
              <a:t>sàn</a:t>
            </a:r>
            <a:r>
              <a:rPr lang="fr-FR" sz="2800" dirty="0"/>
              <a:t> </a:t>
            </a:r>
            <a:r>
              <a:rPr lang="fr-FR" sz="2800" dirty="0" err="1"/>
              <a:t>dân</a:t>
            </a:r>
            <a:r>
              <a:rPr lang="fr-FR" sz="2800" dirty="0"/>
              <a:t> </a:t>
            </a:r>
            <a:r>
              <a:rPr lang="fr-FR" sz="2800" dirty="0" err="1"/>
              <a:t>tộc</a:t>
            </a:r>
            <a:r>
              <a:rPr lang="fr-FR" sz="2800" dirty="0"/>
              <a:t>:</a:t>
            </a:r>
          </a:p>
          <a:p>
            <a:r>
              <a:rPr lang="vi-VN" sz="2800" dirty="0"/>
              <a:t>Thể hiện cho việc khắc họa kiến trúc nhà ở thời trước. </a:t>
            </a:r>
            <a:endParaRPr lang="en-US" sz="2800" dirty="0"/>
          </a:p>
        </p:txBody>
      </p:sp>
      <p:pic>
        <p:nvPicPr>
          <p:cNvPr id="1026" name="Picture 2" descr="545. ☀ Tìm hiểu về các giai đoạn kiến trúc tộc Việt – Lược Sử Tộc Việt">
            <a:extLst>
              <a:ext uri="{FF2B5EF4-FFF2-40B4-BE49-F238E27FC236}">
                <a16:creationId xmlns:a16="http://schemas.microsoft.com/office/drawing/2014/main" id="{8CEC54B2-3678-4C16-968E-4326C435E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0487" y="0"/>
            <a:ext cx="5243513"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5151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782" y="802300"/>
            <a:ext cx="7275754" cy="4341200"/>
          </a:xfrm>
          <a:prstGeom prst="rect">
            <a:avLst/>
          </a:prstGeom>
        </p:spPr>
      </p:pic>
      <p:sp>
        <p:nvSpPr>
          <p:cNvPr id="16" name="TextBox 15"/>
          <p:cNvSpPr txBox="1"/>
          <p:nvPr/>
        </p:nvSpPr>
        <p:spPr>
          <a:xfrm>
            <a:off x="1695451" y="252414"/>
            <a:ext cx="6629400" cy="400110"/>
          </a:xfrm>
          <a:prstGeom prst="rect">
            <a:avLst/>
          </a:prstGeom>
          <a:noFill/>
        </p:spPr>
        <p:txBody>
          <a:bodyPr wrap="square" rtlCol="0">
            <a:spAutoFit/>
          </a:bodyPr>
          <a:lstStyle/>
          <a:p>
            <a:r>
              <a:rPr lang="en-US" sz="2000" dirty="0" err="1"/>
              <a:t>Hình</a:t>
            </a:r>
            <a:r>
              <a:rPr lang="en-US" sz="2000" dirty="0"/>
              <a:t> </a:t>
            </a:r>
            <a:r>
              <a:rPr lang="en-US" sz="2000" dirty="0" err="1"/>
              <a:t>ảnh</a:t>
            </a:r>
            <a:r>
              <a:rPr lang="en-US" sz="2000" dirty="0"/>
              <a:t> </a:t>
            </a:r>
            <a:r>
              <a:rPr lang="en-US" sz="2000" dirty="0" err="1"/>
              <a:t>họa</a:t>
            </a:r>
            <a:r>
              <a:rPr lang="en-US" sz="2000" dirty="0"/>
              <a:t> </a:t>
            </a:r>
            <a:r>
              <a:rPr lang="en-US" sz="2000" dirty="0" err="1"/>
              <a:t>tiết</a:t>
            </a:r>
            <a:r>
              <a:rPr lang="en-US" sz="2000" dirty="0"/>
              <a:t> </a:t>
            </a:r>
            <a:r>
              <a:rPr lang="en-US" sz="2000" dirty="0" err="1"/>
              <a:t>thuyền</a:t>
            </a:r>
            <a:r>
              <a:rPr lang="en-US" sz="2000" dirty="0"/>
              <a:t> </a:t>
            </a:r>
            <a:r>
              <a:rPr lang="en-US" sz="2000" dirty="0" err="1"/>
              <a:t>và</a:t>
            </a:r>
            <a:r>
              <a:rPr lang="en-US" sz="2000" dirty="0"/>
              <a:t> </a:t>
            </a:r>
            <a:r>
              <a:rPr lang="en-US" sz="2000" dirty="0" err="1"/>
              <a:t>người</a:t>
            </a:r>
            <a:r>
              <a:rPr lang="en-US" sz="2000" dirty="0"/>
              <a:t> </a:t>
            </a:r>
            <a:r>
              <a:rPr lang="en-US" sz="2000" dirty="0" err="1"/>
              <a:t>chèo</a:t>
            </a:r>
            <a:r>
              <a:rPr lang="en-US" sz="2000" dirty="0"/>
              <a:t> </a:t>
            </a:r>
            <a:r>
              <a:rPr lang="en-US" sz="2000" dirty="0" err="1"/>
              <a:t>thuyền</a:t>
            </a:r>
            <a:endParaRPr lang="en-US" sz="2000" dirty="0"/>
          </a:p>
        </p:txBody>
      </p:sp>
    </p:spTree>
    <p:extLst>
      <p:ext uri="{BB962C8B-B14F-4D97-AF65-F5344CB8AC3E}">
        <p14:creationId xmlns:p14="http://schemas.microsoft.com/office/powerpoint/2010/main" val="38272978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487" y="1985962"/>
            <a:ext cx="8244370" cy="2319338"/>
          </a:xfrm>
          <a:prstGeom prst="rect">
            <a:avLst/>
          </a:prstGeom>
        </p:spPr>
      </p:pic>
      <p:sp>
        <p:nvSpPr>
          <p:cNvPr id="17" name="TextBox 16"/>
          <p:cNvSpPr txBox="1"/>
          <p:nvPr/>
        </p:nvSpPr>
        <p:spPr>
          <a:xfrm>
            <a:off x="2009775" y="638175"/>
            <a:ext cx="6181725" cy="461665"/>
          </a:xfrm>
          <a:prstGeom prst="rect">
            <a:avLst/>
          </a:prstGeom>
          <a:noFill/>
        </p:spPr>
        <p:txBody>
          <a:bodyPr wrap="square" rtlCol="0">
            <a:spAutoFit/>
          </a:bodyPr>
          <a:lstStyle/>
          <a:p>
            <a:r>
              <a:rPr lang="en-US" sz="2400" dirty="0" err="1"/>
              <a:t>Hình</a:t>
            </a:r>
            <a:r>
              <a:rPr lang="en-US" sz="2400" dirty="0"/>
              <a:t> </a:t>
            </a:r>
            <a:r>
              <a:rPr lang="en-US" sz="2400" dirty="0" err="1"/>
              <a:t>ảnh</a:t>
            </a:r>
            <a:r>
              <a:rPr lang="en-US" sz="2400" dirty="0"/>
              <a:t> </a:t>
            </a:r>
            <a:r>
              <a:rPr lang="en-US" sz="2400" dirty="0" err="1"/>
              <a:t>họa</a:t>
            </a:r>
            <a:r>
              <a:rPr lang="en-US" sz="2400" dirty="0"/>
              <a:t> </a:t>
            </a:r>
            <a:r>
              <a:rPr lang="en-US" sz="2400" dirty="0" err="1"/>
              <a:t>tiết</a:t>
            </a:r>
            <a:r>
              <a:rPr lang="en-US" sz="2400" dirty="0"/>
              <a:t> </a:t>
            </a:r>
            <a:r>
              <a:rPr lang="en-US" sz="2400" dirty="0" err="1"/>
              <a:t>những</a:t>
            </a:r>
            <a:r>
              <a:rPr lang="en-US" sz="2400" dirty="0"/>
              <a:t> </a:t>
            </a:r>
            <a:r>
              <a:rPr lang="en-US" sz="2400" dirty="0" err="1"/>
              <a:t>chú</a:t>
            </a:r>
            <a:r>
              <a:rPr lang="en-US" sz="2400" dirty="0"/>
              <a:t> </a:t>
            </a:r>
            <a:r>
              <a:rPr lang="en-US" sz="2400" dirty="0" err="1"/>
              <a:t>hươu</a:t>
            </a:r>
            <a:endParaRPr lang="en-US" sz="2400" dirty="0"/>
          </a:p>
        </p:txBody>
      </p:sp>
    </p:spTree>
    <p:extLst>
      <p:ext uri="{BB962C8B-B14F-4D97-AF65-F5344CB8AC3E}">
        <p14:creationId xmlns:p14="http://schemas.microsoft.com/office/powerpoint/2010/main" val="17507164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6675" y="323850"/>
            <a:ext cx="9077325" cy="1015663"/>
          </a:xfrm>
          <a:prstGeom prst="rect">
            <a:avLst/>
          </a:prstGeom>
          <a:noFill/>
        </p:spPr>
        <p:txBody>
          <a:bodyPr wrap="square" rtlCol="0">
            <a:spAutoFit/>
          </a:bodyPr>
          <a:lstStyle/>
          <a:p>
            <a:pPr algn="ctr"/>
            <a:r>
              <a:rPr lang="en-US" sz="2000" dirty="0" err="1"/>
              <a:t>Hình</a:t>
            </a:r>
            <a:r>
              <a:rPr lang="en-US" sz="2000" dirty="0"/>
              <a:t> </a:t>
            </a:r>
            <a:r>
              <a:rPr lang="en-US" sz="2000" dirty="0" err="1"/>
              <a:t>ảnh</a:t>
            </a:r>
            <a:r>
              <a:rPr lang="en-US" sz="2000" dirty="0"/>
              <a:t> </a:t>
            </a:r>
            <a:r>
              <a:rPr lang="en-US" sz="2000" dirty="0" err="1"/>
              <a:t>họa</a:t>
            </a:r>
            <a:r>
              <a:rPr lang="en-US" sz="2000" dirty="0"/>
              <a:t> </a:t>
            </a:r>
            <a:r>
              <a:rPr lang="en-US" sz="2000" dirty="0" err="1"/>
              <a:t>tiết</a:t>
            </a:r>
            <a:r>
              <a:rPr lang="en-US" sz="2000" dirty="0"/>
              <a:t> </a:t>
            </a:r>
            <a:r>
              <a:rPr lang="en-US" sz="2000" dirty="0" err="1"/>
              <a:t>người</a:t>
            </a:r>
            <a:r>
              <a:rPr lang="en-US" sz="2000" dirty="0"/>
              <a:t> </a:t>
            </a:r>
            <a:r>
              <a:rPr lang="en-US" sz="2000" dirty="0" err="1"/>
              <a:t>giã</a:t>
            </a:r>
            <a:r>
              <a:rPr lang="en-US" sz="2000" dirty="0"/>
              <a:t> </a:t>
            </a:r>
            <a:r>
              <a:rPr lang="en-US" sz="2000" dirty="0" err="1"/>
              <a:t>gạo</a:t>
            </a:r>
            <a:r>
              <a:rPr lang="en-US" sz="2000" dirty="0"/>
              <a:t>. </a:t>
            </a:r>
          </a:p>
          <a:p>
            <a:pPr algn="ctr"/>
            <a:r>
              <a:rPr lang="en-US" sz="2000" dirty="0" err="1"/>
              <a:t>Ngoài</a:t>
            </a:r>
            <a:r>
              <a:rPr lang="en-US" sz="2000" dirty="0"/>
              <a:t> </a:t>
            </a:r>
            <a:r>
              <a:rPr lang="en-US" sz="2000" dirty="0" err="1"/>
              <a:t>ra</a:t>
            </a:r>
            <a:r>
              <a:rPr lang="en-US" sz="2000" dirty="0"/>
              <a:t> t</a:t>
            </a:r>
            <a:r>
              <a:rPr lang="vi-VN" sz="2000" dirty="0"/>
              <a:t>rên trống đồng còn thể hiện nhiều họa tiết khác</a:t>
            </a:r>
            <a:r>
              <a:rPr lang="en-US" sz="2000" dirty="0"/>
              <a:t>.v.v.</a:t>
            </a:r>
            <a:endParaRPr lang="fr-FR" sz="2000" dirty="0"/>
          </a:p>
          <a:p>
            <a:pPr algn="ctr"/>
            <a:endParaRPr lang="en-US" sz="2000" dirty="0"/>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5353" y="2181338"/>
            <a:ext cx="2628251" cy="2053321"/>
          </a:xfrm>
          <a:prstGeom prst="rect">
            <a:avLst/>
          </a:prstGeom>
        </p:spPr>
      </p:pic>
      <p:pic>
        <p:nvPicPr>
          <p:cNvPr id="3076" name="Picture 4" descr="Xuân Hồ (nhuyhothi1) - Hồ sơ | Pinterest">
            <a:extLst>
              <a:ext uri="{FF2B5EF4-FFF2-40B4-BE49-F238E27FC236}">
                <a16:creationId xmlns:a16="http://schemas.microsoft.com/office/drawing/2014/main" id="{2FCEBD4F-9FEF-4742-9F0C-D051E104A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1641564"/>
            <a:ext cx="3581201" cy="33828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1">
            <a:extLst>
              <a:ext uri="{FF2B5EF4-FFF2-40B4-BE49-F238E27FC236}">
                <a16:creationId xmlns:a16="http://schemas.microsoft.com/office/drawing/2014/main" id="{0E0AC27C-22FA-4CA0-AA52-1121E9FB0C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1082" y="1518288"/>
            <a:ext cx="2792918" cy="362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6148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942975" y="237144"/>
            <a:ext cx="1743075" cy="3693319"/>
          </a:xfrm>
          <a:prstGeom prst="rect">
            <a:avLst/>
          </a:prstGeom>
          <a:noFill/>
        </p:spPr>
        <p:txBody>
          <a:bodyPr wrap="square" rtlCol="0">
            <a:spAutoFit/>
          </a:bodyPr>
          <a:lstStyle/>
          <a:p>
            <a:r>
              <a:rPr lang="fr-FR" sz="1800" dirty="0"/>
              <a:t>+ </a:t>
            </a:r>
            <a:r>
              <a:rPr lang="fr-FR" sz="1800" dirty="0" err="1"/>
              <a:t>Cách</a:t>
            </a:r>
            <a:r>
              <a:rPr lang="fr-FR" sz="1800" dirty="0"/>
              <a:t> </a:t>
            </a:r>
            <a:r>
              <a:rPr lang="fr-FR" sz="1800" dirty="0" err="1"/>
              <a:t>sắp</a:t>
            </a:r>
            <a:r>
              <a:rPr lang="fr-FR" sz="1800" dirty="0"/>
              <a:t> </a:t>
            </a:r>
            <a:r>
              <a:rPr lang="fr-FR" sz="1800" dirty="0" err="1"/>
              <a:t>xếp</a:t>
            </a:r>
            <a:r>
              <a:rPr lang="fr-FR" sz="1800" dirty="0"/>
              <a:t> </a:t>
            </a:r>
            <a:r>
              <a:rPr lang="fr-FR" sz="1800" dirty="0" err="1"/>
              <a:t>các</a:t>
            </a:r>
            <a:r>
              <a:rPr lang="fr-FR" sz="1800" dirty="0"/>
              <a:t> </a:t>
            </a:r>
            <a:r>
              <a:rPr lang="fr-FR" sz="1800" dirty="0" err="1"/>
              <a:t>hoạ</a:t>
            </a:r>
            <a:r>
              <a:rPr lang="fr-FR" sz="1800" dirty="0"/>
              <a:t> </a:t>
            </a:r>
            <a:r>
              <a:rPr lang="fr-FR" sz="1800" dirty="0" err="1"/>
              <a:t>tiết</a:t>
            </a:r>
            <a:r>
              <a:rPr lang="fr-FR" sz="1800" dirty="0"/>
              <a:t> </a:t>
            </a:r>
            <a:r>
              <a:rPr lang="fr-FR" sz="1800" dirty="0" err="1"/>
              <a:t>trên</a:t>
            </a:r>
            <a:r>
              <a:rPr lang="fr-FR" sz="1800" dirty="0"/>
              <a:t> </a:t>
            </a:r>
            <a:r>
              <a:rPr lang="fr-FR" sz="1800" dirty="0" err="1"/>
              <a:t>mặt</a:t>
            </a:r>
            <a:r>
              <a:rPr lang="fr-FR" sz="1800" dirty="0"/>
              <a:t> </a:t>
            </a:r>
            <a:r>
              <a:rPr lang="fr-FR" sz="1800" dirty="0" err="1"/>
              <a:t>trống</a:t>
            </a:r>
            <a:r>
              <a:rPr lang="fr-FR" sz="1800" dirty="0"/>
              <a:t> </a:t>
            </a:r>
            <a:r>
              <a:rPr lang="fr-FR" sz="1800" dirty="0" err="1"/>
              <a:t>đồng</a:t>
            </a:r>
            <a:r>
              <a:rPr lang="fr-FR" sz="1800" dirty="0"/>
              <a:t>: </a:t>
            </a:r>
          </a:p>
          <a:p>
            <a:r>
              <a:rPr lang="fr-FR" sz="1800" dirty="0"/>
              <a:t>-</a:t>
            </a:r>
            <a:r>
              <a:rPr lang="fr-FR" sz="1800" dirty="0" err="1"/>
              <a:t>Nhiều</a:t>
            </a:r>
            <a:r>
              <a:rPr lang="fr-FR" sz="1800" dirty="0"/>
              <a:t> l</a:t>
            </a:r>
            <a:r>
              <a:rPr lang="en-US" sz="1800" dirty="0" err="1"/>
              <a:t>ớp</a:t>
            </a:r>
            <a:r>
              <a:rPr lang="en-US" sz="1800" dirty="0"/>
              <a:t> </a:t>
            </a:r>
            <a:r>
              <a:rPr lang="en-US" sz="1800" dirty="0" err="1"/>
              <a:t>đồng</a:t>
            </a:r>
            <a:r>
              <a:rPr lang="en-US" sz="1800" dirty="0"/>
              <a:t> </a:t>
            </a:r>
            <a:r>
              <a:rPr lang="en-US" sz="1800" dirty="0" err="1"/>
              <a:t>tâm</a:t>
            </a:r>
            <a:r>
              <a:rPr lang="en-US" sz="1800" dirty="0"/>
              <a:t>; </a:t>
            </a:r>
          </a:p>
          <a:p>
            <a:r>
              <a:rPr lang="en-US" sz="1800" dirty="0"/>
              <a:t>-Xen </a:t>
            </a:r>
            <a:r>
              <a:rPr lang="en-US" sz="1800" dirty="0" err="1"/>
              <a:t>kẽ</a:t>
            </a:r>
            <a:r>
              <a:rPr lang="en-US" sz="1800" dirty="0"/>
              <a:t> </a:t>
            </a:r>
            <a:r>
              <a:rPr lang="en-US" sz="1800" dirty="0" err="1"/>
              <a:t>hoặc</a:t>
            </a:r>
            <a:r>
              <a:rPr lang="en-US" sz="1800" dirty="0"/>
              <a:t> </a:t>
            </a:r>
            <a:r>
              <a:rPr lang="en-US" sz="1800" dirty="0" err="1"/>
              <a:t>nhắc</a:t>
            </a:r>
            <a:r>
              <a:rPr lang="en-US" sz="1800" dirty="0"/>
              <a:t> </a:t>
            </a:r>
            <a:r>
              <a:rPr lang="en-US" sz="1800" dirty="0" err="1"/>
              <a:t>lại</a:t>
            </a:r>
            <a:r>
              <a:rPr lang="en-US" sz="1800" dirty="0"/>
              <a:t>; </a:t>
            </a:r>
          </a:p>
          <a:p>
            <a:r>
              <a:rPr lang="en-US" sz="1800" dirty="0"/>
              <a:t>-</a:t>
            </a:r>
            <a:r>
              <a:rPr lang="en-US" sz="1800" dirty="0" err="1"/>
              <a:t>Chuyển</a:t>
            </a:r>
            <a:r>
              <a:rPr lang="en-US" sz="1800" dirty="0"/>
              <a:t> </a:t>
            </a:r>
            <a:r>
              <a:rPr lang="en-US" sz="1800" dirty="0" err="1"/>
              <a:t>động</a:t>
            </a:r>
            <a:r>
              <a:rPr lang="en-US" sz="1800" dirty="0"/>
              <a:t> </a:t>
            </a:r>
            <a:r>
              <a:rPr lang="en-US" sz="1800" dirty="0" err="1"/>
              <a:t>theo</a:t>
            </a:r>
            <a:r>
              <a:rPr lang="en-US" sz="1800" dirty="0"/>
              <a:t> h</a:t>
            </a:r>
            <a:r>
              <a:rPr lang="vi-VN" sz="1800" dirty="0"/>
              <a:t>ư</a:t>
            </a:r>
            <a:r>
              <a:rPr lang="en-US" sz="1800" dirty="0" err="1"/>
              <a:t>ớng</a:t>
            </a:r>
            <a:r>
              <a:rPr lang="en-US" sz="1800" dirty="0"/>
              <a:t> </a:t>
            </a:r>
            <a:r>
              <a:rPr lang="en-US" sz="1800" dirty="0" err="1"/>
              <a:t>ngược</a:t>
            </a:r>
            <a:r>
              <a:rPr lang="en-US" sz="1800" dirty="0"/>
              <a:t> </a:t>
            </a:r>
            <a:r>
              <a:rPr lang="en-US" sz="1800" dirty="0" err="1"/>
              <a:t>chiều</a:t>
            </a:r>
            <a:r>
              <a:rPr lang="en-US" sz="1800" dirty="0"/>
              <a:t> </a:t>
            </a:r>
            <a:r>
              <a:rPr lang="en-US" sz="1800" dirty="0" err="1"/>
              <a:t>kim</a:t>
            </a:r>
            <a:r>
              <a:rPr lang="en-US" sz="1800" dirty="0"/>
              <a:t> </a:t>
            </a:r>
            <a:r>
              <a:rPr lang="en-US" sz="1800" dirty="0" err="1"/>
              <a:t>đồng</a:t>
            </a:r>
            <a:r>
              <a:rPr lang="en-US" sz="1800" dirty="0"/>
              <a:t> </a:t>
            </a:r>
            <a:r>
              <a:rPr lang="en-US" sz="1800" dirty="0" err="1"/>
              <a:t>hồ</a:t>
            </a:r>
            <a:r>
              <a:rPr lang="fr-FR" sz="1800" dirty="0"/>
              <a:t>.</a:t>
            </a:r>
            <a:endParaRPr lang="en-US" sz="1800" dirty="0"/>
          </a:p>
          <a:p>
            <a:endParaRPr lang="en-US" sz="1800" dirty="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573" y="76200"/>
            <a:ext cx="5114456" cy="4819152"/>
          </a:xfrm>
          <a:prstGeom prst="rect">
            <a:avLst/>
          </a:prstGeom>
        </p:spPr>
      </p:pic>
    </p:spTree>
    <p:extLst>
      <p:ext uri="{BB962C8B-B14F-4D97-AF65-F5344CB8AC3E}">
        <p14:creationId xmlns:p14="http://schemas.microsoft.com/office/powerpoint/2010/main" val="8091999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Effect transition="in" filter="wipe(up)">
                                      <p:cBhvr>
                                        <p:cTn id="7" dur="3000"/>
                                        <p:tgtEl>
                                          <p:spTgt spid="15">
                                            <p:txEl>
                                              <p:pRg st="1" end="1"/>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15">
                                            <p:txEl>
                                              <p:pRg st="2" end="2"/>
                                            </p:txEl>
                                          </p:spTgt>
                                        </p:tgtEl>
                                        <p:attrNameLst>
                                          <p:attrName>style.visibility</p:attrName>
                                        </p:attrNameLst>
                                      </p:cBhvr>
                                      <p:to>
                                        <p:strVal val="visible"/>
                                      </p:to>
                                    </p:set>
                                    <p:animEffect transition="in" filter="wipe(up)">
                                      <p:cBhvr>
                                        <p:cTn id="10" dur="3000"/>
                                        <p:tgtEl>
                                          <p:spTgt spid="15">
                                            <p:txEl>
                                              <p:pRg st="2" end="2"/>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animEffect transition="in" filter="wipe(up)">
                                      <p:cBhvr>
                                        <p:cTn id="13" dur="30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7"/>
          <p:cNvSpPr txBox="1">
            <a:spLocks noGrp="1"/>
          </p:cNvSpPr>
          <p:nvPr>
            <p:ph type="title"/>
          </p:nvPr>
        </p:nvSpPr>
        <p:spPr>
          <a:xfrm>
            <a:off x="114299" y="-64993"/>
            <a:ext cx="8905875" cy="576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1800" dirty="0" err="1">
                <a:latin typeface="MS Reference Sans Serif" panose="020B0604030504040204" pitchFamily="34" charset="0"/>
              </a:rPr>
              <a:t>Hoạt</a:t>
            </a:r>
            <a:r>
              <a:rPr lang="en-US" sz="1800" dirty="0">
                <a:latin typeface="MS Reference Sans Serif" panose="020B0604030504040204" pitchFamily="34" charset="0"/>
              </a:rPr>
              <a:t> </a:t>
            </a:r>
            <a:r>
              <a:rPr lang="en-US" sz="1800" dirty="0" err="1">
                <a:latin typeface="MS Reference Sans Serif" panose="020B0604030504040204" pitchFamily="34" charset="0"/>
              </a:rPr>
              <a:t>động</a:t>
            </a:r>
            <a:r>
              <a:rPr lang="en-US" sz="1800" dirty="0">
                <a:latin typeface="MS Reference Sans Serif" panose="020B0604030504040204" pitchFamily="34" charset="0"/>
              </a:rPr>
              <a:t> 2: KIẾN TẠO KIẾN THỨC – KĨ NĂNG</a:t>
            </a:r>
            <a:endParaRPr sz="1800" dirty="0">
              <a:latin typeface="MS Reference Sans Serif" panose="020B0604030504040204" pitchFamily="34" charset="0"/>
            </a:endParaRPr>
          </a:p>
        </p:txBody>
      </p:sp>
      <p:sp>
        <p:nvSpPr>
          <p:cNvPr id="372" name="Google Shape;372;p37"/>
          <p:cNvSpPr txBox="1">
            <a:spLocks noGrp="1"/>
          </p:cNvSpPr>
          <p:nvPr>
            <p:ph type="body" idx="1"/>
          </p:nvPr>
        </p:nvSpPr>
        <p:spPr>
          <a:xfrm>
            <a:off x="44805" y="500037"/>
            <a:ext cx="8584845" cy="785838"/>
          </a:xfrm>
          <a:prstGeom prst="rect">
            <a:avLst/>
          </a:prstGeom>
        </p:spPr>
        <p:txBody>
          <a:bodyPr spcFirstLastPara="1" wrap="square" lIns="91425" tIns="91425" rIns="91425" bIns="91425" anchor="t" anchorCtr="0">
            <a:noAutofit/>
          </a:bodyPr>
          <a:lstStyle/>
          <a:p>
            <a:pPr marL="0" lvl="0" indent="0">
              <a:buNone/>
            </a:pPr>
            <a:r>
              <a:rPr lang="nl-NL" sz="1200" dirty="0"/>
              <a:t>Mời các em xem Video tham khảo về Cách in tranh khắc gỗ</a:t>
            </a:r>
            <a:endParaRPr sz="1200" dirty="0">
              <a:latin typeface="Bahnschrift Light" panose="020B0502040204020203" pitchFamily="34" charset="0"/>
            </a:endParaRPr>
          </a:p>
        </p:txBody>
      </p:sp>
      <p:grpSp>
        <p:nvGrpSpPr>
          <p:cNvPr id="373" name="Google Shape;373;p37"/>
          <p:cNvGrpSpPr/>
          <p:nvPr/>
        </p:nvGrpSpPr>
        <p:grpSpPr>
          <a:xfrm>
            <a:off x="2630900" y="407591"/>
            <a:ext cx="3802612" cy="216271"/>
            <a:chOff x="729050" y="223975"/>
            <a:chExt cx="6133625" cy="328400"/>
          </a:xfrm>
        </p:grpSpPr>
        <p:sp>
          <p:nvSpPr>
            <p:cNvPr id="374" name="Google Shape;374;p37"/>
            <p:cNvSpPr/>
            <p:nvPr/>
          </p:nvSpPr>
          <p:spPr>
            <a:xfrm>
              <a:off x="1275975" y="223975"/>
              <a:ext cx="5038675" cy="328400"/>
            </a:xfrm>
            <a:custGeom>
              <a:avLst/>
              <a:gdLst/>
              <a:ahLst/>
              <a:cxnLst/>
              <a:rect l="l" t="t" r="r" b="b"/>
              <a:pathLst>
                <a:path w="201547" h="13136" extrusionOk="0">
                  <a:moveTo>
                    <a:pt x="201547" y="5481"/>
                  </a:moveTo>
                  <a:lnTo>
                    <a:pt x="201547" y="7351"/>
                  </a:lnTo>
                  <a:lnTo>
                    <a:pt x="145136" y="7351"/>
                  </a:lnTo>
                  <a:cubicBezTo>
                    <a:pt x="143918" y="7351"/>
                    <a:pt x="142744" y="7829"/>
                    <a:pt x="141961" y="8743"/>
                  </a:cubicBezTo>
                  <a:cubicBezTo>
                    <a:pt x="140526" y="8438"/>
                    <a:pt x="139178" y="6959"/>
                    <a:pt x="137525" y="5785"/>
                  </a:cubicBezTo>
                  <a:cubicBezTo>
                    <a:pt x="135046" y="4089"/>
                    <a:pt x="133045" y="3958"/>
                    <a:pt x="130479" y="5524"/>
                  </a:cubicBezTo>
                  <a:cubicBezTo>
                    <a:pt x="129087" y="6394"/>
                    <a:pt x="127739" y="7351"/>
                    <a:pt x="126434" y="8395"/>
                  </a:cubicBezTo>
                  <a:cubicBezTo>
                    <a:pt x="122520" y="11309"/>
                    <a:pt x="117997" y="13136"/>
                    <a:pt x="115039" y="7916"/>
                  </a:cubicBezTo>
                  <a:cubicBezTo>
                    <a:pt x="113995" y="8482"/>
                    <a:pt x="112908" y="8830"/>
                    <a:pt x="111777" y="9047"/>
                  </a:cubicBezTo>
                  <a:cubicBezTo>
                    <a:pt x="105949" y="10091"/>
                    <a:pt x="103470" y="3741"/>
                    <a:pt x="107428" y="1175"/>
                  </a:cubicBezTo>
                  <a:cubicBezTo>
                    <a:pt x="109211" y="1"/>
                    <a:pt x="111690" y="392"/>
                    <a:pt x="112386" y="3132"/>
                  </a:cubicBezTo>
                  <a:cubicBezTo>
                    <a:pt x="109254" y="1784"/>
                    <a:pt x="106340" y="5872"/>
                    <a:pt x="110037" y="7046"/>
                  </a:cubicBezTo>
                  <a:cubicBezTo>
                    <a:pt x="112256" y="7742"/>
                    <a:pt x="115561" y="6003"/>
                    <a:pt x="117127" y="5046"/>
                  </a:cubicBezTo>
                  <a:cubicBezTo>
                    <a:pt x="120693" y="2828"/>
                    <a:pt x="125651" y="914"/>
                    <a:pt x="128478" y="5176"/>
                  </a:cubicBezTo>
                  <a:cubicBezTo>
                    <a:pt x="130044" y="4002"/>
                    <a:pt x="132045" y="2567"/>
                    <a:pt x="134002" y="2436"/>
                  </a:cubicBezTo>
                  <a:cubicBezTo>
                    <a:pt x="137916" y="2219"/>
                    <a:pt x="139047" y="5481"/>
                    <a:pt x="142744" y="5481"/>
                  </a:cubicBezTo>
                  <a:close/>
                  <a:moveTo>
                    <a:pt x="0" y="7351"/>
                  </a:moveTo>
                  <a:lnTo>
                    <a:pt x="0" y="5481"/>
                  </a:lnTo>
                  <a:lnTo>
                    <a:pt x="58846" y="5481"/>
                  </a:lnTo>
                  <a:cubicBezTo>
                    <a:pt x="62543" y="5481"/>
                    <a:pt x="63674" y="2219"/>
                    <a:pt x="67545" y="2436"/>
                  </a:cubicBezTo>
                  <a:cubicBezTo>
                    <a:pt x="69458" y="2567"/>
                    <a:pt x="71459" y="4002"/>
                    <a:pt x="73068" y="5176"/>
                  </a:cubicBezTo>
                  <a:cubicBezTo>
                    <a:pt x="75895" y="914"/>
                    <a:pt x="80810" y="2828"/>
                    <a:pt x="84420" y="5046"/>
                  </a:cubicBezTo>
                  <a:cubicBezTo>
                    <a:pt x="86029" y="6003"/>
                    <a:pt x="89291" y="7742"/>
                    <a:pt x="91466" y="7046"/>
                  </a:cubicBezTo>
                  <a:cubicBezTo>
                    <a:pt x="95163" y="5872"/>
                    <a:pt x="92292" y="1784"/>
                    <a:pt x="89117" y="3132"/>
                  </a:cubicBezTo>
                  <a:cubicBezTo>
                    <a:pt x="89857" y="392"/>
                    <a:pt x="92336" y="1"/>
                    <a:pt x="94119" y="1175"/>
                  </a:cubicBezTo>
                  <a:cubicBezTo>
                    <a:pt x="98077" y="3741"/>
                    <a:pt x="95554" y="10091"/>
                    <a:pt x="89770" y="9047"/>
                  </a:cubicBezTo>
                  <a:cubicBezTo>
                    <a:pt x="88639" y="8830"/>
                    <a:pt x="87551" y="8438"/>
                    <a:pt x="86508" y="7916"/>
                  </a:cubicBezTo>
                  <a:cubicBezTo>
                    <a:pt x="83550" y="13136"/>
                    <a:pt x="79027" y="11309"/>
                    <a:pt x="75112" y="8351"/>
                  </a:cubicBezTo>
                  <a:cubicBezTo>
                    <a:pt x="73808" y="7351"/>
                    <a:pt x="72459" y="6394"/>
                    <a:pt x="71068" y="5524"/>
                  </a:cubicBezTo>
                  <a:cubicBezTo>
                    <a:pt x="68502" y="3958"/>
                    <a:pt x="66501" y="4089"/>
                    <a:pt x="63978" y="5785"/>
                  </a:cubicBezTo>
                  <a:cubicBezTo>
                    <a:pt x="62369" y="6916"/>
                    <a:pt x="60977" y="8438"/>
                    <a:pt x="59585" y="8743"/>
                  </a:cubicBezTo>
                  <a:cubicBezTo>
                    <a:pt x="58759" y="7829"/>
                    <a:pt x="57585" y="7307"/>
                    <a:pt x="56367" y="7351"/>
                  </a:cubicBezTo>
                  <a:close/>
                  <a:moveTo>
                    <a:pt x="116170" y="7351"/>
                  </a:moveTo>
                  <a:cubicBezTo>
                    <a:pt x="118997" y="11961"/>
                    <a:pt x="123477" y="9004"/>
                    <a:pt x="126739" y="6525"/>
                  </a:cubicBezTo>
                  <a:lnTo>
                    <a:pt x="126869" y="6438"/>
                  </a:lnTo>
                  <a:cubicBezTo>
                    <a:pt x="124216" y="3132"/>
                    <a:pt x="119780" y="5133"/>
                    <a:pt x="116822" y="6959"/>
                  </a:cubicBezTo>
                  <a:cubicBezTo>
                    <a:pt x="116605" y="7133"/>
                    <a:pt x="116387" y="7264"/>
                    <a:pt x="116170" y="7394"/>
                  </a:cubicBezTo>
                  <a:moveTo>
                    <a:pt x="85420" y="7394"/>
                  </a:moveTo>
                  <a:cubicBezTo>
                    <a:pt x="85203" y="7264"/>
                    <a:pt x="84985" y="7133"/>
                    <a:pt x="84724" y="6959"/>
                  </a:cubicBezTo>
                  <a:cubicBezTo>
                    <a:pt x="81767" y="5133"/>
                    <a:pt x="77374" y="3176"/>
                    <a:pt x="74721" y="6438"/>
                  </a:cubicBezTo>
                  <a:lnTo>
                    <a:pt x="74852" y="6525"/>
                  </a:lnTo>
                  <a:cubicBezTo>
                    <a:pt x="78113" y="9004"/>
                    <a:pt x="82593" y="11961"/>
                    <a:pt x="85420" y="7351"/>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5" name="Google Shape;375;p37"/>
            <p:cNvSpPr/>
            <p:nvPr/>
          </p:nvSpPr>
          <p:spPr>
            <a:xfrm>
              <a:off x="6241775" y="310975"/>
              <a:ext cx="129425" cy="128325"/>
            </a:xfrm>
            <a:custGeom>
              <a:avLst/>
              <a:gdLst/>
              <a:ahLst/>
              <a:cxnLst/>
              <a:rect l="l" t="t" r="r" b="b"/>
              <a:pathLst>
                <a:path w="5177" h="5133" extrusionOk="0">
                  <a:moveTo>
                    <a:pt x="2828" y="5089"/>
                  </a:moveTo>
                  <a:cubicBezTo>
                    <a:pt x="871" y="5002"/>
                    <a:pt x="1" y="2610"/>
                    <a:pt x="1436" y="1305"/>
                  </a:cubicBezTo>
                  <a:cubicBezTo>
                    <a:pt x="2871" y="0"/>
                    <a:pt x="5176" y="1087"/>
                    <a:pt x="5089" y="3045"/>
                  </a:cubicBezTo>
                  <a:cubicBezTo>
                    <a:pt x="5002" y="4219"/>
                    <a:pt x="4002" y="5132"/>
                    <a:pt x="2828"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6" name="Google Shape;376;p37"/>
            <p:cNvSpPr/>
            <p:nvPr/>
          </p:nvSpPr>
          <p:spPr>
            <a:xfrm>
              <a:off x="6437500" y="322925"/>
              <a:ext cx="112025" cy="110925"/>
            </a:xfrm>
            <a:custGeom>
              <a:avLst/>
              <a:gdLst/>
              <a:ahLst/>
              <a:cxnLst/>
              <a:rect l="l" t="t" r="r" b="b"/>
              <a:pathLst>
                <a:path w="4481" h="4437" extrusionOk="0">
                  <a:moveTo>
                    <a:pt x="2436" y="4393"/>
                  </a:moveTo>
                  <a:cubicBezTo>
                    <a:pt x="740" y="4306"/>
                    <a:pt x="0" y="2262"/>
                    <a:pt x="1262" y="1131"/>
                  </a:cubicBezTo>
                  <a:cubicBezTo>
                    <a:pt x="2479" y="0"/>
                    <a:pt x="4480" y="914"/>
                    <a:pt x="4393" y="2610"/>
                  </a:cubicBezTo>
                  <a:cubicBezTo>
                    <a:pt x="4350" y="3654"/>
                    <a:pt x="3480" y="4437"/>
                    <a:pt x="2436" y="43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7" name="Google Shape;377;p37"/>
            <p:cNvSpPr/>
            <p:nvPr/>
          </p:nvSpPr>
          <p:spPr>
            <a:xfrm>
              <a:off x="6618000" y="332700"/>
              <a:ext cx="94625" cy="94625"/>
            </a:xfrm>
            <a:custGeom>
              <a:avLst/>
              <a:gdLst/>
              <a:ahLst/>
              <a:cxnLst/>
              <a:rect l="l" t="t" r="r" b="b"/>
              <a:pathLst>
                <a:path w="3785" h="3785" extrusionOk="0">
                  <a:moveTo>
                    <a:pt x="2044" y="3741"/>
                  </a:moveTo>
                  <a:cubicBezTo>
                    <a:pt x="653" y="3698"/>
                    <a:pt x="0" y="1915"/>
                    <a:pt x="1044" y="958"/>
                  </a:cubicBezTo>
                  <a:cubicBezTo>
                    <a:pt x="2088" y="1"/>
                    <a:pt x="3784" y="827"/>
                    <a:pt x="3741" y="2219"/>
                  </a:cubicBezTo>
                  <a:cubicBezTo>
                    <a:pt x="3654" y="3089"/>
                    <a:pt x="2914" y="3785"/>
                    <a:pt x="2044"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8" name="Google Shape;378;p37"/>
            <p:cNvSpPr/>
            <p:nvPr/>
          </p:nvSpPr>
          <p:spPr>
            <a:xfrm>
              <a:off x="6784350" y="342500"/>
              <a:ext cx="78325" cy="77225"/>
            </a:xfrm>
            <a:custGeom>
              <a:avLst/>
              <a:gdLst/>
              <a:ahLst/>
              <a:cxnLst/>
              <a:rect l="l" t="t" r="r" b="b"/>
              <a:pathLst>
                <a:path w="3133" h="3089" extrusionOk="0">
                  <a:moveTo>
                    <a:pt x="1697" y="3088"/>
                  </a:moveTo>
                  <a:cubicBezTo>
                    <a:pt x="523" y="3045"/>
                    <a:pt x="1" y="1610"/>
                    <a:pt x="871" y="827"/>
                  </a:cubicBezTo>
                  <a:cubicBezTo>
                    <a:pt x="1740" y="0"/>
                    <a:pt x="3132" y="653"/>
                    <a:pt x="3089" y="1827"/>
                  </a:cubicBezTo>
                  <a:cubicBezTo>
                    <a:pt x="3045" y="2523"/>
                    <a:pt x="2436" y="3088"/>
                    <a:pt x="1697" y="3045"/>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9" name="Google Shape;379;p37"/>
            <p:cNvSpPr/>
            <p:nvPr/>
          </p:nvSpPr>
          <p:spPr>
            <a:xfrm>
              <a:off x="1219425" y="310975"/>
              <a:ext cx="129425" cy="128325"/>
            </a:xfrm>
            <a:custGeom>
              <a:avLst/>
              <a:gdLst/>
              <a:ahLst/>
              <a:cxnLst/>
              <a:rect l="l" t="t" r="r" b="b"/>
              <a:pathLst>
                <a:path w="5177" h="5133" extrusionOk="0">
                  <a:moveTo>
                    <a:pt x="2392" y="5089"/>
                  </a:moveTo>
                  <a:cubicBezTo>
                    <a:pt x="4306" y="5002"/>
                    <a:pt x="5176" y="2610"/>
                    <a:pt x="3741" y="1305"/>
                  </a:cubicBezTo>
                  <a:cubicBezTo>
                    <a:pt x="2306" y="0"/>
                    <a:pt x="0" y="1087"/>
                    <a:pt x="131" y="3045"/>
                  </a:cubicBezTo>
                  <a:cubicBezTo>
                    <a:pt x="174" y="4219"/>
                    <a:pt x="1175" y="5132"/>
                    <a:pt x="2392"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80" name="Google Shape;380;p37"/>
            <p:cNvSpPr/>
            <p:nvPr/>
          </p:nvSpPr>
          <p:spPr>
            <a:xfrm>
              <a:off x="1042200" y="322925"/>
              <a:ext cx="112000" cy="110925"/>
            </a:xfrm>
            <a:custGeom>
              <a:avLst/>
              <a:gdLst/>
              <a:ahLst/>
              <a:cxnLst/>
              <a:rect l="l" t="t" r="r" b="b"/>
              <a:pathLst>
                <a:path w="4480" h="4437" extrusionOk="0">
                  <a:moveTo>
                    <a:pt x="2044" y="4393"/>
                  </a:moveTo>
                  <a:cubicBezTo>
                    <a:pt x="3697" y="4306"/>
                    <a:pt x="4480" y="2262"/>
                    <a:pt x="3218" y="1131"/>
                  </a:cubicBezTo>
                  <a:cubicBezTo>
                    <a:pt x="2001" y="0"/>
                    <a:pt x="0" y="914"/>
                    <a:pt x="87" y="2610"/>
                  </a:cubicBezTo>
                  <a:cubicBezTo>
                    <a:pt x="130" y="3610"/>
                    <a:pt x="1000" y="4437"/>
                    <a:pt x="2044" y="4393"/>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81" name="Google Shape;381;p37"/>
            <p:cNvSpPr/>
            <p:nvPr/>
          </p:nvSpPr>
          <p:spPr>
            <a:xfrm>
              <a:off x="878000" y="332700"/>
              <a:ext cx="95700" cy="94625"/>
            </a:xfrm>
            <a:custGeom>
              <a:avLst/>
              <a:gdLst/>
              <a:ahLst/>
              <a:cxnLst/>
              <a:rect l="l" t="t" r="r" b="b"/>
              <a:pathLst>
                <a:path w="3828" h="3785" extrusionOk="0">
                  <a:moveTo>
                    <a:pt x="1740" y="3741"/>
                  </a:moveTo>
                  <a:cubicBezTo>
                    <a:pt x="3176" y="3698"/>
                    <a:pt x="3828" y="1915"/>
                    <a:pt x="2741" y="958"/>
                  </a:cubicBezTo>
                  <a:cubicBezTo>
                    <a:pt x="1697" y="1"/>
                    <a:pt x="1" y="827"/>
                    <a:pt x="88" y="2219"/>
                  </a:cubicBezTo>
                  <a:cubicBezTo>
                    <a:pt x="131" y="3089"/>
                    <a:pt x="870" y="3785"/>
                    <a:pt x="1740"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82" name="Google Shape;382;p37"/>
            <p:cNvSpPr/>
            <p:nvPr/>
          </p:nvSpPr>
          <p:spPr>
            <a:xfrm>
              <a:off x="729050" y="342500"/>
              <a:ext cx="77225" cy="78300"/>
            </a:xfrm>
            <a:custGeom>
              <a:avLst/>
              <a:gdLst/>
              <a:ahLst/>
              <a:cxnLst/>
              <a:rect l="l" t="t" r="r" b="b"/>
              <a:pathLst>
                <a:path w="3089" h="3132" extrusionOk="0">
                  <a:moveTo>
                    <a:pt x="1435" y="3088"/>
                  </a:moveTo>
                  <a:cubicBezTo>
                    <a:pt x="2566" y="3045"/>
                    <a:pt x="3088" y="1610"/>
                    <a:pt x="2262" y="783"/>
                  </a:cubicBezTo>
                  <a:cubicBezTo>
                    <a:pt x="1392" y="0"/>
                    <a:pt x="0" y="653"/>
                    <a:pt x="44" y="1827"/>
                  </a:cubicBezTo>
                  <a:cubicBezTo>
                    <a:pt x="44" y="2523"/>
                    <a:pt x="696" y="3132"/>
                    <a:pt x="1435" y="30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grpSp>
      <p:pic>
        <p:nvPicPr>
          <p:cNvPr id="2" name="Quy trình làm tranh khắc gỗ _ bản nét và bản màu">
            <a:hlinkClick r:id="" action="ppaction://media"/>
            <a:extLst>
              <a:ext uri="{FF2B5EF4-FFF2-40B4-BE49-F238E27FC236}">
                <a16:creationId xmlns:a16="http://schemas.microsoft.com/office/drawing/2014/main" id="{FF1EC86C-056F-43AA-A10E-74D1E796E75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01686" y="806296"/>
            <a:ext cx="7260116" cy="4083815"/>
          </a:xfrm>
          <a:prstGeom prst="rect">
            <a:avLst/>
          </a:prstGeom>
        </p:spPr>
      </p:pic>
    </p:spTree>
    <p:extLst>
      <p:ext uri="{BB962C8B-B14F-4D97-AF65-F5344CB8AC3E}">
        <p14:creationId xmlns:p14="http://schemas.microsoft.com/office/powerpoint/2010/main" val="27204567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9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8182">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7"/>
          <p:cNvSpPr txBox="1">
            <a:spLocks noGrp="1"/>
          </p:cNvSpPr>
          <p:nvPr>
            <p:ph type="title"/>
          </p:nvPr>
        </p:nvSpPr>
        <p:spPr>
          <a:xfrm>
            <a:off x="142874" y="115982"/>
            <a:ext cx="8905875" cy="576000"/>
          </a:xfrm>
          <a:prstGeom prst="rect">
            <a:avLst/>
          </a:prstGeom>
        </p:spPr>
        <p:txBody>
          <a:bodyPr spcFirstLastPara="1" wrap="square" lIns="91425" tIns="91425" rIns="91425" bIns="91425" anchor="b" anchorCtr="0">
            <a:noAutofit/>
          </a:bodyPr>
          <a:lstStyle/>
          <a:p>
            <a:pPr marL="0" lvl="0" indent="0"/>
            <a:r>
              <a:rPr lang="pt-BR" sz="2400" dirty="0"/>
              <a:t>Các em quan sát hình ở SGK trang 55</a:t>
            </a:r>
            <a:endParaRPr lang="pt-BR" sz="2400" dirty="0">
              <a:latin typeface="Bahnschrift Light" panose="020B0502040204020203" pitchFamily="34" charset="0"/>
            </a:endParaRPr>
          </a:p>
        </p:txBody>
      </p:sp>
      <p:grpSp>
        <p:nvGrpSpPr>
          <p:cNvPr id="373" name="Google Shape;373;p37"/>
          <p:cNvGrpSpPr/>
          <p:nvPr/>
        </p:nvGrpSpPr>
        <p:grpSpPr>
          <a:xfrm>
            <a:off x="2087975" y="637075"/>
            <a:ext cx="4544094" cy="339212"/>
            <a:chOff x="729050" y="223975"/>
            <a:chExt cx="6133625" cy="328400"/>
          </a:xfrm>
        </p:grpSpPr>
        <p:sp>
          <p:nvSpPr>
            <p:cNvPr id="374" name="Google Shape;374;p37"/>
            <p:cNvSpPr/>
            <p:nvPr/>
          </p:nvSpPr>
          <p:spPr>
            <a:xfrm>
              <a:off x="1275975" y="223975"/>
              <a:ext cx="5038675" cy="328400"/>
            </a:xfrm>
            <a:custGeom>
              <a:avLst/>
              <a:gdLst/>
              <a:ahLst/>
              <a:cxnLst/>
              <a:rect l="l" t="t" r="r" b="b"/>
              <a:pathLst>
                <a:path w="201547" h="13136" extrusionOk="0">
                  <a:moveTo>
                    <a:pt x="201547" y="5481"/>
                  </a:moveTo>
                  <a:lnTo>
                    <a:pt x="201547" y="7351"/>
                  </a:lnTo>
                  <a:lnTo>
                    <a:pt x="145136" y="7351"/>
                  </a:lnTo>
                  <a:cubicBezTo>
                    <a:pt x="143918" y="7351"/>
                    <a:pt x="142744" y="7829"/>
                    <a:pt x="141961" y="8743"/>
                  </a:cubicBezTo>
                  <a:cubicBezTo>
                    <a:pt x="140526" y="8438"/>
                    <a:pt x="139178" y="6959"/>
                    <a:pt x="137525" y="5785"/>
                  </a:cubicBezTo>
                  <a:cubicBezTo>
                    <a:pt x="135046" y="4089"/>
                    <a:pt x="133045" y="3958"/>
                    <a:pt x="130479" y="5524"/>
                  </a:cubicBezTo>
                  <a:cubicBezTo>
                    <a:pt x="129087" y="6394"/>
                    <a:pt x="127739" y="7351"/>
                    <a:pt x="126434" y="8395"/>
                  </a:cubicBezTo>
                  <a:cubicBezTo>
                    <a:pt x="122520" y="11309"/>
                    <a:pt x="117997" y="13136"/>
                    <a:pt x="115039" y="7916"/>
                  </a:cubicBezTo>
                  <a:cubicBezTo>
                    <a:pt x="113995" y="8482"/>
                    <a:pt x="112908" y="8830"/>
                    <a:pt x="111777" y="9047"/>
                  </a:cubicBezTo>
                  <a:cubicBezTo>
                    <a:pt x="105949" y="10091"/>
                    <a:pt x="103470" y="3741"/>
                    <a:pt x="107428" y="1175"/>
                  </a:cubicBezTo>
                  <a:cubicBezTo>
                    <a:pt x="109211" y="1"/>
                    <a:pt x="111690" y="392"/>
                    <a:pt x="112386" y="3132"/>
                  </a:cubicBezTo>
                  <a:cubicBezTo>
                    <a:pt x="109254" y="1784"/>
                    <a:pt x="106340" y="5872"/>
                    <a:pt x="110037" y="7046"/>
                  </a:cubicBezTo>
                  <a:cubicBezTo>
                    <a:pt x="112256" y="7742"/>
                    <a:pt x="115561" y="6003"/>
                    <a:pt x="117127" y="5046"/>
                  </a:cubicBezTo>
                  <a:cubicBezTo>
                    <a:pt x="120693" y="2828"/>
                    <a:pt x="125651" y="914"/>
                    <a:pt x="128478" y="5176"/>
                  </a:cubicBezTo>
                  <a:cubicBezTo>
                    <a:pt x="130044" y="4002"/>
                    <a:pt x="132045" y="2567"/>
                    <a:pt x="134002" y="2436"/>
                  </a:cubicBezTo>
                  <a:cubicBezTo>
                    <a:pt x="137916" y="2219"/>
                    <a:pt x="139047" y="5481"/>
                    <a:pt x="142744" y="5481"/>
                  </a:cubicBezTo>
                  <a:close/>
                  <a:moveTo>
                    <a:pt x="0" y="7351"/>
                  </a:moveTo>
                  <a:lnTo>
                    <a:pt x="0" y="5481"/>
                  </a:lnTo>
                  <a:lnTo>
                    <a:pt x="58846" y="5481"/>
                  </a:lnTo>
                  <a:cubicBezTo>
                    <a:pt x="62543" y="5481"/>
                    <a:pt x="63674" y="2219"/>
                    <a:pt x="67545" y="2436"/>
                  </a:cubicBezTo>
                  <a:cubicBezTo>
                    <a:pt x="69458" y="2567"/>
                    <a:pt x="71459" y="4002"/>
                    <a:pt x="73068" y="5176"/>
                  </a:cubicBezTo>
                  <a:cubicBezTo>
                    <a:pt x="75895" y="914"/>
                    <a:pt x="80810" y="2828"/>
                    <a:pt x="84420" y="5046"/>
                  </a:cubicBezTo>
                  <a:cubicBezTo>
                    <a:pt x="86029" y="6003"/>
                    <a:pt x="89291" y="7742"/>
                    <a:pt x="91466" y="7046"/>
                  </a:cubicBezTo>
                  <a:cubicBezTo>
                    <a:pt x="95163" y="5872"/>
                    <a:pt x="92292" y="1784"/>
                    <a:pt x="89117" y="3132"/>
                  </a:cubicBezTo>
                  <a:cubicBezTo>
                    <a:pt x="89857" y="392"/>
                    <a:pt x="92336" y="1"/>
                    <a:pt x="94119" y="1175"/>
                  </a:cubicBezTo>
                  <a:cubicBezTo>
                    <a:pt x="98077" y="3741"/>
                    <a:pt x="95554" y="10091"/>
                    <a:pt x="89770" y="9047"/>
                  </a:cubicBezTo>
                  <a:cubicBezTo>
                    <a:pt x="88639" y="8830"/>
                    <a:pt x="87551" y="8438"/>
                    <a:pt x="86508" y="7916"/>
                  </a:cubicBezTo>
                  <a:cubicBezTo>
                    <a:pt x="83550" y="13136"/>
                    <a:pt x="79027" y="11309"/>
                    <a:pt x="75112" y="8351"/>
                  </a:cubicBezTo>
                  <a:cubicBezTo>
                    <a:pt x="73808" y="7351"/>
                    <a:pt x="72459" y="6394"/>
                    <a:pt x="71068" y="5524"/>
                  </a:cubicBezTo>
                  <a:cubicBezTo>
                    <a:pt x="68502" y="3958"/>
                    <a:pt x="66501" y="4089"/>
                    <a:pt x="63978" y="5785"/>
                  </a:cubicBezTo>
                  <a:cubicBezTo>
                    <a:pt x="62369" y="6916"/>
                    <a:pt x="60977" y="8438"/>
                    <a:pt x="59585" y="8743"/>
                  </a:cubicBezTo>
                  <a:cubicBezTo>
                    <a:pt x="58759" y="7829"/>
                    <a:pt x="57585" y="7307"/>
                    <a:pt x="56367" y="7351"/>
                  </a:cubicBezTo>
                  <a:close/>
                  <a:moveTo>
                    <a:pt x="116170" y="7351"/>
                  </a:moveTo>
                  <a:cubicBezTo>
                    <a:pt x="118997" y="11961"/>
                    <a:pt x="123477" y="9004"/>
                    <a:pt x="126739" y="6525"/>
                  </a:cubicBezTo>
                  <a:lnTo>
                    <a:pt x="126869" y="6438"/>
                  </a:lnTo>
                  <a:cubicBezTo>
                    <a:pt x="124216" y="3132"/>
                    <a:pt x="119780" y="5133"/>
                    <a:pt x="116822" y="6959"/>
                  </a:cubicBezTo>
                  <a:cubicBezTo>
                    <a:pt x="116605" y="7133"/>
                    <a:pt x="116387" y="7264"/>
                    <a:pt x="116170" y="7394"/>
                  </a:cubicBezTo>
                  <a:moveTo>
                    <a:pt x="85420" y="7394"/>
                  </a:moveTo>
                  <a:cubicBezTo>
                    <a:pt x="85203" y="7264"/>
                    <a:pt x="84985" y="7133"/>
                    <a:pt x="84724" y="6959"/>
                  </a:cubicBezTo>
                  <a:cubicBezTo>
                    <a:pt x="81767" y="5133"/>
                    <a:pt x="77374" y="3176"/>
                    <a:pt x="74721" y="6438"/>
                  </a:cubicBezTo>
                  <a:lnTo>
                    <a:pt x="74852" y="6525"/>
                  </a:lnTo>
                  <a:cubicBezTo>
                    <a:pt x="78113" y="9004"/>
                    <a:pt x="82593" y="11961"/>
                    <a:pt x="85420" y="7351"/>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5" name="Google Shape;375;p37"/>
            <p:cNvSpPr/>
            <p:nvPr/>
          </p:nvSpPr>
          <p:spPr>
            <a:xfrm>
              <a:off x="6241775" y="310975"/>
              <a:ext cx="129425" cy="128325"/>
            </a:xfrm>
            <a:custGeom>
              <a:avLst/>
              <a:gdLst/>
              <a:ahLst/>
              <a:cxnLst/>
              <a:rect l="l" t="t" r="r" b="b"/>
              <a:pathLst>
                <a:path w="5177" h="5133" extrusionOk="0">
                  <a:moveTo>
                    <a:pt x="2828" y="5089"/>
                  </a:moveTo>
                  <a:cubicBezTo>
                    <a:pt x="871" y="5002"/>
                    <a:pt x="1" y="2610"/>
                    <a:pt x="1436" y="1305"/>
                  </a:cubicBezTo>
                  <a:cubicBezTo>
                    <a:pt x="2871" y="0"/>
                    <a:pt x="5176" y="1087"/>
                    <a:pt x="5089" y="3045"/>
                  </a:cubicBezTo>
                  <a:cubicBezTo>
                    <a:pt x="5002" y="4219"/>
                    <a:pt x="4002" y="5132"/>
                    <a:pt x="2828"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6" name="Google Shape;376;p37"/>
            <p:cNvSpPr/>
            <p:nvPr/>
          </p:nvSpPr>
          <p:spPr>
            <a:xfrm>
              <a:off x="6437500" y="322925"/>
              <a:ext cx="112025" cy="110925"/>
            </a:xfrm>
            <a:custGeom>
              <a:avLst/>
              <a:gdLst/>
              <a:ahLst/>
              <a:cxnLst/>
              <a:rect l="l" t="t" r="r" b="b"/>
              <a:pathLst>
                <a:path w="4481" h="4437" extrusionOk="0">
                  <a:moveTo>
                    <a:pt x="2436" y="4393"/>
                  </a:moveTo>
                  <a:cubicBezTo>
                    <a:pt x="740" y="4306"/>
                    <a:pt x="0" y="2262"/>
                    <a:pt x="1262" y="1131"/>
                  </a:cubicBezTo>
                  <a:cubicBezTo>
                    <a:pt x="2479" y="0"/>
                    <a:pt x="4480" y="914"/>
                    <a:pt x="4393" y="2610"/>
                  </a:cubicBezTo>
                  <a:cubicBezTo>
                    <a:pt x="4350" y="3654"/>
                    <a:pt x="3480" y="4437"/>
                    <a:pt x="2436" y="43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7" name="Google Shape;377;p37"/>
            <p:cNvSpPr/>
            <p:nvPr/>
          </p:nvSpPr>
          <p:spPr>
            <a:xfrm>
              <a:off x="6618000" y="332700"/>
              <a:ext cx="94625" cy="94625"/>
            </a:xfrm>
            <a:custGeom>
              <a:avLst/>
              <a:gdLst/>
              <a:ahLst/>
              <a:cxnLst/>
              <a:rect l="l" t="t" r="r" b="b"/>
              <a:pathLst>
                <a:path w="3785" h="3785" extrusionOk="0">
                  <a:moveTo>
                    <a:pt x="2044" y="3741"/>
                  </a:moveTo>
                  <a:cubicBezTo>
                    <a:pt x="653" y="3698"/>
                    <a:pt x="0" y="1915"/>
                    <a:pt x="1044" y="958"/>
                  </a:cubicBezTo>
                  <a:cubicBezTo>
                    <a:pt x="2088" y="1"/>
                    <a:pt x="3784" y="827"/>
                    <a:pt x="3741" y="2219"/>
                  </a:cubicBezTo>
                  <a:cubicBezTo>
                    <a:pt x="3654" y="3089"/>
                    <a:pt x="2914" y="3785"/>
                    <a:pt x="2044"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8" name="Google Shape;378;p37"/>
            <p:cNvSpPr/>
            <p:nvPr/>
          </p:nvSpPr>
          <p:spPr>
            <a:xfrm>
              <a:off x="6784350" y="342500"/>
              <a:ext cx="78325" cy="77225"/>
            </a:xfrm>
            <a:custGeom>
              <a:avLst/>
              <a:gdLst/>
              <a:ahLst/>
              <a:cxnLst/>
              <a:rect l="l" t="t" r="r" b="b"/>
              <a:pathLst>
                <a:path w="3133" h="3089" extrusionOk="0">
                  <a:moveTo>
                    <a:pt x="1697" y="3088"/>
                  </a:moveTo>
                  <a:cubicBezTo>
                    <a:pt x="523" y="3045"/>
                    <a:pt x="1" y="1610"/>
                    <a:pt x="871" y="827"/>
                  </a:cubicBezTo>
                  <a:cubicBezTo>
                    <a:pt x="1740" y="0"/>
                    <a:pt x="3132" y="653"/>
                    <a:pt x="3089" y="1827"/>
                  </a:cubicBezTo>
                  <a:cubicBezTo>
                    <a:pt x="3045" y="2523"/>
                    <a:pt x="2436" y="3088"/>
                    <a:pt x="1697" y="3045"/>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9" name="Google Shape;379;p37"/>
            <p:cNvSpPr/>
            <p:nvPr/>
          </p:nvSpPr>
          <p:spPr>
            <a:xfrm>
              <a:off x="1219425" y="310975"/>
              <a:ext cx="129425" cy="128325"/>
            </a:xfrm>
            <a:custGeom>
              <a:avLst/>
              <a:gdLst/>
              <a:ahLst/>
              <a:cxnLst/>
              <a:rect l="l" t="t" r="r" b="b"/>
              <a:pathLst>
                <a:path w="5177" h="5133" extrusionOk="0">
                  <a:moveTo>
                    <a:pt x="2392" y="5089"/>
                  </a:moveTo>
                  <a:cubicBezTo>
                    <a:pt x="4306" y="5002"/>
                    <a:pt x="5176" y="2610"/>
                    <a:pt x="3741" y="1305"/>
                  </a:cubicBezTo>
                  <a:cubicBezTo>
                    <a:pt x="2306" y="0"/>
                    <a:pt x="0" y="1087"/>
                    <a:pt x="131" y="3045"/>
                  </a:cubicBezTo>
                  <a:cubicBezTo>
                    <a:pt x="174" y="4219"/>
                    <a:pt x="1175" y="5132"/>
                    <a:pt x="2392"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0" name="Google Shape;380;p37"/>
            <p:cNvSpPr/>
            <p:nvPr/>
          </p:nvSpPr>
          <p:spPr>
            <a:xfrm>
              <a:off x="1042200" y="322925"/>
              <a:ext cx="112000" cy="110925"/>
            </a:xfrm>
            <a:custGeom>
              <a:avLst/>
              <a:gdLst/>
              <a:ahLst/>
              <a:cxnLst/>
              <a:rect l="l" t="t" r="r" b="b"/>
              <a:pathLst>
                <a:path w="4480" h="4437" extrusionOk="0">
                  <a:moveTo>
                    <a:pt x="2044" y="4393"/>
                  </a:moveTo>
                  <a:cubicBezTo>
                    <a:pt x="3697" y="4306"/>
                    <a:pt x="4480" y="2262"/>
                    <a:pt x="3218" y="1131"/>
                  </a:cubicBezTo>
                  <a:cubicBezTo>
                    <a:pt x="2001" y="0"/>
                    <a:pt x="0" y="914"/>
                    <a:pt x="87" y="2610"/>
                  </a:cubicBezTo>
                  <a:cubicBezTo>
                    <a:pt x="130" y="3610"/>
                    <a:pt x="1000" y="4437"/>
                    <a:pt x="2044" y="4393"/>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1" name="Google Shape;381;p37"/>
            <p:cNvSpPr/>
            <p:nvPr/>
          </p:nvSpPr>
          <p:spPr>
            <a:xfrm>
              <a:off x="878000" y="332700"/>
              <a:ext cx="95700" cy="94625"/>
            </a:xfrm>
            <a:custGeom>
              <a:avLst/>
              <a:gdLst/>
              <a:ahLst/>
              <a:cxnLst/>
              <a:rect l="l" t="t" r="r" b="b"/>
              <a:pathLst>
                <a:path w="3828" h="3785" extrusionOk="0">
                  <a:moveTo>
                    <a:pt x="1740" y="3741"/>
                  </a:moveTo>
                  <a:cubicBezTo>
                    <a:pt x="3176" y="3698"/>
                    <a:pt x="3828" y="1915"/>
                    <a:pt x="2741" y="958"/>
                  </a:cubicBezTo>
                  <a:cubicBezTo>
                    <a:pt x="1697" y="1"/>
                    <a:pt x="1" y="827"/>
                    <a:pt x="88" y="2219"/>
                  </a:cubicBezTo>
                  <a:cubicBezTo>
                    <a:pt x="131" y="3089"/>
                    <a:pt x="870" y="3785"/>
                    <a:pt x="1740"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2" name="Google Shape;382;p37"/>
            <p:cNvSpPr/>
            <p:nvPr/>
          </p:nvSpPr>
          <p:spPr>
            <a:xfrm>
              <a:off x="729050" y="342500"/>
              <a:ext cx="77225" cy="78300"/>
            </a:xfrm>
            <a:custGeom>
              <a:avLst/>
              <a:gdLst/>
              <a:ahLst/>
              <a:cxnLst/>
              <a:rect l="l" t="t" r="r" b="b"/>
              <a:pathLst>
                <a:path w="3089" h="3132" extrusionOk="0">
                  <a:moveTo>
                    <a:pt x="1435" y="3088"/>
                  </a:moveTo>
                  <a:cubicBezTo>
                    <a:pt x="2566" y="3045"/>
                    <a:pt x="3088" y="1610"/>
                    <a:pt x="2262" y="783"/>
                  </a:cubicBezTo>
                  <a:cubicBezTo>
                    <a:pt x="1392" y="0"/>
                    <a:pt x="0" y="653"/>
                    <a:pt x="44" y="1827"/>
                  </a:cubicBezTo>
                  <a:cubicBezTo>
                    <a:pt x="44" y="2523"/>
                    <a:pt x="696" y="3132"/>
                    <a:pt x="1435" y="30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975" y="1162050"/>
            <a:ext cx="4103276"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743450" y="1162050"/>
            <a:ext cx="3762375" cy="4247317"/>
          </a:xfrm>
          <a:prstGeom prst="rect">
            <a:avLst/>
          </a:prstGeom>
          <a:noFill/>
        </p:spPr>
        <p:txBody>
          <a:bodyPr wrap="square" rtlCol="0">
            <a:spAutoFit/>
          </a:bodyPr>
          <a:lstStyle/>
          <a:p>
            <a:r>
              <a:rPr lang="fr-FR" sz="1800" dirty="0"/>
              <a:t>- </a:t>
            </a:r>
            <a:r>
              <a:rPr lang="fr-FR" sz="1800" dirty="0" err="1"/>
              <a:t>Chúng</a:t>
            </a:r>
            <a:r>
              <a:rPr lang="fr-FR" sz="1800" dirty="0"/>
              <a:t> ta </a:t>
            </a:r>
            <a:r>
              <a:rPr lang="fr-FR" sz="1800" dirty="0" err="1"/>
              <a:t>có</a:t>
            </a:r>
            <a:r>
              <a:rPr lang="fr-FR" sz="1800" dirty="0"/>
              <a:t> </a:t>
            </a:r>
            <a:r>
              <a:rPr lang="fr-FR" sz="1800" dirty="0" err="1"/>
              <a:t>thể</a:t>
            </a:r>
            <a:r>
              <a:rPr lang="fr-FR" sz="1800" dirty="0"/>
              <a:t> </a:t>
            </a:r>
            <a:r>
              <a:rPr lang="fr-FR" sz="1800" dirty="0" err="1"/>
              <a:t>mô</a:t>
            </a:r>
            <a:r>
              <a:rPr lang="fr-FR" sz="1800" dirty="0"/>
              <a:t> </a:t>
            </a:r>
            <a:r>
              <a:rPr lang="fr-FR" sz="1800" dirty="0" err="1"/>
              <a:t>phỏng</a:t>
            </a:r>
            <a:r>
              <a:rPr lang="fr-FR" sz="1800" dirty="0"/>
              <a:t> </a:t>
            </a:r>
            <a:r>
              <a:rPr lang="fr-FR" sz="1800" dirty="0" err="1"/>
              <a:t>hình</a:t>
            </a:r>
            <a:r>
              <a:rPr lang="fr-FR" sz="1800" dirty="0"/>
              <a:t> </a:t>
            </a:r>
            <a:r>
              <a:rPr lang="fr-FR" sz="1800" dirty="0" err="1"/>
              <a:t>họa</a:t>
            </a:r>
            <a:r>
              <a:rPr lang="fr-FR" sz="1800" dirty="0"/>
              <a:t> </a:t>
            </a:r>
            <a:r>
              <a:rPr lang="fr-FR" sz="1800" dirty="0" err="1"/>
              <a:t>tiết</a:t>
            </a:r>
            <a:r>
              <a:rPr lang="fr-FR" sz="1800" dirty="0"/>
              <a:t> </a:t>
            </a:r>
            <a:r>
              <a:rPr lang="fr-FR" sz="1800" dirty="0" err="1"/>
              <a:t>trên</a:t>
            </a:r>
            <a:r>
              <a:rPr lang="fr-FR" sz="1800" dirty="0"/>
              <a:t> </a:t>
            </a:r>
            <a:r>
              <a:rPr lang="fr-FR" sz="1800" dirty="0" err="1"/>
              <a:t>trống</a:t>
            </a:r>
            <a:r>
              <a:rPr lang="fr-FR" sz="1800" dirty="0"/>
              <a:t> </a:t>
            </a:r>
            <a:r>
              <a:rPr lang="fr-FR" sz="1800" dirty="0" err="1"/>
              <a:t>đồng</a:t>
            </a:r>
            <a:r>
              <a:rPr lang="fr-FR" sz="1800" dirty="0"/>
              <a:t> </a:t>
            </a:r>
            <a:r>
              <a:rPr lang="fr-FR" sz="1800" dirty="0" err="1"/>
              <a:t>bằng</a:t>
            </a:r>
            <a:r>
              <a:rPr lang="fr-FR" sz="1800" dirty="0"/>
              <a:t> </a:t>
            </a:r>
            <a:r>
              <a:rPr lang="fr-FR" sz="1800" dirty="0" err="1"/>
              <a:t>kỹ</a:t>
            </a:r>
            <a:r>
              <a:rPr lang="fr-FR" sz="1800" dirty="0"/>
              <a:t> </a:t>
            </a:r>
            <a:r>
              <a:rPr lang="fr-FR" sz="1800" dirty="0" err="1"/>
              <a:t>thuật</a:t>
            </a:r>
            <a:r>
              <a:rPr lang="fr-FR" sz="1800" dirty="0"/>
              <a:t> in.</a:t>
            </a:r>
            <a:endParaRPr lang="nl-NL" sz="1800" dirty="0"/>
          </a:p>
          <a:p>
            <a:r>
              <a:rPr lang="nl-NL" sz="1800" dirty="0"/>
              <a:t>+ Có thể tạo khuôn in trên bề mặt của vật liệu nào?</a:t>
            </a:r>
            <a:endParaRPr lang="en-US" sz="1800" dirty="0"/>
          </a:p>
          <a:p>
            <a:pPr marL="285750" indent="-285750">
              <a:buFont typeface="Symbol"/>
              <a:buChar char="Þ"/>
            </a:pPr>
            <a:r>
              <a:rPr lang="fr-FR" sz="1800" dirty="0" err="1"/>
              <a:t>Trên</a:t>
            </a:r>
            <a:r>
              <a:rPr lang="fr-FR" sz="1800" dirty="0"/>
              <a:t> </a:t>
            </a:r>
            <a:r>
              <a:rPr lang="fr-FR" sz="1800" dirty="0" err="1"/>
              <a:t>bề</a:t>
            </a:r>
            <a:r>
              <a:rPr lang="fr-FR" sz="1800" dirty="0"/>
              <a:t> </a:t>
            </a:r>
            <a:r>
              <a:rPr lang="fr-FR" sz="1800" dirty="0" err="1"/>
              <a:t>mặt</a:t>
            </a:r>
            <a:r>
              <a:rPr lang="fr-FR" sz="1800" dirty="0"/>
              <a:t> </a:t>
            </a:r>
            <a:r>
              <a:rPr lang="fr-FR" sz="1800" dirty="0" err="1"/>
              <a:t>mặt</a:t>
            </a:r>
            <a:r>
              <a:rPr lang="fr-FR" sz="1800" dirty="0"/>
              <a:t> </a:t>
            </a:r>
            <a:r>
              <a:rPr lang="fr-FR" sz="1800" dirty="0" err="1"/>
              <a:t>xốp</a:t>
            </a:r>
            <a:r>
              <a:rPr lang="fr-FR" sz="1800" dirty="0"/>
              <a:t> (</a:t>
            </a:r>
            <a:r>
              <a:rPr lang="fr-FR" sz="1800" dirty="0" err="1"/>
              <a:t>hộp</a:t>
            </a:r>
            <a:r>
              <a:rPr lang="fr-FR" sz="1800" dirty="0"/>
              <a:t> </a:t>
            </a:r>
            <a:r>
              <a:rPr lang="fr-FR" sz="1800" dirty="0" err="1"/>
              <a:t>xốp</a:t>
            </a:r>
            <a:r>
              <a:rPr lang="fr-FR" sz="1800" dirty="0"/>
              <a:t> </a:t>
            </a:r>
            <a:r>
              <a:rPr lang="fr-FR" sz="1800" dirty="0" err="1"/>
              <a:t>đựng</a:t>
            </a:r>
            <a:r>
              <a:rPr lang="fr-FR" sz="1800" dirty="0"/>
              <a:t> </a:t>
            </a:r>
            <a:r>
              <a:rPr lang="fr-FR" sz="1800" dirty="0" err="1"/>
              <a:t>thức</a:t>
            </a:r>
            <a:r>
              <a:rPr lang="fr-FR" sz="1800" dirty="0"/>
              <a:t> </a:t>
            </a:r>
            <a:r>
              <a:rPr lang="fr-FR" sz="1800" dirty="0" err="1"/>
              <a:t>ăn</a:t>
            </a:r>
            <a:r>
              <a:rPr lang="fr-FR" sz="1800" dirty="0"/>
              <a:t> </a:t>
            </a:r>
            <a:r>
              <a:rPr lang="fr-FR" sz="1800" dirty="0" err="1"/>
              <a:t>hoặc</a:t>
            </a:r>
            <a:r>
              <a:rPr lang="fr-FR" sz="1800" dirty="0"/>
              <a:t> </a:t>
            </a:r>
            <a:r>
              <a:rPr lang="fr-FR" sz="1800" dirty="0" err="1"/>
              <a:t>thùng</a:t>
            </a:r>
            <a:r>
              <a:rPr lang="fr-FR" sz="1800" dirty="0"/>
              <a:t> </a:t>
            </a:r>
            <a:r>
              <a:rPr lang="fr-FR" sz="1800" dirty="0" err="1"/>
              <a:t>xốp</a:t>
            </a:r>
            <a:r>
              <a:rPr lang="fr-FR" sz="1800" dirty="0"/>
              <a:t>,…). </a:t>
            </a:r>
          </a:p>
          <a:p>
            <a:r>
              <a:rPr lang="nl-NL" sz="1800" dirty="0"/>
              <a:t>+ Có thể sử dụng loại màu gì để in?</a:t>
            </a:r>
          </a:p>
          <a:p>
            <a:r>
              <a:rPr lang="en-US" sz="1800" dirty="0"/>
              <a:t>=&gt; Ta </a:t>
            </a:r>
            <a:r>
              <a:rPr lang="en-US" sz="1800" dirty="0" err="1"/>
              <a:t>có</a:t>
            </a:r>
            <a:r>
              <a:rPr lang="en-US" sz="1800" dirty="0"/>
              <a:t> </a:t>
            </a:r>
            <a:r>
              <a:rPr lang="en-US" sz="1800" dirty="0" err="1"/>
              <a:t>thể</a:t>
            </a:r>
            <a:r>
              <a:rPr lang="en-US" sz="1800" dirty="0"/>
              <a:t> </a:t>
            </a:r>
            <a:r>
              <a:rPr lang="en-US" sz="1800" dirty="0" err="1"/>
              <a:t>sử</a:t>
            </a:r>
            <a:r>
              <a:rPr lang="en-US" sz="1800" dirty="0"/>
              <a:t> </a:t>
            </a:r>
            <a:r>
              <a:rPr lang="en-US" sz="1800" dirty="0" err="1"/>
              <a:t>dụng</a:t>
            </a:r>
            <a:r>
              <a:rPr lang="en-US" sz="1800" dirty="0"/>
              <a:t> </a:t>
            </a:r>
            <a:r>
              <a:rPr lang="en-US" sz="1800" dirty="0" err="1"/>
              <a:t>màu</a:t>
            </a:r>
            <a:r>
              <a:rPr lang="en-US" sz="1800" dirty="0"/>
              <a:t> </a:t>
            </a:r>
            <a:r>
              <a:rPr lang="en-US" sz="1800" dirty="0" err="1"/>
              <a:t>nước</a:t>
            </a:r>
            <a:r>
              <a:rPr lang="en-US" sz="1800" dirty="0"/>
              <a:t> </a:t>
            </a:r>
            <a:r>
              <a:rPr lang="en-US" sz="1800" dirty="0" err="1"/>
              <a:t>hoặc</a:t>
            </a:r>
            <a:r>
              <a:rPr lang="en-US" sz="1800" dirty="0"/>
              <a:t> </a:t>
            </a:r>
            <a:r>
              <a:rPr lang="en-US" sz="1800" dirty="0" err="1"/>
              <a:t>màu</a:t>
            </a:r>
            <a:r>
              <a:rPr lang="en-US" sz="1800" dirty="0"/>
              <a:t> Acrylic.</a:t>
            </a:r>
          </a:p>
          <a:p>
            <a:endParaRPr lang="en-US" sz="1800" dirty="0"/>
          </a:p>
          <a:p>
            <a:endParaRPr lang="en-US" sz="1800" dirty="0"/>
          </a:p>
          <a:p>
            <a:endParaRPr lang="en-US" sz="1800"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3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left)">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3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30204" y="944246"/>
            <a:ext cx="2117133" cy="1815882"/>
          </a:xfrm>
          <a:prstGeom prst="rect">
            <a:avLst/>
          </a:prstGeom>
        </p:spPr>
        <p:txBody>
          <a:bodyPr wrap="square">
            <a:spAutoFit/>
          </a:bodyPr>
          <a:lstStyle/>
          <a:p>
            <a:pPr algn="just"/>
            <a:r>
              <a:rPr lang="nl-NL" dirty="0"/>
              <a:t>Bước 1: Các em chọn 1 hình họa tiết trống đồng mà mình thích, vẽ lại hình đó lên bề mặt hộp xốp. Ấn nhẹ đầu bút theo nét đã vẽ để nét lún sâu hơn trên mặt xốp tạo được khuôn in.</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1960" b="52217"/>
          <a:stretch/>
        </p:blipFill>
        <p:spPr bwMode="auto">
          <a:xfrm>
            <a:off x="72120" y="964632"/>
            <a:ext cx="2267792" cy="1785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734604" y="3412134"/>
            <a:ext cx="1433513" cy="1384995"/>
          </a:xfrm>
          <a:prstGeom prst="rect">
            <a:avLst/>
          </a:prstGeom>
          <a:noFill/>
        </p:spPr>
        <p:txBody>
          <a:bodyPr wrap="square" rtlCol="0">
            <a:spAutoFit/>
          </a:bodyPr>
          <a:lstStyle/>
          <a:p>
            <a:pPr algn="just"/>
            <a:r>
              <a:rPr lang="en-US" dirty="0" err="1"/>
              <a:t>Bước</a:t>
            </a:r>
            <a:r>
              <a:rPr lang="en-US" dirty="0"/>
              <a:t> 2: </a:t>
            </a:r>
            <a:r>
              <a:rPr lang="en-US" dirty="0" err="1"/>
              <a:t>Các</a:t>
            </a:r>
            <a:r>
              <a:rPr lang="en-US" dirty="0"/>
              <a:t> </a:t>
            </a:r>
            <a:r>
              <a:rPr lang="en-US" dirty="0" err="1"/>
              <a:t>em</a:t>
            </a:r>
            <a:r>
              <a:rPr lang="en-US" dirty="0"/>
              <a:t> </a:t>
            </a:r>
            <a:r>
              <a:rPr lang="en-US" dirty="0" err="1"/>
              <a:t>lấy</a:t>
            </a:r>
            <a:r>
              <a:rPr lang="en-US" dirty="0"/>
              <a:t> </a:t>
            </a:r>
            <a:r>
              <a:rPr lang="en-US" dirty="0" err="1"/>
              <a:t>màu</a:t>
            </a:r>
            <a:r>
              <a:rPr lang="en-US" dirty="0"/>
              <a:t> </a:t>
            </a:r>
            <a:r>
              <a:rPr lang="en-US" dirty="0" err="1"/>
              <a:t>nước</a:t>
            </a:r>
            <a:r>
              <a:rPr lang="en-US" dirty="0"/>
              <a:t>, </a:t>
            </a:r>
            <a:r>
              <a:rPr lang="en-US" dirty="0" err="1"/>
              <a:t>bôi</a:t>
            </a:r>
            <a:r>
              <a:rPr lang="en-US" dirty="0"/>
              <a:t> </a:t>
            </a:r>
            <a:r>
              <a:rPr lang="en-US" dirty="0" err="1"/>
              <a:t>màu</a:t>
            </a:r>
            <a:r>
              <a:rPr lang="en-US" dirty="0"/>
              <a:t> </a:t>
            </a:r>
            <a:r>
              <a:rPr lang="en-US" dirty="0" err="1"/>
              <a:t>lên</a:t>
            </a:r>
            <a:r>
              <a:rPr lang="en-US" dirty="0"/>
              <a:t> </a:t>
            </a:r>
            <a:r>
              <a:rPr lang="en-US" dirty="0" err="1"/>
              <a:t>mặt</a:t>
            </a:r>
            <a:r>
              <a:rPr lang="en-US" dirty="0"/>
              <a:t> </a:t>
            </a:r>
            <a:r>
              <a:rPr lang="en-US" dirty="0" err="1"/>
              <a:t>khuôn</a:t>
            </a:r>
            <a:r>
              <a:rPr lang="en-US" dirty="0"/>
              <a:t> in </a:t>
            </a:r>
            <a:r>
              <a:rPr lang="en-US" dirty="0" err="1"/>
              <a:t>như</a:t>
            </a:r>
            <a:r>
              <a:rPr lang="en-US" dirty="0"/>
              <a:t> </a:t>
            </a:r>
            <a:r>
              <a:rPr lang="en-US" dirty="0" err="1"/>
              <a:t>hình</a:t>
            </a:r>
            <a:r>
              <a:rPr lang="en-US" dirty="0"/>
              <a:t>.</a:t>
            </a:r>
          </a:p>
          <a:p>
            <a:pPr algn="just"/>
            <a:endParaRPr lang="en-US" dirty="0"/>
          </a:p>
        </p:txBody>
      </p:sp>
      <p:sp>
        <p:nvSpPr>
          <p:cNvPr id="6" name="TextBox 5"/>
          <p:cNvSpPr txBox="1"/>
          <p:nvPr/>
        </p:nvSpPr>
        <p:spPr>
          <a:xfrm>
            <a:off x="4602149" y="919031"/>
            <a:ext cx="2114550" cy="1384995"/>
          </a:xfrm>
          <a:prstGeom prst="rect">
            <a:avLst/>
          </a:prstGeom>
          <a:noFill/>
        </p:spPr>
        <p:txBody>
          <a:bodyPr wrap="square" rtlCol="0">
            <a:spAutoFit/>
          </a:bodyPr>
          <a:lstStyle/>
          <a:p>
            <a:pPr algn="just"/>
            <a:r>
              <a:rPr lang="en-US" dirty="0" err="1"/>
              <a:t>Bước</a:t>
            </a:r>
            <a:r>
              <a:rPr lang="en-US" dirty="0"/>
              <a:t> 3: </a:t>
            </a:r>
            <a:r>
              <a:rPr lang="en-US" dirty="0" err="1"/>
              <a:t>Các</a:t>
            </a:r>
            <a:r>
              <a:rPr lang="en-US" dirty="0"/>
              <a:t> </a:t>
            </a:r>
            <a:r>
              <a:rPr lang="en-US" dirty="0" err="1"/>
              <a:t>em</a:t>
            </a:r>
            <a:r>
              <a:rPr lang="en-US" dirty="0"/>
              <a:t> </a:t>
            </a:r>
            <a:r>
              <a:rPr lang="en-US" dirty="0" err="1"/>
              <a:t>Lấy</a:t>
            </a:r>
            <a:r>
              <a:rPr lang="en-US" dirty="0"/>
              <a:t> 1 </a:t>
            </a:r>
            <a:r>
              <a:rPr lang="en-US" dirty="0" err="1"/>
              <a:t>tờ</a:t>
            </a:r>
            <a:r>
              <a:rPr lang="en-US" dirty="0"/>
              <a:t> </a:t>
            </a:r>
            <a:r>
              <a:rPr lang="en-US" dirty="0" err="1"/>
              <a:t>giấy</a:t>
            </a:r>
            <a:r>
              <a:rPr lang="en-US" dirty="0"/>
              <a:t>, </a:t>
            </a:r>
            <a:r>
              <a:rPr lang="en-US" dirty="0" err="1"/>
              <a:t>đặt</a:t>
            </a:r>
            <a:r>
              <a:rPr lang="en-US" dirty="0"/>
              <a:t> </a:t>
            </a:r>
            <a:r>
              <a:rPr lang="en-US" dirty="0" err="1"/>
              <a:t>lên</a:t>
            </a:r>
            <a:r>
              <a:rPr lang="en-US" dirty="0"/>
              <a:t> </a:t>
            </a:r>
            <a:r>
              <a:rPr lang="en-US" dirty="0" err="1"/>
              <a:t>khuôn</a:t>
            </a:r>
            <a:r>
              <a:rPr lang="en-US" dirty="0"/>
              <a:t>, </a:t>
            </a:r>
            <a:r>
              <a:rPr lang="en-US" dirty="0" err="1"/>
              <a:t>sau</a:t>
            </a:r>
            <a:r>
              <a:rPr lang="en-US" dirty="0"/>
              <a:t> </a:t>
            </a:r>
            <a:r>
              <a:rPr lang="en-US" dirty="0" err="1"/>
              <a:t>đó</a:t>
            </a:r>
            <a:r>
              <a:rPr lang="en-US" dirty="0"/>
              <a:t> </a:t>
            </a:r>
            <a:r>
              <a:rPr lang="en-US" dirty="0" err="1"/>
              <a:t>dùng</a:t>
            </a:r>
            <a:r>
              <a:rPr lang="en-US" dirty="0"/>
              <a:t> </a:t>
            </a:r>
            <a:r>
              <a:rPr lang="en-US" dirty="0" err="1"/>
              <a:t>giấy</a:t>
            </a:r>
            <a:r>
              <a:rPr lang="en-US" dirty="0"/>
              <a:t> </a:t>
            </a:r>
            <a:r>
              <a:rPr lang="en-US" dirty="0" err="1"/>
              <a:t>mềm</a:t>
            </a:r>
            <a:r>
              <a:rPr lang="en-US" dirty="0"/>
              <a:t> </a:t>
            </a:r>
            <a:r>
              <a:rPr lang="en-US" dirty="0" err="1"/>
              <a:t>hoặc</a:t>
            </a:r>
            <a:r>
              <a:rPr lang="en-US" dirty="0"/>
              <a:t> 1 </a:t>
            </a:r>
            <a:r>
              <a:rPr lang="en-US" dirty="0" err="1"/>
              <a:t>cái</a:t>
            </a:r>
            <a:r>
              <a:rPr lang="en-US" dirty="0"/>
              <a:t> </a:t>
            </a:r>
            <a:r>
              <a:rPr lang="en-US" dirty="0" err="1"/>
              <a:t>khăn</a:t>
            </a:r>
            <a:r>
              <a:rPr lang="en-US" dirty="0"/>
              <a:t> </a:t>
            </a:r>
            <a:r>
              <a:rPr lang="en-US" dirty="0" err="1"/>
              <a:t>nhỏ</a:t>
            </a:r>
            <a:r>
              <a:rPr lang="en-US" dirty="0"/>
              <a:t> </a:t>
            </a:r>
            <a:r>
              <a:rPr lang="en-US" dirty="0" err="1"/>
              <a:t>xoa</a:t>
            </a:r>
            <a:r>
              <a:rPr lang="en-US" dirty="0"/>
              <a:t> </a:t>
            </a:r>
            <a:r>
              <a:rPr lang="en-US" dirty="0" err="1"/>
              <a:t>đều</a:t>
            </a:r>
            <a:r>
              <a:rPr lang="en-US" dirty="0"/>
              <a:t> </a:t>
            </a:r>
            <a:r>
              <a:rPr lang="en-US" dirty="0" err="1"/>
              <a:t>lên</a:t>
            </a:r>
            <a:r>
              <a:rPr lang="en-US" dirty="0"/>
              <a:t> </a:t>
            </a:r>
            <a:r>
              <a:rPr lang="en-US" dirty="0" err="1"/>
              <a:t>mặt</a:t>
            </a:r>
            <a:r>
              <a:rPr lang="en-US" dirty="0"/>
              <a:t> </a:t>
            </a:r>
            <a:r>
              <a:rPr lang="en-US" dirty="0" err="1"/>
              <a:t>giấy</a:t>
            </a:r>
            <a:r>
              <a:rPr lang="en-US" dirty="0"/>
              <a:t> </a:t>
            </a:r>
            <a:r>
              <a:rPr lang="en-US" dirty="0" err="1"/>
              <a:t>để</a:t>
            </a:r>
            <a:r>
              <a:rPr lang="en-US" dirty="0"/>
              <a:t> </a:t>
            </a:r>
            <a:r>
              <a:rPr lang="en-US" dirty="0" err="1"/>
              <a:t>tạo</a:t>
            </a:r>
            <a:r>
              <a:rPr lang="en-US" dirty="0"/>
              <a:t> </a:t>
            </a:r>
            <a:r>
              <a:rPr lang="en-US" dirty="0" err="1"/>
              <a:t>hình</a:t>
            </a:r>
            <a:r>
              <a:rPr lang="en-US" dirty="0"/>
              <a:t> in.</a:t>
            </a:r>
          </a:p>
        </p:txBody>
      </p:sp>
      <p:sp>
        <p:nvSpPr>
          <p:cNvPr id="7" name="TextBox 6"/>
          <p:cNvSpPr txBox="1"/>
          <p:nvPr/>
        </p:nvSpPr>
        <p:spPr>
          <a:xfrm>
            <a:off x="4702632" y="3234061"/>
            <a:ext cx="1933680" cy="1600438"/>
          </a:xfrm>
          <a:prstGeom prst="rect">
            <a:avLst/>
          </a:prstGeom>
          <a:noFill/>
        </p:spPr>
        <p:txBody>
          <a:bodyPr wrap="square" rtlCol="0">
            <a:spAutoFit/>
          </a:bodyPr>
          <a:lstStyle/>
          <a:p>
            <a:pPr algn="just"/>
            <a:r>
              <a:rPr lang="en-US" dirty="0" err="1"/>
              <a:t>Bước</a:t>
            </a:r>
            <a:r>
              <a:rPr lang="en-US" dirty="0"/>
              <a:t> 4: 1 </a:t>
            </a:r>
            <a:r>
              <a:rPr lang="en-US" dirty="0" err="1"/>
              <a:t>tay</a:t>
            </a:r>
            <a:r>
              <a:rPr lang="en-US" dirty="0"/>
              <a:t> </a:t>
            </a:r>
            <a:r>
              <a:rPr lang="en-US" dirty="0" err="1"/>
              <a:t>các</a:t>
            </a:r>
            <a:r>
              <a:rPr lang="en-US" dirty="0"/>
              <a:t> </a:t>
            </a:r>
            <a:r>
              <a:rPr lang="en-US" dirty="0" err="1"/>
              <a:t>em</a:t>
            </a:r>
            <a:r>
              <a:rPr lang="en-US" dirty="0"/>
              <a:t> </a:t>
            </a:r>
            <a:r>
              <a:rPr lang="en-US" dirty="0" err="1"/>
              <a:t>giữ</a:t>
            </a:r>
            <a:r>
              <a:rPr lang="en-US" dirty="0"/>
              <a:t> </a:t>
            </a:r>
            <a:r>
              <a:rPr lang="en-US" dirty="0" err="1"/>
              <a:t>hộp</a:t>
            </a:r>
            <a:r>
              <a:rPr lang="en-US" dirty="0"/>
              <a:t> </a:t>
            </a:r>
            <a:r>
              <a:rPr lang="en-US" dirty="0" err="1"/>
              <a:t>xốp</a:t>
            </a:r>
            <a:r>
              <a:rPr lang="en-US" dirty="0"/>
              <a:t>, 1 </a:t>
            </a:r>
            <a:r>
              <a:rPr lang="en-US" dirty="0" err="1"/>
              <a:t>tay</a:t>
            </a:r>
            <a:r>
              <a:rPr lang="en-US" dirty="0"/>
              <a:t> </a:t>
            </a:r>
            <a:r>
              <a:rPr lang="en-US" dirty="0" err="1"/>
              <a:t>nhẹ</a:t>
            </a:r>
            <a:r>
              <a:rPr lang="en-US" dirty="0"/>
              <a:t> </a:t>
            </a:r>
            <a:r>
              <a:rPr lang="en-US" dirty="0" err="1"/>
              <a:t>nhàng</a:t>
            </a:r>
            <a:r>
              <a:rPr lang="en-US" dirty="0"/>
              <a:t> </a:t>
            </a:r>
            <a:r>
              <a:rPr lang="en-US" dirty="0" err="1"/>
              <a:t>nhấc</a:t>
            </a:r>
            <a:r>
              <a:rPr lang="en-US" dirty="0"/>
              <a:t> </a:t>
            </a:r>
            <a:r>
              <a:rPr lang="en-US" dirty="0" err="1"/>
              <a:t>tờ</a:t>
            </a:r>
            <a:r>
              <a:rPr lang="en-US" dirty="0"/>
              <a:t> </a:t>
            </a:r>
            <a:r>
              <a:rPr lang="en-US" dirty="0" err="1"/>
              <a:t>giấy</a:t>
            </a:r>
            <a:r>
              <a:rPr lang="en-US" dirty="0"/>
              <a:t> </a:t>
            </a:r>
            <a:r>
              <a:rPr lang="en-US" dirty="0" err="1"/>
              <a:t>lên</a:t>
            </a:r>
            <a:r>
              <a:rPr lang="en-US" dirty="0"/>
              <a:t> </a:t>
            </a:r>
            <a:r>
              <a:rPr lang="en-US" dirty="0" err="1"/>
              <a:t>ra</a:t>
            </a:r>
            <a:r>
              <a:rPr lang="en-US" dirty="0"/>
              <a:t> </a:t>
            </a:r>
            <a:r>
              <a:rPr lang="en-US" dirty="0" err="1"/>
              <a:t>khỏi</a:t>
            </a:r>
            <a:r>
              <a:rPr lang="en-US" dirty="0"/>
              <a:t> </a:t>
            </a:r>
            <a:r>
              <a:rPr lang="en-US" dirty="0" err="1"/>
              <a:t>khuôn</a:t>
            </a:r>
            <a:r>
              <a:rPr lang="en-US" dirty="0"/>
              <a:t> in.</a:t>
            </a:r>
          </a:p>
          <a:p>
            <a:pPr algn="just"/>
            <a:r>
              <a:rPr lang="en-US" dirty="0"/>
              <a:t>Ta </a:t>
            </a:r>
            <a:r>
              <a:rPr lang="en-US" dirty="0" err="1"/>
              <a:t>sẽ</a:t>
            </a:r>
            <a:r>
              <a:rPr lang="en-US" dirty="0"/>
              <a:t> </a:t>
            </a:r>
            <a:r>
              <a:rPr lang="en-US" dirty="0" err="1"/>
              <a:t>có</a:t>
            </a:r>
            <a:r>
              <a:rPr lang="en-US" dirty="0"/>
              <a:t> </a:t>
            </a:r>
            <a:r>
              <a:rPr lang="en-US" dirty="0" err="1"/>
              <a:t>được</a:t>
            </a:r>
            <a:r>
              <a:rPr lang="en-US" dirty="0"/>
              <a:t> </a:t>
            </a:r>
            <a:r>
              <a:rPr lang="en-US" dirty="0" err="1"/>
              <a:t>hình</a:t>
            </a:r>
            <a:r>
              <a:rPr lang="en-US" dirty="0"/>
              <a:t> in </a:t>
            </a:r>
            <a:r>
              <a:rPr lang="en-US" dirty="0" err="1"/>
              <a:t>mà</a:t>
            </a:r>
            <a:r>
              <a:rPr lang="en-US" dirty="0"/>
              <a:t> </a:t>
            </a:r>
            <a:r>
              <a:rPr lang="en-US" dirty="0" err="1"/>
              <a:t>mình</a:t>
            </a:r>
            <a:r>
              <a:rPr lang="en-US" dirty="0"/>
              <a:t> </a:t>
            </a:r>
            <a:r>
              <a:rPr lang="en-US" dirty="0" err="1"/>
              <a:t>vừa</a:t>
            </a:r>
            <a:r>
              <a:rPr lang="en-US" dirty="0"/>
              <a:t> </a:t>
            </a:r>
            <a:r>
              <a:rPr lang="en-US" dirty="0" err="1"/>
              <a:t>vẽ</a:t>
            </a:r>
            <a:r>
              <a:rPr lang="en-US" dirty="0"/>
              <a:t>.</a:t>
            </a:r>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b="52559"/>
          <a:stretch/>
        </p:blipFill>
        <p:spPr bwMode="auto">
          <a:xfrm>
            <a:off x="105605" y="3108669"/>
            <a:ext cx="2264791" cy="1700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5134" r="52053"/>
          <a:stretch/>
        </p:blipFill>
        <p:spPr bwMode="auto">
          <a:xfrm>
            <a:off x="6806764" y="949175"/>
            <a:ext cx="2236752" cy="165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53682"/>
          <a:stretch/>
        </p:blipFill>
        <p:spPr bwMode="auto">
          <a:xfrm>
            <a:off x="6806764" y="3024269"/>
            <a:ext cx="2275249" cy="166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72262" y="275235"/>
            <a:ext cx="8673733" cy="707886"/>
          </a:xfrm>
          <a:prstGeom prst="rect">
            <a:avLst/>
          </a:prstGeom>
          <a:noFill/>
        </p:spPr>
        <p:txBody>
          <a:bodyPr wrap="square" rtlCol="0">
            <a:spAutoFit/>
          </a:bodyPr>
          <a:lstStyle/>
          <a:p>
            <a:r>
              <a:rPr lang="nl-NL" sz="2000" dirty="0"/>
              <a:t>+ Cách mô phỏng họa tiết bằng kĩ thuật in được thực hiện như thế nào? </a:t>
            </a:r>
          </a:p>
          <a:p>
            <a:endParaRPr lang="en-US" sz="2000" dirty="0"/>
          </a:p>
        </p:txBody>
      </p:sp>
      <p:cxnSp>
        <p:nvCxnSpPr>
          <p:cNvPr id="13" name="Google Shape;1055;p55"/>
          <p:cNvCxnSpPr/>
          <p:nvPr/>
        </p:nvCxnSpPr>
        <p:spPr>
          <a:xfrm>
            <a:off x="4562388" y="924440"/>
            <a:ext cx="0" cy="4139921"/>
          </a:xfrm>
          <a:prstGeom prst="straightConnector1">
            <a:avLst/>
          </a:prstGeom>
          <a:noFill/>
          <a:ln w="28575" cap="flat" cmpd="sng">
            <a:solidFill>
              <a:schemeClr val="lt1"/>
            </a:solidFill>
            <a:prstDash val="dash"/>
            <a:round/>
            <a:headEnd type="none" w="med" len="med"/>
            <a:tailEnd type="none" w="med" len="med"/>
          </a:ln>
        </p:spPr>
      </p:cxnSp>
    </p:spTree>
    <p:extLst>
      <p:ext uri="{BB962C8B-B14F-4D97-AF65-F5344CB8AC3E}">
        <p14:creationId xmlns:p14="http://schemas.microsoft.com/office/powerpoint/2010/main" val="4338917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7"/>
          <p:cNvSpPr txBox="1">
            <a:spLocks noGrp="1"/>
          </p:cNvSpPr>
          <p:nvPr>
            <p:ph type="title"/>
          </p:nvPr>
        </p:nvSpPr>
        <p:spPr>
          <a:xfrm>
            <a:off x="114299" y="-64993"/>
            <a:ext cx="8905875" cy="576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1800" dirty="0" err="1">
                <a:latin typeface="MS Reference Sans Serif" panose="020B0604030504040204" pitchFamily="34" charset="0"/>
              </a:rPr>
              <a:t>Hoạt</a:t>
            </a:r>
            <a:r>
              <a:rPr lang="en-US" sz="1800" dirty="0">
                <a:latin typeface="MS Reference Sans Serif" panose="020B0604030504040204" pitchFamily="34" charset="0"/>
              </a:rPr>
              <a:t> </a:t>
            </a:r>
            <a:r>
              <a:rPr lang="en-US" sz="1800" dirty="0" err="1">
                <a:latin typeface="MS Reference Sans Serif" panose="020B0604030504040204" pitchFamily="34" charset="0"/>
              </a:rPr>
              <a:t>động</a:t>
            </a:r>
            <a:r>
              <a:rPr lang="en-US" sz="1800" dirty="0">
                <a:latin typeface="MS Reference Sans Serif" panose="020B0604030504040204" pitchFamily="34" charset="0"/>
              </a:rPr>
              <a:t> 3: LUYỆN TẬP – SÁNG TẠO</a:t>
            </a:r>
            <a:endParaRPr sz="1800" dirty="0">
              <a:latin typeface="MS Reference Sans Serif" panose="020B0604030504040204" pitchFamily="34" charset="0"/>
            </a:endParaRPr>
          </a:p>
        </p:txBody>
      </p:sp>
      <p:sp>
        <p:nvSpPr>
          <p:cNvPr id="372" name="Google Shape;372;p37"/>
          <p:cNvSpPr txBox="1">
            <a:spLocks noGrp="1"/>
          </p:cNvSpPr>
          <p:nvPr>
            <p:ph type="body" idx="1"/>
          </p:nvPr>
        </p:nvSpPr>
        <p:spPr>
          <a:xfrm>
            <a:off x="265861" y="429701"/>
            <a:ext cx="8584845" cy="785838"/>
          </a:xfrm>
          <a:prstGeom prst="rect">
            <a:avLst/>
          </a:prstGeom>
        </p:spPr>
        <p:txBody>
          <a:bodyPr spcFirstLastPara="1" wrap="square" lIns="91425" tIns="91425" rIns="91425" bIns="91425" anchor="t" anchorCtr="0">
            <a:noAutofit/>
          </a:bodyPr>
          <a:lstStyle/>
          <a:p>
            <a:pPr marL="0" lvl="0" indent="0">
              <a:buNone/>
            </a:pPr>
            <a:r>
              <a:rPr lang="en-US" sz="1400" dirty="0" err="1">
                <a:latin typeface="Bahnschrift Light" panose="020B0502040204020203" pitchFamily="34" charset="0"/>
              </a:rPr>
              <a:t>Các</a:t>
            </a:r>
            <a:r>
              <a:rPr lang="en-US" sz="1400" dirty="0">
                <a:latin typeface="Bahnschrift Light" panose="020B0502040204020203" pitchFamily="34" charset="0"/>
              </a:rPr>
              <a:t> </a:t>
            </a:r>
            <a:r>
              <a:rPr lang="en-US" sz="1400" dirty="0" err="1">
                <a:latin typeface="Bahnschrift Light" panose="020B0502040204020203" pitchFamily="34" charset="0"/>
              </a:rPr>
              <a:t>em</a:t>
            </a:r>
            <a:r>
              <a:rPr lang="en-US" sz="1400" dirty="0">
                <a:latin typeface="Bahnschrift Light" panose="020B0502040204020203" pitchFamily="34" charset="0"/>
              </a:rPr>
              <a:t> </a:t>
            </a:r>
            <a:r>
              <a:rPr lang="en-US" sz="1400" dirty="0" err="1">
                <a:latin typeface="Bahnschrift Light" panose="020B0502040204020203" pitchFamily="34" charset="0"/>
              </a:rPr>
              <a:t>chọn</a:t>
            </a:r>
            <a:r>
              <a:rPr lang="en-US" sz="1400" dirty="0">
                <a:latin typeface="Bahnschrift Light" panose="020B0502040204020203" pitchFamily="34" charset="0"/>
              </a:rPr>
              <a:t> 1 </a:t>
            </a:r>
            <a:r>
              <a:rPr lang="en-US" sz="1400" dirty="0" err="1">
                <a:latin typeface="Bahnschrift Light" panose="020B0502040204020203" pitchFamily="34" charset="0"/>
              </a:rPr>
              <a:t>họa</a:t>
            </a:r>
            <a:r>
              <a:rPr lang="en-US" sz="1400" dirty="0">
                <a:latin typeface="Bahnschrift Light" panose="020B0502040204020203" pitchFamily="34" charset="0"/>
              </a:rPr>
              <a:t> </a:t>
            </a:r>
            <a:r>
              <a:rPr lang="en-US" sz="1400" dirty="0" err="1">
                <a:latin typeface="Bahnschrift Light" panose="020B0502040204020203" pitchFamily="34" charset="0"/>
              </a:rPr>
              <a:t>tiết</a:t>
            </a:r>
            <a:r>
              <a:rPr lang="en-US" sz="1400" dirty="0">
                <a:latin typeface="Bahnschrift Light" panose="020B0502040204020203" pitchFamily="34" charset="0"/>
              </a:rPr>
              <a:t> </a:t>
            </a:r>
            <a:r>
              <a:rPr lang="en-US" sz="1400" dirty="0" err="1">
                <a:latin typeface="Bahnschrift Light" panose="020B0502040204020203" pitchFamily="34" charset="0"/>
              </a:rPr>
              <a:t>trên</a:t>
            </a:r>
            <a:r>
              <a:rPr lang="en-US" sz="1400" dirty="0">
                <a:latin typeface="Bahnschrift Light" panose="020B0502040204020203" pitchFamily="34" charset="0"/>
              </a:rPr>
              <a:t> </a:t>
            </a:r>
            <a:r>
              <a:rPr lang="en-US" sz="1400" dirty="0" err="1">
                <a:latin typeface="Bahnschrift Light" panose="020B0502040204020203" pitchFamily="34" charset="0"/>
              </a:rPr>
              <a:t>trống</a:t>
            </a:r>
            <a:r>
              <a:rPr lang="en-US" sz="1400" dirty="0">
                <a:latin typeface="Bahnschrift Light" panose="020B0502040204020203" pitchFamily="34" charset="0"/>
              </a:rPr>
              <a:t> </a:t>
            </a:r>
            <a:r>
              <a:rPr lang="en-US" sz="1400" dirty="0" err="1">
                <a:latin typeface="Bahnschrift Light" panose="020B0502040204020203" pitchFamily="34" charset="0"/>
              </a:rPr>
              <a:t>đồng</a:t>
            </a:r>
            <a:r>
              <a:rPr lang="en-US" sz="1400" dirty="0">
                <a:latin typeface="Bahnschrift Light" panose="020B0502040204020203" pitchFamily="34" charset="0"/>
              </a:rPr>
              <a:t> </a:t>
            </a:r>
            <a:r>
              <a:rPr lang="en-US" sz="1400" dirty="0" err="1">
                <a:latin typeface="Bahnschrift Light" panose="020B0502040204020203" pitchFamily="34" charset="0"/>
              </a:rPr>
              <a:t>mà</a:t>
            </a:r>
            <a:r>
              <a:rPr lang="en-US" sz="1400" dirty="0">
                <a:latin typeface="Bahnschrift Light" panose="020B0502040204020203" pitchFamily="34" charset="0"/>
              </a:rPr>
              <a:t> </a:t>
            </a:r>
            <a:r>
              <a:rPr lang="en-US" sz="1400" dirty="0" err="1">
                <a:latin typeface="Bahnschrift Light" panose="020B0502040204020203" pitchFamily="34" charset="0"/>
              </a:rPr>
              <a:t>mình</a:t>
            </a:r>
            <a:r>
              <a:rPr lang="en-US" sz="1400" dirty="0">
                <a:latin typeface="Bahnschrift Light" panose="020B0502040204020203" pitchFamily="34" charset="0"/>
              </a:rPr>
              <a:t> </a:t>
            </a:r>
            <a:r>
              <a:rPr lang="en-US" sz="1400" dirty="0" err="1">
                <a:latin typeface="Bahnschrift Light" panose="020B0502040204020203" pitchFamily="34" charset="0"/>
              </a:rPr>
              <a:t>yêu</a:t>
            </a:r>
            <a:r>
              <a:rPr lang="en-US" sz="1400" dirty="0">
                <a:latin typeface="Bahnschrift Light" panose="020B0502040204020203" pitchFamily="34" charset="0"/>
              </a:rPr>
              <a:t> </a:t>
            </a:r>
            <a:r>
              <a:rPr lang="en-US" sz="1400" dirty="0" err="1">
                <a:latin typeface="Bahnschrift Light" panose="020B0502040204020203" pitchFamily="34" charset="0"/>
              </a:rPr>
              <a:t>thích</a:t>
            </a:r>
            <a:r>
              <a:rPr lang="en-US" sz="1400" dirty="0">
                <a:latin typeface="Bahnschrift Light" panose="020B0502040204020203" pitchFamily="34" charset="0"/>
              </a:rPr>
              <a:t> </a:t>
            </a:r>
            <a:r>
              <a:rPr lang="en-US" sz="1400" dirty="0" err="1">
                <a:latin typeface="Bahnschrift Light" panose="020B0502040204020203" pitchFamily="34" charset="0"/>
              </a:rPr>
              <a:t>từ</a:t>
            </a:r>
            <a:r>
              <a:rPr lang="en-US" sz="1400" dirty="0">
                <a:latin typeface="Bahnschrift Light" panose="020B0502040204020203" pitchFamily="34" charset="0"/>
              </a:rPr>
              <a:t> </a:t>
            </a:r>
            <a:r>
              <a:rPr lang="en-US" sz="1400" dirty="0" err="1">
                <a:latin typeface="Bahnschrift Light" panose="020B0502040204020203" pitchFamily="34" charset="0"/>
              </a:rPr>
              <a:t>đầu</a:t>
            </a:r>
            <a:r>
              <a:rPr lang="en-US" sz="1400" dirty="0">
                <a:latin typeface="Bahnschrift Light" panose="020B0502040204020203" pitchFamily="34" charset="0"/>
              </a:rPr>
              <a:t> </a:t>
            </a:r>
            <a:r>
              <a:rPr lang="en-US" sz="1400" dirty="0" err="1">
                <a:latin typeface="Bahnschrift Light" panose="020B0502040204020203" pitchFamily="34" charset="0"/>
              </a:rPr>
              <a:t>tiết</a:t>
            </a:r>
            <a:r>
              <a:rPr lang="en-US" sz="1400" dirty="0">
                <a:latin typeface="Bahnschrift Light" panose="020B0502040204020203" pitchFamily="34" charset="0"/>
              </a:rPr>
              <a:t> </a:t>
            </a:r>
            <a:r>
              <a:rPr lang="en-US" sz="1400" dirty="0" err="1">
                <a:latin typeface="Bahnschrift Light" panose="020B0502040204020203" pitchFamily="34" charset="0"/>
              </a:rPr>
              <a:t>học</a:t>
            </a:r>
            <a:r>
              <a:rPr lang="en-US" sz="1400" dirty="0">
                <a:latin typeface="Bahnschrift Light" panose="020B0502040204020203" pitchFamily="34" charset="0"/>
              </a:rPr>
              <a:t> </a:t>
            </a:r>
            <a:r>
              <a:rPr lang="en-US" sz="1400" dirty="0" err="1">
                <a:latin typeface="Bahnschrift Light" panose="020B0502040204020203" pitchFamily="34" charset="0"/>
              </a:rPr>
              <a:t>đến</a:t>
            </a:r>
            <a:r>
              <a:rPr lang="en-US" sz="1400" dirty="0">
                <a:latin typeface="Bahnschrift Light" panose="020B0502040204020203" pitchFamily="34" charset="0"/>
              </a:rPr>
              <a:t> </a:t>
            </a:r>
            <a:r>
              <a:rPr lang="en-US" sz="1400" dirty="0" err="1">
                <a:latin typeface="Bahnschrift Light" panose="020B0502040204020203" pitchFamily="34" charset="0"/>
              </a:rPr>
              <a:t>giờ</a:t>
            </a:r>
            <a:r>
              <a:rPr lang="en-US" sz="1400" dirty="0">
                <a:latin typeface="Bahnschrift Light" panose="020B0502040204020203" pitchFamily="34" charset="0"/>
              </a:rPr>
              <a:t> </a:t>
            </a:r>
            <a:r>
              <a:rPr lang="en-US" sz="1400" b="1" dirty="0">
                <a:latin typeface="Bahnschrift Light" panose="020B0502040204020203" pitchFamily="34" charset="0"/>
              </a:rPr>
              <a:t>(</a:t>
            </a:r>
            <a:r>
              <a:rPr lang="en-US" sz="1400" b="1" dirty="0" err="1">
                <a:latin typeface="Bahnschrift Light" panose="020B0502040204020203" pitchFamily="34" charset="0"/>
              </a:rPr>
              <a:t>hoạt</a:t>
            </a:r>
            <a:r>
              <a:rPr lang="en-US" sz="1400" b="1" dirty="0">
                <a:latin typeface="Bahnschrift Light" panose="020B0502040204020203" pitchFamily="34" charset="0"/>
              </a:rPr>
              <a:t> </a:t>
            </a:r>
            <a:r>
              <a:rPr lang="en-US" sz="1400" b="1" dirty="0" err="1">
                <a:latin typeface="Bahnschrift Light" panose="020B0502040204020203" pitchFamily="34" charset="0"/>
              </a:rPr>
              <a:t>tiết</a:t>
            </a:r>
            <a:r>
              <a:rPr lang="en-US" sz="1400" b="1" dirty="0">
                <a:latin typeface="Bahnschrift Light" panose="020B0502040204020203" pitchFamily="34" charset="0"/>
              </a:rPr>
              <a:t> </a:t>
            </a:r>
            <a:r>
              <a:rPr lang="en-US" sz="1400" b="1" dirty="0" err="1">
                <a:latin typeface="Bahnschrift Light" panose="020B0502040204020203" pitchFamily="34" charset="0"/>
              </a:rPr>
              <a:t>nào</a:t>
            </a:r>
            <a:r>
              <a:rPr lang="en-US" sz="1400" b="1" dirty="0">
                <a:latin typeface="Bahnschrift Light" panose="020B0502040204020203" pitchFamily="34" charset="0"/>
              </a:rPr>
              <a:t> </a:t>
            </a:r>
            <a:r>
              <a:rPr lang="en-US" sz="1400" b="1" dirty="0" err="1">
                <a:latin typeface="Bahnschrift Light" panose="020B0502040204020203" pitchFamily="34" charset="0"/>
              </a:rPr>
              <a:t>cũng</a:t>
            </a:r>
            <a:r>
              <a:rPr lang="en-US" sz="1400" b="1" dirty="0">
                <a:latin typeface="Bahnschrift Light" panose="020B0502040204020203" pitchFamily="34" charset="0"/>
              </a:rPr>
              <a:t> </a:t>
            </a:r>
            <a:r>
              <a:rPr lang="en-US" sz="1400" b="1" dirty="0" err="1">
                <a:latin typeface="Bahnschrift Light" panose="020B0502040204020203" pitchFamily="34" charset="0"/>
              </a:rPr>
              <a:t>được</a:t>
            </a:r>
            <a:r>
              <a:rPr lang="en-US" sz="1400" b="1" dirty="0">
                <a:latin typeface="Bahnschrift Light" panose="020B0502040204020203" pitchFamily="34" charset="0"/>
              </a:rPr>
              <a:t>)</a:t>
            </a:r>
          </a:p>
          <a:p>
            <a:pPr marL="0" lvl="0" indent="0">
              <a:buNone/>
            </a:pPr>
            <a:r>
              <a:rPr lang="en-US" sz="1400" dirty="0" err="1">
                <a:latin typeface="Bahnschrift Light" panose="020B0502040204020203" pitchFamily="34" charset="0"/>
              </a:rPr>
              <a:t>Sau</a:t>
            </a:r>
            <a:r>
              <a:rPr lang="en-US" sz="1400" dirty="0">
                <a:latin typeface="Bahnschrift Light" panose="020B0502040204020203" pitchFamily="34" charset="0"/>
              </a:rPr>
              <a:t> </a:t>
            </a:r>
            <a:r>
              <a:rPr lang="en-US" sz="1400" dirty="0" err="1">
                <a:latin typeface="Bahnschrift Light" panose="020B0502040204020203" pitchFamily="34" charset="0"/>
              </a:rPr>
              <a:t>đó</a:t>
            </a:r>
            <a:r>
              <a:rPr lang="en-US" sz="1400" dirty="0">
                <a:latin typeface="Bahnschrift Light" panose="020B0502040204020203" pitchFamily="34" charset="0"/>
              </a:rPr>
              <a:t> </a:t>
            </a:r>
            <a:r>
              <a:rPr lang="en-US" sz="1400" dirty="0" err="1">
                <a:latin typeface="Bahnschrift Light" panose="020B0502040204020203" pitchFamily="34" charset="0"/>
              </a:rPr>
              <a:t>thực</a:t>
            </a:r>
            <a:r>
              <a:rPr lang="en-US" sz="1400" dirty="0">
                <a:latin typeface="Bahnschrift Light" panose="020B0502040204020203" pitchFamily="34" charset="0"/>
              </a:rPr>
              <a:t> </a:t>
            </a:r>
            <a:r>
              <a:rPr lang="en-US" sz="1400" dirty="0" err="1">
                <a:latin typeface="Bahnschrift Light" panose="020B0502040204020203" pitchFamily="34" charset="0"/>
              </a:rPr>
              <a:t>hiện</a:t>
            </a:r>
            <a:r>
              <a:rPr lang="en-US" sz="1400" dirty="0">
                <a:latin typeface="Bahnschrift Light" panose="020B0502040204020203" pitchFamily="34" charset="0"/>
              </a:rPr>
              <a:t> </a:t>
            </a:r>
            <a:r>
              <a:rPr lang="en-US" sz="1400" dirty="0" err="1">
                <a:latin typeface="Bahnschrift Light" panose="020B0502040204020203" pitchFamily="34" charset="0"/>
              </a:rPr>
              <a:t>lại</a:t>
            </a:r>
            <a:r>
              <a:rPr lang="en-US" sz="1400" dirty="0">
                <a:latin typeface="Bahnschrift Light" panose="020B0502040204020203" pitchFamily="34" charset="0"/>
              </a:rPr>
              <a:t> </a:t>
            </a:r>
            <a:r>
              <a:rPr lang="en-US" sz="1400" dirty="0" err="1">
                <a:latin typeface="Bahnschrift Light" panose="020B0502040204020203" pitchFamily="34" charset="0"/>
              </a:rPr>
              <a:t>kĩ</a:t>
            </a:r>
            <a:r>
              <a:rPr lang="en-US" sz="1400" dirty="0">
                <a:latin typeface="Bahnschrift Light" panose="020B0502040204020203" pitchFamily="34" charset="0"/>
              </a:rPr>
              <a:t> </a:t>
            </a:r>
            <a:r>
              <a:rPr lang="en-US" sz="1400" dirty="0" err="1">
                <a:latin typeface="Bahnschrift Light" panose="020B0502040204020203" pitchFamily="34" charset="0"/>
              </a:rPr>
              <a:t>thuật</a:t>
            </a:r>
            <a:r>
              <a:rPr lang="en-US" sz="1400" dirty="0">
                <a:latin typeface="Bahnschrift Light" panose="020B0502040204020203" pitchFamily="34" charset="0"/>
              </a:rPr>
              <a:t> in </a:t>
            </a:r>
            <a:r>
              <a:rPr lang="en-US" sz="1400" dirty="0" err="1">
                <a:latin typeface="Bahnschrift Light" panose="020B0502040204020203" pitchFamily="34" charset="0"/>
              </a:rPr>
              <a:t>như</a:t>
            </a:r>
            <a:r>
              <a:rPr lang="en-US" sz="1400" dirty="0">
                <a:latin typeface="Bahnschrift Light" panose="020B0502040204020203" pitchFamily="34" charset="0"/>
              </a:rPr>
              <a:t> </a:t>
            </a:r>
            <a:r>
              <a:rPr lang="en-US" sz="1400" dirty="0" err="1">
                <a:latin typeface="Bahnschrift Light" panose="020B0502040204020203" pitchFamily="34" charset="0"/>
              </a:rPr>
              <a:t>cô</a:t>
            </a:r>
            <a:r>
              <a:rPr lang="en-US" sz="1400" dirty="0">
                <a:latin typeface="Bahnschrift Light" panose="020B0502040204020203" pitchFamily="34" charset="0"/>
              </a:rPr>
              <a:t> </a:t>
            </a:r>
            <a:r>
              <a:rPr lang="en-US" sz="1400" dirty="0" err="1">
                <a:latin typeface="Bahnschrift Light" panose="020B0502040204020203" pitchFamily="34" charset="0"/>
              </a:rPr>
              <a:t>đã</a:t>
            </a:r>
            <a:r>
              <a:rPr lang="en-US" sz="1400" dirty="0">
                <a:latin typeface="Bahnschrift Light" panose="020B0502040204020203" pitchFamily="34" charset="0"/>
              </a:rPr>
              <a:t> </a:t>
            </a:r>
            <a:r>
              <a:rPr lang="en-US" sz="1400" dirty="0" err="1">
                <a:latin typeface="Bahnschrift Light" panose="020B0502040204020203" pitchFamily="34" charset="0"/>
              </a:rPr>
              <a:t>hướng</a:t>
            </a:r>
            <a:r>
              <a:rPr lang="en-US" sz="1400" dirty="0">
                <a:latin typeface="Bahnschrift Light" panose="020B0502040204020203" pitchFamily="34" charset="0"/>
              </a:rPr>
              <a:t> </a:t>
            </a:r>
            <a:r>
              <a:rPr lang="en-US" sz="1400" dirty="0" err="1">
                <a:latin typeface="Bahnschrift Light" panose="020B0502040204020203" pitchFamily="34" charset="0"/>
              </a:rPr>
              <a:t>dẫn</a:t>
            </a:r>
            <a:r>
              <a:rPr lang="en-US" sz="1400" dirty="0">
                <a:latin typeface="Bahnschrift Light" panose="020B0502040204020203" pitchFamily="34" charset="0"/>
              </a:rPr>
              <a:t> . </a:t>
            </a:r>
            <a:r>
              <a:rPr lang="en-US" sz="1400" b="1" dirty="0" err="1">
                <a:effectLst>
                  <a:outerShdw blurRad="38100" dist="38100" dir="2700000" algn="tl">
                    <a:srgbClr val="000000">
                      <a:alpha val="43137"/>
                    </a:srgbClr>
                  </a:outerShdw>
                </a:effectLst>
                <a:latin typeface="Bahnschrift Light" panose="020B0502040204020203" pitchFamily="34" charset="0"/>
              </a:rPr>
              <a:t>Chúc</a:t>
            </a:r>
            <a:r>
              <a:rPr lang="en-US" sz="1400" b="1" dirty="0">
                <a:effectLst>
                  <a:outerShdw blurRad="38100" dist="38100" dir="2700000" algn="tl">
                    <a:srgbClr val="000000">
                      <a:alpha val="43137"/>
                    </a:srgbClr>
                  </a:outerShdw>
                </a:effectLst>
                <a:latin typeface="Bahnschrift Light" panose="020B0502040204020203" pitchFamily="34" charset="0"/>
              </a:rPr>
              <a:t> </a:t>
            </a:r>
            <a:r>
              <a:rPr lang="en-US" sz="1400" b="1" dirty="0" err="1">
                <a:effectLst>
                  <a:outerShdw blurRad="38100" dist="38100" dir="2700000" algn="tl">
                    <a:srgbClr val="000000">
                      <a:alpha val="43137"/>
                    </a:srgbClr>
                  </a:outerShdw>
                </a:effectLst>
                <a:latin typeface="Bahnschrift Light" panose="020B0502040204020203" pitchFamily="34" charset="0"/>
              </a:rPr>
              <a:t>các</a:t>
            </a:r>
            <a:r>
              <a:rPr lang="en-US" sz="1400" b="1" dirty="0">
                <a:effectLst>
                  <a:outerShdw blurRad="38100" dist="38100" dir="2700000" algn="tl">
                    <a:srgbClr val="000000">
                      <a:alpha val="43137"/>
                    </a:srgbClr>
                  </a:outerShdw>
                </a:effectLst>
                <a:latin typeface="Bahnschrift Light" panose="020B0502040204020203" pitchFamily="34" charset="0"/>
              </a:rPr>
              <a:t> </a:t>
            </a:r>
            <a:r>
              <a:rPr lang="en-US" sz="1400" b="1" dirty="0" err="1">
                <a:effectLst>
                  <a:outerShdw blurRad="38100" dist="38100" dir="2700000" algn="tl">
                    <a:srgbClr val="000000">
                      <a:alpha val="43137"/>
                    </a:srgbClr>
                  </a:outerShdw>
                </a:effectLst>
                <a:latin typeface="Bahnschrift Light" panose="020B0502040204020203" pitchFamily="34" charset="0"/>
              </a:rPr>
              <a:t>em</a:t>
            </a:r>
            <a:r>
              <a:rPr lang="en-US" sz="1400" b="1" dirty="0">
                <a:effectLst>
                  <a:outerShdw blurRad="38100" dist="38100" dir="2700000" algn="tl">
                    <a:srgbClr val="000000">
                      <a:alpha val="43137"/>
                    </a:srgbClr>
                  </a:outerShdw>
                </a:effectLst>
                <a:latin typeface="Bahnschrift Light" panose="020B0502040204020203" pitchFamily="34" charset="0"/>
              </a:rPr>
              <a:t> </a:t>
            </a:r>
            <a:r>
              <a:rPr lang="en-US" sz="1400" b="1" dirty="0" err="1">
                <a:effectLst>
                  <a:outerShdw blurRad="38100" dist="38100" dir="2700000" algn="tl">
                    <a:srgbClr val="000000">
                      <a:alpha val="43137"/>
                    </a:srgbClr>
                  </a:outerShdw>
                </a:effectLst>
                <a:latin typeface="Bahnschrift Light" panose="020B0502040204020203" pitchFamily="34" charset="0"/>
              </a:rPr>
              <a:t>thành</a:t>
            </a:r>
            <a:r>
              <a:rPr lang="en-US" sz="1400" b="1" dirty="0">
                <a:effectLst>
                  <a:outerShdw blurRad="38100" dist="38100" dir="2700000" algn="tl">
                    <a:srgbClr val="000000">
                      <a:alpha val="43137"/>
                    </a:srgbClr>
                  </a:outerShdw>
                </a:effectLst>
                <a:latin typeface="Bahnschrift Light" panose="020B0502040204020203" pitchFamily="34" charset="0"/>
              </a:rPr>
              <a:t> </a:t>
            </a:r>
            <a:r>
              <a:rPr lang="en-US" sz="1400" b="1" dirty="0" err="1">
                <a:effectLst>
                  <a:outerShdw blurRad="38100" dist="38100" dir="2700000" algn="tl">
                    <a:srgbClr val="000000">
                      <a:alpha val="43137"/>
                    </a:srgbClr>
                  </a:outerShdw>
                </a:effectLst>
                <a:latin typeface="Bahnschrift Light" panose="020B0502040204020203" pitchFamily="34" charset="0"/>
              </a:rPr>
              <a:t>công</a:t>
            </a:r>
            <a:endParaRPr sz="1400" b="1" dirty="0">
              <a:effectLst>
                <a:outerShdw blurRad="38100" dist="38100" dir="2700000" algn="tl">
                  <a:srgbClr val="000000">
                    <a:alpha val="43137"/>
                  </a:srgbClr>
                </a:outerShdw>
              </a:effectLst>
              <a:latin typeface="Bahnschrift Light" panose="020B0502040204020203" pitchFamily="34" charset="0"/>
            </a:endParaRPr>
          </a:p>
        </p:txBody>
      </p:sp>
      <p:grpSp>
        <p:nvGrpSpPr>
          <p:cNvPr id="373" name="Google Shape;373;p37"/>
          <p:cNvGrpSpPr/>
          <p:nvPr/>
        </p:nvGrpSpPr>
        <p:grpSpPr>
          <a:xfrm>
            <a:off x="2630900" y="407591"/>
            <a:ext cx="3802612" cy="216271"/>
            <a:chOff x="729050" y="223975"/>
            <a:chExt cx="6133625" cy="328400"/>
          </a:xfrm>
        </p:grpSpPr>
        <p:sp>
          <p:nvSpPr>
            <p:cNvPr id="374" name="Google Shape;374;p37"/>
            <p:cNvSpPr/>
            <p:nvPr/>
          </p:nvSpPr>
          <p:spPr>
            <a:xfrm>
              <a:off x="1275975" y="223975"/>
              <a:ext cx="5038675" cy="328400"/>
            </a:xfrm>
            <a:custGeom>
              <a:avLst/>
              <a:gdLst/>
              <a:ahLst/>
              <a:cxnLst/>
              <a:rect l="l" t="t" r="r" b="b"/>
              <a:pathLst>
                <a:path w="201547" h="13136" extrusionOk="0">
                  <a:moveTo>
                    <a:pt x="201547" y="5481"/>
                  </a:moveTo>
                  <a:lnTo>
                    <a:pt x="201547" y="7351"/>
                  </a:lnTo>
                  <a:lnTo>
                    <a:pt x="145136" y="7351"/>
                  </a:lnTo>
                  <a:cubicBezTo>
                    <a:pt x="143918" y="7351"/>
                    <a:pt x="142744" y="7829"/>
                    <a:pt x="141961" y="8743"/>
                  </a:cubicBezTo>
                  <a:cubicBezTo>
                    <a:pt x="140526" y="8438"/>
                    <a:pt x="139178" y="6959"/>
                    <a:pt x="137525" y="5785"/>
                  </a:cubicBezTo>
                  <a:cubicBezTo>
                    <a:pt x="135046" y="4089"/>
                    <a:pt x="133045" y="3958"/>
                    <a:pt x="130479" y="5524"/>
                  </a:cubicBezTo>
                  <a:cubicBezTo>
                    <a:pt x="129087" y="6394"/>
                    <a:pt x="127739" y="7351"/>
                    <a:pt x="126434" y="8395"/>
                  </a:cubicBezTo>
                  <a:cubicBezTo>
                    <a:pt x="122520" y="11309"/>
                    <a:pt x="117997" y="13136"/>
                    <a:pt x="115039" y="7916"/>
                  </a:cubicBezTo>
                  <a:cubicBezTo>
                    <a:pt x="113995" y="8482"/>
                    <a:pt x="112908" y="8830"/>
                    <a:pt x="111777" y="9047"/>
                  </a:cubicBezTo>
                  <a:cubicBezTo>
                    <a:pt x="105949" y="10091"/>
                    <a:pt x="103470" y="3741"/>
                    <a:pt x="107428" y="1175"/>
                  </a:cubicBezTo>
                  <a:cubicBezTo>
                    <a:pt x="109211" y="1"/>
                    <a:pt x="111690" y="392"/>
                    <a:pt x="112386" y="3132"/>
                  </a:cubicBezTo>
                  <a:cubicBezTo>
                    <a:pt x="109254" y="1784"/>
                    <a:pt x="106340" y="5872"/>
                    <a:pt x="110037" y="7046"/>
                  </a:cubicBezTo>
                  <a:cubicBezTo>
                    <a:pt x="112256" y="7742"/>
                    <a:pt x="115561" y="6003"/>
                    <a:pt x="117127" y="5046"/>
                  </a:cubicBezTo>
                  <a:cubicBezTo>
                    <a:pt x="120693" y="2828"/>
                    <a:pt x="125651" y="914"/>
                    <a:pt x="128478" y="5176"/>
                  </a:cubicBezTo>
                  <a:cubicBezTo>
                    <a:pt x="130044" y="4002"/>
                    <a:pt x="132045" y="2567"/>
                    <a:pt x="134002" y="2436"/>
                  </a:cubicBezTo>
                  <a:cubicBezTo>
                    <a:pt x="137916" y="2219"/>
                    <a:pt x="139047" y="5481"/>
                    <a:pt x="142744" y="5481"/>
                  </a:cubicBezTo>
                  <a:close/>
                  <a:moveTo>
                    <a:pt x="0" y="7351"/>
                  </a:moveTo>
                  <a:lnTo>
                    <a:pt x="0" y="5481"/>
                  </a:lnTo>
                  <a:lnTo>
                    <a:pt x="58846" y="5481"/>
                  </a:lnTo>
                  <a:cubicBezTo>
                    <a:pt x="62543" y="5481"/>
                    <a:pt x="63674" y="2219"/>
                    <a:pt x="67545" y="2436"/>
                  </a:cubicBezTo>
                  <a:cubicBezTo>
                    <a:pt x="69458" y="2567"/>
                    <a:pt x="71459" y="4002"/>
                    <a:pt x="73068" y="5176"/>
                  </a:cubicBezTo>
                  <a:cubicBezTo>
                    <a:pt x="75895" y="914"/>
                    <a:pt x="80810" y="2828"/>
                    <a:pt x="84420" y="5046"/>
                  </a:cubicBezTo>
                  <a:cubicBezTo>
                    <a:pt x="86029" y="6003"/>
                    <a:pt x="89291" y="7742"/>
                    <a:pt x="91466" y="7046"/>
                  </a:cubicBezTo>
                  <a:cubicBezTo>
                    <a:pt x="95163" y="5872"/>
                    <a:pt x="92292" y="1784"/>
                    <a:pt x="89117" y="3132"/>
                  </a:cubicBezTo>
                  <a:cubicBezTo>
                    <a:pt x="89857" y="392"/>
                    <a:pt x="92336" y="1"/>
                    <a:pt x="94119" y="1175"/>
                  </a:cubicBezTo>
                  <a:cubicBezTo>
                    <a:pt x="98077" y="3741"/>
                    <a:pt x="95554" y="10091"/>
                    <a:pt x="89770" y="9047"/>
                  </a:cubicBezTo>
                  <a:cubicBezTo>
                    <a:pt x="88639" y="8830"/>
                    <a:pt x="87551" y="8438"/>
                    <a:pt x="86508" y="7916"/>
                  </a:cubicBezTo>
                  <a:cubicBezTo>
                    <a:pt x="83550" y="13136"/>
                    <a:pt x="79027" y="11309"/>
                    <a:pt x="75112" y="8351"/>
                  </a:cubicBezTo>
                  <a:cubicBezTo>
                    <a:pt x="73808" y="7351"/>
                    <a:pt x="72459" y="6394"/>
                    <a:pt x="71068" y="5524"/>
                  </a:cubicBezTo>
                  <a:cubicBezTo>
                    <a:pt x="68502" y="3958"/>
                    <a:pt x="66501" y="4089"/>
                    <a:pt x="63978" y="5785"/>
                  </a:cubicBezTo>
                  <a:cubicBezTo>
                    <a:pt x="62369" y="6916"/>
                    <a:pt x="60977" y="8438"/>
                    <a:pt x="59585" y="8743"/>
                  </a:cubicBezTo>
                  <a:cubicBezTo>
                    <a:pt x="58759" y="7829"/>
                    <a:pt x="57585" y="7307"/>
                    <a:pt x="56367" y="7351"/>
                  </a:cubicBezTo>
                  <a:close/>
                  <a:moveTo>
                    <a:pt x="116170" y="7351"/>
                  </a:moveTo>
                  <a:cubicBezTo>
                    <a:pt x="118997" y="11961"/>
                    <a:pt x="123477" y="9004"/>
                    <a:pt x="126739" y="6525"/>
                  </a:cubicBezTo>
                  <a:lnTo>
                    <a:pt x="126869" y="6438"/>
                  </a:lnTo>
                  <a:cubicBezTo>
                    <a:pt x="124216" y="3132"/>
                    <a:pt x="119780" y="5133"/>
                    <a:pt x="116822" y="6959"/>
                  </a:cubicBezTo>
                  <a:cubicBezTo>
                    <a:pt x="116605" y="7133"/>
                    <a:pt x="116387" y="7264"/>
                    <a:pt x="116170" y="7394"/>
                  </a:cubicBezTo>
                  <a:moveTo>
                    <a:pt x="85420" y="7394"/>
                  </a:moveTo>
                  <a:cubicBezTo>
                    <a:pt x="85203" y="7264"/>
                    <a:pt x="84985" y="7133"/>
                    <a:pt x="84724" y="6959"/>
                  </a:cubicBezTo>
                  <a:cubicBezTo>
                    <a:pt x="81767" y="5133"/>
                    <a:pt x="77374" y="3176"/>
                    <a:pt x="74721" y="6438"/>
                  </a:cubicBezTo>
                  <a:lnTo>
                    <a:pt x="74852" y="6525"/>
                  </a:lnTo>
                  <a:cubicBezTo>
                    <a:pt x="78113" y="9004"/>
                    <a:pt x="82593" y="11961"/>
                    <a:pt x="85420" y="7351"/>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5" name="Google Shape;375;p37"/>
            <p:cNvSpPr/>
            <p:nvPr/>
          </p:nvSpPr>
          <p:spPr>
            <a:xfrm>
              <a:off x="6241775" y="310975"/>
              <a:ext cx="129425" cy="128325"/>
            </a:xfrm>
            <a:custGeom>
              <a:avLst/>
              <a:gdLst/>
              <a:ahLst/>
              <a:cxnLst/>
              <a:rect l="l" t="t" r="r" b="b"/>
              <a:pathLst>
                <a:path w="5177" h="5133" extrusionOk="0">
                  <a:moveTo>
                    <a:pt x="2828" y="5089"/>
                  </a:moveTo>
                  <a:cubicBezTo>
                    <a:pt x="871" y="5002"/>
                    <a:pt x="1" y="2610"/>
                    <a:pt x="1436" y="1305"/>
                  </a:cubicBezTo>
                  <a:cubicBezTo>
                    <a:pt x="2871" y="0"/>
                    <a:pt x="5176" y="1087"/>
                    <a:pt x="5089" y="3045"/>
                  </a:cubicBezTo>
                  <a:cubicBezTo>
                    <a:pt x="5002" y="4219"/>
                    <a:pt x="4002" y="5132"/>
                    <a:pt x="2828"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6" name="Google Shape;376;p37"/>
            <p:cNvSpPr/>
            <p:nvPr/>
          </p:nvSpPr>
          <p:spPr>
            <a:xfrm>
              <a:off x="6437500" y="322925"/>
              <a:ext cx="112025" cy="110925"/>
            </a:xfrm>
            <a:custGeom>
              <a:avLst/>
              <a:gdLst/>
              <a:ahLst/>
              <a:cxnLst/>
              <a:rect l="l" t="t" r="r" b="b"/>
              <a:pathLst>
                <a:path w="4481" h="4437" extrusionOk="0">
                  <a:moveTo>
                    <a:pt x="2436" y="4393"/>
                  </a:moveTo>
                  <a:cubicBezTo>
                    <a:pt x="740" y="4306"/>
                    <a:pt x="0" y="2262"/>
                    <a:pt x="1262" y="1131"/>
                  </a:cubicBezTo>
                  <a:cubicBezTo>
                    <a:pt x="2479" y="0"/>
                    <a:pt x="4480" y="914"/>
                    <a:pt x="4393" y="2610"/>
                  </a:cubicBezTo>
                  <a:cubicBezTo>
                    <a:pt x="4350" y="3654"/>
                    <a:pt x="3480" y="4437"/>
                    <a:pt x="2436" y="43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7" name="Google Shape;377;p37"/>
            <p:cNvSpPr/>
            <p:nvPr/>
          </p:nvSpPr>
          <p:spPr>
            <a:xfrm>
              <a:off x="6618000" y="332700"/>
              <a:ext cx="94625" cy="94625"/>
            </a:xfrm>
            <a:custGeom>
              <a:avLst/>
              <a:gdLst/>
              <a:ahLst/>
              <a:cxnLst/>
              <a:rect l="l" t="t" r="r" b="b"/>
              <a:pathLst>
                <a:path w="3785" h="3785" extrusionOk="0">
                  <a:moveTo>
                    <a:pt x="2044" y="3741"/>
                  </a:moveTo>
                  <a:cubicBezTo>
                    <a:pt x="653" y="3698"/>
                    <a:pt x="0" y="1915"/>
                    <a:pt x="1044" y="958"/>
                  </a:cubicBezTo>
                  <a:cubicBezTo>
                    <a:pt x="2088" y="1"/>
                    <a:pt x="3784" y="827"/>
                    <a:pt x="3741" y="2219"/>
                  </a:cubicBezTo>
                  <a:cubicBezTo>
                    <a:pt x="3654" y="3089"/>
                    <a:pt x="2914" y="3785"/>
                    <a:pt x="2044"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8" name="Google Shape;378;p37"/>
            <p:cNvSpPr/>
            <p:nvPr/>
          </p:nvSpPr>
          <p:spPr>
            <a:xfrm>
              <a:off x="6784350" y="342500"/>
              <a:ext cx="78325" cy="77225"/>
            </a:xfrm>
            <a:custGeom>
              <a:avLst/>
              <a:gdLst/>
              <a:ahLst/>
              <a:cxnLst/>
              <a:rect l="l" t="t" r="r" b="b"/>
              <a:pathLst>
                <a:path w="3133" h="3089" extrusionOk="0">
                  <a:moveTo>
                    <a:pt x="1697" y="3088"/>
                  </a:moveTo>
                  <a:cubicBezTo>
                    <a:pt x="523" y="3045"/>
                    <a:pt x="1" y="1610"/>
                    <a:pt x="871" y="827"/>
                  </a:cubicBezTo>
                  <a:cubicBezTo>
                    <a:pt x="1740" y="0"/>
                    <a:pt x="3132" y="653"/>
                    <a:pt x="3089" y="1827"/>
                  </a:cubicBezTo>
                  <a:cubicBezTo>
                    <a:pt x="3045" y="2523"/>
                    <a:pt x="2436" y="3088"/>
                    <a:pt x="1697" y="3045"/>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79" name="Google Shape;379;p37"/>
            <p:cNvSpPr/>
            <p:nvPr/>
          </p:nvSpPr>
          <p:spPr>
            <a:xfrm>
              <a:off x="1219425" y="310975"/>
              <a:ext cx="129425" cy="128325"/>
            </a:xfrm>
            <a:custGeom>
              <a:avLst/>
              <a:gdLst/>
              <a:ahLst/>
              <a:cxnLst/>
              <a:rect l="l" t="t" r="r" b="b"/>
              <a:pathLst>
                <a:path w="5177" h="5133" extrusionOk="0">
                  <a:moveTo>
                    <a:pt x="2392" y="5089"/>
                  </a:moveTo>
                  <a:cubicBezTo>
                    <a:pt x="4306" y="5002"/>
                    <a:pt x="5176" y="2610"/>
                    <a:pt x="3741" y="1305"/>
                  </a:cubicBezTo>
                  <a:cubicBezTo>
                    <a:pt x="2306" y="0"/>
                    <a:pt x="0" y="1087"/>
                    <a:pt x="131" y="3045"/>
                  </a:cubicBezTo>
                  <a:cubicBezTo>
                    <a:pt x="174" y="4219"/>
                    <a:pt x="1175" y="5132"/>
                    <a:pt x="2392"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80" name="Google Shape;380;p37"/>
            <p:cNvSpPr/>
            <p:nvPr/>
          </p:nvSpPr>
          <p:spPr>
            <a:xfrm>
              <a:off x="1042200" y="322925"/>
              <a:ext cx="112000" cy="110925"/>
            </a:xfrm>
            <a:custGeom>
              <a:avLst/>
              <a:gdLst/>
              <a:ahLst/>
              <a:cxnLst/>
              <a:rect l="l" t="t" r="r" b="b"/>
              <a:pathLst>
                <a:path w="4480" h="4437" extrusionOk="0">
                  <a:moveTo>
                    <a:pt x="2044" y="4393"/>
                  </a:moveTo>
                  <a:cubicBezTo>
                    <a:pt x="3697" y="4306"/>
                    <a:pt x="4480" y="2262"/>
                    <a:pt x="3218" y="1131"/>
                  </a:cubicBezTo>
                  <a:cubicBezTo>
                    <a:pt x="2001" y="0"/>
                    <a:pt x="0" y="914"/>
                    <a:pt x="87" y="2610"/>
                  </a:cubicBezTo>
                  <a:cubicBezTo>
                    <a:pt x="130" y="3610"/>
                    <a:pt x="1000" y="4437"/>
                    <a:pt x="2044" y="4393"/>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81" name="Google Shape;381;p37"/>
            <p:cNvSpPr/>
            <p:nvPr/>
          </p:nvSpPr>
          <p:spPr>
            <a:xfrm>
              <a:off x="878000" y="332700"/>
              <a:ext cx="95700" cy="94625"/>
            </a:xfrm>
            <a:custGeom>
              <a:avLst/>
              <a:gdLst/>
              <a:ahLst/>
              <a:cxnLst/>
              <a:rect l="l" t="t" r="r" b="b"/>
              <a:pathLst>
                <a:path w="3828" h="3785" extrusionOk="0">
                  <a:moveTo>
                    <a:pt x="1740" y="3741"/>
                  </a:moveTo>
                  <a:cubicBezTo>
                    <a:pt x="3176" y="3698"/>
                    <a:pt x="3828" y="1915"/>
                    <a:pt x="2741" y="958"/>
                  </a:cubicBezTo>
                  <a:cubicBezTo>
                    <a:pt x="1697" y="1"/>
                    <a:pt x="1" y="827"/>
                    <a:pt x="88" y="2219"/>
                  </a:cubicBezTo>
                  <a:cubicBezTo>
                    <a:pt x="131" y="3089"/>
                    <a:pt x="870" y="3785"/>
                    <a:pt x="1740"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382" name="Google Shape;382;p37"/>
            <p:cNvSpPr/>
            <p:nvPr/>
          </p:nvSpPr>
          <p:spPr>
            <a:xfrm>
              <a:off x="729050" y="342500"/>
              <a:ext cx="77225" cy="78300"/>
            </a:xfrm>
            <a:custGeom>
              <a:avLst/>
              <a:gdLst/>
              <a:ahLst/>
              <a:cxnLst/>
              <a:rect l="l" t="t" r="r" b="b"/>
              <a:pathLst>
                <a:path w="3089" h="3132" extrusionOk="0">
                  <a:moveTo>
                    <a:pt x="1435" y="3088"/>
                  </a:moveTo>
                  <a:cubicBezTo>
                    <a:pt x="2566" y="3045"/>
                    <a:pt x="3088" y="1610"/>
                    <a:pt x="2262" y="783"/>
                  </a:cubicBezTo>
                  <a:cubicBezTo>
                    <a:pt x="1392" y="0"/>
                    <a:pt x="0" y="653"/>
                    <a:pt x="44" y="1827"/>
                  </a:cubicBezTo>
                  <a:cubicBezTo>
                    <a:pt x="44" y="2523"/>
                    <a:pt x="696" y="3132"/>
                    <a:pt x="1435" y="30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grpSp>
      <p:pic>
        <p:nvPicPr>
          <p:cNvPr id="15" name="Picture 14"/>
          <p:cNvPicPr/>
          <p:nvPr/>
        </p:nvPicPr>
        <p:blipFill>
          <a:blip r:embed="rId3">
            <a:extLst>
              <a:ext uri="{28A0092B-C50C-407E-A947-70E740481C1C}">
                <a14:useLocalDpi xmlns:a14="http://schemas.microsoft.com/office/drawing/2010/main" val="0"/>
              </a:ext>
            </a:extLst>
          </a:blip>
          <a:srcRect/>
          <a:stretch>
            <a:fillRect/>
          </a:stretch>
        </p:blipFill>
        <p:spPr bwMode="auto">
          <a:xfrm>
            <a:off x="4791447" y="1175660"/>
            <a:ext cx="3397959" cy="3788228"/>
          </a:xfrm>
          <a:prstGeom prst="rect">
            <a:avLst/>
          </a:prstGeom>
          <a:noFill/>
          <a:ln>
            <a:noFill/>
          </a:ln>
        </p:spPr>
      </p:pic>
      <p:sp>
        <p:nvSpPr>
          <p:cNvPr id="2" name="TextBox 1"/>
          <p:cNvSpPr txBox="1"/>
          <p:nvPr/>
        </p:nvSpPr>
        <p:spPr>
          <a:xfrm>
            <a:off x="502078" y="2291035"/>
            <a:ext cx="2250830" cy="954107"/>
          </a:xfrm>
          <a:prstGeom prst="rect">
            <a:avLst/>
          </a:prstGeom>
          <a:noFill/>
        </p:spPr>
        <p:txBody>
          <a:bodyPr wrap="square" rtlCol="0">
            <a:spAutoFit/>
          </a:bodyPr>
          <a:lstStyle/>
          <a:p>
            <a:r>
              <a:rPr lang="en-US" sz="2800" b="1" dirty="0"/>
              <a:t>GỢI Ý MỘT SỐ HÌNH IN</a:t>
            </a:r>
          </a:p>
        </p:txBody>
      </p:sp>
      <p:sp>
        <p:nvSpPr>
          <p:cNvPr id="3" name="Right Arrow 2"/>
          <p:cNvSpPr/>
          <p:nvPr/>
        </p:nvSpPr>
        <p:spPr>
          <a:xfrm>
            <a:off x="3265714" y="2612571"/>
            <a:ext cx="1115367" cy="307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02078" y="3657600"/>
            <a:ext cx="3547408" cy="646331"/>
          </a:xfrm>
          <a:prstGeom prst="rect">
            <a:avLst/>
          </a:prstGeom>
          <a:noFill/>
        </p:spPr>
        <p:txBody>
          <a:bodyPr wrap="square" rtlCol="0">
            <a:spAutoFit/>
          </a:bodyPr>
          <a:lstStyle/>
          <a:p>
            <a:r>
              <a:rPr lang="en-US" sz="1800" b="1" u="sng" dirty="0">
                <a:solidFill>
                  <a:srgbClr val="FF0000"/>
                </a:solidFill>
                <a:effectLst>
                  <a:outerShdw blurRad="38100" dist="38100" dir="2700000" algn="tl">
                    <a:srgbClr val="000000">
                      <a:alpha val="43137"/>
                    </a:srgbClr>
                  </a:outerShdw>
                </a:effectLst>
              </a:rPr>
              <a:t>LƯU Ý</a:t>
            </a:r>
            <a:r>
              <a:rPr lang="en-US" sz="1800" b="1" dirty="0">
                <a:solidFill>
                  <a:srgbClr val="FF0000"/>
                </a:solidFill>
                <a:effectLst>
                  <a:outerShdw blurRad="38100" dist="38100" dir="2700000" algn="tl">
                    <a:srgbClr val="000000">
                      <a:alpha val="43137"/>
                    </a:srgbClr>
                  </a:outerShdw>
                </a:effectLst>
              </a:rPr>
              <a:t>: </a:t>
            </a:r>
            <a:r>
              <a:rPr lang="en-US" sz="1800" dirty="0" err="1"/>
              <a:t>Có</a:t>
            </a:r>
            <a:r>
              <a:rPr lang="en-US" sz="1800" dirty="0"/>
              <a:t> </a:t>
            </a:r>
            <a:r>
              <a:rPr lang="en-US" sz="1800" dirty="0" err="1"/>
              <a:t>thể</a:t>
            </a:r>
            <a:r>
              <a:rPr lang="en-US" sz="1800" dirty="0"/>
              <a:t> </a:t>
            </a:r>
            <a:r>
              <a:rPr lang="en-US" sz="1800" dirty="0" err="1"/>
              <a:t>chọn</a:t>
            </a:r>
            <a:r>
              <a:rPr lang="en-US" sz="1800" dirty="0"/>
              <a:t> 1 </a:t>
            </a:r>
            <a:r>
              <a:rPr lang="en-US" sz="1800" dirty="0" err="1"/>
              <a:t>hoặc</a:t>
            </a:r>
            <a:r>
              <a:rPr lang="en-US" sz="1800" dirty="0"/>
              <a:t> 1 </a:t>
            </a:r>
            <a:r>
              <a:rPr lang="en-US" sz="1800" dirty="0" err="1"/>
              <a:t>nhóm</a:t>
            </a:r>
            <a:r>
              <a:rPr lang="en-US" sz="1800" dirty="0"/>
              <a:t> </a:t>
            </a:r>
            <a:r>
              <a:rPr lang="en-US" sz="1800" dirty="0" err="1"/>
              <a:t>họa</a:t>
            </a:r>
            <a:r>
              <a:rPr lang="en-US" sz="1800" dirty="0"/>
              <a:t> </a:t>
            </a:r>
            <a:r>
              <a:rPr lang="en-US" sz="1800" dirty="0" err="1"/>
              <a:t>tiết</a:t>
            </a:r>
            <a:r>
              <a:rPr lang="en-US" sz="1800" dirty="0"/>
              <a:t> </a:t>
            </a:r>
            <a:r>
              <a:rPr lang="en-US" sz="1800" dirty="0" err="1"/>
              <a:t>để</a:t>
            </a:r>
            <a:r>
              <a:rPr lang="en-US" sz="1800" dirty="0"/>
              <a:t> </a:t>
            </a:r>
            <a:r>
              <a:rPr lang="en-US" sz="1800" dirty="0" err="1"/>
              <a:t>tạo</a:t>
            </a:r>
            <a:r>
              <a:rPr lang="en-US" sz="1800" dirty="0"/>
              <a:t> </a:t>
            </a:r>
            <a:r>
              <a:rPr lang="en-US" sz="1800" dirty="0" err="1"/>
              <a:t>khuôn</a:t>
            </a:r>
            <a:r>
              <a:rPr lang="en-US" sz="1800" dirty="0"/>
              <a:t> in.</a:t>
            </a:r>
          </a:p>
        </p:txBody>
      </p:sp>
    </p:spTree>
    <p:extLst>
      <p:ext uri="{BB962C8B-B14F-4D97-AF65-F5344CB8AC3E}">
        <p14:creationId xmlns:p14="http://schemas.microsoft.com/office/powerpoint/2010/main" val="18764890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1000"/>
                                        <p:tgtEl>
                                          <p:spTgt spid="3"/>
                                        </p:tgtEl>
                                      </p:cBhvr>
                                    </p:animEffect>
                                  </p:childTnLst>
                                </p:cTn>
                              </p:par>
                            </p:childTnLst>
                          </p:cTn>
                        </p:par>
                        <p:par>
                          <p:cTn id="12" fill="hold">
                            <p:stCondLst>
                              <p:cond delay="2000"/>
                            </p:stCondLst>
                            <p:childTnLst>
                              <p:par>
                                <p:cTn id="13" presetID="16" presetClass="entr" presetSubtype="2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1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19" name="Google Shape;371;p37"/>
          <p:cNvSpPr txBox="1">
            <a:spLocks noGrp="1"/>
          </p:cNvSpPr>
          <p:nvPr>
            <p:ph type="title"/>
          </p:nvPr>
        </p:nvSpPr>
        <p:spPr>
          <a:xfrm>
            <a:off x="74107" y="357037"/>
            <a:ext cx="8905875" cy="576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800" dirty="0" err="1">
                <a:latin typeface="MS Reference Sans Serif" panose="020B0604030504040204" pitchFamily="34" charset="0"/>
              </a:rPr>
              <a:t>Hoạt</a:t>
            </a:r>
            <a:r>
              <a:rPr lang="en-US" sz="2800" dirty="0">
                <a:latin typeface="MS Reference Sans Serif" panose="020B0604030504040204" pitchFamily="34" charset="0"/>
              </a:rPr>
              <a:t> </a:t>
            </a:r>
            <a:r>
              <a:rPr lang="en-US" sz="2800" dirty="0" err="1">
                <a:latin typeface="MS Reference Sans Serif" panose="020B0604030504040204" pitchFamily="34" charset="0"/>
              </a:rPr>
              <a:t>động</a:t>
            </a:r>
            <a:r>
              <a:rPr lang="en-US" sz="2800" dirty="0">
                <a:latin typeface="MS Reference Sans Serif" panose="020B0604030504040204" pitchFamily="34" charset="0"/>
              </a:rPr>
              <a:t> 4:PHÂN TÍCH – ĐÁNH GIÁ</a:t>
            </a:r>
            <a:endParaRPr sz="2800" dirty="0">
              <a:latin typeface="MS Reference Sans Serif" panose="020B0604030504040204" pitchFamily="34" charset="0"/>
            </a:endParaRPr>
          </a:p>
        </p:txBody>
      </p:sp>
      <p:sp>
        <p:nvSpPr>
          <p:cNvPr id="6" name="TextBox 5"/>
          <p:cNvSpPr txBox="1"/>
          <p:nvPr/>
        </p:nvSpPr>
        <p:spPr>
          <a:xfrm>
            <a:off x="1627824" y="1487162"/>
            <a:ext cx="6652008" cy="2677656"/>
          </a:xfrm>
          <a:prstGeom prst="rect">
            <a:avLst/>
          </a:prstGeom>
          <a:noFill/>
        </p:spPr>
        <p:txBody>
          <a:bodyPr wrap="square" rtlCol="0">
            <a:spAutoFit/>
          </a:bodyPr>
          <a:lstStyle/>
          <a:p>
            <a:r>
              <a:rPr lang="en-US" sz="2400" dirty="0" err="1"/>
              <a:t>Các</a:t>
            </a:r>
            <a:r>
              <a:rPr lang="en-US" sz="2400" dirty="0"/>
              <a:t> </a:t>
            </a:r>
            <a:r>
              <a:rPr lang="en-US" sz="2400" dirty="0" err="1"/>
              <a:t>em</a:t>
            </a:r>
            <a:r>
              <a:rPr lang="en-US" sz="2400" dirty="0"/>
              <a:t> </a:t>
            </a:r>
            <a:r>
              <a:rPr lang="en-US" sz="2400" dirty="0" err="1"/>
              <a:t>nêu</a:t>
            </a:r>
            <a:r>
              <a:rPr lang="en-US" sz="2400" dirty="0"/>
              <a:t> </a:t>
            </a:r>
            <a:r>
              <a:rPr lang="en-US" sz="2400" dirty="0" err="1"/>
              <a:t>cảm</a:t>
            </a:r>
            <a:r>
              <a:rPr lang="en-US" sz="2400" dirty="0"/>
              <a:t> </a:t>
            </a:r>
            <a:r>
              <a:rPr lang="en-US" sz="2400" dirty="0" err="1"/>
              <a:t>nhận</a:t>
            </a:r>
            <a:r>
              <a:rPr lang="en-US" sz="2400" dirty="0"/>
              <a:t> </a:t>
            </a:r>
            <a:r>
              <a:rPr lang="en-US" sz="2400" dirty="0" err="1"/>
              <a:t>của</a:t>
            </a:r>
            <a:r>
              <a:rPr lang="en-US" sz="2400" dirty="0"/>
              <a:t> </a:t>
            </a:r>
            <a:r>
              <a:rPr lang="en-US" sz="2400" dirty="0" err="1"/>
              <a:t>mình</a:t>
            </a:r>
            <a:r>
              <a:rPr lang="en-US" sz="2400" dirty="0"/>
              <a:t> </a:t>
            </a:r>
            <a:r>
              <a:rPr lang="en-US" sz="2400" dirty="0" err="1"/>
              <a:t>về</a:t>
            </a:r>
            <a:r>
              <a:rPr lang="en-US" sz="2400" dirty="0"/>
              <a:t>:</a:t>
            </a:r>
          </a:p>
          <a:p>
            <a:r>
              <a:rPr lang="fr-FR" sz="2400" dirty="0"/>
              <a:t>+ </a:t>
            </a:r>
            <a:r>
              <a:rPr lang="fr-FR" sz="2400" dirty="0" err="1"/>
              <a:t>Hình</a:t>
            </a:r>
            <a:r>
              <a:rPr lang="fr-FR" sz="2400" dirty="0"/>
              <a:t> in </a:t>
            </a:r>
            <a:r>
              <a:rPr lang="fr-FR" sz="2400" dirty="0" err="1"/>
              <a:t>yêu</a:t>
            </a:r>
            <a:r>
              <a:rPr lang="fr-FR" sz="2400" dirty="0"/>
              <a:t> </a:t>
            </a:r>
            <a:r>
              <a:rPr lang="fr-FR" sz="2400" dirty="0" err="1"/>
              <a:t>thích</a:t>
            </a:r>
            <a:r>
              <a:rPr lang="fr-FR" sz="2400" dirty="0"/>
              <a:t>.</a:t>
            </a:r>
            <a:endParaRPr lang="en-US" sz="2400" dirty="0"/>
          </a:p>
          <a:p>
            <a:r>
              <a:rPr lang="fr-FR" sz="2400" dirty="0"/>
              <a:t>+ </a:t>
            </a:r>
            <a:r>
              <a:rPr lang="fr-FR" sz="2400" dirty="0" err="1"/>
              <a:t>Các</a:t>
            </a:r>
            <a:r>
              <a:rPr lang="fr-FR" sz="2400" dirty="0"/>
              <a:t> </a:t>
            </a:r>
            <a:r>
              <a:rPr lang="fr-FR" sz="2400" dirty="0" err="1"/>
              <a:t>nét</a:t>
            </a:r>
            <a:r>
              <a:rPr lang="fr-FR" sz="2400" dirty="0"/>
              <a:t> </a:t>
            </a:r>
            <a:r>
              <a:rPr lang="fr-FR" sz="2400" dirty="0" err="1"/>
              <a:t>có</a:t>
            </a:r>
            <a:r>
              <a:rPr lang="fr-FR" sz="2400" dirty="0"/>
              <a:t> </a:t>
            </a:r>
            <a:r>
              <a:rPr lang="fr-FR" sz="2400" dirty="0" err="1"/>
              <a:t>trong</a:t>
            </a:r>
            <a:r>
              <a:rPr lang="fr-FR" sz="2400" dirty="0"/>
              <a:t> </a:t>
            </a:r>
            <a:r>
              <a:rPr lang="fr-FR" sz="2400" dirty="0" err="1"/>
              <a:t>hình</a:t>
            </a:r>
            <a:r>
              <a:rPr lang="fr-FR" sz="2400" dirty="0"/>
              <a:t> in.</a:t>
            </a:r>
            <a:endParaRPr lang="en-US" sz="2400" dirty="0"/>
          </a:p>
          <a:p>
            <a:r>
              <a:rPr lang="fr-FR" sz="2400" dirty="0"/>
              <a:t>+ </a:t>
            </a:r>
            <a:r>
              <a:rPr lang="fr-FR" sz="2400" dirty="0" err="1"/>
              <a:t>Đặc</a:t>
            </a:r>
            <a:r>
              <a:rPr lang="fr-FR" sz="2400" dirty="0"/>
              <a:t> </a:t>
            </a:r>
            <a:r>
              <a:rPr lang="fr-FR" sz="2400" dirty="0" err="1"/>
              <a:t>trưng</a:t>
            </a:r>
            <a:r>
              <a:rPr lang="fr-FR" sz="2400" dirty="0"/>
              <a:t> </a:t>
            </a:r>
            <a:r>
              <a:rPr lang="fr-FR" sz="2400" dirty="0" err="1"/>
              <a:t>của</a:t>
            </a:r>
            <a:r>
              <a:rPr lang="fr-FR" sz="2400" dirty="0"/>
              <a:t> </a:t>
            </a:r>
            <a:r>
              <a:rPr lang="fr-FR" sz="2400" dirty="0" err="1"/>
              <a:t>họa</a:t>
            </a:r>
            <a:r>
              <a:rPr lang="fr-FR" sz="2400" dirty="0"/>
              <a:t> </a:t>
            </a:r>
            <a:r>
              <a:rPr lang="fr-FR" sz="2400" dirty="0" err="1"/>
              <a:t>tiết</a:t>
            </a:r>
            <a:r>
              <a:rPr lang="fr-FR" sz="2400" dirty="0"/>
              <a:t> </a:t>
            </a:r>
            <a:r>
              <a:rPr lang="fr-FR" sz="2400" dirty="0" err="1"/>
              <a:t>trên</a:t>
            </a:r>
            <a:r>
              <a:rPr lang="fr-FR" sz="2400" dirty="0"/>
              <a:t> </a:t>
            </a:r>
            <a:r>
              <a:rPr lang="fr-FR" sz="2400" dirty="0" err="1"/>
              <a:t>trống</a:t>
            </a:r>
            <a:r>
              <a:rPr lang="fr-FR" sz="2400" dirty="0"/>
              <a:t> </a:t>
            </a:r>
            <a:r>
              <a:rPr lang="fr-FR" sz="2400" dirty="0" err="1"/>
              <a:t>đồng</a:t>
            </a:r>
            <a:endParaRPr lang="en-US" sz="2400" dirty="0"/>
          </a:p>
          <a:p>
            <a:r>
              <a:rPr lang="fr-FR" sz="2400" dirty="0"/>
              <a:t>+ Ý </a:t>
            </a:r>
            <a:r>
              <a:rPr lang="fr-FR" sz="2400" dirty="0" err="1"/>
              <a:t>nghĩa</a:t>
            </a:r>
            <a:r>
              <a:rPr lang="fr-FR" sz="2400" dirty="0"/>
              <a:t> </a:t>
            </a:r>
            <a:r>
              <a:rPr lang="fr-FR" sz="2400" dirty="0" err="1"/>
              <a:t>của</a:t>
            </a:r>
            <a:r>
              <a:rPr lang="fr-FR" sz="2400" dirty="0"/>
              <a:t> </a:t>
            </a:r>
            <a:r>
              <a:rPr lang="fr-FR" sz="2400" dirty="0" err="1"/>
              <a:t>các</a:t>
            </a:r>
            <a:r>
              <a:rPr lang="fr-FR" sz="2400" dirty="0"/>
              <a:t> </a:t>
            </a:r>
            <a:r>
              <a:rPr lang="fr-FR" sz="2400" dirty="0" err="1"/>
              <a:t>họa</a:t>
            </a:r>
            <a:r>
              <a:rPr lang="fr-FR" sz="2400" dirty="0"/>
              <a:t> </a:t>
            </a:r>
            <a:r>
              <a:rPr lang="fr-FR" sz="2400" dirty="0" err="1"/>
              <a:t>tiết</a:t>
            </a:r>
            <a:r>
              <a:rPr lang="fr-FR" sz="2400" dirty="0"/>
              <a:t> </a:t>
            </a:r>
            <a:r>
              <a:rPr lang="fr-FR" sz="2400" dirty="0" err="1"/>
              <a:t>trên</a:t>
            </a:r>
            <a:r>
              <a:rPr lang="fr-FR" sz="2400" dirty="0"/>
              <a:t> </a:t>
            </a:r>
            <a:r>
              <a:rPr lang="fr-FR" sz="2400" dirty="0" err="1"/>
              <a:t>trống</a:t>
            </a:r>
            <a:r>
              <a:rPr lang="fr-FR" sz="2400" dirty="0"/>
              <a:t> </a:t>
            </a:r>
            <a:r>
              <a:rPr lang="fr-FR" sz="2400" dirty="0" err="1"/>
              <a:t>đồng</a:t>
            </a:r>
            <a:endParaRPr lang="en-US" sz="2400" dirty="0"/>
          </a:p>
          <a:p>
            <a:r>
              <a:rPr lang="fr-FR" sz="2400" dirty="0"/>
              <a:t>+ </a:t>
            </a:r>
            <a:r>
              <a:rPr lang="fr-FR" sz="2400" dirty="0" err="1"/>
              <a:t>Cảm</a:t>
            </a:r>
            <a:r>
              <a:rPr lang="fr-FR" sz="2400" dirty="0"/>
              <a:t> </a:t>
            </a:r>
            <a:r>
              <a:rPr lang="fr-FR" sz="2400" dirty="0" err="1"/>
              <a:t>xúc</a:t>
            </a:r>
            <a:r>
              <a:rPr lang="fr-FR" sz="2400" dirty="0"/>
              <a:t> khi </a:t>
            </a:r>
            <a:r>
              <a:rPr lang="fr-FR" sz="2400" dirty="0" err="1"/>
              <a:t>thực</a:t>
            </a:r>
            <a:r>
              <a:rPr lang="fr-FR" sz="2400" dirty="0"/>
              <a:t> </a:t>
            </a:r>
            <a:r>
              <a:rPr lang="fr-FR" sz="2400" dirty="0" err="1"/>
              <a:t>hiện</a:t>
            </a:r>
            <a:r>
              <a:rPr lang="fr-FR" sz="2400" dirty="0"/>
              <a:t> </a:t>
            </a:r>
            <a:r>
              <a:rPr lang="fr-FR" sz="2400" dirty="0" err="1"/>
              <a:t>bài</a:t>
            </a:r>
            <a:r>
              <a:rPr lang="fr-FR" sz="2400" dirty="0"/>
              <a:t> </a:t>
            </a:r>
            <a:r>
              <a:rPr lang="fr-FR" sz="2400" dirty="0" err="1"/>
              <a:t>tập</a:t>
            </a:r>
            <a:r>
              <a:rPr lang="fr-FR" sz="2400" dirty="0"/>
              <a:t>.</a:t>
            </a:r>
            <a:endParaRPr lang="en-US" sz="2400" dirty="0"/>
          </a:p>
          <a:p>
            <a:endParaRPr lang="en-US" sz="2400" dirty="0"/>
          </a:p>
        </p:txBody>
      </p:sp>
      <p:sp>
        <p:nvSpPr>
          <p:cNvPr id="21" name="Google Shape;316;p34"/>
          <p:cNvSpPr/>
          <p:nvPr/>
        </p:nvSpPr>
        <p:spPr>
          <a:xfrm>
            <a:off x="1356530" y="1346478"/>
            <a:ext cx="6219924" cy="2739007"/>
          </a:xfrm>
          <a:prstGeom prst="plaque">
            <a:avLst>
              <a:gd name="adj" fmla="val 8509"/>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cxnSp>
        <p:nvCxnSpPr>
          <p:cNvPr id="309" name="Google Shape;309;p34"/>
          <p:cNvCxnSpPr/>
          <p:nvPr/>
        </p:nvCxnSpPr>
        <p:spPr>
          <a:xfrm rot="10800000" flipH="1">
            <a:off x="-111400" y="-45550"/>
            <a:ext cx="6293400" cy="1803300"/>
          </a:xfrm>
          <a:prstGeom prst="curvedConnector3">
            <a:avLst>
              <a:gd name="adj1" fmla="val 50000"/>
            </a:avLst>
          </a:prstGeom>
          <a:noFill/>
          <a:ln w="28575" cap="flat" cmpd="sng">
            <a:solidFill>
              <a:schemeClr val="lt1"/>
            </a:solidFill>
            <a:prstDash val="dash"/>
            <a:round/>
            <a:headEnd type="none" w="med" len="med"/>
            <a:tailEnd type="none" w="med" len="med"/>
          </a:ln>
        </p:spPr>
      </p:cxnSp>
      <p:grpSp>
        <p:nvGrpSpPr>
          <p:cNvPr id="310" name="Google Shape;310;p34"/>
          <p:cNvGrpSpPr/>
          <p:nvPr/>
        </p:nvGrpSpPr>
        <p:grpSpPr>
          <a:xfrm>
            <a:off x="7509838" y="200381"/>
            <a:ext cx="1556131" cy="1518484"/>
            <a:chOff x="1125475" y="238125"/>
            <a:chExt cx="5321925" cy="5193175"/>
          </a:xfrm>
        </p:grpSpPr>
        <p:sp>
          <p:nvSpPr>
            <p:cNvPr id="311" name="Google Shape;311;p34"/>
            <p:cNvSpPr/>
            <p:nvPr/>
          </p:nvSpPr>
          <p:spPr>
            <a:xfrm>
              <a:off x="3670675" y="238125"/>
              <a:ext cx="327175" cy="316075"/>
            </a:xfrm>
            <a:custGeom>
              <a:avLst/>
              <a:gdLst/>
              <a:ahLst/>
              <a:cxnLst/>
              <a:rect l="l" t="t" r="r" b="b"/>
              <a:pathLst>
                <a:path w="13087" h="12643" extrusionOk="0">
                  <a:moveTo>
                    <a:pt x="0" y="0"/>
                  </a:moveTo>
                  <a:lnTo>
                    <a:pt x="0" y="333"/>
                  </a:lnTo>
                  <a:cubicBezTo>
                    <a:pt x="333" y="333"/>
                    <a:pt x="610" y="388"/>
                    <a:pt x="887" y="499"/>
                  </a:cubicBezTo>
                  <a:cubicBezTo>
                    <a:pt x="1165" y="610"/>
                    <a:pt x="1386" y="832"/>
                    <a:pt x="1608" y="1109"/>
                  </a:cubicBezTo>
                  <a:lnTo>
                    <a:pt x="1830" y="1386"/>
                  </a:lnTo>
                  <a:lnTo>
                    <a:pt x="1830" y="9649"/>
                  </a:lnTo>
                  <a:cubicBezTo>
                    <a:pt x="1886" y="10258"/>
                    <a:pt x="1775" y="10924"/>
                    <a:pt x="1497" y="11534"/>
                  </a:cubicBezTo>
                  <a:cubicBezTo>
                    <a:pt x="1109" y="11867"/>
                    <a:pt x="555" y="12033"/>
                    <a:pt x="0" y="12033"/>
                  </a:cubicBezTo>
                  <a:lnTo>
                    <a:pt x="0" y="12421"/>
                  </a:lnTo>
                  <a:lnTo>
                    <a:pt x="4436" y="12421"/>
                  </a:lnTo>
                  <a:lnTo>
                    <a:pt x="4436" y="12033"/>
                  </a:lnTo>
                  <a:cubicBezTo>
                    <a:pt x="3937" y="12033"/>
                    <a:pt x="3494" y="11922"/>
                    <a:pt x="3105" y="11645"/>
                  </a:cubicBezTo>
                  <a:cubicBezTo>
                    <a:pt x="2828" y="11312"/>
                    <a:pt x="2662" y="10647"/>
                    <a:pt x="2662" y="9649"/>
                  </a:cubicBezTo>
                  <a:lnTo>
                    <a:pt x="2662" y="2329"/>
                  </a:lnTo>
                  <a:lnTo>
                    <a:pt x="10979" y="12643"/>
                  </a:lnTo>
                  <a:lnTo>
                    <a:pt x="11312" y="12643"/>
                  </a:lnTo>
                  <a:lnTo>
                    <a:pt x="11312" y="2773"/>
                  </a:lnTo>
                  <a:cubicBezTo>
                    <a:pt x="11201" y="2107"/>
                    <a:pt x="11368" y="1442"/>
                    <a:pt x="11645" y="887"/>
                  </a:cubicBezTo>
                  <a:cubicBezTo>
                    <a:pt x="12033" y="555"/>
                    <a:pt x="12532" y="333"/>
                    <a:pt x="13087" y="333"/>
                  </a:cubicBezTo>
                  <a:lnTo>
                    <a:pt x="13087" y="0"/>
                  </a:lnTo>
                  <a:lnTo>
                    <a:pt x="8651" y="0"/>
                  </a:lnTo>
                  <a:lnTo>
                    <a:pt x="8651" y="333"/>
                  </a:lnTo>
                  <a:cubicBezTo>
                    <a:pt x="9150" y="333"/>
                    <a:pt x="9593" y="499"/>
                    <a:pt x="9981" y="721"/>
                  </a:cubicBezTo>
                  <a:cubicBezTo>
                    <a:pt x="10370" y="1331"/>
                    <a:pt x="10591" y="2052"/>
                    <a:pt x="10480" y="2773"/>
                  </a:cubicBezTo>
                  <a:lnTo>
                    <a:pt x="10480" y="9039"/>
                  </a:lnTo>
                  <a:lnTo>
                    <a:pt x="32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sp>
          <p:nvSpPr>
            <p:cNvPr id="312" name="Google Shape;312;p34"/>
            <p:cNvSpPr/>
            <p:nvPr/>
          </p:nvSpPr>
          <p:spPr>
            <a:xfrm>
              <a:off x="1125475" y="2639150"/>
              <a:ext cx="433925" cy="316100"/>
            </a:xfrm>
            <a:custGeom>
              <a:avLst/>
              <a:gdLst/>
              <a:ahLst/>
              <a:cxnLst/>
              <a:rect l="l" t="t" r="r" b="b"/>
              <a:pathLst>
                <a:path w="17357" h="12644" extrusionOk="0">
                  <a:moveTo>
                    <a:pt x="13641" y="0"/>
                  </a:moveTo>
                  <a:lnTo>
                    <a:pt x="13641" y="389"/>
                  </a:lnTo>
                  <a:cubicBezTo>
                    <a:pt x="13918" y="389"/>
                    <a:pt x="14195" y="389"/>
                    <a:pt x="14473" y="500"/>
                  </a:cubicBezTo>
                  <a:cubicBezTo>
                    <a:pt x="14805" y="610"/>
                    <a:pt x="14972" y="888"/>
                    <a:pt x="14972" y="1220"/>
                  </a:cubicBezTo>
                  <a:cubicBezTo>
                    <a:pt x="14972" y="1387"/>
                    <a:pt x="14972" y="1498"/>
                    <a:pt x="14916" y="1609"/>
                  </a:cubicBezTo>
                  <a:cubicBezTo>
                    <a:pt x="14861" y="1941"/>
                    <a:pt x="14805" y="2274"/>
                    <a:pt x="14639" y="2607"/>
                  </a:cubicBezTo>
                  <a:lnTo>
                    <a:pt x="12310" y="8928"/>
                  </a:lnTo>
                  <a:lnTo>
                    <a:pt x="9593" y="1886"/>
                  </a:lnTo>
                  <a:cubicBezTo>
                    <a:pt x="9538" y="1664"/>
                    <a:pt x="9427" y="1498"/>
                    <a:pt x="9427" y="1387"/>
                  </a:cubicBezTo>
                  <a:cubicBezTo>
                    <a:pt x="9371" y="1331"/>
                    <a:pt x="9371" y="1220"/>
                    <a:pt x="9371" y="1109"/>
                  </a:cubicBezTo>
                  <a:cubicBezTo>
                    <a:pt x="9371" y="832"/>
                    <a:pt x="9538" y="555"/>
                    <a:pt x="9815" y="500"/>
                  </a:cubicBezTo>
                  <a:cubicBezTo>
                    <a:pt x="10148" y="389"/>
                    <a:pt x="10425" y="389"/>
                    <a:pt x="10758" y="389"/>
                  </a:cubicBezTo>
                  <a:lnTo>
                    <a:pt x="10758" y="56"/>
                  </a:lnTo>
                  <a:lnTo>
                    <a:pt x="5767" y="56"/>
                  </a:lnTo>
                  <a:lnTo>
                    <a:pt x="5767" y="389"/>
                  </a:lnTo>
                  <a:cubicBezTo>
                    <a:pt x="6044" y="389"/>
                    <a:pt x="6377" y="389"/>
                    <a:pt x="6654" y="500"/>
                  </a:cubicBezTo>
                  <a:cubicBezTo>
                    <a:pt x="6987" y="666"/>
                    <a:pt x="7264" y="943"/>
                    <a:pt x="7375" y="1331"/>
                  </a:cubicBezTo>
                  <a:lnTo>
                    <a:pt x="8262" y="3660"/>
                  </a:lnTo>
                  <a:lnTo>
                    <a:pt x="6266" y="8873"/>
                  </a:lnTo>
                  <a:lnTo>
                    <a:pt x="3604" y="1830"/>
                  </a:lnTo>
                  <a:cubicBezTo>
                    <a:pt x="3493" y="1664"/>
                    <a:pt x="3438" y="1498"/>
                    <a:pt x="3438" y="1387"/>
                  </a:cubicBezTo>
                  <a:cubicBezTo>
                    <a:pt x="3383" y="1276"/>
                    <a:pt x="3383" y="1165"/>
                    <a:pt x="3383" y="1054"/>
                  </a:cubicBezTo>
                  <a:cubicBezTo>
                    <a:pt x="3383" y="777"/>
                    <a:pt x="3549" y="555"/>
                    <a:pt x="3826" y="500"/>
                  </a:cubicBezTo>
                  <a:cubicBezTo>
                    <a:pt x="4048" y="389"/>
                    <a:pt x="4325" y="389"/>
                    <a:pt x="4602" y="389"/>
                  </a:cubicBezTo>
                  <a:lnTo>
                    <a:pt x="4602" y="56"/>
                  </a:lnTo>
                  <a:lnTo>
                    <a:pt x="0" y="56"/>
                  </a:lnTo>
                  <a:lnTo>
                    <a:pt x="0" y="389"/>
                  </a:lnTo>
                  <a:cubicBezTo>
                    <a:pt x="499" y="389"/>
                    <a:pt x="943" y="666"/>
                    <a:pt x="1220" y="1054"/>
                  </a:cubicBezTo>
                  <a:cubicBezTo>
                    <a:pt x="1774" y="2163"/>
                    <a:pt x="2218" y="3272"/>
                    <a:pt x="2606" y="4381"/>
                  </a:cubicBezTo>
                  <a:lnTo>
                    <a:pt x="4159" y="8762"/>
                  </a:lnTo>
                  <a:lnTo>
                    <a:pt x="5545" y="12643"/>
                  </a:lnTo>
                  <a:lnTo>
                    <a:pt x="5822" y="12643"/>
                  </a:lnTo>
                  <a:lnTo>
                    <a:pt x="8706" y="4714"/>
                  </a:lnTo>
                  <a:lnTo>
                    <a:pt x="10868" y="10481"/>
                  </a:lnTo>
                  <a:lnTo>
                    <a:pt x="11700" y="12643"/>
                  </a:lnTo>
                  <a:lnTo>
                    <a:pt x="11977" y="12643"/>
                  </a:lnTo>
                  <a:lnTo>
                    <a:pt x="13197" y="9261"/>
                  </a:lnTo>
                  <a:lnTo>
                    <a:pt x="13918" y="7098"/>
                  </a:lnTo>
                  <a:lnTo>
                    <a:pt x="15914" y="1498"/>
                  </a:lnTo>
                  <a:cubicBezTo>
                    <a:pt x="16025" y="1165"/>
                    <a:pt x="16247" y="832"/>
                    <a:pt x="16580" y="610"/>
                  </a:cubicBezTo>
                  <a:cubicBezTo>
                    <a:pt x="16802" y="500"/>
                    <a:pt x="17079" y="389"/>
                    <a:pt x="17356" y="389"/>
                  </a:cubicBezTo>
                  <a:lnTo>
                    <a:pt x="173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sp>
          <p:nvSpPr>
            <p:cNvPr id="313" name="Google Shape;313;p34"/>
            <p:cNvSpPr/>
            <p:nvPr/>
          </p:nvSpPr>
          <p:spPr>
            <a:xfrm>
              <a:off x="6172900" y="2671025"/>
              <a:ext cx="274500" cy="310550"/>
            </a:xfrm>
            <a:custGeom>
              <a:avLst/>
              <a:gdLst/>
              <a:ahLst/>
              <a:cxnLst/>
              <a:rect l="l" t="t" r="r" b="b"/>
              <a:pathLst>
                <a:path w="10980" h="12422" extrusionOk="0">
                  <a:moveTo>
                    <a:pt x="0" y="1"/>
                  </a:moveTo>
                  <a:lnTo>
                    <a:pt x="0" y="389"/>
                  </a:lnTo>
                  <a:cubicBezTo>
                    <a:pt x="84" y="380"/>
                    <a:pt x="165" y="375"/>
                    <a:pt x="246" y="375"/>
                  </a:cubicBezTo>
                  <a:cubicBezTo>
                    <a:pt x="647" y="375"/>
                    <a:pt x="1017" y="491"/>
                    <a:pt x="1387" y="722"/>
                  </a:cubicBezTo>
                  <a:cubicBezTo>
                    <a:pt x="1608" y="1110"/>
                    <a:pt x="1719" y="1609"/>
                    <a:pt x="1664" y="2053"/>
                  </a:cubicBezTo>
                  <a:lnTo>
                    <a:pt x="1664" y="10370"/>
                  </a:lnTo>
                  <a:cubicBezTo>
                    <a:pt x="1664" y="11036"/>
                    <a:pt x="1553" y="11535"/>
                    <a:pt x="1387" y="11701"/>
                  </a:cubicBezTo>
                  <a:cubicBezTo>
                    <a:pt x="943" y="11923"/>
                    <a:pt x="499" y="12034"/>
                    <a:pt x="0" y="12034"/>
                  </a:cubicBezTo>
                  <a:lnTo>
                    <a:pt x="0" y="12422"/>
                  </a:lnTo>
                  <a:lnTo>
                    <a:pt x="10148" y="12422"/>
                  </a:lnTo>
                  <a:lnTo>
                    <a:pt x="10980" y="9261"/>
                  </a:lnTo>
                  <a:lnTo>
                    <a:pt x="10481" y="9206"/>
                  </a:lnTo>
                  <a:cubicBezTo>
                    <a:pt x="10203" y="10037"/>
                    <a:pt x="9593" y="10758"/>
                    <a:pt x="8817" y="11257"/>
                  </a:cubicBezTo>
                  <a:cubicBezTo>
                    <a:pt x="8074" y="11536"/>
                    <a:pt x="7292" y="11659"/>
                    <a:pt x="6503" y="11659"/>
                  </a:cubicBezTo>
                  <a:cubicBezTo>
                    <a:pt x="6350" y="11659"/>
                    <a:pt x="6198" y="11655"/>
                    <a:pt x="6045" y="11646"/>
                  </a:cubicBezTo>
                  <a:cubicBezTo>
                    <a:pt x="5851" y="11660"/>
                    <a:pt x="5658" y="11667"/>
                    <a:pt x="5466" y="11667"/>
                  </a:cubicBezTo>
                  <a:cubicBezTo>
                    <a:pt x="4941" y="11667"/>
                    <a:pt x="4425" y="11616"/>
                    <a:pt x="3937" y="11535"/>
                  </a:cubicBezTo>
                  <a:cubicBezTo>
                    <a:pt x="3660" y="11479"/>
                    <a:pt x="3549" y="11257"/>
                    <a:pt x="3549" y="10925"/>
                  </a:cubicBezTo>
                  <a:lnTo>
                    <a:pt x="3549" y="6267"/>
                  </a:lnTo>
                  <a:lnTo>
                    <a:pt x="6433" y="6267"/>
                  </a:lnTo>
                  <a:cubicBezTo>
                    <a:pt x="6525" y="6258"/>
                    <a:pt x="6618" y="6253"/>
                    <a:pt x="6709" y="6253"/>
                  </a:cubicBezTo>
                  <a:cubicBezTo>
                    <a:pt x="7169" y="6253"/>
                    <a:pt x="7616" y="6368"/>
                    <a:pt x="7985" y="6600"/>
                  </a:cubicBezTo>
                  <a:cubicBezTo>
                    <a:pt x="8263" y="7043"/>
                    <a:pt x="8429" y="7542"/>
                    <a:pt x="8484" y="8041"/>
                  </a:cubicBezTo>
                  <a:lnTo>
                    <a:pt x="8928" y="8041"/>
                  </a:lnTo>
                  <a:lnTo>
                    <a:pt x="8928" y="3716"/>
                  </a:lnTo>
                  <a:lnTo>
                    <a:pt x="8484" y="3716"/>
                  </a:lnTo>
                  <a:cubicBezTo>
                    <a:pt x="8484" y="4215"/>
                    <a:pt x="8263" y="4714"/>
                    <a:pt x="7985" y="5158"/>
                  </a:cubicBezTo>
                  <a:cubicBezTo>
                    <a:pt x="7599" y="5399"/>
                    <a:pt x="7129" y="5557"/>
                    <a:pt x="6647" y="5557"/>
                  </a:cubicBezTo>
                  <a:cubicBezTo>
                    <a:pt x="6576" y="5557"/>
                    <a:pt x="6504" y="5553"/>
                    <a:pt x="6433" y="5546"/>
                  </a:cubicBezTo>
                  <a:lnTo>
                    <a:pt x="3549" y="5546"/>
                  </a:lnTo>
                  <a:lnTo>
                    <a:pt x="3549" y="1387"/>
                  </a:lnTo>
                  <a:cubicBezTo>
                    <a:pt x="3549" y="1165"/>
                    <a:pt x="3605" y="999"/>
                    <a:pt x="3660" y="888"/>
                  </a:cubicBezTo>
                  <a:cubicBezTo>
                    <a:pt x="3716" y="777"/>
                    <a:pt x="3882" y="722"/>
                    <a:pt x="4159" y="722"/>
                  </a:cubicBezTo>
                  <a:lnTo>
                    <a:pt x="6765" y="722"/>
                  </a:lnTo>
                  <a:cubicBezTo>
                    <a:pt x="6882" y="713"/>
                    <a:pt x="6999" y="708"/>
                    <a:pt x="7116" y="708"/>
                  </a:cubicBezTo>
                  <a:cubicBezTo>
                    <a:pt x="7719" y="708"/>
                    <a:pt x="8315" y="831"/>
                    <a:pt x="8873" y="1110"/>
                  </a:cubicBezTo>
                  <a:cubicBezTo>
                    <a:pt x="9261" y="1553"/>
                    <a:pt x="9482" y="2108"/>
                    <a:pt x="9538" y="2718"/>
                  </a:cubicBezTo>
                  <a:lnTo>
                    <a:pt x="10037" y="2718"/>
                  </a:lnTo>
                  <a:lnTo>
                    <a:pt x="99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sp>
          <p:nvSpPr>
            <p:cNvPr id="314" name="Google Shape;314;p34"/>
            <p:cNvSpPr/>
            <p:nvPr/>
          </p:nvSpPr>
          <p:spPr>
            <a:xfrm>
              <a:off x="3715025" y="5107975"/>
              <a:ext cx="210750" cy="323325"/>
            </a:xfrm>
            <a:custGeom>
              <a:avLst/>
              <a:gdLst/>
              <a:ahLst/>
              <a:cxnLst/>
              <a:rect l="l" t="t" r="r" b="b"/>
              <a:pathLst>
                <a:path w="8430" h="12933" extrusionOk="0">
                  <a:moveTo>
                    <a:pt x="3814" y="1"/>
                  </a:moveTo>
                  <a:cubicBezTo>
                    <a:pt x="2932" y="1"/>
                    <a:pt x="2065" y="377"/>
                    <a:pt x="1442" y="949"/>
                  </a:cubicBezTo>
                  <a:cubicBezTo>
                    <a:pt x="832" y="1559"/>
                    <a:pt x="500" y="2446"/>
                    <a:pt x="500" y="3333"/>
                  </a:cubicBezTo>
                  <a:cubicBezTo>
                    <a:pt x="555" y="4054"/>
                    <a:pt x="832" y="4719"/>
                    <a:pt x="1331" y="5274"/>
                  </a:cubicBezTo>
                  <a:cubicBezTo>
                    <a:pt x="1664" y="5662"/>
                    <a:pt x="2052" y="5939"/>
                    <a:pt x="2496" y="6217"/>
                  </a:cubicBezTo>
                  <a:lnTo>
                    <a:pt x="4049" y="7215"/>
                  </a:lnTo>
                  <a:cubicBezTo>
                    <a:pt x="4714" y="7603"/>
                    <a:pt x="5324" y="8046"/>
                    <a:pt x="5878" y="8490"/>
                  </a:cubicBezTo>
                  <a:cubicBezTo>
                    <a:pt x="6322" y="8934"/>
                    <a:pt x="6544" y="9488"/>
                    <a:pt x="6544" y="10098"/>
                  </a:cubicBezTo>
                  <a:cubicBezTo>
                    <a:pt x="6544" y="10708"/>
                    <a:pt x="6322" y="11263"/>
                    <a:pt x="5878" y="11706"/>
                  </a:cubicBezTo>
                  <a:cubicBezTo>
                    <a:pt x="5435" y="12039"/>
                    <a:pt x="4880" y="12261"/>
                    <a:pt x="4326" y="12261"/>
                  </a:cubicBezTo>
                  <a:cubicBezTo>
                    <a:pt x="3272" y="12261"/>
                    <a:pt x="2219" y="11762"/>
                    <a:pt x="1553" y="10930"/>
                  </a:cubicBezTo>
                  <a:cubicBezTo>
                    <a:pt x="1054" y="10320"/>
                    <a:pt x="721" y="9654"/>
                    <a:pt x="444" y="8934"/>
                  </a:cubicBezTo>
                  <a:lnTo>
                    <a:pt x="1" y="8934"/>
                  </a:lnTo>
                  <a:lnTo>
                    <a:pt x="555" y="12926"/>
                  </a:lnTo>
                  <a:lnTo>
                    <a:pt x="999" y="12926"/>
                  </a:lnTo>
                  <a:cubicBezTo>
                    <a:pt x="999" y="12760"/>
                    <a:pt x="1054" y="12649"/>
                    <a:pt x="1110" y="12483"/>
                  </a:cubicBezTo>
                  <a:cubicBezTo>
                    <a:pt x="1193" y="12358"/>
                    <a:pt x="1307" y="12295"/>
                    <a:pt x="1453" y="12295"/>
                  </a:cubicBezTo>
                  <a:cubicBezTo>
                    <a:pt x="1501" y="12295"/>
                    <a:pt x="1553" y="12302"/>
                    <a:pt x="1609" y="12316"/>
                  </a:cubicBezTo>
                  <a:cubicBezTo>
                    <a:pt x="1941" y="12372"/>
                    <a:pt x="2330" y="12483"/>
                    <a:pt x="2662" y="12593"/>
                  </a:cubicBezTo>
                  <a:cubicBezTo>
                    <a:pt x="3217" y="12815"/>
                    <a:pt x="3882" y="12926"/>
                    <a:pt x="4492" y="12926"/>
                  </a:cubicBezTo>
                  <a:cubicBezTo>
                    <a:pt x="4564" y="12930"/>
                    <a:pt x="4636" y="12932"/>
                    <a:pt x="4708" y="12932"/>
                  </a:cubicBezTo>
                  <a:cubicBezTo>
                    <a:pt x="5640" y="12932"/>
                    <a:pt x="6600" y="12601"/>
                    <a:pt x="7320" y="11983"/>
                  </a:cubicBezTo>
                  <a:cubicBezTo>
                    <a:pt x="8041" y="11318"/>
                    <a:pt x="8429" y="10431"/>
                    <a:pt x="8429" y="9488"/>
                  </a:cubicBezTo>
                  <a:cubicBezTo>
                    <a:pt x="8429" y="8823"/>
                    <a:pt x="8207" y="8157"/>
                    <a:pt x="7819" y="7603"/>
                  </a:cubicBezTo>
                  <a:cubicBezTo>
                    <a:pt x="7209" y="6882"/>
                    <a:pt x="6433" y="6327"/>
                    <a:pt x="5657" y="5884"/>
                  </a:cubicBezTo>
                  <a:lnTo>
                    <a:pt x="3993" y="4830"/>
                  </a:lnTo>
                  <a:cubicBezTo>
                    <a:pt x="3494" y="4553"/>
                    <a:pt x="2995" y="4165"/>
                    <a:pt x="2607" y="3721"/>
                  </a:cubicBezTo>
                  <a:cubicBezTo>
                    <a:pt x="2330" y="3389"/>
                    <a:pt x="2163" y="2945"/>
                    <a:pt x="2163" y="2501"/>
                  </a:cubicBezTo>
                  <a:cubicBezTo>
                    <a:pt x="2163" y="2002"/>
                    <a:pt x="2330" y="1559"/>
                    <a:pt x="2718" y="1226"/>
                  </a:cubicBezTo>
                  <a:cubicBezTo>
                    <a:pt x="3106" y="949"/>
                    <a:pt x="3605" y="782"/>
                    <a:pt x="4104" y="782"/>
                  </a:cubicBezTo>
                  <a:cubicBezTo>
                    <a:pt x="4825" y="838"/>
                    <a:pt x="5490" y="1060"/>
                    <a:pt x="6100" y="1503"/>
                  </a:cubicBezTo>
                  <a:cubicBezTo>
                    <a:pt x="6877" y="2113"/>
                    <a:pt x="7376" y="3000"/>
                    <a:pt x="7542" y="3998"/>
                  </a:cubicBezTo>
                  <a:lnTo>
                    <a:pt x="8041" y="3998"/>
                  </a:lnTo>
                  <a:lnTo>
                    <a:pt x="7597" y="6"/>
                  </a:lnTo>
                  <a:lnTo>
                    <a:pt x="7209" y="6"/>
                  </a:lnTo>
                  <a:cubicBezTo>
                    <a:pt x="7209" y="172"/>
                    <a:pt x="7098" y="339"/>
                    <a:pt x="7043" y="505"/>
                  </a:cubicBezTo>
                  <a:cubicBezTo>
                    <a:pt x="6877" y="616"/>
                    <a:pt x="6710" y="671"/>
                    <a:pt x="6544" y="671"/>
                  </a:cubicBezTo>
                  <a:cubicBezTo>
                    <a:pt x="6211" y="561"/>
                    <a:pt x="5823" y="450"/>
                    <a:pt x="5490" y="339"/>
                  </a:cubicBezTo>
                  <a:cubicBezTo>
                    <a:pt x="4991" y="117"/>
                    <a:pt x="4492" y="61"/>
                    <a:pt x="3993" y="6"/>
                  </a:cubicBezTo>
                  <a:cubicBezTo>
                    <a:pt x="3933" y="2"/>
                    <a:pt x="3873" y="1"/>
                    <a:pt x="3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sp>
          <p:nvSpPr>
            <p:cNvPr id="315" name="Google Shape;315;p34"/>
            <p:cNvSpPr/>
            <p:nvPr/>
          </p:nvSpPr>
          <p:spPr>
            <a:xfrm>
              <a:off x="1763150" y="792625"/>
              <a:ext cx="4240650" cy="4087100"/>
            </a:xfrm>
            <a:custGeom>
              <a:avLst/>
              <a:gdLst/>
              <a:ahLst/>
              <a:cxnLst/>
              <a:rect l="l" t="t" r="r" b="b"/>
              <a:pathLst>
                <a:path w="169626" h="163484" extrusionOk="0">
                  <a:moveTo>
                    <a:pt x="86393" y="36210"/>
                  </a:moveTo>
                  <a:lnTo>
                    <a:pt x="86393" y="36210"/>
                  </a:lnTo>
                  <a:cubicBezTo>
                    <a:pt x="96097" y="37153"/>
                    <a:pt x="105191" y="41201"/>
                    <a:pt x="112455" y="47744"/>
                  </a:cubicBezTo>
                  <a:lnTo>
                    <a:pt x="101587" y="55618"/>
                  </a:lnTo>
                  <a:cubicBezTo>
                    <a:pt x="97816" y="52735"/>
                    <a:pt x="93436" y="50738"/>
                    <a:pt x="88778" y="49740"/>
                  </a:cubicBezTo>
                  <a:lnTo>
                    <a:pt x="86393" y="36210"/>
                  </a:lnTo>
                  <a:close/>
                  <a:moveTo>
                    <a:pt x="75248" y="36376"/>
                  </a:moveTo>
                  <a:lnTo>
                    <a:pt x="73473" y="50017"/>
                  </a:lnTo>
                  <a:cubicBezTo>
                    <a:pt x="68982" y="51182"/>
                    <a:pt x="64823" y="53234"/>
                    <a:pt x="61218" y="56173"/>
                  </a:cubicBezTo>
                  <a:cubicBezTo>
                    <a:pt x="56450" y="52956"/>
                    <a:pt x="51625" y="49685"/>
                    <a:pt x="50184" y="48520"/>
                  </a:cubicBezTo>
                  <a:cubicBezTo>
                    <a:pt x="57060" y="41977"/>
                    <a:pt x="65821" y="37763"/>
                    <a:pt x="75248" y="36376"/>
                  </a:cubicBezTo>
                  <a:close/>
                  <a:moveTo>
                    <a:pt x="73196" y="52014"/>
                  </a:moveTo>
                  <a:lnTo>
                    <a:pt x="71754" y="63104"/>
                  </a:lnTo>
                  <a:cubicBezTo>
                    <a:pt x="71144" y="62716"/>
                    <a:pt x="67207" y="60110"/>
                    <a:pt x="62827" y="57226"/>
                  </a:cubicBezTo>
                  <a:lnTo>
                    <a:pt x="62827" y="57171"/>
                  </a:lnTo>
                  <a:cubicBezTo>
                    <a:pt x="65932" y="54842"/>
                    <a:pt x="69425" y="53067"/>
                    <a:pt x="73196" y="52014"/>
                  </a:cubicBezTo>
                  <a:close/>
                  <a:moveTo>
                    <a:pt x="89110" y="51736"/>
                  </a:moveTo>
                  <a:lnTo>
                    <a:pt x="89110" y="51736"/>
                  </a:lnTo>
                  <a:cubicBezTo>
                    <a:pt x="93047" y="52679"/>
                    <a:pt x="96763" y="54398"/>
                    <a:pt x="99979" y="56782"/>
                  </a:cubicBezTo>
                  <a:lnTo>
                    <a:pt x="91162" y="63215"/>
                  </a:lnTo>
                  <a:lnTo>
                    <a:pt x="89110" y="51736"/>
                  </a:lnTo>
                  <a:close/>
                  <a:moveTo>
                    <a:pt x="51570" y="50017"/>
                  </a:moveTo>
                  <a:lnTo>
                    <a:pt x="51570" y="50017"/>
                  </a:lnTo>
                  <a:cubicBezTo>
                    <a:pt x="56949" y="53844"/>
                    <a:pt x="70922" y="62993"/>
                    <a:pt x="71588" y="63437"/>
                  </a:cubicBezTo>
                  <a:lnTo>
                    <a:pt x="71699" y="63326"/>
                  </a:lnTo>
                  <a:lnTo>
                    <a:pt x="70867" y="70035"/>
                  </a:lnTo>
                  <a:lnTo>
                    <a:pt x="51570" y="50017"/>
                  </a:lnTo>
                  <a:close/>
                  <a:moveTo>
                    <a:pt x="111513" y="49352"/>
                  </a:moveTo>
                  <a:lnTo>
                    <a:pt x="111513" y="49352"/>
                  </a:lnTo>
                  <a:cubicBezTo>
                    <a:pt x="102197" y="66154"/>
                    <a:pt x="100422" y="69647"/>
                    <a:pt x="100145" y="70479"/>
                  </a:cubicBezTo>
                  <a:lnTo>
                    <a:pt x="92548" y="69481"/>
                  </a:lnTo>
                  <a:lnTo>
                    <a:pt x="111513" y="49352"/>
                  </a:lnTo>
                  <a:close/>
                  <a:moveTo>
                    <a:pt x="105191" y="61496"/>
                  </a:moveTo>
                  <a:lnTo>
                    <a:pt x="105191" y="61551"/>
                  </a:lnTo>
                  <a:cubicBezTo>
                    <a:pt x="107853" y="64601"/>
                    <a:pt x="109905" y="68095"/>
                    <a:pt x="111235" y="71921"/>
                  </a:cubicBezTo>
                  <a:lnTo>
                    <a:pt x="100478" y="70534"/>
                  </a:lnTo>
                  <a:cubicBezTo>
                    <a:pt x="100755" y="69814"/>
                    <a:pt x="102419" y="66597"/>
                    <a:pt x="105191" y="61496"/>
                  </a:cubicBezTo>
                  <a:close/>
                  <a:moveTo>
                    <a:pt x="57193" y="62758"/>
                  </a:moveTo>
                  <a:cubicBezTo>
                    <a:pt x="59513" y="67177"/>
                    <a:pt x="61552" y="71091"/>
                    <a:pt x="61828" y="71643"/>
                  </a:cubicBezTo>
                  <a:lnTo>
                    <a:pt x="51736" y="73251"/>
                  </a:lnTo>
                  <a:cubicBezTo>
                    <a:pt x="52896" y="69442"/>
                    <a:pt x="54714" y="65908"/>
                    <a:pt x="57193" y="62758"/>
                  </a:cubicBezTo>
                  <a:close/>
                  <a:moveTo>
                    <a:pt x="112622" y="48021"/>
                  </a:moveTo>
                  <a:cubicBezTo>
                    <a:pt x="120108" y="54897"/>
                    <a:pt x="125154" y="64047"/>
                    <a:pt x="126873" y="74028"/>
                  </a:cubicBezTo>
                  <a:lnTo>
                    <a:pt x="113232" y="72253"/>
                  </a:lnTo>
                  <a:cubicBezTo>
                    <a:pt x="111845" y="67595"/>
                    <a:pt x="109405" y="63381"/>
                    <a:pt x="106134" y="59777"/>
                  </a:cubicBezTo>
                  <a:cubicBezTo>
                    <a:pt x="107908" y="56561"/>
                    <a:pt x="110071" y="52679"/>
                    <a:pt x="112511" y="48298"/>
                  </a:cubicBezTo>
                  <a:lnTo>
                    <a:pt x="112511" y="48243"/>
                  </a:lnTo>
                  <a:lnTo>
                    <a:pt x="112622" y="48021"/>
                  </a:lnTo>
                  <a:close/>
                  <a:moveTo>
                    <a:pt x="49851" y="48853"/>
                  </a:moveTo>
                  <a:cubicBezTo>
                    <a:pt x="50905" y="50627"/>
                    <a:pt x="53622" y="55895"/>
                    <a:pt x="56228" y="60886"/>
                  </a:cubicBezTo>
                  <a:cubicBezTo>
                    <a:pt x="53178" y="64601"/>
                    <a:pt x="50960" y="68926"/>
                    <a:pt x="49740" y="73584"/>
                  </a:cubicBezTo>
                  <a:lnTo>
                    <a:pt x="36210" y="75691"/>
                  </a:lnTo>
                  <a:cubicBezTo>
                    <a:pt x="37596" y="65488"/>
                    <a:pt x="42421" y="56006"/>
                    <a:pt x="49851" y="48853"/>
                  </a:cubicBezTo>
                  <a:close/>
                  <a:moveTo>
                    <a:pt x="81735" y="6100"/>
                  </a:moveTo>
                  <a:cubicBezTo>
                    <a:pt x="122104" y="6156"/>
                    <a:pt x="155430" y="37763"/>
                    <a:pt x="157537" y="78076"/>
                  </a:cubicBezTo>
                  <a:lnTo>
                    <a:pt x="127649" y="74139"/>
                  </a:lnTo>
                  <a:cubicBezTo>
                    <a:pt x="125930" y="63825"/>
                    <a:pt x="120773" y="54454"/>
                    <a:pt x="113065" y="47411"/>
                  </a:cubicBezTo>
                  <a:lnTo>
                    <a:pt x="113287" y="47134"/>
                  </a:lnTo>
                  <a:lnTo>
                    <a:pt x="113287" y="47134"/>
                  </a:lnTo>
                  <a:lnTo>
                    <a:pt x="113010" y="47356"/>
                  </a:lnTo>
                  <a:cubicBezTo>
                    <a:pt x="105579" y="40646"/>
                    <a:pt x="96208" y="36487"/>
                    <a:pt x="86282" y="35489"/>
                  </a:cubicBezTo>
                  <a:lnTo>
                    <a:pt x="81125" y="6100"/>
                  </a:lnTo>
                  <a:close/>
                  <a:moveTo>
                    <a:pt x="81680" y="2440"/>
                  </a:moveTo>
                  <a:cubicBezTo>
                    <a:pt x="82844" y="2440"/>
                    <a:pt x="84009" y="2440"/>
                    <a:pt x="85173" y="2496"/>
                  </a:cubicBezTo>
                  <a:lnTo>
                    <a:pt x="85562" y="2496"/>
                  </a:lnTo>
                  <a:cubicBezTo>
                    <a:pt x="87003" y="2551"/>
                    <a:pt x="88445" y="2662"/>
                    <a:pt x="89887" y="2828"/>
                  </a:cubicBezTo>
                  <a:lnTo>
                    <a:pt x="90330" y="2884"/>
                  </a:lnTo>
                  <a:cubicBezTo>
                    <a:pt x="91772" y="3050"/>
                    <a:pt x="93214" y="3217"/>
                    <a:pt x="94600" y="3438"/>
                  </a:cubicBezTo>
                  <a:lnTo>
                    <a:pt x="94988" y="3494"/>
                  </a:lnTo>
                  <a:cubicBezTo>
                    <a:pt x="96430" y="3771"/>
                    <a:pt x="97872" y="4048"/>
                    <a:pt x="99258" y="4381"/>
                  </a:cubicBezTo>
                  <a:lnTo>
                    <a:pt x="99646" y="4437"/>
                  </a:lnTo>
                  <a:cubicBezTo>
                    <a:pt x="101088" y="4769"/>
                    <a:pt x="102474" y="5157"/>
                    <a:pt x="103805" y="5546"/>
                  </a:cubicBezTo>
                  <a:lnTo>
                    <a:pt x="104249" y="5656"/>
                  </a:lnTo>
                  <a:cubicBezTo>
                    <a:pt x="105635" y="6045"/>
                    <a:pt x="107021" y="6488"/>
                    <a:pt x="108352" y="6987"/>
                  </a:cubicBezTo>
                  <a:lnTo>
                    <a:pt x="108740" y="7154"/>
                  </a:lnTo>
                  <a:cubicBezTo>
                    <a:pt x="110126" y="7653"/>
                    <a:pt x="111457" y="8152"/>
                    <a:pt x="112788" y="8706"/>
                  </a:cubicBezTo>
                  <a:lnTo>
                    <a:pt x="113176" y="8873"/>
                  </a:lnTo>
                  <a:cubicBezTo>
                    <a:pt x="114452" y="9483"/>
                    <a:pt x="115782" y="10093"/>
                    <a:pt x="117058" y="10703"/>
                  </a:cubicBezTo>
                  <a:lnTo>
                    <a:pt x="117446" y="10869"/>
                  </a:lnTo>
                  <a:cubicBezTo>
                    <a:pt x="118721" y="11534"/>
                    <a:pt x="119997" y="12255"/>
                    <a:pt x="121272" y="12976"/>
                  </a:cubicBezTo>
                  <a:lnTo>
                    <a:pt x="121605" y="13198"/>
                  </a:lnTo>
                  <a:cubicBezTo>
                    <a:pt x="122880" y="13863"/>
                    <a:pt x="124100" y="14695"/>
                    <a:pt x="125320" y="15471"/>
                  </a:cubicBezTo>
                  <a:lnTo>
                    <a:pt x="125653" y="15693"/>
                  </a:lnTo>
                  <a:cubicBezTo>
                    <a:pt x="126873" y="16469"/>
                    <a:pt x="128037" y="17301"/>
                    <a:pt x="129201" y="18188"/>
                  </a:cubicBezTo>
                  <a:lnTo>
                    <a:pt x="129534" y="18410"/>
                  </a:lnTo>
                  <a:cubicBezTo>
                    <a:pt x="130643" y="19297"/>
                    <a:pt x="131808" y="20185"/>
                    <a:pt x="132917" y="21127"/>
                  </a:cubicBezTo>
                  <a:lnTo>
                    <a:pt x="133194" y="21405"/>
                  </a:lnTo>
                  <a:cubicBezTo>
                    <a:pt x="134303" y="22347"/>
                    <a:pt x="135357" y="23290"/>
                    <a:pt x="136410" y="24288"/>
                  </a:cubicBezTo>
                  <a:lnTo>
                    <a:pt x="136743" y="24565"/>
                  </a:lnTo>
                  <a:cubicBezTo>
                    <a:pt x="137796" y="25563"/>
                    <a:pt x="138795" y="26617"/>
                    <a:pt x="139793" y="27671"/>
                  </a:cubicBezTo>
                  <a:cubicBezTo>
                    <a:pt x="139904" y="27726"/>
                    <a:pt x="139959" y="27837"/>
                    <a:pt x="140070" y="27948"/>
                  </a:cubicBezTo>
                  <a:lnTo>
                    <a:pt x="140125" y="27892"/>
                  </a:lnTo>
                  <a:cubicBezTo>
                    <a:pt x="141068" y="28946"/>
                    <a:pt x="142066" y="30055"/>
                    <a:pt x="142953" y="31164"/>
                  </a:cubicBezTo>
                  <a:cubicBezTo>
                    <a:pt x="143064" y="31275"/>
                    <a:pt x="143120" y="31386"/>
                    <a:pt x="143231" y="31497"/>
                  </a:cubicBezTo>
                  <a:cubicBezTo>
                    <a:pt x="144173" y="32606"/>
                    <a:pt x="145061" y="33715"/>
                    <a:pt x="145892" y="34879"/>
                  </a:cubicBezTo>
                  <a:lnTo>
                    <a:pt x="146336" y="35545"/>
                  </a:lnTo>
                  <a:cubicBezTo>
                    <a:pt x="147223" y="36709"/>
                    <a:pt x="147999" y="37929"/>
                    <a:pt x="148776" y="39094"/>
                  </a:cubicBezTo>
                  <a:lnTo>
                    <a:pt x="148998" y="39482"/>
                  </a:lnTo>
                  <a:cubicBezTo>
                    <a:pt x="149774" y="40702"/>
                    <a:pt x="150550" y="41922"/>
                    <a:pt x="151216" y="43197"/>
                  </a:cubicBezTo>
                  <a:lnTo>
                    <a:pt x="151437" y="43530"/>
                  </a:lnTo>
                  <a:cubicBezTo>
                    <a:pt x="152158" y="44805"/>
                    <a:pt x="152824" y="46080"/>
                    <a:pt x="153434" y="47411"/>
                  </a:cubicBezTo>
                  <a:cubicBezTo>
                    <a:pt x="153489" y="47522"/>
                    <a:pt x="153545" y="47633"/>
                    <a:pt x="153600" y="47744"/>
                  </a:cubicBezTo>
                  <a:cubicBezTo>
                    <a:pt x="154210" y="49075"/>
                    <a:pt x="154820" y="50406"/>
                    <a:pt x="155374" y="51736"/>
                  </a:cubicBezTo>
                  <a:cubicBezTo>
                    <a:pt x="155430" y="51847"/>
                    <a:pt x="155485" y="51958"/>
                    <a:pt x="155541" y="52125"/>
                  </a:cubicBezTo>
                  <a:cubicBezTo>
                    <a:pt x="156040" y="53455"/>
                    <a:pt x="156594" y="54786"/>
                    <a:pt x="157038" y="56173"/>
                  </a:cubicBezTo>
                  <a:cubicBezTo>
                    <a:pt x="157093" y="56283"/>
                    <a:pt x="157149" y="56450"/>
                    <a:pt x="157204" y="56561"/>
                  </a:cubicBezTo>
                  <a:cubicBezTo>
                    <a:pt x="157648" y="57947"/>
                    <a:pt x="158036" y="59333"/>
                    <a:pt x="158424" y="60720"/>
                  </a:cubicBezTo>
                  <a:cubicBezTo>
                    <a:pt x="158480" y="60830"/>
                    <a:pt x="158535" y="60997"/>
                    <a:pt x="158591" y="61108"/>
                  </a:cubicBezTo>
                  <a:cubicBezTo>
                    <a:pt x="158923" y="62494"/>
                    <a:pt x="159311" y="63880"/>
                    <a:pt x="159589" y="65322"/>
                  </a:cubicBezTo>
                  <a:cubicBezTo>
                    <a:pt x="159589" y="65433"/>
                    <a:pt x="159644" y="65599"/>
                    <a:pt x="159700" y="65710"/>
                  </a:cubicBezTo>
                  <a:cubicBezTo>
                    <a:pt x="159977" y="67096"/>
                    <a:pt x="160199" y="68538"/>
                    <a:pt x="160476" y="69980"/>
                  </a:cubicBezTo>
                  <a:cubicBezTo>
                    <a:pt x="160476" y="70146"/>
                    <a:pt x="160476" y="70257"/>
                    <a:pt x="160531" y="70368"/>
                  </a:cubicBezTo>
                  <a:cubicBezTo>
                    <a:pt x="160698" y="71810"/>
                    <a:pt x="160864" y="73251"/>
                    <a:pt x="161030" y="74693"/>
                  </a:cubicBezTo>
                  <a:lnTo>
                    <a:pt x="161030" y="75081"/>
                  </a:lnTo>
                  <a:cubicBezTo>
                    <a:pt x="161141" y="76246"/>
                    <a:pt x="161252" y="77410"/>
                    <a:pt x="161252" y="78519"/>
                  </a:cubicBezTo>
                  <a:lnTo>
                    <a:pt x="158258" y="78131"/>
                  </a:lnTo>
                  <a:cubicBezTo>
                    <a:pt x="158202" y="77189"/>
                    <a:pt x="158147" y="76301"/>
                    <a:pt x="158092" y="75359"/>
                  </a:cubicBezTo>
                  <a:lnTo>
                    <a:pt x="158036" y="74970"/>
                  </a:lnTo>
                  <a:cubicBezTo>
                    <a:pt x="157925" y="73584"/>
                    <a:pt x="157759" y="72198"/>
                    <a:pt x="157537" y="70812"/>
                  </a:cubicBezTo>
                  <a:lnTo>
                    <a:pt x="157482" y="70423"/>
                  </a:lnTo>
                  <a:cubicBezTo>
                    <a:pt x="157260" y="69037"/>
                    <a:pt x="157038" y="67706"/>
                    <a:pt x="156761" y="66320"/>
                  </a:cubicBezTo>
                  <a:cubicBezTo>
                    <a:pt x="156761" y="66209"/>
                    <a:pt x="156705" y="66043"/>
                    <a:pt x="156650" y="65932"/>
                  </a:cubicBezTo>
                  <a:cubicBezTo>
                    <a:pt x="156373" y="64546"/>
                    <a:pt x="156040" y="63215"/>
                    <a:pt x="155707" y="61884"/>
                  </a:cubicBezTo>
                  <a:cubicBezTo>
                    <a:pt x="155652" y="61773"/>
                    <a:pt x="155596" y="61607"/>
                    <a:pt x="155596" y="61496"/>
                  </a:cubicBezTo>
                  <a:cubicBezTo>
                    <a:pt x="155208" y="60165"/>
                    <a:pt x="154820" y="58834"/>
                    <a:pt x="154376" y="57503"/>
                  </a:cubicBezTo>
                  <a:cubicBezTo>
                    <a:pt x="154321" y="57392"/>
                    <a:pt x="154265" y="57282"/>
                    <a:pt x="154210" y="57115"/>
                  </a:cubicBezTo>
                  <a:cubicBezTo>
                    <a:pt x="153766" y="55840"/>
                    <a:pt x="153267" y="54509"/>
                    <a:pt x="152768" y="53234"/>
                  </a:cubicBezTo>
                  <a:cubicBezTo>
                    <a:pt x="152713" y="53123"/>
                    <a:pt x="152657" y="53012"/>
                    <a:pt x="152602" y="52845"/>
                  </a:cubicBezTo>
                  <a:cubicBezTo>
                    <a:pt x="152103" y="51570"/>
                    <a:pt x="151493" y="50295"/>
                    <a:pt x="150938" y="49075"/>
                  </a:cubicBezTo>
                  <a:lnTo>
                    <a:pt x="150717" y="48687"/>
                  </a:lnTo>
                  <a:cubicBezTo>
                    <a:pt x="150107" y="47467"/>
                    <a:pt x="149497" y="46247"/>
                    <a:pt x="148831" y="45027"/>
                  </a:cubicBezTo>
                  <a:cubicBezTo>
                    <a:pt x="148776" y="44916"/>
                    <a:pt x="148720" y="44750"/>
                    <a:pt x="148609" y="44639"/>
                  </a:cubicBezTo>
                  <a:cubicBezTo>
                    <a:pt x="147944" y="43419"/>
                    <a:pt x="147223" y="42254"/>
                    <a:pt x="146502" y="41090"/>
                  </a:cubicBezTo>
                  <a:cubicBezTo>
                    <a:pt x="146447" y="40979"/>
                    <a:pt x="146336" y="40868"/>
                    <a:pt x="146280" y="40757"/>
                  </a:cubicBezTo>
                  <a:cubicBezTo>
                    <a:pt x="145560" y="39593"/>
                    <a:pt x="144728" y="38428"/>
                    <a:pt x="143951" y="37319"/>
                  </a:cubicBezTo>
                  <a:lnTo>
                    <a:pt x="143508" y="36654"/>
                  </a:lnTo>
                  <a:cubicBezTo>
                    <a:pt x="142676" y="35545"/>
                    <a:pt x="141789" y="34491"/>
                    <a:pt x="140957" y="33382"/>
                  </a:cubicBezTo>
                  <a:lnTo>
                    <a:pt x="140680" y="33105"/>
                  </a:lnTo>
                  <a:cubicBezTo>
                    <a:pt x="139793" y="31996"/>
                    <a:pt x="138850" y="30998"/>
                    <a:pt x="137907" y="29944"/>
                  </a:cubicBezTo>
                  <a:lnTo>
                    <a:pt x="137630" y="29667"/>
                  </a:lnTo>
                  <a:cubicBezTo>
                    <a:pt x="136687" y="28669"/>
                    <a:pt x="135689" y="27671"/>
                    <a:pt x="134691" y="26728"/>
                  </a:cubicBezTo>
                  <a:lnTo>
                    <a:pt x="134414" y="26395"/>
                  </a:lnTo>
                  <a:cubicBezTo>
                    <a:pt x="133416" y="25453"/>
                    <a:pt x="132362" y="24565"/>
                    <a:pt x="131309" y="23623"/>
                  </a:cubicBezTo>
                  <a:lnTo>
                    <a:pt x="130976" y="23401"/>
                  </a:lnTo>
                  <a:cubicBezTo>
                    <a:pt x="129922" y="22514"/>
                    <a:pt x="128869" y="21626"/>
                    <a:pt x="127760" y="20795"/>
                  </a:cubicBezTo>
                  <a:lnTo>
                    <a:pt x="127427" y="20517"/>
                  </a:lnTo>
                  <a:cubicBezTo>
                    <a:pt x="126318" y="19686"/>
                    <a:pt x="125154" y="18909"/>
                    <a:pt x="124045" y="18133"/>
                  </a:cubicBezTo>
                  <a:lnTo>
                    <a:pt x="123656" y="17911"/>
                  </a:lnTo>
                  <a:cubicBezTo>
                    <a:pt x="122492" y="17190"/>
                    <a:pt x="121327" y="16414"/>
                    <a:pt x="120163" y="15749"/>
                  </a:cubicBezTo>
                  <a:lnTo>
                    <a:pt x="119775" y="15527"/>
                  </a:lnTo>
                  <a:cubicBezTo>
                    <a:pt x="118610" y="14861"/>
                    <a:pt x="117390" y="14196"/>
                    <a:pt x="116115" y="13586"/>
                  </a:cubicBezTo>
                  <a:lnTo>
                    <a:pt x="115782" y="13364"/>
                  </a:lnTo>
                  <a:cubicBezTo>
                    <a:pt x="114507" y="12754"/>
                    <a:pt x="113287" y="12200"/>
                    <a:pt x="112012" y="11645"/>
                  </a:cubicBezTo>
                  <a:cubicBezTo>
                    <a:pt x="111845" y="11590"/>
                    <a:pt x="111734" y="11534"/>
                    <a:pt x="111624" y="11479"/>
                  </a:cubicBezTo>
                  <a:cubicBezTo>
                    <a:pt x="110348" y="10924"/>
                    <a:pt x="109073" y="10425"/>
                    <a:pt x="107742" y="9926"/>
                  </a:cubicBezTo>
                  <a:lnTo>
                    <a:pt x="107354" y="9815"/>
                  </a:lnTo>
                  <a:cubicBezTo>
                    <a:pt x="106078" y="9316"/>
                    <a:pt x="104748" y="8928"/>
                    <a:pt x="103417" y="8540"/>
                  </a:cubicBezTo>
                  <a:lnTo>
                    <a:pt x="103029" y="8374"/>
                  </a:lnTo>
                  <a:cubicBezTo>
                    <a:pt x="101698" y="8041"/>
                    <a:pt x="100367" y="7653"/>
                    <a:pt x="98981" y="7375"/>
                  </a:cubicBezTo>
                  <a:lnTo>
                    <a:pt x="98593" y="7265"/>
                  </a:lnTo>
                  <a:cubicBezTo>
                    <a:pt x="97262" y="6932"/>
                    <a:pt x="95875" y="6710"/>
                    <a:pt x="94545" y="6433"/>
                  </a:cubicBezTo>
                  <a:lnTo>
                    <a:pt x="94101" y="6377"/>
                  </a:lnTo>
                  <a:cubicBezTo>
                    <a:pt x="92770" y="6156"/>
                    <a:pt x="91384" y="5989"/>
                    <a:pt x="89998" y="5823"/>
                  </a:cubicBezTo>
                  <a:lnTo>
                    <a:pt x="89609" y="5767"/>
                  </a:lnTo>
                  <a:cubicBezTo>
                    <a:pt x="88223" y="5656"/>
                    <a:pt x="86837" y="5546"/>
                    <a:pt x="85451" y="5490"/>
                  </a:cubicBezTo>
                  <a:lnTo>
                    <a:pt x="85007" y="5490"/>
                  </a:lnTo>
                  <a:cubicBezTo>
                    <a:pt x="83898" y="5435"/>
                    <a:pt x="82789" y="5379"/>
                    <a:pt x="81680" y="5379"/>
                  </a:cubicBezTo>
                  <a:lnTo>
                    <a:pt x="80959" y="5379"/>
                  </a:lnTo>
                  <a:lnTo>
                    <a:pt x="80848" y="4658"/>
                  </a:lnTo>
                  <a:lnTo>
                    <a:pt x="80460" y="2440"/>
                  </a:lnTo>
                  <a:close/>
                  <a:moveTo>
                    <a:pt x="79296" y="6156"/>
                  </a:moveTo>
                  <a:lnTo>
                    <a:pt x="75359" y="35711"/>
                  </a:lnTo>
                  <a:cubicBezTo>
                    <a:pt x="54564" y="38594"/>
                    <a:pt x="38262" y="55008"/>
                    <a:pt x="35545" y="75858"/>
                  </a:cubicBezTo>
                  <a:lnTo>
                    <a:pt x="5823" y="80571"/>
                  </a:lnTo>
                  <a:lnTo>
                    <a:pt x="5823" y="80571"/>
                  </a:lnTo>
                  <a:cubicBezTo>
                    <a:pt x="6599" y="40203"/>
                    <a:pt x="38872" y="7486"/>
                    <a:pt x="79296" y="6156"/>
                  </a:cubicBezTo>
                  <a:close/>
                  <a:moveTo>
                    <a:pt x="79739" y="2496"/>
                  </a:moveTo>
                  <a:lnTo>
                    <a:pt x="79351" y="5490"/>
                  </a:lnTo>
                  <a:cubicBezTo>
                    <a:pt x="78353" y="5490"/>
                    <a:pt x="77299" y="5546"/>
                    <a:pt x="76301" y="5656"/>
                  </a:cubicBezTo>
                  <a:lnTo>
                    <a:pt x="75913" y="5656"/>
                  </a:lnTo>
                  <a:cubicBezTo>
                    <a:pt x="74527" y="5767"/>
                    <a:pt x="73140" y="5878"/>
                    <a:pt x="71754" y="6045"/>
                  </a:cubicBezTo>
                  <a:lnTo>
                    <a:pt x="71311" y="6100"/>
                  </a:lnTo>
                  <a:cubicBezTo>
                    <a:pt x="69924" y="6322"/>
                    <a:pt x="68593" y="6544"/>
                    <a:pt x="67207" y="6821"/>
                  </a:cubicBezTo>
                  <a:lnTo>
                    <a:pt x="66819" y="6876"/>
                  </a:lnTo>
                  <a:cubicBezTo>
                    <a:pt x="65433" y="7154"/>
                    <a:pt x="64102" y="7486"/>
                    <a:pt x="62771" y="7819"/>
                  </a:cubicBezTo>
                  <a:lnTo>
                    <a:pt x="62383" y="7930"/>
                  </a:lnTo>
                  <a:cubicBezTo>
                    <a:pt x="61052" y="8263"/>
                    <a:pt x="59721" y="8651"/>
                    <a:pt x="58390" y="9094"/>
                  </a:cubicBezTo>
                  <a:lnTo>
                    <a:pt x="57670" y="9316"/>
                  </a:lnTo>
                  <a:cubicBezTo>
                    <a:pt x="56339" y="9760"/>
                    <a:pt x="55008" y="10203"/>
                    <a:pt x="53733" y="10703"/>
                  </a:cubicBezTo>
                  <a:lnTo>
                    <a:pt x="53344" y="10869"/>
                  </a:lnTo>
                  <a:cubicBezTo>
                    <a:pt x="52069" y="11368"/>
                    <a:pt x="50794" y="11922"/>
                    <a:pt x="49518" y="12477"/>
                  </a:cubicBezTo>
                  <a:lnTo>
                    <a:pt x="49186" y="12699"/>
                  </a:lnTo>
                  <a:cubicBezTo>
                    <a:pt x="47910" y="13253"/>
                    <a:pt x="46690" y="13863"/>
                    <a:pt x="45470" y="14473"/>
                  </a:cubicBezTo>
                  <a:lnTo>
                    <a:pt x="45082" y="14695"/>
                  </a:lnTo>
                  <a:cubicBezTo>
                    <a:pt x="43918" y="15360"/>
                    <a:pt x="42698" y="16081"/>
                    <a:pt x="41533" y="16802"/>
                  </a:cubicBezTo>
                  <a:lnTo>
                    <a:pt x="41145" y="17024"/>
                  </a:lnTo>
                  <a:cubicBezTo>
                    <a:pt x="39981" y="17745"/>
                    <a:pt x="38816" y="18466"/>
                    <a:pt x="37707" y="19297"/>
                  </a:cubicBezTo>
                  <a:lnTo>
                    <a:pt x="37375" y="19519"/>
                  </a:lnTo>
                  <a:cubicBezTo>
                    <a:pt x="36210" y="20351"/>
                    <a:pt x="35156" y="21183"/>
                    <a:pt x="34047" y="22015"/>
                  </a:cubicBezTo>
                  <a:lnTo>
                    <a:pt x="33715" y="22292"/>
                  </a:lnTo>
                  <a:cubicBezTo>
                    <a:pt x="32661" y="23179"/>
                    <a:pt x="31608" y="24066"/>
                    <a:pt x="30554" y="24954"/>
                  </a:cubicBezTo>
                  <a:lnTo>
                    <a:pt x="30277" y="25231"/>
                  </a:lnTo>
                  <a:cubicBezTo>
                    <a:pt x="29223" y="26173"/>
                    <a:pt x="28225" y="27116"/>
                    <a:pt x="27282" y="28114"/>
                  </a:cubicBezTo>
                  <a:lnTo>
                    <a:pt x="26950" y="28447"/>
                  </a:lnTo>
                  <a:cubicBezTo>
                    <a:pt x="26007" y="29390"/>
                    <a:pt x="25064" y="30443"/>
                    <a:pt x="24122" y="31497"/>
                  </a:cubicBezTo>
                  <a:lnTo>
                    <a:pt x="23844" y="31774"/>
                  </a:lnTo>
                  <a:cubicBezTo>
                    <a:pt x="22957" y="32828"/>
                    <a:pt x="22070" y="33881"/>
                    <a:pt x="21238" y="34990"/>
                  </a:cubicBezTo>
                  <a:lnTo>
                    <a:pt x="20961" y="35323"/>
                  </a:lnTo>
                  <a:cubicBezTo>
                    <a:pt x="20129" y="36432"/>
                    <a:pt x="19297" y="37541"/>
                    <a:pt x="18521" y="38650"/>
                  </a:cubicBezTo>
                  <a:lnTo>
                    <a:pt x="18299" y="39038"/>
                  </a:lnTo>
                  <a:cubicBezTo>
                    <a:pt x="17523" y="40147"/>
                    <a:pt x="16747" y="41312"/>
                    <a:pt x="16026" y="42476"/>
                  </a:cubicBezTo>
                  <a:lnTo>
                    <a:pt x="15860" y="42809"/>
                  </a:lnTo>
                  <a:cubicBezTo>
                    <a:pt x="15139" y="44029"/>
                    <a:pt x="14473" y="45249"/>
                    <a:pt x="13808" y="46469"/>
                  </a:cubicBezTo>
                  <a:lnTo>
                    <a:pt x="13641" y="46801"/>
                  </a:lnTo>
                  <a:cubicBezTo>
                    <a:pt x="12976" y="48077"/>
                    <a:pt x="12366" y="49297"/>
                    <a:pt x="11812" y="50572"/>
                  </a:cubicBezTo>
                  <a:cubicBezTo>
                    <a:pt x="11756" y="50683"/>
                    <a:pt x="11701" y="50794"/>
                    <a:pt x="11645" y="50960"/>
                  </a:cubicBezTo>
                  <a:cubicBezTo>
                    <a:pt x="11091" y="52180"/>
                    <a:pt x="10536" y="53455"/>
                    <a:pt x="10037" y="54786"/>
                  </a:cubicBezTo>
                  <a:lnTo>
                    <a:pt x="9926" y="55174"/>
                  </a:lnTo>
                  <a:cubicBezTo>
                    <a:pt x="9427" y="56450"/>
                    <a:pt x="8984" y="57781"/>
                    <a:pt x="8540" y="59111"/>
                  </a:cubicBezTo>
                  <a:lnTo>
                    <a:pt x="8374" y="59500"/>
                  </a:lnTo>
                  <a:cubicBezTo>
                    <a:pt x="7985" y="60830"/>
                    <a:pt x="7653" y="62161"/>
                    <a:pt x="7265" y="63492"/>
                  </a:cubicBezTo>
                  <a:cubicBezTo>
                    <a:pt x="7265" y="63603"/>
                    <a:pt x="7209" y="63769"/>
                    <a:pt x="7209" y="63880"/>
                  </a:cubicBezTo>
                  <a:cubicBezTo>
                    <a:pt x="6876" y="65211"/>
                    <a:pt x="6599" y="66597"/>
                    <a:pt x="6322" y="67928"/>
                  </a:cubicBezTo>
                  <a:lnTo>
                    <a:pt x="6266" y="68372"/>
                  </a:lnTo>
                  <a:cubicBezTo>
                    <a:pt x="5989" y="69703"/>
                    <a:pt x="5823" y="71089"/>
                    <a:pt x="5601" y="72475"/>
                  </a:cubicBezTo>
                  <a:cubicBezTo>
                    <a:pt x="5601" y="72586"/>
                    <a:pt x="5601" y="72752"/>
                    <a:pt x="5601" y="72863"/>
                  </a:cubicBezTo>
                  <a:cubicBezTo>
                    <a:pt x="5435" y="74250"/>
                    <a:pt x="5268" y="75636"/>
                    <a:pt x="5213" y="77022"/>
                  </a:cubicBezTo>
                  <a:lnTo>
                    <a:pt x="5213" y="77466"/>
                  </a:lnTo>
                  <a:cubicBezTo>
                    <a:pt x="5157" y="78519"/>
                    <a:pt x="5102" y="79573"/>
                    <a:pt x="5047" y="80626"/>
                  </a:cubicBezTo>
                  <a:lnTo>
                    <a:pt x="2052" y="81126"/>
                  </a:lnTo>
                  <a:cubicBezTo>
                    <a:pt x="2108" y="79850"/>
                    <a:pt x="2163" y="78575"/>
                    <a:pt x="2219" y="77244"/>
                  </a:cubicBezTo>
                  <a:lnTo>
                    <a:pt x="2219" y="76856"/>
                  </a:lnTo>
                  <a:cubicBezTo>
                    <a:pt x="2329" y="75414"/>
                    <a:pt x="2440" y="73972"/>
                    <a:pt x="2607" y="72531"/>
                  </a:cubicBezTo>
                  <a:cubicBezTo>
                    <a:pt x="2607" y="72420"/>
                    <a:pt x="2607" y="72253"/>
                    <a:pt x="2662" y="72142"/>
                  </a:cubicBezTo>
                  <a:cubicBezTo>
                    <a:pt x="2829" y="70701"/>
                    <a:pt x="3050" y="69259"/>
                    <a:pt x="3328" y="67873"/>
                  </a:cubicBezTo>
                  <a:lnTo>
                    <a:pt x="3383" y="67429"/>
                  </a:lnTo>
                  <a:cubicBezTo>
                    <a:pt x="3660" y="66043"/>
                    <a:pt x="3938" y="64601"/>
                    <a:pt x="4326" y="63215"/>
                  </a:cubicBezTo>
                  <a:cubicBezTo>
                    <a:pt x="4326" y="63048"/>
                    <a:pt x="4381" y="62938"/>
                    <a:pt x="4381" y="62827"/>
                  </a:cubicBezTo>
                  <a:cubicBezTo>
                    <a:pt x="4769" y="61440"/>
                    <a:pt x="5157" y="60054"/>
                    <a:pt x="5546" y="58668"/>
                  </a:cubicBezTo>
                  <a:cubicBezTo>
                    <a:pt x="5601" y="58501"/>
                    <a:pt x="5657" y="58391"/>
                    <a:pt x="5657" y="58280"/>
                  </a:cubicBezTo>
                  <a:cubicBezTo>
                    <a:pt x="6100" y="56893"/>
                    <a:pt x="6599" y="55507"/>
                    <a:pt x="7043" y="54176"/>
                  </a:cubicBezTo>
                  <a:lnTo>
                    <a:pt x="7209" y="53788"/>
                  </a:lnTo>
                  <a:cubicBezTo>
                    <a:pt x="7708" y="52402"/>
                    <a:pt x="8263" y="51071"/>
                    <a:pt x="8873" y="49796"/>
                  </a:cubicBezTo>
                  <a:lnTo>
                    <a:pt x="9039" y="49407"/>
                  </a:lnTo>
                  <a:cubicBezTo>
                    <a:pt x="9594" y="48077"/>
                    <a:pt x="10259" y="46746"/>
                    <a:pt x="10924" y="45470"/>
                  </a:cubicBezTo>
                  <a:cubicBezTo>
                    <a:pt x="10980" y="45360"/>
                    <a:pt x="11035" y="45249"/>
                    <a:pt x="11091" y="45138"/>
                  </a:cubicBezTo>
                  <a:cubicBezTo>
                    <a:pt x="11812" y="43862"/>
                    <a:pt x="12477" y="42587"/>
                    <a:pt x="13198" y="41367"/>
                  </a:cubicBezTo>
                  <a:lnTo>
                    <a:pt x="13420" y="40979"/>
                  </a:lnTo>
                  <a:cubicBezTo>
                    <a:pt x="14141" y="39759"/>
                    <a:pt x="14917" y="38539"/>
                    <a:pt x="15749" y="37375"/>
                  </a:cubicBezTo>
                  <a:lnTo>
                    <a:pt x="15970" y="36986"/>
                  </a:lnTo>
                  <a:cubicBezTo>
                    <a:pt x="16802" y="35822"/>
                    <a:pt x="17634" y="34657"/>
                    <a:pt x="18521" y="33493"/>
                  </a:cubicBezTo>
                  <a:lnTo>
                    <a:pt x="18798" y="33160"/>
                  </a:lnTo>
                  <a:cubicBezTo>
                    <a:pt x="19741" y="32051"/>
                    <a:pt x="20684" y="30887"/>
                    <a:pt x="21626" y="29833"/>
                  </a:cubicBezTo>
                  <a:lnTo>
                    <a:pt x="21904" y="29500"/>
                  </a:lnTo>
                  <a:cubicBezTo>
                    <a:pt x="22846" y="28447"/>
                    <a:pt x="23844" y="27393"/>
                    <a:pt x="24843" y="26340"/>
                  </a:cubicBezTo>
                  <a:lnTo>
                    <a:pt x="25120" y="26063"/>
                  </a:lnTo>
                  <a:cubicBezTo>
                    <a:pt x="26173" y="25009"/>
                    <a:pt x="27227" y="24011"/>
                    <a:pt x="28281" y="23068"/>
                  </a:cubicBezTo>
                  <a:cubicBezTo>
                    <a:pt x="28336" y="22957"/>
                    <a:pt x="28447" y="22846"/>
                    <a:pt x="28558" y="22791"/>
                  </a:cubicBezTo>
                  <a:cubicBezTo>
                    <a:pt x="29667" y="21793"/>
                    <a:pt x="30720" y="20906"/>
                    <a:pt x="31885" y="20018"/>
                  </a:cubicBezTo>
                  <a:lnTo>
                    <a:pt x="32218" y="19741"/>
                  </a:lnTo>
                  <a:cubicBezTo>
                    <a:pt x="33327" y="18854"/>
                    <a:pt x="34491" y="17967"/>
                    <a:pt x="35656" y="17135"/>
                  </a:cubicBezTo>
                  <a:lnTo>
                    <a:pt x="35988" y="16913"/>
                  </a:lnTo>
                  <a:cubicBezTo>
                    <a:pt x="37208" y="16081"/>
                    <a:pt x="38373" y="15250"/>
                    <a:pt x="39593" y="14473"/>
                  </a:cubicBezTo>
                  <a:lnTo>
                    <a:pt x="39981" y="14251"/>
                  </a:lnTo>
                  <a:cubicBezTo>
                    <a:pt x="41201" y="13531"/>
                    <a:pt x="42421" y="12810"/>
                    <a:pt x="43696" y="12089"/>
                  </a:cubicBezTo>
                  <a:lnTo>
                    <a:pt x="44084" y="11922"/>
                  </a:lnTo>
                  <a:cubicBezTo>
                    <a:pt x="45359" y="11202"/>
                    <a:pt x="46635" y="10592"/>
                    <a:pt x="47910" y="9982"/>
                  </a:cubicBezTo>
                  <a:lnTo>
                    <a:pt x="48298" y="9760"/>
                  </a:lnTo>
                  <a:cubicBezTo>
                    <a:pt x="49629" y="9150"/>
                    <a:pt x="50960" y="8595"/>
                    <a:pt x="52291" y="8041"/>
                  </a:cubicBezTo>
                  <a:lnTo>
                    <a:pt x="52679" y="7930"/>
                  </a:lnTo>
                  <a:cubicBezTo>
                    <a:pt x="54010" y="7375"/>
                    <a:pt x="55341" y="6876"/>
                    <a:pt x="56727" y="6433"/>
                  </a:cubicBezTo>
                  <a:lnTo>
                    <a:pt x="57503" y="6211"/>
                  </a:lnTo>
                  <a:cubicBezTo>
                    <a:pt x="58890" y="5767"/>
                    <a:pt x="60276" y="5324"/>
                    <a:pt x="61662" y="4991"/>
                  </a:cubicBezTo>
                  <a:lnTo>
                    <a:pt x="62050" y="4880"/>
                  </a:lnTo>
                  <a:cubicBezTo>
                    <a:pt x="63437" y="4547"/>
                    <a:pt x="64878" y="4215"/>
                    <a:pt x="66265" y="3938"/>
                  </a:cubicBezTo>
                  <a:lnTo>
                    <a:pt x="66708" y="3827"/>
                  </a:lnTo>
                  <a:cubicBezTo>
                    <a:pt x="68094" y="3605"/>
                    <a:pt x="69536" y="3328"/>
                    <a:pt x="70978" y="3161"/>
                  </a:cubicBezTo>
                  <a:lnTo>
                    <a:pt x="71366" y="3106"/>
                  </a:lnTo>
                  <a:cubicBezTo>
                    <a:pt x="72808" y="2939"/>
                    <a:pt x="74249" y="2773"/>
                    <a:pt x="75691" y="2662"/>
                  </a:cubicBezTo>
                  <a:lnTo>
                    <a:pt x="76079" y="2662"/>
                  </a:lnTo>
                  <a:cubicBezTo>
                    <a:pt x="77299" y="2551"/>
                    <a:pt x="78519" y="2496"/>
                    <a:pt x="79739" y="2496"/>
                  </a:cubicBezTo>
                  <a:close/>
                  <a:moveTo>
                    <a:pt x="70922" y="70479"/>
                  </a:moveTo>
                  <a:lnTo>
                    <a:pt x="81683" y="82012"/>
                  </a:lnTo>
                  <a:lnTo>
                    <a:pt x="81683" y="82012"/>
                  </a:lnTo>
                  <a:lnTo>
                    <a:pt x="1165" y="81514"/>
                  </a:lnTo>
                  <a:lnTo>
                    <a:pt x="62050" y="71865"/>
                  </a:lnTo>
                  <a:lnTo>
                    <a:pt x="70922" y="70479"/>
                  </a:lnTo>
                  <a:close/>
                  <a:moveTo>
                    <a:pt x="80072" y="1220"/>
                  </a:moveTo>
                  <a:lnTo>
                    <a:pt x="90996" y="63492"/>
                  </a:lnTo>
                  <a:lnTo>
                    <a:pt x="92049" y="69592"/>
                  </a:lnTo>
                  <a:lnTo>
                    <a:pt x="81735" y="82013"/>
                  </a:lnTo>
                  <a:lnTo>
                    <a:pt x="81735" y="82040"/>
                  </a:lnTo>
                  <a:lnTo>
                    <a:pt x="81734" y="82014"/>
                  </a:lnTo>
                  <a:lnTo>
                    <a:pt x="81735" y="82013"/>
                  </a:lnTo>
                  <a:lnTo>
                    <a:pt x="81734" y="82013"/>
                  </a:lnTo>
                  <a:lnTo>
                    <a:pt x="81734" y="82013"/>
                  </a:lnTo>
                  <a:lnTo>
                    <a:pt x="80072" y="1220"/>
                  </a:lnTo>
                  <a:close/>
                  <a:moveTo>
                    <a:pt x="161807" y="78797"/>
                  </a:moveTo>
                  <a:lnTo>
                    <a:pt x="98593" y="92216"/>
                  </a:lnTo>
                  <a:lnTo>
                    <a:pt x="92105" y="93602"/>
                  </a:lnTo>
                  <a:lnTo>
                    <a:pt x="81957" y="81791"/>
                  </a:lnTo>
                  <a:lnTo>
                    <a:pt x="161807" y="78797"/>
                  </a:lnTo>
                  <a:close/>
                  <a:moveTo>
                    <a:pt x="51515" y="89831"/>
                  </a:moveTo>
                  <a:lnTo>
                    <a:pt x="63048" y="91717"/>
                  </a:lnTo>
                  <a:lnTo>
                    <a:pt x="56561" y="100423"/>
                  </a:lnTo>
                  <a:cubicBezTo>
                    <a:pt x="54232" y="97262"/>
                    <a:pt x="52513" y="93658"/>
                    <a:pt x="51515" y="89831"/>
                  </a:cubicBezTo>
                  <a:close/>
                  <a:moveTo>
                    <a:pt x="112012" y="89610"/>
                  </a:moveTo>
                  <a:lnTo>
                    <a:pt x="112012" y="89610"/>
                  </a:lnTo>
                  <a:cubicBezTo>
                    <a:pt x="110847" y="94267"/>
                    <a:pt x="108629" y="98593"/>
                    <a:pt x="105524" y="102252"/>
                  </a:cubicBezTo>
                  <a:lnTo>
                    <a:pt x="98870" y="92382"/>
                  </a:lnTo>
                  <a:lnTo>
                    <a:pt x="112012" y="89610"/>
                  </a:lnTo>
                  <a:close/>
                  <a:moveTo>
                    <a:pt x="63492" y="91772"/>
                  </a:moveTo>
                  <a:lnTo>
                    <a:pt x="70534" y="92881"/>
                  </a:lnTo>
                  <a:lnTo>
                    <a:pt x="49075" y="111069"/>
                  </a:lnTo>
                  <a:lnTo>
                    <a:pt x="63492" y="91772"/>
                  </a:lnTo>
                  <a:close/>
                  <a:moveTo>
                    <a:pt x="71810" y="100811"/>
                  </a:moveTo>
                  <a:lnTo>
                    <a:pt x="73307" y="112067"/>
                  </a:lnTo>
                  <a:cubicBezTo>
                    <a:pt x="68982" y="110847"/>
                    <a:pt x="64989" y="108685"/>
                    <a:pt x="61551" y="105801"/>
                  </a:cubicBezTo>
                  <a:lnTo>
                    <a:pt x="71810" y="100811"/>
                  </a:lnTo>
                  <a:close/>
                  <a:moveTo>
                    <a:pt x="91051" y="100755"/>
                  </a:moveTo>
                  <a:lnTo>
                    <a:pt x="100866" y="106633"/>
                  </a:lnTo>
                  <a:cubicBezTo>
                    <a:pt x="97317" y="109350"/>
                    <a:pt x="93325" y="111291"/>
                    <a:pt x="88999" y="112345"/>
                  </a:cubicBezTo>
                  <a:lnTo>
                    <a:pt x="91051" y="100755"/>
                  </a:lnTo>
                  <a:close/>
                  <a:moveTo>
                    <a:pt x="36210" y="87336"/>
                  </a:moveTo>
                  <a:lnTo>
                    <a:pt x="49518" y="89499"/>
                  </a:lnTo>
                  <a:cubicBezTo>
                    <a:pt x="50572" y="93990"/>
                    <a:pt x="52568" y="98260"/>
                    <a:pt x="55396" y="101975"/>
                  </a:cubicBezTo>
                  <a:lnTo>
                    <a:pt x="47578" y="112455"/>
                  </a:lnTo>
                  <a:cubicBezTo>
                    <a:pt x="41312" y="105469"/>
                    <a:pt x="37319" y="96707"/>
                    <a:pt x="36210" y="87336"/>
                  </a:cubicBezTo>
                  <a:close/>
                  <a:moveTo>
                    <a:pt x="92216" y="93990"/>
                  </a:moveTo>
                  <a:lnTo>
                    <a:pt x="111956" y="112844"/>
                  </a:lnTo>
                  <a:lnTo>
                    <a:pt x="111956" y="112844"/>
                  </a:lnTo>
                  <a:lnTo>
                    <a:pt x="91107" y="100367"/>
                  </a:lnTo>
                  <a:lnTo>
                    <a:pt x="92216" y="93990"/>
                  </a:lnTo>
                  <a:close/>
                  <a:moveTo>
                    <a:pt x="59777" y="106689"/>
                  </a:moveTo>
                  <a:cubicBezTo>
                    <a:pt x="63714" y="110182"/>
                    <a:pt x="68427" y="112733"/>
                    <a:pt x="73529" y="114064"/>
                  </a:cubicBezTo>
                  <a:lnTo>
                    <a:pt x="73584" y="114064"/>
                  </a:lnTo>
                  <a:lnTo>
                    <a:pt x="75303" y="127261"/>
                  </a:lnTo>
                  <a:cubicBezTo>
                    <a:pt x="64656" y="125708"/>
                    <a:pt x="54897" y="120551"/>
                    <a:pt x="47688" y="112566"/>
                  </a:cubicBezTo>
                  <a:lnTo>
                    <a:pt x="59777" y="106689"/>
                  </a:lnTo>
                  <a:close/>
                  <a:moveTo>
                    <a:pt x="127372" y="86338"/>
                  </a:moveTo>
                  <a:lnTo>
                    <a:pt x="127372" y="86338"/>
                  </a:lnTo>
                  <a:cubicBezTo>
                    <a:pt x="125209" y="108075"/>
                    <a:pt x="108075" y="125265"/>
                    <a:pt x="86338" y="127483"/>
                  </a:cubicBezTo>
                  <a:lnTo>
                    <a:pt x="88667" y="114341"/>
                  </a:lnTo>
                  <a:cubicBezTo>
                    <a:pt x="93768" y="113232"/>
                    <a:pt x="98482" y="110958"/>
                    <a:pt x="102530" y="107631"/>
                  </a:cubicBezTo>
                  <a:lnTo>
                    <a:pt x="102530" y="107687"/>
                  </a:lnTo>
                  <a:lnTo>
                    <a:pt x="113620" y="114285"/>
                  </a:lnTo>
                  <a:lnTo>
                    <a:pt x="113121" y="113564"/>
                  </a:lnTo>
                  <a:lnTo>
                    <a:pt x="106577" y="103805"/>
                  </a:lnTo>
                  <a:cubicBezTo>
                    <a:pt x="110237" y="99646"/>
                    <a:pt x="112788" y="94600"/>
                    <a:pt x="114008" y="89166"/>
                  </a:cubicBezTo>
                  <a:lnTo>
                    <a:pt x="127372" y="86338"/>
                  </a:lnTo>
                  <a:close/>
                  <a:moveTo>
                    <a:pt x="5767" y="82401"/>
                  </a:moveTo>
                  <a:lnTo>
                    <a:pt x="35489" y="87225"/>
                  </a:lnTo>
                  <a:cubicBezTo>
                    <a:pt x="37984" y="108297"/>
                    <a:pt x="54398" y="125043"/>
                    <a:pt x="75414" y="127926"/>
                  </a:cubicBezTo>
                  <a:lnTo>
                    <a:pt x="75414" y="127982"/>
                  </a:lnTo>
                  <a:lnTo>
                    <a:pt x="79351" y="157925"/>
                  </a:lnTo>
                  <a:cubicBezTo>
                    <a:pt x="38539" y="156595"/>
                    <a:pt x="6045" y="123268"/>
                    <a:pt x="5767" y="82401"/>
                  </a:cubicBezTo>
                  <a:close/>
                  <a:moveTo>
                    <a:pt x="157648" y="79961"/>
                  </a:moveTo>
                  <a:cubicBezTo>
                    <a:pt x="157648" y="80626"/>
                    <a:pt x="157648" y="81347"/>
                    <a:pt x="157648" y="82068"/>
                  </a:cubicBezTo>
                  <a:cubicBezTo>
                    <a:pt x="157592" y="123934"/>
                    <a:pt x="123601" y="157870"/>
                    <a:pt x="81735" y="157925"/>
                  </a:cubicBezTo>
                  <a:lnTo>
                    <a:pt x="80959" y="157925"/>
                  </a:lnTo>
                  <a:lnTo>
                    <a:pt x="86171" y="128148"/>
                  </a:lnTo>
                  <a:cubicBezTo>
                    <a:pt x="108407" y="125986"/>
                    <a:pt x="125985" y="108352"/>
                    <a:pt x="128092" y="86172"/>
                  </a:cubicBezTo>
                  <a:lnTo>
                    <a:pt x="157648" y="79961"/>
                  </a:lnTo>
                  <a:close/>
                  <a:moveTo>
                    <a:pt x="2219" y="81791"/>
                  </a:moveTo>
                  <a:lnTo>
                    <a:pt x="5213" y="82290"/>
                  </a:lnTo>
                  <a:lnTo>
                    <a:pt x="5213" y="82345"/>
                  </a:lnTo>
                  <a:cubicBezTo>
                    <a:pt x="5213" y="83732"/>
                    <a:pt x="5268" y="85118"/>
                    <a:pt x="5324" y="86504"/>
                  </a:cubicBezTo>
                  <a:lnTo>
                    <a:pt x="5324" y="86948"/>
                  </a:lnTo>
                  <a:cubicBezTo>
                    <a:pt x="5435" y="88334"/>
                    <a:pt x="5546" y="89720"/>
                    <a:pt x="5712" y="91107"/>
                  </a:cubicBezTo>
                  <a:cubicBezTo>
                    <a:pt x="5712" y="91218"/>
                    <a:pt x="5712" y="91384"/>
                    <a:pt x="5767" y="91495"/>
                  </a:cubicBezTo>
                  <a:cubicBezTo>
                    <a:pt x="5934" y="92881"/>
                    <a:pt x="6156" y="94267"/>
                    <a:pt x="6377" y="95598"/>
                  </a:cubicBezTo>
                  <a:lnTo>
                    <a:pt x="6433" y="96042"/>
                  </a:lnTo>
                  <a:cubicBezTo>
                    <a:pt x="6710" y="97428"/>
                    <a:pt x="6987" y="98759"/>
                    <a:pt x="7320" y="100090"/>
                  </a:cubicBezTo>
                  <a:cubicBezTo>
                    <a:pt x="7320" y="100201"/>
                    <a:pt x="7375" y="100367"/>
                    <a:pt x="7431" y="100478"/>
                  </a:cubicBezTo>
                  <a:cubicBezTo>
                    <a:pt x="7764" y="101809"/>
                    <a:pt x="8096" y="103140"/>
                    <a:pt x="8540" y="104470"/>
                  </a:cubicBezTo>
                  <a:lnTo>
                    <a:pt x="8651" y="104859"/>
                  </a:lnTo>
                  <a:cubicBezTo>
                    <a:pt x="9094" y="106189"/>
                    <a:pt x="9538" y="107520"/>
                    <a:pt x="10037" y="108796"/>
                  </a:cubicBezTo>
                  <a:lnTo>
                    <a:pt x="10203" y="109184"/>
                  </a:lnTo>
                  <a:cubicBezTo>
                    <a:pt x="10703" y="110515"/>
                    <a:pt x="11202" y="111790"/>
                    <a:pt x="11756" y="113010"/>
                  </a:cubicBezTo>
                  <a:cubicBezTo>
                    <a:pt x="11812" y="113176"/>
                    <a:pt x="11867" y="113287"/>
                    <a:pt x="11922" y="113398"/>
                  </a:cubicBezTo>
                  <a:cubicBezTo>
                    <a:pt x="12532" y="114674"/>
                    <a:pt x="13087" y="115893"/>
                    <a:pt x="13752" y="117169"/>
                  </a:cubicBezTo>
                  <a:lnTo>
                    <a:pt x="13919" y="117502"/>
                  </a:lnTo>
                  <a:cubicBezTo>
                    <a:pt x="14584" y="118721"/>
                    <a:pt x="15250" y="119941"/>
                    <a:pt x="15970" y="121161"/>
                  </a:cubicBezTo>
                  <a:lnTo>
                    <a:pt x="16192" y="121494"/>
                  </a:lnTo>
                  <a:cubicBezTo>
                    <a:pt x="16913" y="122658"/>
                    <a:pt x="17634" y="123823"/>
                    <a:pt x="18410" y="124932"/>
                  </a:cubicBezTo>
                  <a:lnTo>
                    <a:pt x="18632" y="125320"/>
                  </a:lnTo>
                  <a:cubicBezTo>
                    <a:pt x="19464" y="126429"/>
                    <a:pt x="20240" y="127538"/>
                    <a:pt x="21127" y="128647"/>
                  </a:cubicBezTo>
                  <a:lnTo>
                    <a:pt x="21349" y="128980"/>
                  </a:lnTo>
                  <a:cubicBezTo>
                    <a:pt x="22181" y="130089"/>
                    <a:pt x="23068" y="131143"/>
                    <a:pt x="24011" y="132196"/>
                  </a:cubicBezTo>
                  <a:lnTo>
                    <a:pt x="24288" y="132473"/>
                  </a:lnTo>
                  <a:cubicBezTo>
                    <a:pt x="25175" y="133527"/>
                    <a:pt x="26118" y="134580"/>
                    <a:pt x="27116" y="135523"/>
                  </a:cubicBezTo>
                  <a:lnTo>
                    <a:pt x="27393" y="135856"/>
                  </a:lnTo>
                  <a:cubicBezTo>
                    <a:pt x="28336" y="136799"/>
                    <a:pt x="29334" y="137797"/>
                    <a:pt x="30388" y="138739"/>
                  </a:cubicBezTo>
                  <a:lnTo>
                    <a:pt x="30720" y="139017"/>
                  </a:lnTo>
                  <a:cubicBezTo>
                    <a:pt x="31719" y="139904"/>
                    <a:pt x="32772" y="140791"/>
                    <a:pt x="33881" y="141678"/>
                  </a:cubicBezTo>
                  <a:lnTo>
                    <a:pt x="34158" y="141955"/>
                  </a:lnTo>
                  <a:cubicBezTo>
                    <a:pt x="35267" y="142787"/>
                    <a:pt x="36376" y="143619"/>
                    <a:pt x="37485" y="144451"/>
                  </a:cubicBezTo>
                  <a:lnTo>
                    <a:pt x="37818" y="144673"/>
                  </a:lnTo>
                  <a:cubicBezTo>
                    <a:pt x="38983" y="145449"/>
                    <a:pt x="40147" y="146225"/>
                    <a:pt x="41312" y="146946"/>
                  </a:cubicBezTo>
                  <a:lnTo>
                    <a:pt x="41644" y="147168"/>
                  </a:lnTo>
                  <a:cubicBezTo>
                    <a:pt x="42809" y="147944"/>
                    <a:pt x="44029" y="148610"/>
                    <a:pt x="45249" y="149275"/>
                  </a:cubicBezTo>
                  <a:lnTo>
                    <a:pt x="45581" y="149497"/>
                  </a:lnTo>
                  <a:cubicBezTo>
                    <a:pt x="46801" y="150107"/>
                    <a:pt x="48077" y="150772"/>
                    <a:pt x="49296" y="151327"/>
                  </a:cubicBezTo>
                  <a:lnTo>
                    <a:pt x="49685" y="151493"/>
                  </a:lnTo>
                  <a:cubicBezTo>
                    <a:pt x="50960" y="152103"/>
                    <a:pt x="52235" y="152658"/>
                    <a:pt x="53511" y="153157"/>
                  </a:cubicBezTo>
                  <a:lnTo>
                    <a:pt x="53899" y="153323"/>
                  </a:lnTo>
                  <a:cubicBezTo>
                    <a:pt x="55174" y="153822"/>
                    <a:pt x="56450" y="154266"/>
                    <a:pt x="57781" y="154709"/>
                  </a:cubicBezTo>
                  <a:lnTo>
                    <a:pt x="58557" y="154931"/>
                  </a:lnTo>
                  <a:cubicBezTo>
                    <a:pt x="59832" y="155375"/>
                    <a:pt x="61163" y="155763"/>
                    <a:pt x="62494" y="156096"/>
                  </a:cubicBezTo>
                  <a:lnTo>
                    <a:pt x="62937" y="156206"/>
                  </a:lnTo>
                  <a:cubicBezTo>
                    <a:pt x="64268" y="156539"/>
                    <a:pt x="65599" y="156872"/>
                    <a:pt x="66985" y="157094"/>
                  </a:cubicBezTo>
                  <a:lnTo>
                    <a:pt x="67374" y="157205"/>
                  </a:lnTo>
                  <a:cubicBezTo>
                    <a:pt x="68704" y="157426"/>
                    <a:pt x="70091" y="157704"/>
                    <a:pt x="71477" y="157870"/>
                  </a:cubicBezTo>
                  <a:lnTo>
                    <a:pt x="71865" y="157925"/>
                  </a:lnTo>
                  <a:cubicBezTo>
                    <a:pt x="73251" y="158147"/>
                    <a:pt x="74638" y="158258"/>
                    <a:pt x="76024" y="158369"/>
                  </a:cubicBezTo>
                  <a:lnTo>
                    <a:pt x="76468" y="158369"/>
                  </a:lnTo>
                  <a:cubicBezTo>
                    <a:pt x="77521" y="158424"/>
                    <a:pt x="78519" y="158480"/>
                    <a:pt x="79573" y="158535"/>
                  </a:cubicBezTo>
                  <a:lnTo>
                    <a:pt x="79961" y="161530"/>
                  </a:lnTo>
                  <a:cubicBezTo>
                    <a:pt x="79589" y="161545"/>
                    <a:pt x="79226" y="161552"/>
                    <a:pt x="78869" y="161552"/>
                  </a:cubicBezTo>
                  <a:cubicBezTo>
                    <a:pt x="77895" y="161552"/>
                    <a:pt x="76972" y="161500"/>
                    <a:pt x="76079" y="161419"/>
                  </a:cubicBezTo>
                  <a:lnTo>
                    <a:pt x="76079" y="161474"/>
                  </a:lnTo>
                  <a:lnTo>
                    <a:pt x="75691" y="161474"/>
                  </a:lnTo>
                  <a:cubicBezTo>
                    <a:pt x="74249" y="161363"/>
                    <a:pt x="72808" y="161197"/>
                    <a:pt x="71366" y="161031"/>
                  </a:cubicBezTo>
                  <a:lnTo>
                    <a:pt x="70978" y="160975"/>
                  </a:lnTo>
                  <a:cubicBezTo>
                    <a:pt x="69536" y="160753"/>
                    <a:pt x="68094" y="160532"/>
                    <a:pt x="66708" y="160254"/>
                  </a:cubicBezTo>
                  <a:lnTo>
                    <a:pt x="66265" y="160199"/>
                  </a:lnTo>
                  <a:cubicBezTo>
                    <a:pt x="64878" y="159922"/>
                    <a:pt x="63437" y="159589"/>
                    <a:pt x="62050" y="159201"/>
                  </a:cubicBezTo>
                  <a:lnTo>
                    <a:pt x="61662" y="159145"/>
                  </a:lnTo>
                  <a:cubicBezTo>
                    <a:pt x="60276" y="158757"/>
                    <a:pt x="58890" y="158369"/>
                    <a:pt x="57503" y="157925"/>
                  </a:cubicBezTo>
                  <a:lnTo>
                    <a:pt x="56727" y="157648"/>
                  </a:lnTo>
                  <a:cubicBezTo>
                    <a:pt x="55341" y="157205"/>
                    <a:pt x="54010" y="156706"/>
                    <a:pt x="52679" y="156206"/>
                  </a:cubicBezTo>
                  <a:lnTo>
                    <a:pt x="52291" y="156040"/>
                  </a:lnTo>
                  <a:cubicBezTo>
                    <a:pt x="50960" y="155486"/>
                    <a:pt x="49629" y="154931"/>
                    <a:pt x="48298" y="154321"/>
                  </a:cubicBezTo>
                  <a:lnTo>
                    <a:pt x="47910" y="154155"/>
                  </a:lnTo>
                  <a:cubicBezTo>
                    <a:pt x="46635" y="153545"/>
                    <a:pt x="45304" y="152879"/>
                    <a:pt x="44084" y="152214"/>
                  </a:cubicBezTo>
                  <a:lnTo>
                    <a:pt x="43696" y="151992"/>
                  </a:lnTo>
                  <a:cubicBezTo>
                    <a:pt x="42421" y="151327"/>
                    <a:pt x="41201" y="150606"/>
                    <a:pt x="39981" y="149830"/>
                  </a:cubicBezTo>
                  <a:lnTo>
                    <a:pt x="39593" y="149608"/>
                  </a:lnTo>
                  <a:cubicBezTo>
                    <a:pt x="38373" y="148831"/>
                    <a:pt x="37153" y="148055"/>
                    <a:pt x="35988" y="147223"/>
                  </a:cubicBezTo>
                  <a:lnTo>
                    <a:pt x="35656" y="147002"/>
                  </a:lnTo>
                  <a:cubicBezTo>
                    <a:pt x="34491" y="146114"/>
                    <a:pt x="33327" y="145283"/>
                    <a:pt x="32162" y="144340"/>
                  </a:cubicBezTo>
                  <a:lnTo>
                    <a:pt x="31885" y="144118"/>
                  </a:lnTo>
                  <a:cubicBezTo>
                    <a:pt x="30720" y="143175"/>
                    <a:pt x="29611" y="142288"/>
                    <a:pt x="28558" y="141290"/>
                  </a:cubicBezTo>
                  <a:lnTo>
                    <a:pt x="28281" y="141013"/>
                  </a:lnTo>
                  <a:cubicBezTo>
                    <a:pt x="27172" y="140070"/>
                    <a:pt x="26173" y="139072"/>
                    <a:pt x="25120" y="138018"/>
                  </a:cubicBezTo>
                  <a:lnTo>
                    <a:pt x="24843" y="137741"/>
                  </a:lnTo>
                  <a:cubicBezTo>
                    <a:pt x="23844" y="136688"/>
                    <a:pt x="22846" y="135634"/>
                    <a:pt x="21904" y="134580"/>
                  </a:cubicBezTo>
                  <a:lnTo>
                    <a:pt x="21626" y="134248"/>
                  </a:lnTo>
                  <a:cubicBezTo>
                    <a:pt x="20684" y="133139"/>
                    <a:pt x="19741" y="132030"/>
                    <a:pt x="18854" y="130921"/>
                  </a:cubicBezTo>
                  <a:lnTo>
                    <a:pt x="18577" y="130588"/>
                  </a:lnTo>
                  <a:cubicBezTo>
                    <a:pt x="17689" y="129424"/>
                    <a:pt x="16858" y="128259"/>
                    <a:pt x="16026" y="127095"/>
                  </a:cubicBezTo>
                  <a:lnTo>
                    <a:pt x="15804" y="126762"/>
                  </a:lnTo>
                  <a:cubicBezTo>
                    <a:pt x="15028" y="125597"/>
                    <a:pt x="14196" y="124377"/>
                    <a:pt x="13475" y="123102"/>
                  </a:cubicBezTo>
                  <a:lnTo>
                    <a:pt x="13309" y="122714"/>
                  </a:lnTo>
                  <a:cubicBezTo>
                    <a:pt x="12588" y="121439"/>
                    <a:pt x="11867" y="120219"/>
                    <a:pt x="11257" y="118888"/>
                  </a:cubicBezTo>
                  <a:cubicBezTo>
                    <a:pt x="11146" y="118777"/>
                    <a:pt x="11091" y="118666"/>
                    <a:pt x="11035" y="118555"/>
                  </a:cubicBezTo>
                  <a:cubicBezTo>
                    <a:pt x="10370" y="117280"/>
                    <a:pt x="9760" y="115949"/>
                    <a:pt x="9150" y="114674"/>
                  </a:cubicBezTo>
                  <a:lnTo>
                    <a:pt x="8984" y="114285"/>
                  </a:lnTo>
                  <a:cubicBezTo>
                    <a:pt x="8374" y="112955"/>
                    <a:pt x="7819" y="111624"/>
                    <a:pt x="7320" y="110293"/>
                  </a:cubicBezTo>
                  <a:lnTo>
                    <a:pt x="7209" y="109905"/>
                  </a:lnTo>
                  <a:cubicBezTo>
                    <a:pt x="6655" y="108518"/>
                    <a:pt x="6211" y="107188"/>
                    <a:pt x="5823" y="105801"/>
                  </a:cubicBezTo>
                  <a:cubicBezTo>
                    <a:pt x="5767" y="105635"/>
                    <a:pt x="5712" y="105524"/>
                    <a:pt x="5657" y="105413"/>
                  </a:cubicBezTo>
                  <a:cubicBezTo>
                    <a:pt x="5268" y="104027"/>
                    <a:pt x="4880" y="102641"/>
                    <a:pt x="4492" y="101254"/>
                  </a:cubicBezTo>
                  <a:cubicBezTo>
                    <a:pt x="4492" y="101088"/>
                    <a:pt x="4437" y="100977"/>
                    <a:pt x="4437" y="100811"/>
                  </a:cubicBezTo>
                  <a:cubicBezTo>
                    <a:pt x="4104" y="99424"/>
                    <a:pt x="3771" y="98038"/>
                    <a:pt x="3494" y="96596"/>
                  </a:cubicBezTo>
                  <a:lnTo>
                    <a:pt x="3438" y="96153"/>
                  </a:lnTo>
                  <a:cubicBezTo>
                    <a:pt x="3161" y="94767"/>
                    <a:pt x="2939" y="93325"/>
                    <a:pt x="2773" y="91883"/>
                  </a:cubicBezTo>
                  <a:cubicBezTo>
                    <a:pt x="2773" y="91772"/>
                    <a:pt x="2773" y="91606"/>
                    <a:pt x="2718" y="91495"/>
                  </a:cubicBezTo>
                  <a:cubicBezTo>
                    <a:pt x="2551" y="90053"/>
                    <a:pt x="2440" y="88611"/>
                    <a:pt x="2329" y="87170"/>
                  </a:cubicBezTo>
                  <a:lnTo>
                    <a:pt x="2329" y="86782"/>
                  </a:lnTo>
                  <a:cubicBezTo>
                    <a:pt x="2274" y="85340"/>
                    <a:pt x="2219" y="83898"/>
                    <a:pt x="2219" y="82401"/>
                  </a:cubicBezTo>
                  <a:lnTo>
                    <a:pt x="2219" y="81791"/>
                  </a:lnTo>
                  <a:close/>
                  <a:moveTo>
                    <a:pt x="161308" y="79129"/>
                  </a:moveTo>
                  <a:lnTo>
                    <a:pt x="161308" y="79462"/>
                  </a:lnTo>
                  <a:lnTo>
                    <a:pt x="161308" y="79906"/>
                  </a:lnTo>
                  <a:cubicBezTo>
                    <a:pt x="161308" y="80571"/>
                    <a:pt x="161363" y="81347"/>
                    <a:pt x="161363" y="82068"/>
                  </a:cubicBezTo>
                  <a:cubicBezTo>
                    <a:pt x="161363" y="82789"/>
                    <a:pt x="161308" y="83454"/>
                    <a:pt x="161308" y="84175"/>
                  </a:cubicBezTo>
                  <a:lnTo>
                    <a:pt x="161308" y="84619"/>
                  </a:lnTo>
                  <a:cubicBezTo>
                    <a:pt x="161252" y="86061"/>
                    <a:pt x="161197" y="87502"/>
                    <a:pt x="161030" y="88944"/>
                  </a:cubicBezTo>
                  <a:lnTo>
                    <a:pt x="161030" y="89332"/>
                  </a:lnTo>
                  <a:cubicBezTo>
                    <a:pt x="160864" y="90774"/>
                    <a:pt x="160698" y="92216"/>
                    <a:pt x="160531" y="93658"/>
                  </a:cubicBezTo>
                  <a:cubicBezTo>
                    <a:pt x="160531" y="93768"/>
                    <a:pt x="160476" y="93935"/>
                    <a:pt x="160476" y="94046"/>
                  </a:cubicBezTo>
                  <a:cubicBezTo>
                    <a:pt x="160199" y="95487"/>
                    <a:pt x="159977" y="96929"/>
                    <a:pt x="159700" y="98315"/>
                  </a:cubicBezTo>
                  <a:cubicBezTo>
                    <a:pt x="159644" y="98426"/>
                    <a:pt x="159644" y="98593"/>
                    <a:pt x="159589" y="98704"/>
                  </a:cubicBezTo>
                  <a:cubicBezTo>
                    <a:pt x="159311" y="100145"/>
                    <a:pt x="158923" y="101532"/>
                    <a:pt x="158591" y="102918"/>
                  </a:cubicBezTo>
                  <a:cubicBezTo>
                    <a:pt x="158535" y="103084"/>
                    <a:pt x="158480" y="103195"/>
                    <a:pt x="158424" y="103306"/>
                  </a:cubicBezTo>
                  <a:cubicBezTo>
                    <a:pt x="158036" y="104692"/>
                    <a:pt x="157648" y="106079"/>
                    <a:pt x="157204" y="107465"/>
                  </a:cubicBezTo>
                  <a:cubicBezTo>
                    <a:pt x="157149" y="107631"/>
                    <a:pt x="157093" y="107742"/>
                    <a:pt x="157038" y="107853"/>
                  </a:cubicBezTo>
                  <a:cubicBezTo>
                    <a:pt x="156594" y="109239"/>
                    <a:pt x="156040" y="110570"/>
                    <a:pt x="155541" y="111901"/>
                  </a:cubicBezTo>
                  <a:lnTo>
                    <a:pt x="155374" y="112289"/>
                  </a:lnTo>
                  <a:cubicBezTo>
                    <a:pt x="154820" y="113620"/>
                    <a:pt x="154210" y="114951"/>
                    <a:pt x="153600" y="116282"/>
                  </a:cubicBezTo>
                  <a:cubicBezTo>
                    <a:pt x="153545" y="116393"/>
                    <a:pt x="153489" y="116503"/>
                    <a:pt x="153434" y="116614"/>
                  </a:cubicBezTo>
                  <a:cubicBezTo>
                    <a:pt x="152824" y="117945"/>
                    <a:pt x="152158" y="119221"/>
                    <a:pt x="151437" y="120496"/>
                  </a:cubicBezTo>
                  <a:lnTo>
                    <a:pt x="151216" y="120829"/>
                  </a:lnTo>
                  <a:cubicBezTo>
                    <a:pt x="150550" y="122104"/>
                    <a:pt x="149774" y="123324"/>
                    <a:pt x="148998" y="124544"/>
                  </a:cubicBezTo>
                  <a:lnTo>
                    <a:pt x="148776" y="124932"/>
                  </a:lnTo>
                  <a:cubicBezTo>
                    <a:pt x="147999" y="126152"/>
                    <a:pt x="147223" y="127316"/>
                    <a:pt x="146336" y="128481"/>
                  </a:cubicBezTo>
                  <a:lnTo>
                    <a:pt x="145892" y="129146"/>
                  </a:lnTo>
                  <a:cubicBezTo>
                    <a:pt x="145061" y="130311"/>
                    <a:pt x="144173" y="131420"/>
                    <a:pt x="143231" y="132529"/>
                  </a:cubicBezTo>
                  <a:cubicBezTo>
                    <a:pt x="143120" y="132640"/>
                    <a:pt x="143064" y="132751"/>
                    <a:pt x="142953" y="132862"/>
                  </a:cubicBezTo>
                  <a:cubicBezTo>
                    <a:pt x="142066" y="133971"/>
                    <a:pt x="141068" y="135080"/>
                    <a:pt x="140125" y="136133"/>
                  </a:cubicBezTo>
                  <a:lnTo>
                    <a:pt x="139848" y="136410"/>
                  </a:lnTo>
                  <a:cubicBezTo>
                    <a:pt x="138850" y="137464"/>
                    <a:pt x="137852" y="138518"/>
                    <a:pt x="136798" y="139516"/>
                  </a:cubicBezTo>
                  <a:lnTo>
                    <a:pt x="136466" y="139793"/>
                  </a:lnTo>
                  <a:cubicBezTo>
                    <a:pt x="135412" y="140791"/>
                    <a:pt x="134358" y="141734"/>
                    <a:pt x="133249" y="142676"/>
                  </a:cubicBezTo>
                  <a:lnTo>
                    <a:pt x="132972" y="142954"/>
                  </a:lnTo>
                  <a:cubicBezTo>
                    <a:pt x="131863" y="143896"/>
                    <a:pt x="130699" y="144784"/>
                    <a:pt x="129590" y="145671"/>
                  </a:cubicBezTo>
                  <a:lnTo>
                    <a:pt x="129257" y="145893"/>
                  </a:lnTo>
                  <a:cubicBezTo>
                    <a:pt x="128092" y="146780"/>
                    <a:pt x="126873" y="147612"/>
                    <a:pt x="125708" y="148388"/>
                  </a:cubicBezTo>
                  <a:lnTo>
                    <a:pt x="125320" y="148610"/>
                  </a:lnTo>
                  <a:cubicBezTo>
                    <a:pt x="124155" y="149386"/>
                    <a:pt x="122936" y="150162"/>
                    <a:pt x="121660" y="150883"/>
                  </a:cubicBezTo>
                  <a:lnTo>
                    <a:pt x="121327" y="151105"/>
                  </a:lnTo>
                  <a:cubicBezTo>
                    <a:pt x="120052" y="151826"/>
                    <a:pt x="118777" y="152491"/>
                    <a:pt x="117501" y="153212"/>
                  </a:cubicBezTo>
                  <a:lnTo>
                    <a:pt x="117113" y="153378"/>
                  </a:lnTo>
                  <a:cubicBezTo>
                    <a:pt x="115838" y="153988"/>
                    <a:pt x="114507" y="154598"/>
                    <a:pt x="113176" y="155208"/>
                  </a:cubicBezTo>
                  <a:lnTo>
                    <a:pt x="112843" y="155375"/>
                  </a:lnTo>
                  <a:cubicBezTo>
                    <a:pt x="111513" y="155929"/>
                    <a:pt x="110126" y="156428"/>
                    <a:pt x="108796" y="156927"/>
                  </a:cubicBezTo>
                  <a:lnTo>
                    <a:pt x="108407" y="157094"/>
                  </a:lnTo>
                  <a:cubicBezTo>
                    <a:pt x="107021" y="157593"/>
                    <a:pt x="105690" y="158036"/>
                    <a:pt x="104304" y="158424"/>
                  </a:cubicBezTo>
                  <a:lnTo>
                    <a:pt x="103860" y="158535"/>
                  </a:lnTo>
                  <a:cubicBezTo>
                    <a:pt x="102474" y="158924"/>
                    <a:pt x="101088" y="159312"/>
                    <a:pt x="99702" y="159644"/>
                  </a:cubicBezTo>
                  <a:lnTo>
                    <a:pt x="99313" y="159755"/>
                  </a:lnTo>
                  <a:cubicBezTo>
                    <a:pt x="97927" y="160033"/>
                    <a:pt x="96485" y="160310"/>
                    <a:pt x="95044" y="160587"/>
                  </a:cubicBezTo>
                  <a:lnTo>
                    <a:pt x="94655" y="160643"/>
                  </a:lnTo>
                  <a:cubicBezTo>
                    <a:pt x="93269" y="160864"/>
                    <a:pt x="91827" y="161086"/>
                    <a:pt x="90386" y="161197"/>
                  </a:cubicBezTo>
                  <a:lnTo>
                    <a:pt x="89942" y="161253"/>
                  </a:lnTo>
                  <a:cubicBezTo>
                    <a:pt x="88500" y="161419"/>
                    <a:pt x="87059" y="161530"/>
                    <a:pt x="85617" y="161585"/>
                  </a:cubicBezTo>
                  <a:lnTo>
                    <a:pt x="85229" y="161585"/>
                  </a:lnTo>
                  <a:cubicBezTo>
                    <a:pt x="84064" y="161641"/>
                    <a:pt x="82900" y="161641"/>
                    <a:pt x="81735" y="161641"/>
                  </a:cubicBezTo>
                  <a:lnTo>
                    <a:pt x="80349" y="161641"/>
                  </a:lnTo>
                  <a:lnTo>
                    <a:pt x="80460" y="161086"/>
                  </a:lnTo>
                  <a:lnTo>
                    <a:pt x="80904" y="158646"/>
                  </a:lnTo>
                  <a:lnTo>
                    <a:pt x="81735" y="158646"/>
                  </a:lnTo>
                  <a:cubicBezTo>
                    <a:pt x="82844" y="158646"/>
                    <a:pt x="83953" y="158646"/>
                    <a:pt x="85062" y="158591"/>
                  </a:cubicBezTo>
                  <a:lnTo>
                    <a:pt x="85451" y="158591"/>
                  </a:lnTo>
                  <a:cubicBezTo>
                    <a:pt x="86837" y="158535"/>
                    <a:pt x="88223" y="158424"/>
                    <a:pt x="89609" y="158258"/>
                  </a:cubicBezTo>
                  <a:lnTo>
                    <a:pt x="89998" y="158258"/>
                  </a:lnTo>
                  <a:cubicBezTo>
                    <a:pt x="91384" y="158092"/>
                    <a:pt x="92770" y="157925"/>
                    <a:pt x="94156" y="157704"/>
                  </a:cubicBezTo>
                  <a:lnTo>
                    <a:pt x="94545" y="157593"/>
                  </a:lnTo>
                  <a:cubicBezTo>
                    <a:pt x="95931" y="157371"/>
                    <a:pt x="97262" y="157094"/>
                    <a:pt x="98648" y="156816"/>
                  </a:cubicBezTo>
                  <a:lnTo>
                    <a:pt x="99036" y="156706"/>
                  </a:lnTo>
                  <a:cubicBezTo>
                    <a:pt x="100367" y="156428"/>
                    <a:pt x="101698" y="156040"/>
                    <a:pt x="103029" y="155652"/>
                  </a:cubicBezTo>
                  <a:lnTo>
                    <a:pt x="103417" y="155541"/>
                  </a:lnTo>
                  <a:cubicBezTo>
                    <a:pt x="104748" y="155153"/>
                    <a:pt x="106078" y="154709"/>
                    <a:pt x="107409" y="154266"/>
                  </a:cubicBezTo>
                  <a:lnTo>
                    <a:pt x="107797" y="154155"/>
                  </a:lnTo>
                  <a:cubicBezTo>
                    <a:pt x="109073" y="153656"/>
                    <a:pt x="110348" y="153157"/>
                    <a:pt x="111624" y="152602"/>
                  </a:cubicBezTo>
                  <a:cubicBezTo>
                    <a:pt x="111790" y="152547"/>
                    <a:pt x="111901" y="152491"/>
                    <a:pt x="112012" y="152436"/>
                  </a:cubicBezTo>
                  <a:cubicBezTo>
                    <a:pt x="113287" y="151881"/>
                    <a:pt x="114562" y="151327"/>
                    <a:pt x="115782" y="150717"/>
                  </a:cubicBezTo>
                  <a:lnTo>
                    <a:pt x="116170" y="150495"/>
                  </a:lnTo>
                  <a:cubicBezTo>
                    <a:pt x="117390" y="149885"/>
                    <a:pt x="118610" y="149220"/>
                    <a:pt x="119830" y="148554"/>
                  </a:cubicBezTo>
                  <a:lnTo>
                    <a:pt x="120163" y="148332"/>
                  </a:lnTo>
                  <a:cubicBezTo>
                    <a:pt x="121383" y="147612"/>
                    <a:pt x="122547" y="146891"/>
                    <a:pt x="123712" y="146170"/>
                  </a:cubicBezTo>
                  <a:lnTo>
                    <a:pt x="124045" y="145893"/>
                  </a:lnTo>
                  <a:cubicBezTo>
                    <a:pt x="125209" y="145172"/>
                    <a:pt x="126318" y="144340"/>
                    <a:pt x="127427" y="143508"/>
                  </a:cubicBezTo>
                  <a:lnTo>
                    <a:pt x="127760" y="143286"/>
                  </a:lnTo>
                  <a:cubicBezTo>
                    <a:pt x="128869" y="142455"/>
                    <a:pt x="129978" y="141567"/>
                    <a:pt x="131031" y="140680"/>
                  </a:cubicBezTo>
                  <a:lnTo>
                    <a:pt x="131309" y="140403"/>
                  </a:lnTo>
                  <a:cubicBezTo>
                    <a:pt x="132418" y="139516"/>
                    <a:pt x="133416" y="138628"/>
                    <a:pt x="134414" y="137630"/>
                  </a:cubicBezTo>
                  <a:lnTo>
                    <a:pt x="134747" y="137353"/>
                  </a:lnTo>
                  <a:cubicBezTo>
                    <a:pt x="135745" y="136410"/>
                    <a:pt x="136687" y="135412"/>
                    <a:pt x="137630" y="134414"/>
                  </a:cubicBezTo>
                  <a:cubicBezTo>
                    <a:pt x="137741" y="134303"/>
                    <a:pt x="137852" y="134192"/>
                    <a:pt x="137907" y="134081"/>
                  </a:cubicBezTo>
                  <a:cubicBezTo>
                    <a:pt x="138850" y="133083"/>
                    <a:pt x="139793" y="132030"/>
                    <a:pt x="140680" y="130976"/>
                  </a:cubicBezTo>
                  <a:lnTo>
                    <a:pt x="140957" y="130643"/>
                  </a:lnTo>
                  <a:cubicBezTo>
                    <a:pt x="141844" y="129590"/>
                    <a:pt x="142676" y="128481"/>
                    <a:pt x="143508" y="127372"/>
                  </a:cubicBezTo>
                  <a:lnTo>
                    <a:pt x="143951" y="126762"/>
                  </a:lnTo>
                  <a:cubicBezTo>
                    <a:pt x="144783" y="125653"/>
                    <a:pt x="145560" y="124488"/>
                    <a:pt x="146280" y="123324"/>
                  </a:cubicBezTo>
                  <a:lnTo>
                    <a:pt x="146502" y="122991"/>
                  </a:lnTo>
                  <a:cubicBezTo>
                    <a:pt x="147279" y="121827"/>
                    <a:pt x="147999" y="120607"/>
                    <a:pt x="148665" y="119387"/>
                  </a:cubicBezTo>
                  <a:lnTo>
                    <a:pt x="148831" y="119054"/>
                  </a:lnTo>
                  <a:cubicBezTo>
                    <a:pt x="149552" y="117834"/>
                    <a:pt x="150162" y="116614"/>
                    <a:pt x="150772" y="115394"/>
                  </a:cubicBezTo>
                  <a:lnTo>
                    <a:pt x="150938" y="115006"/>
                  </a:lnTo>
                  <a:cubicBezTo>
                    <a:pt x="151548" y="113731"/>
                    <a:pt x="152103" y="112511"/>
                    <a:pt x="152657" y="111180"/>
                  </a:cubicBezTo>
                  <a:lnTo>
                    <a:pt x="152768" y="110792"/>
                  </a:lnTo>
                  <a:cubicBezTo>
                    <a:pt x="153323" y="109517"/>
                    <a:pt x="153822" y="108241"/>
                    <a:pt x="154265" y="106910"/>
                  </a:cubicBezTo>
                  <a:cubicBezTo>
                    <a:pt x="154321" y="106799"/>
                    <a:pt x="154321" y="106689"/>
                    <a:pt x="154376" y="106522"/>
                  </a:cubicBezTo>
                  <a:cubicBezTo>
                    <a:pt x="154820" y="105247"/>
                    <a:pt x="155208" y="103916"/>
                    <a:pt x="155596" y="102585"/>
                  </a:cubicBezTo>
                  <a:cubicBezTo>
                    <a:pt x="155652" y="102419"/>
                    <a:pt x="155652" y="102308"/>
                    <a:pt x="155707" y="102197"/>
                  </a:cubicBezTo>
                  <a:cubicBezTo>
                    <a:pt x="156095" y="100866"/>
                    <a:pt x="156428" y="99480"/>
                    <a:pt x="156705" y="98149"/>
                  </a:cubicBezTo>
                  <a:cubicBezTo>
                    <a:pt x="156705" y="97983"/>
                    <a:pt x="156761" y="97872"/>
                    <a:pt x="156761" y="97705"/>
                  </a:cubicBezTo>
                  <a:cubicBezTo>
                    <a:pt x="157038" y="96375"/>
                    <a:pt x="157315" y="95044"/>
                    <a:pt x="157537" y="93658"/>
                  </a:cubicBezTo>
                  <a:lnTo>
                    <a:pt x="157592" y="93214"/>
                  </a:lnTo>
                  <a:cubicBezTo>
                    <a:pt x="157759" y="91828"/>
                    <a:pt x="157925" y="90497"/>
                    <a:pt x="158092" y="89111"/>
                  </a:cubicBezTo>
                  <a:lnTo>
                    <a:pt x="158092" y="88722"/>
                  </a:lnTo>
                  <a:cubicBezTo>
                    <a:pt x="158202" y="87336"/>
                    <a:pt x="158313" y="85950"/>
                    <a:pt x="158369" y="84564"/>
                  </a:cubicBezTo>
                  <a:lnTo>
                    <a:pt x="158369" y="84120"/>
                  </a:lnTo>
                  <a:cubicBezTo>
                    <a:pt x="158369" y="83454"/>
                    <a:pt x="158369" y="82734"/>
                    <a:pt x="158369" y="82068"/>
                  </a:cubicBezTo>
                  <a:cubicBezTo>
                    <a:pt x="158369" y="81347"/>
                    <a:pt x="158369" y="80682"/>
                    <a:pt x="158369" y="79961"/>
                  </a:cubicBezTo>
                  <a:cubicBezTo>
                    <a:pt x="158369" y="79906"/>
                    <a:pt x="158369" y="79850"/>
                    <a:pt x="158369" y="79795"/>
                  </a:cubicBezTo>
                  <a:lnTo>
                    <a:pt x="159589" y="79517"/>
                  </a:lnTo>
                  <a:lnTo>
                    <a:pt x="161308" y="79129"/>
                  </a:lnTo>
                  <a:close/>
                  <a:moveTo>
                    <a:pt x="81709" y="82040"/>
                  </a:moveTo>
                  <a:lnTo>
                    <a:pt x="81734" y="82067"/>
                  </a:lnTo>
                  <a:lnTo>
                    <a:pt x="80072" y="161918"/>
                  </a:lnTo>
                  <a:lnTo>
                    <a:pt x="71976" y="100533"/>
                  </a:lnTo>
                  <a:lnTo>
                    <a:pt x="70922" y="92826"/>
                  </a:lnTo>
                  <a:lnTo>
                    <a:pt x="81709" y="82040"/>
                  </a:lnTo>
                  <a:close/>
                  <a:moveTo>
                    <a:pt x="80016" y="0"/>
                  </a:moveTo>
                  <a:lnTo>
                    <a:pt x="79961" y="500"/>
                  </a:lnTo>
                  <a:cubicBezTo>
                    <a:pt x="35933" y="1553"/>
                    <a:pt x="610" y="37319"/>
                    <a:pt x="278" y="81403"/>
                  </a:cubicBezTo>
                  <a:lnTo>
                    <a:pt x="0" y="81458"/>
                  </a:lnTo>
                  <a:lnTo>
                    <a:pt x="278" y="81514"/>
                  </a:lnTo>
                  <a:lnTo>
                    <a:pt x="278" y="81957"/>
                  </a:lnTo>
                  <a:cubicBezTo>
                    <a:pt x="222" y="114951"/>
                    <a:pt x="20074" y="144673"/>
                    <a:pt x="50572" y="157260"/>
                  </a:cubicBezTo>
                  <a:cubicBezTo>
                    <a:pt x="60659" y="161449"/>
                    <a:pt x="71251" y="163483"/>
                    <a:pt x="81753" y="163483"/>
                  </a:cubicBezTo>
                  <a:cubicBezTo>
                    <a:pt x="102947" y="163483"/>
                    <a:pt x="123776" y="155199"/>
                    <a:pt x="139349" y="139627"/>
                  </a:cubicBezTo>
                  <a:cubicBezTo>
                    <a:pt x="162638" y="116282"/>
                    <a:pt x="169625" y="81236"/>
                    <a:pt x="156982" y="50794"/>
                  </a:cubicBezTo>
                  <a:cubicBezTo>
                    <a:pt x="144395" y="20351"/>
                    <a:pt x="114673" y="500"/>
                    <a:pt x="81735" y="500"/>
                  </a:cubicBezTo>
                  <a:lnTo>
                    <a:pt x="80127" y="500"/>
                  </a:lnTo>
                  <a:lnTo>
                    <a:pt x="800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grpSp>
      <p:sp>
        <p:nvSpPr>
          <p:cNvPr id="316" name="Google Shape;316;p34"/>
          <p:cNvSpPr/>
          <p:nvPr/>
        </p:nvSpPr>
        <p:spPr>
          <a:xfrm>
            <a:off x="211022" y="1650929"/>
            <a:ext cx="4497625" cy="2820432"/>
          </a:xfrm>
          <a:prstGeom prst="plaque">
            <a:avLst>
              <a:gd name="adj" fmla="val 8509"/>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2" name="Google Shape;322;p34"/>
          <p:cNvSpPr txBox="1">
            <a:spLocks noGrp="1"/>
          </p:cNvSpPr>
          <p:nvPr>
            <p:ph type="ctrTitle"/>
          </p:nvPr>
        </p:nvSpPr>
        <p:spPr>
          <a:xfrm>
            <a:off x="4419246" y="2166573"/>
            <a:ext cx="4847318" cy="154030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latin typeface="Cambria Math" panose="02040503050406030204" pitchFamily="18" charset="0"/>
                <a:ea typeface="Cambria Math" panose="02040503050406030204" pitchFamily="18" charset="0"/>
              </a:rPr>
              <a:t>BÀI 2: HỌA TIẾT TRỐNG ĐỒNG (2 TIẾT)</a:t>
            </a:r>
            <a:endParaRPr sz="2800" dirty="0">
              <a:latin typeface="Cambria Math" panose="02040503050406030204" pitchFamily="18" charset="0"/>
              <a:ea typeface="Cambria Math" panose="02040503050406030204" pitchFamily="18" charset="0"/>
            </a:endParaRPr>
          </a:p>
        </p:txBody>
      </p:sp>
      <p:grpSp>
        <p:nvGrpSpPr>
          <p:cNvPr id="324" name="Google Shape;324;p34"/>
          <p:cNvGrpSpPr/>
          <p:nvPr/>
        </p:nvGrpSpPr>
        <p:grpSpPr>
          <a:xfrm>
            <a:off x="2973143" y="1069922"/>
            <a:ext cx="3939997" cy="281575"/>
            <a:chOff x="729050" y="223975"/>
            <a:chExt cx="6133625" cy="328400"/>
          </a:xfrm>
        </p:grpSpPr>
        <p:sp>
          <p:nvSpPr>
            <p:cNvPr id="325" name="Google Shape;325;p34"/>
            <p:cNvSpPr/>
            <p:nvPr/>
          </p:nvSpPr>
          <p:spPr>
            <a:xfrm>
              <a:off x="1275975" y="223975"/>
              <a:ext cx="5038675" cy="328400"/>
            </a:xfrm>
            <a:custGeom>
              <a:avLst/>
              <a:gdLst/>
              <a:ahLst/>
              <a:cxnLst/>
              <a:rect l="l" t="t" r="r" b="b"/>
              <a:pathLst>
                <a:path w="201547" h="13136" extrusionOk="0">
                  <a:moveTo>
                    <a:pt x="201547" y="5481"/>
                  </a:moveTo>
                  <a:lnTo>
                    <a:pt x="201547" y="7351"/>
                  </a:lnTo>
                  <a:lnTo>
                    <a:pt x="145136" y="7351"/>
                  </a:lnTo>
                  <a:cubicBezTo>
                    <a:pt x="143918" y="7351"/>
                    <a:pt x="142744" y="7829"/>
                    <a:pt x="141961" y="8743"/>
                  </a:cubicBezTo>
                  <a:cubicBezTo>
                    <a:pt x="140526" y="8438"/>
                    <a:pt x="139178" y="6959"/>
                    <a:pt x="137525" y="5785"/>
                  </a:cubicBezTo>
                  <a:cubicBezTo>
                    <a:pt x="135046" y="4089"/>
                    <a:pt x="133045" y="3958"/>
                    <a:pt x="130479" y="5524"/>
                  </a:cubicBezTo>
                  <a:cubicBezTo>
                    <a:pt x="129087" y="6394"/>
                    <a:pt x="127739" y="7351"/>
                    <a:pt x="126434" y="8395"/>
                  </a:cubicBezTo>
                  <a:cubicBezTo>
                    <a:pt x="122520" y="11309"/>
                    <a:pt x="117997" y="13136"/>
                    <a:pt x="115039" y="7916"/>
                  </a:cubicBezTo>
                  <a:cubicBezTo>
                    <a:pt x="113995" y="8482"/>
                    <a:pt x="112908" y="8830"/>
                    <a:pt x="111777" y="9047"/>
                  </a:cubicBezTo>
                  <a:cubicBezTo>
                    <a:pt x="105949" y="10091"/>
                    <a:pt x="103470" y="3741"/>
                    <a:pt x="107428" y="1175"/>
                  </a:cubicBezTo>
                  <a:cubicBezTo>
                    <a:pt x="109211" y="1"/>
                    <a:pt x="111690" y="392"/>
                    <a:pt x="112386" y="3132"/>
                  </a:cubicBezTo>
                  <a:cubicBezTo>
                    <a:pt x="109254" y="1784"/>
                    <a:pt x="106340" y="5872"/>
                    <a:pt x="110037" y="7046"/>
                  </a:cubicBezTo>
                  <a:cubicBezTo>
                    <a:pt x="112256" y="7742"/>
                    <a:pt x="115561" y="6003"/>
                    <a:pt x="117127" y="5046"/>
                  </a:cubicBezTo>
                  <a:cubicBezTo>
                    <a:pt x="120693" y="2828"/>
                    <a:pt x="125651" y="914"/>
                    <a:pt x="128478" y="5176"/>
                  </a:cubicBezTo>
                  <a:cubicBezTo>
                    <a:pt x="130044" y="4002"/>
                    <a:pt x="132045" y="2567"/>
                    <a:pt x="134002" y="2436"/>
                  </a:cubicBezTo>
                  <a:cubicBezTo>
                    <a:pt x="137916" y="2219"/>
                    <a:pt x="139047" y="5481"/>
                    <a:pt x="142744" y="5481"/>
                  </a:cubicBezTo>
                  <a:close/>
                  <a:moveTo>
                    <a:pt x="0" y="7351"/>
                  </a:moveTo>
                  <a:lnTo>
                    <a:pt x="0" y="5481"/>
                  </a:lnTo>
                  <a:lnTo>
                    <a:pt x="58846" y="5481"/>
                  </a:lnTo>
                  <a:cubicBezTo>
                    <a:pt x="62543" y="5481"/>
                    <a:pt x="63674" y="2219"/>
                    <a:pt x="67545" y="2436"/>
                  </a:cubicBezTo>
                  <a:cubicBezTo>
                    <a:pt x="69458" y="2567"/>
                    <a:pt x="71459" y="4002"/>
                    <a:pt x="73068" y="5176"/>
                  </a:cubicBezTo>
                  <a:cubicBezTo>
                    <a:pt x="75895" y="914"/>
                    <a:pt x="80810" y="2828"/>
                    <a:pt x="84420" y="5046"/>
                  </a:cubicBezTo>
                  <a:cubicBezTo>
                    <a:pt x="86029" y="6003"/>
                    <a:pt x="89291" y="7742"/>
                    <a:pt x="91466" y="7046"/>
                  </a:cubicBezTo>
                  <a:cubicBezTo>
                    <a:pt x="95163" y="5872"/>
                    <a:pt x="92292" y="1784"/>
                    <a:pt x="89117" y="3132"/>
                  </a:cubicBezTo>
                  <a:cubicBezTo>
                    <a:pt x="89857" y="392"/>
                    <a:pt x="92336" y="1"/>
                    <a:pt x="94119" y="1175"/>
                  </a:cubicBezTo>
                  <a:cubicBezTo>
                    <a:pt x="98077" y="3741"/>
                    <a:pt x="95554" y="10091"/>
                    <a:pt x="89770" y="9047"/>
                  </a:cubicBezTo>
                  <a:cubicBezTo>
                    <a:pt x="88639" y="8830"/>
                    <a:pt x="87551" y="8438"/>
                    <a:pt x="86508" y="7916"/>
                  </a:cubicBezTo>
                  <a:cubicBezTo>
                    <a:pt x="83550" y="13136"/>
                    <a:pt x="79027" y="11309"/>
                    <a:pt x="75112" y="8351"/>
                  </a:cubicBezTo>
                  <a:cubicBezTo>
                    <a:pt x="73808" y="7351"/>
                    <a:pt x="72459" y="6394"/>
                    <a:pt x="71068" y="5524"/>
                  </a:cubicBezTo>
                  <a:cubicBezTo>
                    <a:pt x="68502" y="3958"/>
                    <a:pt x="66501" y="4089"/>
                    <a:pt x="63978" y="5785"/>
                  </a:cubicBezTo>
                  <a:cubicBezTo>
                    <a:pt x="62369" y="6916"/>
                    <a:pt x="60977" y="8438"/>
                    <a:pt x="59585" y="8743"/>
                  </a:cubicBezTo>
                  <a:cubicBezTo>
                    <a:pt x="58759" y="7829"/>
                    <a:pt x="57585" y="7307"/>
                    <a:pt x="56367" y="7351"/>
                  </a:cubicBezTo>
                  <a:close/>
                  <a:moveTo>
                    <a:pt x="116170" y="7351"/>
                  </a:moveTo>
                  <a:cubicBezTo>
                    <a:pt x="118997" y="11961"/>
                    <a:pt x="123477" y="9004"/>
                    <a:pt x="126739" y="6525"/>
                  </a:cubicBezTo>
                  <a:lnTo>
                    <a:pt x="126869" y="6438"/>
                  </a:lnTo>
                  <a:cubicBezTo>
                    <a:pt x="124216" y="3132"/>
                    <a:pt x="119780" y="5133"/>
                    <a:pt x="116822" y="6959"/>
                  </a:cubicBezTo>
                  <a:cubicBezTo>
                    <a:pt x="116605" y="7133"/>
                    <a:pt x="116387" y="7264"/>
                    <a:pt x="116170" y="7394"/>
                  </a:cubicBezTo>
                  <a:moveTo>
                    <a:pt x="85420" y="7394"/>
                  </a:moveTo>
                  <a:cubicBezTo>
                    <a:pt x="85203" y="7264"/>
                    <a:pt x="84985" y="7133"/>
                    <a:pt x="84724" y="6959"/>
                  </a:cubicBezTo>
                  <a:cubicBezTo>
                    <a:pt x="81767" y="5133"/>
                    <a:pt x="77374" y="3176"/>
                    <a:pt x="74721" y="6438"/>
                  </a:cubicBezTo>
                  <a:lnTo>
                    <a:pt x="74852" y="6525"/>
                  </a:lnTo>
                  <a:cubicBezTo>
                    <a:pt x="78113" y="9004"/>
                    <a:pt x="82593" y="11961"/>
                    <a:pt x="85420" y="7351"/>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 name="Google Shape;326;p34"/>
            <p:cNvSpPr/>
            <p:nvPr/>
          </p:nvSpPr>
          <p:spPr>
            <a:xfrm>
              <a:off x="6241775" y="310975"/>
              <a:ext cx="129425" cy="128325"/>
            </a:xfrm>
            <a:custGeom>
              <a:avLst/>
              <a:gdLst/>
              <a:ahLst/>
              <a:cxnLst/>
              <a:rect l="l" t="t" r="r" b="b"/>
              <a:pathLst>
                <a:path w="5177" h="5133" extrusionOk="0">
                  <a:moveTo>
                    <a:pt x="2828" y="5089"/>
                  </a:moveTo>
                  <a:cubicBezTo>
                    <a:pt x="871" y="5002"/>
                    <a:pt x="1" y="2610"/>
                    <a:pt x="1436" y="1305"/>
                  </a:cubicBezTo>
                  <a:cubicBezTo>
                    <a:pt x="2871" y="0"/>
                    <a:pt x="5176" y="1087"/>
                    <a:pt x="5089" y="3045"/>
                  </a:cubicBezTo>
                  <a:cubicBezTo>
                    <a:pt x="5002" y="4219"/>
                    <a:pt x="4002" y="5132"/>
                    <a:pt x="2828"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 name="Google Shape;327;p34"/>
            <p:cNvSpPr/>
            <p:nvPr/>
          </p:nvSpPr>
          <p:spPr>
            <a:xfrm>
              <a:off x="6437500" y="322925"/>
              <a:ext cx="112025" cy="110925"/>
            </a:xfrm>
            <a:custGeom>
              <a:avLst/>
              <a:gdLst/>
              <a:ahLst/>
              <a:cxnLst/>
              <a:rect l="l" t="t" r="r" b="b"/>
              <a:pathLst>
                <a:path w="4481" h="4437" extrusionOk="0">
                  <a:moveTo>
                    <a:pt x="2436" y="4393"/>
                  </a:moveTo>
                  <a:cubicBezTo>
                    <a:pt x="740" y="4306"/>
                    <a:pt x="0" y="2262"/>
                    <a:pt x="1262" y="1131"/>
                  </a:cubicBezTo>
                  <a:cubicBezTo>
                    <a:pt x="2479" y="0"/>
                    <a:pt x="4480" y="914"/>
                    <a:pt x="4393" y="2610"/>
                  </a:cubicBezTo>
                  <a:cubicBezTo>
                    <a:pt x="4350" y="3654"/>
                    <a:pt x="3480" y="4437"/>
                    <a:pt x="2436" y="43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 name="Google Shape;328;p34"/>
            <p:cNvSpPr/>
            <p:nvPr/>
          </p:nvSpPr>
          <p:spPr>
            <a:xfrm>
              <a:off x="6618000" y="332700"/>
              <a:ext cx="94625" cy="94625"/>
            </a:xfrm>
            <a:custGeom>
              <a:avLst/>
              <a:gdLst/>
              <a:ahLst/>
              <a:cxnLst/>
              <a:rect l="l" t="t" r="r" b="b"/>
              <a:pathLst>
                <a:path w="3785" h="3785" extrusionOk="0">
                  <a:moveTo>
                    <a:pt x="2044" y="3741"/>
                  </a:moveTo>
                  <a:cubicBezTo>
                    <a:pt x="653" y="3698"/>
                    <a:pt x="0" y="1915"/>
                    <a:pt x="1044" y="958"/>
                  </a:cubicBezTo>
                  <a:cubicBezTo>
                    <a:pt x="2088" y="1"/>
                    <a:pt x="3784" y="827"/>
                    <a:pt x="3741" y="2219"/>
                  </a:cubicBezTo>
                  <a:cubicBezTo>
                    <a:pt x="3654" y="3089"/>
                    <a:pt x="2914" y="3785"/>
                    <a:pt x="2044"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 name="Google Shape;329;p34"/>
            <p:cNvSpPr/>
            <p:nvPr/>
          </p:nvSpPr>
          <p:spPr>
            <a:xfrm>
              <a:off x="6784350" y="342500"/>
              <a:ext cx="78325" cy="77225"/>
            </a:xfrm>
            <a:custGeom>
              <a:avLst/>
              <a:gdLst/>
              <a:ahLst/>
              <a:cxnLst/>
              <a:rect l="l" t="t" r="r" b="b"/>
              <a:pathLst>
                <a:path w="3133" h="3089" extrusionOk="0">
                  <a:moveTo>
                    <a:pt x="1697" y="3088"/>
                  </a:moveTo>
                  <a:cubicBezTo>
                    <a:pt x="523" y="3045"/>
                    <a:pt x="1" y="1610"/>
                    <a:pt x="871" y="827"/>
                  </a:cubicBezTo>
                  <a:cubicBezTo>
                    <a:pt x="1740" y="0"/>
                    <a:pt x="3132" y="653"/>
                    <a:pt x="3089" y="1827"/>
                  </a:cubicBezTo>
                  <a:cubicBezTo>
                    <a:pt x="3045" y="2523"/>
                    <a:pt x="2436" y="3088"/>
                    <a:pt x="1697" y="3045"/>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 name="Google Shape;330;p34"/>
            <p:cNvSpPr/>
            <p:nvPr/>
          </p:nvSpPr>
          <p:spPr>
            <a:xfrm>
              <a:off x="1219425" y="310975"/>
              <a:ext cx="129425" cy="128325"/>
            </a:xfrm>
            <a:custGeom>
              <a:avLst/>
              <a:gdLst/>
              <a:ahLst/>
              <a:cxnLst/>
              <a:rect l="l" t="t" r="r" b="b"/>
              <a:pathLst>
                <a:path w="5177" h="5133" extrusionOk="0">
                  <a:moveTo>
                    <a:pt x="2392" y="5089"/>
                  </a:moveTo>
                  <a:cubicBezTo>
                    <a:pt x="4306" y="5002"/>
                    <a:pt x="5176" y="2610"/>
                    <a:pt x="3741" y="1305"/>
                  </a:cubicBezTo>
                  <a:cubicBezTo>
                    <a:pt x="2306" y="0"/>
                    <a:pt x="0" y="1087"/>
                    <a:pt x="131" y="3045"/>
                  </a:cubicBezTo>
                  <a:cubicBezTo>
                    <a:pt x="174" y="4219"/>
                    <a:pt x="1175" y="5132"/>
                    <a:pt x="2392" y="50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 name="Google Shape;331;p34"/>
            <p:cNvSpPr/>
            <p:nvPr/>
          </p:nvSpPr>
          <p:spPr>
            <a:xfrm>
              <a:off x="1042200" y="322925"/>
              <a:ext cx="112000" cy="110925"/>
            </a:xfrm>
            <a:custGeom>
              <a:avLst/>
              <a:gdLst/>
              <a:ahLst/>
              <a:cxnLst/>
              <a:rect l="l" t="t" r="r" b="b"/>
              <a:pathLst>
                <a:path w="4480" h="4437" extrusionOk="0">
                  <a:moveTo>
                    <a:pt x="2044" y="4393"/>
                  </a:moveTo>
                  <a:cubicBezTo>
                    <a:pt x="3697" y="4306"/>
                    <a:pt x="4480" y="2262"/>
                    <a:pt x="3218" y="1131"/>
                  </a:cubicBezTo>
                  <a:cubicBezTo>
                    <a:pt x="2001" y="0"/>
                    <a:pt x="0" y="914"/>
                    <a:pt x="87" y="2610"/>
                  </a:cubicBezTo>
                  <a:cubicBezTo>
                    <a:pt x="130" y="3610"/>
                    <a:pt x="1000" y="4437"/>
                    <a:pt x="2044" y="4393"/>
                  </a:cubicBezTo>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 name="Google Shape;332;p34"/>
            <p:cNvSpPr/>
            <p:nvPr/>
          </p:nvSpPr>
          <p:spPr>
            <a:xfrm>
              <a:off x="878000" y="332700"/>
              <a:ext cx="95700" cy="94625"/>
            </a:xfrm>
            <a:custGeom>
              <a:avLst/>
              <a:gdLst/>
              <a:ahLst/>
              <a:cxnLst/>
              <a:rect l="l" t="t" r="r" b="b"/>
              <a:pathLst>
                <a:path w="3828" h="3785" extrusionOk="0">
                  <a:moveTo>
                    <a:pt x="1740" y="3741"/>
                  </a:moveTo>
                  <a:cubicBezTo>
                    <a:pt x="3176" y="3698"/>
                    <a:pt x="3828" y="1915"/>
                    <a:pt x="2741" y="958"/>
                  </a:cubicBezTo>
                  <a:cubicBezTo>
                    <a:pt x="1697" y="1"/>
                    <a:pt x="1" y="827"/>
                    <a:pt x="88" y="2219"/>
                  </a:cubicBezTo>
                  <a:cubicBezTo>
                    <a:pt x="131" y="3089"/>
                    <a:pt x="870" y="3785"/>
                    <a:pt x="1740" y="37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 name="Google Shape;333;p34"/>
            <p:cNvSpPr/>
            <p:nvPr/>
          </p:nvSpPr>
          <p:spPr>
            <a:xfrm>
              <a:off x="729050" y="342500"/>
              <a:ext cx="77225" cy="78300"/>
            </a:xfrm>
            <a:custGeom>
              <a:avLst/>
              <a:gdLst/>
              <a:ahLst/>
              <a:cxnLst/>
              <a:rect l="l" t="t" r="r" b="b"/>
              <a:pathLst>
                <a:path w="3089" h="3132" extrusionOk="0">
                  <a:moveTo>
                    <a:pt x="1435" y="3088"/>
                  </a:moveTo>
                  <a:cubicBezTo>
                    <a:pt x="2566" y="3045"/>
                    <a:pt x="3088" y="1610"/>
                    <a:pt x="2262" y="783"/>
                  </a:cubicBezTo>
                  <a:cubicBezTo>
                    <a:pt x="1392" y="0"/>
                    <a:pt x="0" y="653"/>
                    <a:pt x="44" y="1827"/>
                  </a:cubicBezTo>
                  <a:cubicBezTo>
                    <a:pt x="44" y="2523"/>
                    <a:pt x="696" y="3132"/>
                    <a:pt x="1435" y="30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290" y="1838341"/>
            <a:ext cx="4001619" cy="2501012"/>
          </a:xfrm>
          <a:prstGeom prst="rect">
            <a:avLst/>
          </a:prstGeom>
        </p:spPr>
      </p:pic>
      <p:sp>
        <p:nvSpPr>
          <p:cNvPr id="7" name="TextBox 6"/>
          <p:cNvSpPr txBox="1"/>
          <p:nvPr/>
        </p:nvSpPr>
        <p:spPr>
          <a:xfrm>
            <a:off x="211022" y="87371"/>
            <a:ext cx="8486840" cy="954107"/>
          </a:xfrm>
          <a:prstGeom prst="rect">
            <a:avLst/>
          </a:prstGeom>
          <a:noFill/>
        </p:spPr>
        <p:txBody>
          <a:bodyPr wrap="square" rtlCol="0">
            <a:spAutoFit/>
          </a:bodyPr>
          <a:lstStyle/>
          <a:p>
            <a:pPr algn="ctr"/>
            <a:r>
              <a:rPr lang="en-US" sz="2800" b="1" dirty="0" err="1">
                <a:solidFill>
                  <a:schemeClr val="accent6">
                    <a:lumMod val="75000"/>
                  </a:schemeClr>
                </a:solidFill>
                <a:effectLst>
                  <a:outerShdw blurRad="38100" dist="38100" dir="2700000" algn="tl">
                    <a:srgbClr val="000000">
                      <a:alpha val="43137"/>
                    </a:srgbClr>
                  </a:outerShdw>
                </a:effectLst>
              </a:rPr>
              <a:t>Chủ</a:t>
            </a:r>
            <a:r>
              <a:rPr lang="en-US" sz="2800" b="1" dirty="0">
                <a:solidFill>
                  <a:schemeClr val="accent6">
                    <a:lumMod val="75000"/>
                  </a:schemeClr>
                </a:solidFill>
                <a:effectLst>
                  <a:outerShdw blurRad="38100" dist="38100" dir="2700000" algn="tl">
                    <a:srgbClr val="000000">
                      <a:alpha val="43137"/>
                    </a:srgbClr>
                  </a:outerShdw>
                </a:effectLst>
              </a:rPr>
              <a:t> </a:t>
            </a:r>
            <a:r>
              <a:rPr lang="en-US" sz="2800" b="1" dirty="0" err="1">
                <a:solidFill>
                  <a:schemeClr val="accent6">
                    <a:lumMod val="75000"/>
                  </a:schemeClr>
                </a:solidFill>
                <a:effectLst>
                  <a:outerShdw blurRad="38100" dist="38100" dir="2700000" algn="tl">
                    <a:srgbClr val="000000">
                      <a:alpha val="43137"/>
                    </a:srgbClr>
                  </a:outerShdw>
                </a:effectLst>
              </a:rPr>
              <a:t>đề</a:t>
            </a:r>
            <a:r>
              <a:rPr lang="en-US" sz="2800" b="1" dirty="0">
                <a:solidFill>
                  <a:schemeClr val="accent6">
                    <a:lumMod val="75000"/>
                  </a:schemeClr>
                </a:solidFill>
                <a:effectLst>
                  <a:outerShdw blurRad="38100" dist="38100" dir="2700000" algn="tl">
                    <a:srgbClr val="000000">
                      <a:alpha val="43137"/>
                    </a:srgbClr>
                  </a:outerShdw>
                </a:effectLst>
              </a:rPr>
              <a:t>:</a:t>
            </a:r>
          </a:p>
          <a:p>
            <a:pPr algn="ctr"/>
            <a:r>
              <a:rPr lang="en-US" sz="2800" b="1" dirty="0">
                <a:solidFill>
                  <a:schemeClr val="accent6">
                    <a:lumMod val="75000"/>
                  </a:schemeClr>
                </a:solidFill>
                <a:effectLst>
                  <a:outerShdw blurRad="38100" dist="38100" dir="2700000" algn="tl">
                    <a:srgbClr val="000000">
                      <a:alpha val="43137"/>
                    </a:srgbClr>
                  </a:outerShdw>
                </a:effectLst>
              </a:rPr>
              <a:t> NGHỆ THUẬT CỔ ĐẠI THẾ GIỚI VÀ VIỆT NAM</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30" name="Google Shape;371;p37"/>
          <p:cNvSpPr txBox="1">
            <a:spLocks noGrp="1"/>
          </p:cNvSpPr>
          <p:nvPr>
            <p:ph type="title"/>
          </p:nvPr>
        </p:nvSpPr>
        <p:spPr>
          <a:xfrm>
            <a:off x="5389121" y="340467"/>
            <a:ext cx="3939706" cy="79766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000" dirty="0" err="1">
                <a:latin typeface="MS Reference Sans Serif" panose="020B0604030504040204" pitchFamily="34" charset="0"/>
              </a:rPr>
              <a:t>Hoạt</a:t>
            </a:r>
            <a:r>
              <a:rPr lang="en-US" sz="2000" dirty="0">
                <a:latin typeface="MS Reference Sans Serif" panose="020B0604030504040204" pitchFamily="34" charset="0"/>
              </a:rPr>
              <a:t> </a:t>
            </a:r>
            <a:r>
              <a:rPr lang="en-US" sz="2000" dirty="0" err="1">
                <a:latin typeface="MS Reference Sans Serif" panose="020B0604030504040204" pitchFamily="34" charset="0"/>
              </a:rPr>
              <a:t>động</a:t>
            </a:r>
            <a:r>
              <a:rPr lang="en-US" sz="2000" dirty="0">
                <a:latin typeface="MS Reference Sans Serif" panose="020B0604030504040204" pitchFamily="34" charset="0"/>
              </a:rPr>
              <a:t> 5: VẬN DỤNG – PHÁT TRIỂN</a:t>
            </a:r>
            <a:endParaRPr sz="2000" dirty="0">
              <a:latin typeface="MS Reference Sans Serif" panose="020B0604030504040204" pitchFamily="34" charset="0"/>
            </a:endParaRPr>
          </a:p>
        </p:txBody>
      </p:sp>
      <p:sp>
        <p:nvSpPr>
          <p:cNvPr id="3" name="TextBox 2"/>
          <p:cNvSpPr txBox="1"/>
          <p:nvPr/>
        </p:nvSpPr>
        <p:spPr>
          <a:xfrm>
            <a:off x="5389120" y="1264281"/>
            <a:ext cx="3540867" cy="830997"/>
          </a:xfrm>
          <a:prstGeom prst="rect">
            <a:avLst/>
          </a:prstGeom>
          <a:noFill/>
        </p:spPr>
        <p:txBody>
          <a:bodyPr wrap="square" rtlCol="0">
            <a:spAutoFit/>
          </a:bodyPr>
          <a:lstStyle/>
          <a:p>
            <a:r>
              <a:rPr lang="en-US" sz="1600" dirty="0" err="1"/>
              <a:t>Các</a:t>
            </a:r>
            <a:r>
              <a:rPr lang="en-US" sz="1600" dirty="0"/>
              <a:t> </a:t>
            </a:r>
            <a:r>
              <a:rPr lang="en-US" sz="1600" dirty="0" err="1"/>
              <a:t>em</a:t>
            </a:r>
            <a:r>
              <a:rPr lang="en-US" sz="1600" dirty="0"/>
              <a:t> </a:t>
            </a:r>
            <a:r>
              <a:rPr lang="en-US" sz="1600" dirty="0" err="1"/>
              <a:t>đọc</a:t>
            </a:r>
            <a:r>
              <a:rPr lang="en-US" sz="1600" dirty="0"/>
              <a:t> </a:t>
            </a:r>
            <a:r>
              <a:rPr lang="en-US" sz="1600" dirty="0" err="1"/>
              <a:t>thêm</a:t>
            </a:r>
            <a:r>
              <a:rPr lang="en-US" sz="1600" dirty="0"/>
              <a:t> </a:t>
            </a:r>
            <a:r>
              <a:rPr lang="en-US" sz="1600" dirty="0" err="1"/>
              <a:t>thông</a:t>
            </a:r>
            <a:r>
              <a:rPr lang="en-US" sz="1600" dirty="0"/>
              <a:t> tin </a:t>
            </a:r>
            <a:r>
              <a:rPr lang="en-US" sz="1600" dirty="0" err="1"/>
              <a:t>trong</a:t>
            </a:r>
            <a:r>
              <a:rPr lang="en-US" sz="1600" dirty="0"/>
              <a:t> SGK </a:t>
            </a:r>
            <a:r>
              <a:rPr lang="en-US" sz="1600" dirty="0" err="1"/>
              <a:t>trang</a:t>
            </a:r>
            <a:r>
              <a:rPr lang="en-US" sz="1600" dirty="0"/>
              <a:t> 57 </a:t>
            </a:r>
            <a:r>
              <a:rPr lang="en-US" sz="1600" dirty="0" err="1"/>
              <a:t>để</a:t>
            </a:r>
            <a:r>
              <a:rPr lang="en-US" sz="1600" dirty="0"/>
              <a:t> </a:t>
            </a:r>
            <a:r>
              <a:rPr lang="en-US" sz="1600" dirty="0" err="1"/>
              <a:t>hiểu</a:t>
            </a:r>
            <a:r>
              <a:rPr lang="en-US" sz="1600" dirty="0"/>
              <a:t> </a:t>
            </a:r>
            <a:r>
              <a:rPr lang="en-US" sz="1600" dirty="0" err="1"/>
              <a:t>thêm</a:t>
            </a:r>
            <a:r>
              <a:rPr lang="en-US" sz="1600" dirty="0"/>
              <a:t> </a:t>
            </a:r>
            <a:r>
              <a:rPr lang="en-US" sz="1600" dirty="0" err="1"/>
              <a:t>về</a:t>
            </a:r>
            <a:r>
              <a:rPr lang="en-US" sz="1600" dirty="0"/>
              <a:t> </a:t>
            </a:r>
            <a:r>
              <a:rPr lang="en-US" sz="1600" dirty="0" err="1"/>
              <a:t>vai</a:t>
            </a:r>
            <a:r>
              <a:rPr lang="en-US" sz="1600" dirty="0"/>
              <a:t> </a:t>
            </a:r>
            <a:r>
              <a:rPr lang="en-US" sz="1600" dirty="0" err="1"/>
              <a:t>trò</a:t>
            </a:r>
            <a:r>
              <a:rPr lang="en-US" sz="1600" dirty="0"/>
              <a:t> </a:t>
            </a:r>
            <a:r>
              <a:rPr lang="en-US" sz="1600" dirty="0" err="1"/>
              <a:t>và</a:t>
            </a:r>
            <a:r>
              <a:rPr lang="en-US" sz="1600" dirty="0"/>
              <a:t> ý </a:t>
            </a:r>
            <a:r>
              <a:rPr lang="en-US" sz="1600" dirty="0" err="1"/>
              <a:t>nghĩa</a:t>
            </a:r>
            <a:r>
              <a:rPr lang="en-US" sz="1600" dirty="0"/>
              <a:t> </a:t>
            </a:r>
            <a:r>
              <a:rPr lang="en-US" sz="1600" dirty="0" err="1"/>
              <a:t>của</a:t>
            </a:r>
            <a:r>
              <a:rPr lang="en-US" sz="1600" dirty="0"/>
              <a:t> </a:t>
            </a:r>
            <a:r>
              <a:rPr lang="en-US" sz="1600" dirty="0" err="1"/>
              <a:t>họa</a:t>
            </a:r>
            <a:r>
              <a:rPr lang="en-US" sz="1600" dirty="0"/>
              <a:t> </a:t>
            </a:r>
            <a:r>
              <a:rPr lang="en-US" sz="1600" dirty="0" err="1"/>
              <a:t>tiết</a:t>
            </a:r>
            <a:r>
              <a:rPr lang="en-US" sz="1600" dirty="0"/>
              <a:t> </a:t>
            </a:r>
            <a:r>
              <a:rPr lang="en-US" sz="1600" dirty="0" err="1"/>
              <a:t>trống</a:t>
            </a:r>
            <a:r>
              <a:rPr lang="en-US" sz="1600" dirty="0"/>
              <a:t> </a:t>
            </a:r>
            <a:r>
              <a:rPr lang="en-US" sz="1600" dirty="0" err="1"/>
              <a:t>đồng</a:t>
            </a:r>
            <a:endParaRPr lang="en-US" sz="16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767" t="2492" r="9200"/>
          <a:stretch/>
        </p:blipFill>
        <p:spPr>
          <a:xfrm>
            <a:off x="9723" y="27254"/>
            <a:ext cx="5077843" cy="509679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7566" y="3444185"/>
            <a:ext cx="4060041" cy="16993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6" name="Subtitle 5"/>
          <p:cNvSpPr>
            <a:spLocks noGrp="1"/>
          </p:cNvSpPr>
          <p:nvPr>
            <p:ph type="subTitle" idx="2"/>
          </p:nvPr>
        </p:nvSpPr>
        <p:spPr>
          <a:xfrm>
            <a:off x="321014" y="209341"/>
            <a:ext cx="8317148" cy="656421"/>
          </a:xfrm>
        </p:spPr>
        <p:txBody>
          <a:bodyPr/>
          <a:lstStyle/>
          <a:p>
            <a:r>
              <a:rPr lang="en-US" sz="2200" b="1" dirty="0">
                <a:effectLst>
                  <a:outerShdw blurRad="38100" dist="38100" dir="2700000" algn="tl">
                    <a:srgbClr val="000000">
                      <a:alpha val="43137"/>
                    </a:srgbClr>
                  </a:outerShdw>
                </a:effectLst>
                <a:latin typeface="Britannic Bold" pitchFamily="34" charset="0"/>
              </a:rPr>
              <a:t>MỘT SỐ ỨNG DỤNG CỦA HỌA TIẾT TRỐNG ĐỒNG VÀO THỰC TẾ</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548" y="811042"/>
            <a:ext cx="4050354" cy="4050354"/>
          </a:xfrm>
          <a:prstGeom prst="rect">
            <a:avLst/>
          </a:prstGeom>
        </p:spPr>
      </p:pic>
      <p:sp>
        <p:nvSpPr>
          <p:cNvPr id="8" name="TextBox 7"/>
          <p:cNvSpPr txBox="1"/>
          <p:nvPr/>
        </p:nvSpPr>
        <p:spPr>
          <a:xfrm>
            <a:off x="4941652" y="4030399"/>
            <a:ext cx="3521412" cy="830997"/>
          </a:xfrm>
          <a:prstGeom prst="rect">
            <a:avLst/>
          </a:prstGeom>
          <a:noFill/>
        </p:spPr>
        <p:txBody>
          <a:bodyPr wrap="square" rtlCol="0">
            <a:spAutoFit/>
          </a:bodyPr>
          <a:lstStyle/>
          <a:p>
            <a:pPr algn="ctr"/>
            <a:r>
              <a:rPr lang="en-US" sz="2400" dirty="0" err="1"/>
              <a:t>Ứng</a:t>
            </a:r>
            <a:r>
              <a:rPr lang="en-US" sz="2400" dirty="0"/>
              <a:t> </a:t>
            </a:r>
            <a:r>
              <a:rPr lang="en-US" sz="2400" dirty="0" err="1"/>
              <a:t>dụng</a:t>
            </a:r>
            <a:r>
              <a:rPr lang="en-US" sz="2400" dirty="0"/>
              <a:t> </a:t>
            </a:r>
            <a:r>
              <a:rPr lang="en-US" sz="2400" dirty="0" err="1"/>
              <a:t>vào</a:t>
            </a:r>
            <a:r>
              <a:rPr lang="en-US" sz="2400" dirty="0"/>
              <a:t> </a:t>
            </a:r>
            <a:r>
              <a:rPr lang="en-US" sz="2400" dirty="0" err="1"/>
              <a:t>thiết</a:t>
            </a:r>
            <a:r>
              <a:rPr lang="en-US" sz="2400" dirty="0"/>
              <a:t> </a:t>
            </a:r>
            <a:r>
              <a:rPr lang="en-US" sz="2400" dirty="0" err="1"/>
              <a:t>kế</a:t>
            </a:r>
            <a:r>
              <a:rPr lang="en-US" sz="2400" dirty="0"/>
              <a:t> </a:t>
            </a:r>
            <a:r>
              <a:rPr lang="en-US" sz="2400" dirty="0" err="1"/>
              <a:t>thời</a:t>
            </a:r>
            <a:r>
              <a:rPr lang="en-US" sz="2400" dirty="0"/>
              <a:t> </a:t>
            </a:r>
            <a:r>
              <a:rPr lang="en-US" sz="2400" dirty="0" err="1"/>
              <a:t>trang</a:t>
            </a:r>
            <a:endParaRPr lang="en-US" sz="24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5630" y="1229543"/>
            <a:ext cx="3397434" cy="2544796"/>
          </a:xfrm>
          <a:prstGeom prst="rect">
            <a:avLst/>
          </a:prstGeom>
        </p:spPr>
      </p:pic>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6" name="Subtitle 5"/>
          <p:cNvSpPr>
            <a:spLocks noGrp="1"/>
          </p:cNvSpPr>
          <p:nvPr>
            <p:ph type="subTitle" idx="2"/>
          </p:nvPr>
        </p:nvSpPr>
        <p:spPr>
          <a:xfrm>
            <a:off x="321014" y="209341"/>
            <a:ext cx="8317148" cy="656421"/>
          </a:xfrm>
        </p:spPr>
        <p:txBody>
          <a:bodyPr/>
          <a:lstStyle/>
          <a:p>
            <a:r>
              <a:rPr lang="en-US" sz="2200" b="1" dirty="0">
                <a:effectLst>
                  <a:outerShdw blurRad="38100" dist="38100" dir="2700000" algn="tl">
                    <a:srgbClr val="000000">
                      <a:alpha val="43137"/>
                    </a:srgbClr>
                  </a:outerShdw>
                </a:effectLst>
                <a:latin typeface="Britannic Bold" pitchFamily="34" charset="0"/>
              </a:rPr>
              <a:t>MỘT SỐ ỨNG DỤNG CỦA HỌA TIẾT TRỐNG ĐỒNG VÀO THỰC TẾ</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4878" y="1008789"/>
            <a:ext cx="4984414" cy="3738310"/>
          </a:xfrm>
          <a:prstGeom prst="rect">
            <a:avLst/>
          </a:prstGeom>
        </p:spPr>
      </p:pic>
      <p:sp>
        <p:nvSpPr>
          <p:cNvPr id="8" name="TextBox 7"/>
          <p:cNvSpPr txBox="1"/>
          <p:nvPr/>
        </p:nvSpPr>
        <p:spPr>
          <a:xfrm>
            <a:off x="136189" y="4349704"/>
            <a:ext cx="3521412" cy="461665"/>
          </a:xfrm>
          <a:prstGeom prst="rect">
            <a:avLst/>
          </a:prstGeom>
          <a:noFill/>
        </p:spPr>
        <p:txBody>
          <a:bodyPr wrap="square" rtlCol="0">
            <a:spAutoFit/>
          </a:bodyPr>
          <a:lstStyle/>
          <a:p>
            <a:pPr algn="ctr"/>
            <a:r>
              <a:rPr lang="en-US" sz="2400" dirty="0" err="1"/>
              <a:t>Ứng</a:t>
            </a:r>
            <a:r>
              <a:rPr lang="en-US" sz="2400" dirty="0"/>
              <a:t> </a:t>
            </a:r>
            <a:r>
              <a:rPr lang="en-US" sz="2400" dirty="0" err="1"/>
              <a:t>dụng</a:t>
            </a:r>
            <a:r>
              <a:rPr lang="en-US" sz="2400" dirty="0"/>
              <a:t> </a:t>
            </a:r>
            <a:r>
              <a:rPr lang="en-US" sz="2400" dirty="0" err="1"/>
              <a:t>vào</a:t>
            </a:r>
            <a:r>
              <a:rPr lang="en-US" sz="2400" dirty="0"/>
              <a:t> </a:t>
            </a:r>
            <a:r>
              <a:rPr lang="en-US" sz="2400" dirty="0" err="1"/>
              <a:t>đồ</a:t>
            </a:r>
            <a:r>
              <a:rPr lang="en-US" sz="2400" dirty="0"/>
              <a:t> </a:t>
            </a:r>
            <a:r>
              <a:rPr lang="en-US" sz="2400" dirty="0" err="1"/>
              <a:t>gốm</a:t>
            </a:r>
            <a:endParaRPr lang="en-US" sz="2400" dirty="0"/>
          </a:p>
        </p:txBody>
      </p:sp>
    </p:spTree>
    <p:extLst>
      <p:ext uri="{BB962C8B-B14F-4D97-AF65-F5344CB8AC3E}">
        <p14:creationId xmlns:p14="http://schemas.microsoft.com/office/powerpoint/2010/main" val="349159064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6" name="Subtitle 5"/>
          <p:cNvSpPr>
            <a:spLocks noGrp="1"/>
          </p:cNvSpPr>
          <p:nvPr>
            <p:ph type="subTitle" idx="2"/>
          </p:nvPr>
        </p:nvSpPr>
        <p:spPr>
          <a:xfrm>
            <a:off x="321014" y="209341"/>
            <a:ext cx="8317148" cy="656421"/>
          </a:xfrm>
        </p:spPr>
        <p:txBody>
          <a:bodyPr/>
          <a:lstStyle/>
          <a:p>
            <a:r>
              <a:rPr lang="en-US" sz="2200" b="1" dirty="0">
                <a:effectLst>
                  <a:outerShdw blurRad="38100" dist="38100" dir="2700000" algn="tl">
                    <a:srgbClr val="000000">
                      <a:alpha val="43137"/>
                    </a:srgbClr>
                  </a:outerShdw>
                </a:effectLst>
                <a:latin typeface="Britannic Bold" pitchFamily="34" charset="0"/>
              </a:rPr>
              <a:t>MỘT SỐ ỨNG DỤNG CỦA HỌA TIẾT TRỐNG ĐỒNG VÀO THỰC TẾ</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0838" y="866978"/>
            <a:ext cx="5175841" cy="3529923"/>
          </a:xfrm>
          <a:prstGeom prst="rect">
            <a:avLst/>
          </a:prstGeom>
        </p:spPr>
      </p:pic>
      <p:sp>
        <p:nvSpPr>
          <p:cNvPr id="8" name="TextBox 7"/>
          <p:cNvSpPr txBox="1"/>
          <p:nvPr/>
        </p:nvSpPr>
        <p:spPr>
          <a:xfrm>
            <a:off x="583677" y="4515080"/>
            <a:ext cx="8190688" cy="461665"/>
          </a:xfrm>
          <a:prstGeom prst="rect">
            <a:avLst/>
          </a:prstGeom>
          <a:noFill/>
        </p:spPr>
        <p:txBody>
          <a:bodyPr wrap="square" rtlCol="0">
            <a:spAutoFit/>
          </a:bodyPr>
          <a:lstStyle/>
          <a:p>
            <a:pPr algn="ctr"/>
            <a:r>
              <a:rPr lang="en-US" sz="2400" dirty="0" err="1"/>
              <a:t>Ứng</a:t>
            </a:r>
            <a:r>
              <a:rPr lang="en-US" sz="2400" dirty="0"/>
              <a:t> </a:t>
            </a:r>
            <a:r>
              <a:rPr lang="en-US" sz="2400" dirty="0" err="1"/>
              <a:t>dụng</a:t>
            </a:r>
            <a:r>
              <a:rPr lang="en-US" sz="2400" dirty="0"/>
              <a:t> </a:t>
            </a:r>
            <a:r>
              <a:rPr lang="en-US" sz="2400" dirty="0" err="1"/>
              <a:t>vào</a:t>
            </a:r>
            <a:r>
              <a:rPr lang="en-US" sz="2400" dirty="0"/>
              <a:t> </a:t>
            </a:r>
            <a:r>
              <a:rPr lang="en-US" sz="2400" dirty="0" err="1"/>
              <a:t>dụng</a:t>
            </a:r>
            <a:r>
              <a:rPr lang="en-US" sz="2400" dirty="0"/>
              <a:t> </a:t>
            </a:r>
            <a:r>
              <a:rPr lang="en-US" sz="2400" dirty="0" err="1"/>
              <a:t>cụ</a:t>
            </a:r>
            <a:r>
              <a:rPr lang="en-US" sz="2400" dirty="0"/>
              <a:t> </a:t>
            </a:r>
            <a:r>
              <a:rPr lang="en-US" sz="2400" dirty="0" err="1"/>
              <a:t>học</a:t>
            </a:r>
            <a:r>
              <a:rPr lang="en-US" sz="2400" dirty="0"/>
              <a:t> </a:t>
            </a:r>
            <a:r>
              <a:rPr lang="en-US" sz="2400" dirty="0" err="1"/>
              <a:t>tập</a:t>
            </a:r>
            <a:endParaRPr lang="en-US" sz="2400" dirty="0"/>
          </a:p>
        </p:txBody>
      </p:sp>
    </p:spTree>
    <p:extLst>
      <p:ext uri="{BB962C8B-B14F-4D97-AF65-F5344CB8AC3E}">
        <p14:creationId xmlns:p14="http://schemas.microsoft.com/office/powerpoint/2010/main" val="3806742628"/>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6" name="Subtitle 5"/>
          <p:cNvSpPr>
            <a:spLocks noGrp="1"/>
          </p:cNvSpPr>
          <p:nvPr>
            <p:ph type="subTitle" idx="2"/>
          </p:nvPr>
        </p:nvSpPr>
        <p:spPr>
          <a:xfrm>
            <a:off x="321014" y="209341"/>
            <a:ext cx="8317148" cy="656421"/>
          </a:xfrm>
        </p:spPr>
        <p:txBody>
          <a:bodyPr/>
          <a:lstStyle/>
          <a:p>
            <a:r>
              <a:rPr lang="en-US" sz="2200" b="1" dirty="0">
                <a:effectLst>
                  <a:outerShdw blurRad="38100" dist="38100" dir="2700000" algn="tl">
                    <a:srgbClr val="000000">
                      <a:alpha val="43137"/>
                    </a:srgbClr>
                  </a:outerShdw>
                </a:effectLst>
                <a:latin typeface="Britannic Bold" pitchFamily="34" charset="0"/>
              </a:rPr>
              <a:t>MỘT SỐ ỨNG DỤNG CỦA HỌA TIẾT TRỐNG ĐỒNG VÀO THỰC TẾ</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738" y="875489"/>
            <a:ext cx="4101934" cy="3075381"/>
          </a:xfrm>
          <a:prstGeom prst="rect">
            <a:avLst/>
          </a:prstGeom>
        </p:spPr>
      </p:pic>
      <p:sp>
        <p:nvSpPr>
          <p:cNvPr id="8" name="TextBox 7"/>
          <p:cNvSpPr txBox="1"/>
          <p:nvPr/>
        </p:nvSpPr>
        <p:spPr>
          <a:xfrm>
            <a:off x="194556" y="4349704"/>
            <a:ext cx="4189483" cy="400110"/>
          </a:xfrm>
          <a:prstGeom prst="rect">
            <a:avLst/>
          </a:prstGeom>
          <a:noFill/>
        </p:spPr>
        <p:txBody>
          <a:bodyPr wrap="square" rtlCol="0">
            <a:spAutoFit/>
          </a:bodyPr>
          <a:lstStyle/>
          <a:p>
            <a:pPr algn="ctr"/>
            <a:r>
              <a:rPr lang="en-US" sz="2000" dirty="0" err="1"/>
              <a:t>Ứng</a:t>
            </a:r>
            <a:r>
              <a:rPr lang="en-US" sz="2000" dirty="0"/>
              <a:t> </a:t>
            </a:r>
            <a:r>
              <a:rPr lang="en-US" sz="2000" dirty="0" err="1"/>
              <a:t>dụng</a:t>
            </a:r>
            <a:r>
              <a:rPr lang="en-US" sz="2000" dirty="0"/>
              <a:t> </a:t>
            </a:r>
            <a:r>
              <a:rPr lang="en-US" sz="2000" dirty="0" err="1"/>
              <a:t>vào</a:t>
            </a:r>
            <a:r>
              <a:rPr lang="en-US" sz="2000" dirty="0"/>
              <a:t> </a:t>
            </a:r>
            <a:r>
              <a:rPr lang="en-US" sz="2000" dirty="0" err="1"/>
              <a:t>đồng</a:t>
            </a:r>
            <a:r>
              <a:rPr lang="en-US" sz="2000" dirty="0"/>
              <a:t> </a:t>
            </a:r>
            <a:r>
              <a:rPr lang="en-US" sz="2000" dirty="0" err="1"/>
              <a:t>hồ</a:t>
            </a:r>
            <a:r>
              <a:rPr lang="en-US" sz="2000" dirty="0"/>
              <a:t> </a:t>
            </a:r>
            <a:r>
              <a:rPr lang="en-US" sz="2000" dirty="0" err="1"/>
              <a:t>treo</a:t>
            </a:r>
            <a:r>
              <a:rPr lang="en-US" sz="2000" dirty="0"/>
              <a:t> </a:t>
            </a:r>
            <a:r>
              <a:rPr lang="en-US" sz="2000" dirty="0" err="1"/>
              <a:t>tường</a:t>
            </a:r>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3224" y="865760"/>
            <a:ext cx="4598482" cy="3065654"/>
          </a:xfrm>
          <a:prstGeom prst="rect">
            <a:avLst/>
          </a:prstGeom>
        </p:spPr>
      </p:pic>
      <p:sp>
        <p:nvSpPr>
          <p:cNvPr id="9" name="TextBox 8"/>
          <p:cNvSpPr txBox="1"/>
          <p:nvPr/>
        </p:nvSpPr>
        <p:spPr>
          <a:xfrm>
            <a:off x="4705275" y="4343674"/>
            <a:ext cx="4189483" cy="400110"/>
          </a:xfrm>
          <a:prstGeom prst="rect">
            <a:avLst/>
          </a:prstGeom>
          <a:noFill/>
        </p:spPr>
        <p:txBody>
          <a:bodyPr wrap="square" rtlCol="0">
            <a:spAutoFit/>
          </a:bodyPr>
          <a:lstStyle/>
          <a:p>
            <a:pPr algn="ctr"/>
            <a:r>
              <a:rPr lang="en-US" sz="2000" dirty="0" err="1"/>
              <a:t>Ứng</a:t>
            </a:r>
            <a:r>
              <a:rPr lang="en-US" sz="2000" dirty="0"/>
              <a:t> </a:t>
            </a:r>
            <a:r>
              <a:rPr lang="en-US" sz="2000" dirty="0" err="1"/>
              <a:t>dụng</a:t>
            </a:r>
            <a:r>
              <a:rPr lang="en-US" sz="2000" dirty="0"/>
              <a:t> </a:t>
            </a:r>
            <a:r>
              <a:rPr lang="en-US" sz="2000" dirty="0" err="1"/>
              <a:t>vào</a:t>
            </a:r>
            <a:r>
              <a:rPr lang="en-US" sz="2000" dirty="0"/>
              <a:t> </a:t>
            </a:r>
            <a:r>
              <a:rPr lang="en-US" sz="2000" dirty="0" err="1"/>
              <a:t>đồng</a:t>
            </a:r>
            <a:r>
              <a:rPr lang="en-US" sz="2000" dirty="0"/>
              <a:t> </a:t>
            </a:r>
            <a:r>
              <a:rPr lang="en-US" sz="2000" dirty="0" err="1"/>
              <a:t>hồ</a:t>
            </a:r>
            <a:r>
              <a:rPr lang="en-US" sz="2000" dirty="0"/>
              <a:t> </a:t>
            </a:r>
            <a:r>
              <a:rPr lang="en-US" sz="2000" dirty="0" err="1"/>
              <a:t>đeo</a:t>
            </a:r>
            <a:r>
              <a:rPr lang="en-US" sz="2000" dirty="0"/>
              <a:t> </a:t>
            </a:r>
            <a:r>
              <a:rPr lang="en-US" sz="2000" dirty="0" err="1"/>
              <a:t>tay</a:t>
            </a:r>
            <a:endParaRPr lang="en-US" sz="2000" dirty="0"/>
          </a:p>
        </p:txBody>
      </p:sp>
    </p:spTree>
    <p:extLst>
      <p:ext uri="{BB962C8B-B14F-4D97-AF65-F5344CB8AC3E}">
        <p14:creationId xmlns:p14="http://schemas.microsoft.com/office/powerpoint/2010/main" val="3806742628"/>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472" y="1590874"/>
            <a:ext cx="2642277" cy="264227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7480" y="994347"/>
            <a:ext cx="2632472" cy="350996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4855" y="1241896"/>
            <a:ext cx="3184593" cy="3184593"/>
          </a:xfrm>
          <a:prstGeom prst="rect">
            <a:avLst/>
          </a:prstGeom>
        </p:spPr>
      </p:pic>
      <p:sp>
        <p:nvSpPr>
          <p:cNvPr id="9" name="Subtitle 5"/>
          <p:cNvSpPr>
            <a:spLocks noGrp="1"/>
          </p:cNvSpPr>
          <p:nvPr>
            <p:ph type="subTitle" idx="2"/>
          </p:nvPr>
        </p:nvSpPr>
        <p:spPr>
          <a:xfrm>
            <a:off x="321014" y="209341"/>
            <a:ext cx="8317148" cy="656421"/>
          </a:xfrm>
        </p:spPr>
        <p:txBody>
          <a:bodyPr/>
          <a:lstStyle/>
          <a:p>
            <a:r>
              <a:rPr lang="en-US" sz="2200" b="1" dirty="0">
                <a:effectLst>
                  <a:outerShdw blurRad="38100" dist="38100" dir="2700000" algn="tl">
                    <a:srgbClr val="000000">
                      <a:alpha val="43137"/>
                    </a:srgbClr>
                  </a:outerShdw>
                </a:effectLst>
                <a:latin typeface="Britannic Bold" pitchFamily="34" charset="0"/>
              </a:rPr>
              <a:t>MỘT SỐ ỨNG DỤNG CỦA HỌA TIẾT TRỐNG ĐỒNG VÀO THỰC TẾ</a:t>
            </a:r>
          </a:p>
        </p:txBody>
      </p:sp>
      <p:sp>
        <p:nvSpPr>
          <p:cNvPr id="10" name="TextBox 9"/>
          <p:cNvSpPr txBox="1"/>
          <p:nvPr/>
        </p:nvSpPr>
        <p:spPr>
          <a:xfrm>
            <a:off x="188472" y="4426489"/>
            <a:ext cx="2399085" cy="523220"/>
          </a:xfrm>
          <a:prstGeom prst="rect">
            <a:avLst/>
          </a:prstGeom>
          <a:noFill/>
        </p:spPr>
        <p:txBody>
          <a:bodyPr wrap="square" rtlCol="0">
            <a:spAutoFit/>
          </a:bodyPr>
          <a:lstStyle/>
          <a:p>
            <a:pPr algn="ctr"/>
            <a:r>
              <a:rPr lang="en-US" dirty="0" err="1"/>
              <a:t>Họa</a:t>
            </a:r>
            <a:r>
              <a:rPr lang="en-US" dirty="0"/>
              <a:t> </a:t>
            </a:r>
            <a:r>
              <a:rPr lang="en-US" dirty="0" err="1"/>
              <a:t>tiết</a:t>
            </a:r>
            <a:r>
              <a:rPr lang="en-US" dirty="0"/>
              <a:t> </a:t>
            </a:r>
            <a:r>
              <a:rPr lang="en-US" dirty="0" err="1"/>
              <a:t>trống</a:t>
            </a:r>
            <a:r>
              <a:rPr lang="en-US" dirty="0"/>
              <a:t> </a:t>
            </a:r>
            <a:r>
              <a:rPr lang="en-US" dirty="0" err="1"/>
              <a:t>đồng</a:t>
            </a:r>
            <a:r>
              <a:rPr lang="en-US" dirty="0"/>
              <a:t> </a:t>
            </a:r>
            <a:r>
              <a:rPr lang="en-US" dirty="0" err="1"/>
              <a:t>trên</a:t>
            </a:r>
            <a:endParaRPr lang="en-US" dirty="0"/>
          </a:p>
          <a:p>
            <a:pPr algn="ctr"/>
            <a:r>
              <a:rPr lang="en-US" dirty="0"/>
              <a:t> </a:t>
            </a:r>
            <a:r>
              <a:rPr lang="en-US" dirty="0" err="1"/>
              <a:t>hột</a:t>
            </a:r>
            <a:r>
              <a:rPr lang="en-US" dirty="0"/>
              <a:t> </a:t>
            </a:r>
            <a:r>
              <a:rPr lang="en-US" dirty="0" err="1"/>
              <a:t>quẹt</a:t>
            </a:r>
            <a:r>
              <a:rPr lang="en-US" dirty="0"/>
              <a:t> </a:t>
            </a:r>
            <a:r>
              <a:rPr lang="en-US" dirty="0" err="1"/>
              <a:t>zipo</a:t>
            </a:r>
            <a:endParaRPr lang="en-US" dirty="0"/>
          </a:p>
        </p:txBody>
      </p:sp>
      <p:sp>
        <p:nvSpPr>
          <p:cNvPr id="11" name="TextBox 10"/>
          <p:cNvSpPr txBox="1"/>
          <p:nvPr/>
        </p:nvSpPr>
        <p:spPr>
          <a:xfrm>
            <a:off x="3051243" y="4559433"/>
            <a:ext cx="2399085" cy="523220"/>
          </a:xfrm>
          <a:prstGeom prst="rect">
            <a:avLst/>
          </a:prstGeom>
          <a:noFill/>
        </p:spPr>
        <p:txBody>
          <a:bodyPr wrap="square" rtlCol="0">
            <a:spAutoFit/>
          </a:bodyPr>
          <a:lstStyle/>
          <a:p>
            <a:pPr algn="ctr"/>
            <a:r>
              <a:rPr lang="en-US" dirty="0" err="1"/>
              <a:t>Họa</a:t>
            </a:r>
            <a:r>
              <a:rPr lang="en-US" dirty="0"/>
              <a:t> </a:t>
            </a:r>
            <a:r>
              <a:rPr lang="en-US" dirty="0" err="1"/>
              <a:t>tiết</a:t>
            </a:r>
            <a:r>
              <a:rPr lang="en-US" dirty="0"/>
              <a:t> </a:t>
            </a:r>
            <a:r>
              <a:rPr lang="en-US" dirty="0" err="1"/>
              <a:t>trống</a:t>
            </a:r>
            <a:r>
              <a:rPr lang="en-US" dirty="0"/>
              <a:t> </a:t>
            </a:r>
            <a:r>
              <a:rPr lang="en-US" dirty="0" err="1"/>
              <a:t>đồng</a:t>
            </a:r>
            <a:r>
              <a:rPr lang="en-US" dirty="0"/>
              <a:t> </a:t>
            </a:r>
            <a:r>
              <a:rPr lang="en-US" dirty="0" err="1"/>
              <a:t>trên</a:t>
            </a:r>
            <a:endParaRPr lang="en-US" dirty="0"/>
          </a:p>
          <a:p>
            <a:pPr algn="ctr"/>
            <a:r>
              <a:rPr lang="en-US" dirty="0"/>
              <a:t> </a:t>
            </a:r>
            <a:r>
              <a:rPr lang="en-US" dirty="0" err="1"/>
              <a:t>ốp</a:t>
            </a:r>
            <a:r>
              <a:rPr lang="en-US" dirty="0"/>
              <a:t> </a:t>
            </a:r>
            <a:r>
              <a:rPr lang="en-US" dirty="0" err="1"/>
              <a:t>lưng</a:t>
            </a:r>
            <a:r>
              <a:rPr lang="en-US" dirty="0"/>
              <a:t> </a:t>
            </a:r>
            <a:r>
              <a:rPr lang="en-US" dirty="0" err="1"/>
              <a:t>điện</a:t>
            </a:r>
            <a:r>
              <a:rPr lang="en-US" dirty="0"/>
              <a:t> </a:t>
            </a:r>
            <a:r>
              <a:rPr lang="en-US" dirty="0" err="1"/>
              <a:t>thoại</a:t>
            </a:r>
            <a:endParaRPr lang="en-US" dirty="0"/>
          </a:p>
        </p:txBody>
      </p:sp>
      <p:sp>
        <p:nvSpPr>
          <p:cNvPr id="12" name="TextBox 11"/>
          <p:cNvSpPr txBox="1"/>
          <p:nvPr/>
        </p:nvSpPr>
        <p:spPr>
          <a:xfrm>
            <a:off x="6202517" y="4526374"/>
            <a:ext cx="2399085" cy="523220"/>
          </a:xfrm>
          <a:prstGeom prst="rect">
            <a:avLst/>
          </a:prstGeom>
          <a:noFill/>
        </p:spPr>
        <p:txBody>
          <a:bodyPr wrap="square" rtlCol="0">
            <a:spAutoFit/>
          </a:bodyPr>
          <a:lstStyle/>
          <a:p>
            <a:pPr algn="ctr"/>
            <a:r>
              <a:rPr lang="en-US" dirty="0" err="1"/>
              <a:t>Họa</a:t>
            </a:r>
            <a:r>
              <a:rPr lang="en-US" dirty="0"/>
              <a:t> </a:t>
            </a:r>
            <a:r>
              <a:rPr lang="en-US" dirty="0" err="1"/>
              <a:t>tiết</a:t>
            </a:r>
            <a:r>
              <a:rPr lang="en-US" dirty="0"/>
              <a:t> </a:t>
            </a:r>
            <a:r>
              <a:rPr lang="en-US" dirty="0" err="1"/>
              <a:t>trống</a:t>
            </a:r>
            <a:r>
              <a:rPr lang="en-US" dirty="0"/>
              <a:t> </a:t>
            </a:r>
            <a:r>
              <a:rPr lang="en-US" dirty="0" err="1"/>
              <a:t>đồng</a:t>
            </a:r>
            <a:r>
              <a:rPr lang="en-US" dirty="0"/>
              <a:t> </a:t>
            </a:r>
            <a:r>
              <a:rPr lang="en-US" dirty="0" err="1"/>
              <a:t>trên</a:t>
            </a:r>
            <a:endParaRPr lang="en-US" dirty="0"/>
          </a:p>
          <a:p>
            <a:pPr algn="ctr"/>
            <a:r>
              <a:rPr lang="en-US" dirty="0"/>
              <a:t> </a:t>
            </a:r>
            <a:r>
              <a:rPr lang="en-US" dirty="0" err="1"/>
              <a:t>giá</a:t>
            </a:r>
            <a:r>
              <a:rPr lang="en-US" dirty="0"/>
              <a:t> </a:t>
            </a:r>
            <a:r>
              <a:rPr lang="en-US" dirty="0" err="1"/>
              <a:t>đỡ</a:t>
            </a:r>
            <a:r>
              <a:rPr lang="en-US" dirty="0"/>
              <a:t> laptop</a:t>
            </a:r>
          </a:p>
        </p:txBody>
      </p:sp>
    </p:spTree>
    <p:extLst>
      <p:ext uri="{BB962C8B-B14F-4D97-AF65-F5344CB8AC3E}">
        <p14:creationId xmlns:p14="http://schemas.microsoft.com/office/powerpoint/2010/main" val="157641472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682" y="1315665"/>
            <a:ext cx="4031636" cy="290613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0917" y="1354577"/>
            <a:ext cx="4196652" cy="2799134"/>
          </a:xfrm>
          <a:prstGeom prst="rect">
            <a:avLst/>
          </a:prstGeom>
        </p:spPr>
      </p:pic>
      <p:sp>
        <p:nvSpPr>
          <p:cNvPr id="8" name="Subtitle 5"/>
          <p:cNvSpPr>
            <a:spLocks noGrp="1"/>
          </p:cNvSpPr>
          <p:nvPr>
            <p:ph type="subTitle" idx="2"/>
          </p:nvPr>
        </p:nvSpPr>
        <p:spPr>
          <a:xfrm>
            <a:off x="321014" y="209341"/>
            <a:ext cx="8317148" cy="656421"/>
          </a:xfrm>
        </p:spPr>
        <p:txBody>
          <a:bodyPr/>
          <a:lstStyle/>
          <a:p>
            <a:r>
              <a:rPr lang="en-US" sz="2200" b="1" dirty="0">
                <a:effectLst>
                  <a:outerShdw blurRad="38100" dist="38100" dir="2700000" algn="tl">
                    <a:srgbClr val="000000">
                      <a:alpha val="43137"/>
                    </a:srgbClr>
                  </a:outerShdw>
                </a:effectLst>
                <a:latin typeface="Britannic Bold" pitchFamily="34" charset="0"/>
              </a:rPr>
              <a:t>MỘT SỐ ỨNG DỤNG CỦA HỌA TIẾT TRỐNG ĐỒNG VÀO THỰC TẾ</a:t>
            </a:r>
          </a:p>
        </p:txBody>
      </p:sp>
      <p:sp>
        <p:nvSpPr>
          <p:cNvPr id="9" name="TextBox 8"/>
          <p:cNvSpPr txBox="1"/>
          <p:nvPr/>
        </p:nvSpPr>
        <p:spPr>
          <a:xfrm>
            <a:off x="353849" y="4338937"/>
            <a:ext cx="4120880" cy="584775"/>
          </a:xfrm>
          <a:prstGeom prst="rect">
            <a:avLst/>
          </a:prstGeom>
          <a:noFill/>
        </p:spPr>
        <p:txBody>
          <a:bodyPr wrap="square" rtlCol="0">
            <a:spAutoFit/>
          </a:bodyPr>
          <a:lstStyle/>
          <a:p>
            <a:pPr algn="ctr"/>
            <a:r>
              <a:rPr lang="en-US" sz="1600" dirty="0" err="1"/>
              <a:t>Họa</a:t>
            </a:r>
            <a:r>
              <a:rPr lang="en-US" sz="1600" dirty="0"/>
              <a:t> </a:t>
            </a:r>
            <a:r>
              <a:rPr lang="en-US" sz="1600" dirty="0" err="1"/>
              <a:t>tiết</a:t>
            </a:r>
            <a:r>
              <a:rPr lang="en-US" sz="1600" dirty="0"/>
              <a:t> </a:t>
            </a:r>
            <a:r>
              <a:rPr lang="en-US" sz="1600" dirty="0" err="1"/>
              <a:t>trống</a:t>
            </a:r>
            <a:r>
              <a:rPr lang="en-US" sz="1600" dirty="0"/>
              <a:t> </a:t>
            </a:r>
            <a:r>
              <a:rPr lang="en-US" sz="1600" dirty="0" err="1"/>
              <a:t>đồng</a:t>
            </a:r>
            <a:r>
              <a:rPr lang="en-US" sz="1600" dirty="0"/>
              <a:t> </a:t>
            </a:r>
            <a:r>
              <a:rPr lang="en-US" sz="1600" dirty="0" err="1"/>
              <a:t>trên</a:t>
            </a:r>
            <a:endParaRPr lang="en-US" sz="1600" dirty="0"/>
          </a:p>
          <a:p>
            <a:pPr algn="ctr"/>
            <a:r>
              <a:rPr lang="en-US" sz="1600" dirty="0"/>
              <a:t>  </a:t>
            </a:r>
            <a:r>
              <a:rPr lang="en-US" sz="1600" dirty="0" err="1"/>
              <a:t>đồ</a:t>
            </a:r>
            <a:r>
              <a:rPr lang="en-US" sz="1600" dirty="0"/>
              <a:t> </a:t>
            </a:r>
            <a:r>
              <a:rPr lang="en-US" sz="1600" dirty="0" err="1"/>
              <a:t>chặn</a:t>
            </a:r>
            <a:r>
              <a:rPr lang="en-US" sz="1600" dirty="0"/>
              <a:t> </a:t>
            </a:r>
            <a:r>
              <a:rPr lang="en-US" sz="1600" dirty="0" err="1"/>
              <a:t>giấy</a:t>
            </a:r>
            <a:endParaRPr lang="en-US" sz="1600" dirty="0"/>
          </a:p>
        </p:txBody>
      </p:sp>
      <p:sp>
        <p:nvSpPr>
          <p:cNvPr id="10" name="TextBox 9"/>
          <p:cNvSpPr txBox="1"/>
          <p:nvPr/>
        </p:nvSpPr>
        <p:spPr>
          <a:xfrm>
            <a:off x="5116749" y="4312083"/>
            <a:ext cx="3706239" cy="584775"/>
          </a:xfrm>
          <a:prstGeom prst="rect">
            <a:avLst/>
          </a:prstGeom>
          <a:noFill/>
        </p:spPr>
        <p:txBody>
          <a:bodyPr wrap="square" rtlCol="0">
            <a:spAutoFit/>
          </a:bodyPr>
          <a:lstStyle/>
          <a:p>
            <a:pPr algn="ctr"/>
            <a:r>
              <a:rPr lang="en-US" sz="1600" dirty="0" err="1"/>
              <a:t>Họa</a:t>
            </a:r>
            <a:r>
              <a:rPr lang="en-US" sz="1600" dirty="0"/>
              <a:t> </a:t>
            </a:r>
            <a:r>
              <a:rPr lang="en-US" sz="1600" dirty="0" err="1"/>
              <a:t>tiết</a:t>
            </a:r>
            <a:r>
              <a:rPr lang="en-US" sz="1600" dirty="0"/>
              <a:t> </a:t>
            </a:r>
            <a:r>
              <a:rPr lang="en-US" sz="1600" dirty="0" err="1"/>
              <a:t>trống</a:t>
            </a:r>
            <a:r>
              <a:rPr lang="en-US" sz="1600" dirty="0"/>
              <a:t> </a:t>
            </a:r>
            <a:r>
              <a:rPr lang="en-US" sz="1600" dirty="0" err="1"/>
              <a:t>đồng</a:t>
            </a:r>
            <a:r>
              <a:rPr lang="en-US" sz="1600" dirty="0"/>
              <a:t> </a:t>
            </a:r>
            <a:r>
              <a:rPr lang="en-US" sz="1600" dirty="0" err="1"/>
              <a:t>trên</a:t>
            </a:r>
            <a:endParaRPr lang="en-US" sz="1600" dirty="0"/>
          </a:p>
          <a:p>
            <a:pPr algn="ctr"/>
            <a:r>
              <a:rPr lang="en-US" sz="1600" dirty="0"/>
              <a:t> </a:t>
            </a:r>
            <a:r>
              <a:rPr lang="en-US" sz="1600" dirty="0" err="1"/>
              <a:t>túi</a:t>
            </a:r>
            <a:r>
              <a:rPr lang="en-US" sz="1600" dirty="0"/>
              <a:t> </a:t>
            </a:r>
            <a:r>
              <a:rPr lang="en-US" sz="1600" dirty="0" err="1"/>
              <a:t>giấy</a:t>
            </a:r>
            <a:r>
              <a:rPr lang="en-US" sz="1600" dirty="0"/>
              <a:t> </a:t>
            </a:r>
            <a:r>
              <a:rPr lang="en-US" sz="1600" dirty="0" err="1"/>
              <a:t>và</a:t>
            </a:r>
            <a:r>
              <a:rPr lang="en-US" sz="1600" dirty="0"/>
              <a:t> </a:t>
            </a:r>
            <a:r>
              <a:rPr lang="en-US" sz="1600" dirty="0" err="1"/>
              <a:t>hộp</a:t>
            </a:r>
            <a:r>
              <a:rPr lang="en-US" sz="1600" dirty="0"/>
              <a:t> </a:t>
            </a:r>
            <a:r>
              <a:rPr lang="en-US" sz="1600" dirty="0" err="1"/>
              <a:t>đựng</a:t>
            </a:r>
            <a:r>
              <a:rPr lang="en-US" sz="1600" dirty="0"/>
              <a:t> </a:t>
            </a:r>
            <a:r>
              <a:rPr lang="en-US" sz="1600" dirty="0" err="1"/>
              <a:t>quà</a:t>
            </a:r>
            <a:endParaRPr lang="en-US" sz="1600" dirty="0"/>
          </a:p>
        </p:txBody>
      </p:sp>
    </p:spTree>
    <p:extLst>
      <p:ext uri="{BB962C8B-B14F-4D97-AF65-F5344CB8AC3E}">
        <p14:creationId xmlns:p14="http://schemas.microsoft.com/office/powerpoint/2010/main" val="2622310362"/>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3859" y="793214"/>
            <a:ext cx="5076825" cy="3810000"/>
          </a:xfrm>
          <a:prstGeom prst="rect">
            <a:avLst/>
          </a:prstGeom>
        </p:spPr>
      </p:pic>
      <p:sp>
        <p:nvSpPr>
          <p:cNvPr id="7" name="Subtitle 5"/>
          <p:cNvSpPr>
            <a:spLocks noGrp="1"/>
          </p:cNvSpPr>
          <p:nvPr>
            <p:ph type="subTitle" idx="2"/>
          </p:nvPr>
        </p:nvSpPr>
        <p:spPr>
          <a:xfrm>
            <a:off x="321014" y="209341"/>
            <a:ext cx="8317148" cy="656421"/>
          </a:xfrm>
        </p:spPr>
        <p:txBody>
          <a:bodyPr/>
          <a:lstStyle/>
          <a:p>
            <a:r>
              <a:rPr lang="en-US" sz="2200" b="1" dirty="0">
                <a:effectLst>
                  <a:outerShdw blurRad="38100" dist="38100" dir="2700000" algn="tl">
                    <a:srgbClr val="000000">
                      <a:alpha val="43137"/>
                    </a:srgbClr>
                  </a:outerShdw>
                </a:effectLst>
                <a:latin typeface="Britannic Bold" pitchFamily="34" charset="0"/>
              </a:rPr>
              <a:t>MỘT SỐ ỨNG DỤNG CỦA HỌA TIẾT TRỐNG ĐỒNG VÀO THỰC TẾ</a:t>
            </a:r>
          </a:p>
        </p:txBody>
      </p:sp>
      <p:sp>
        <p:nvSpPr>
          <p:cNvPr id="8" name="TextBox 7"/>
          <p:cNvSpPr txBox="1"/>
          <p:nvPr/>
        </p:nvSpPr>
        <p:spPr>
          <a:xfrm>
            <a:off x="3031991" y="4630705"/>
            <a:ext cx="3255120" cy="369332"/>
          </a:xfrm>
          <a:prstGeom prst="rect">
            <a:avLst/>
          </a:prstGeom>
          <a:noFill/>
        </p:spPr>
        <p:txBody>
          <a:bodyPr wrap="square" rtlCol="0">
            <a:spAutoFit/>
          </a:bodyPr>
          <a:lstStyle/>
          <a:p>
            <a:r>
              <a:rPr lang="en-US" sz="1800" dirty="0" err="1"/>
              <a:t>Họa</a:t>
            </a:r>
            <a:r>
              <a:rPr lang="en-US" sz="1800" dirty="0"/>
              <a:t> </a:t>
            </a:r>
            <a:r>
              <a:rPr lang="en-US" sz="1800" dirty="0" err="1"/>
              <a:t>tiết</a:t>
            </a:r>
            <a:r>
              <a:rPr lang="en-US" sz="1800" dirty="0"/>
              <a:t> </a:t>
            </a:r>
            <a:r>
              <a:rPr lang="en-US" sz="1800" dirty="0" err="1"/>
              <a:t>trống</a:t>
            </a:r>
            <a:r>
              <a:rPr lang="en-US" sz="1800" dirty="0"/>
              <a:t> </a:t>
            </a:r>
            <a:r>
              <a:rPr lang="en-US" sz="1800" dirty="0" err="1"/>
              <a:t>đồng</a:t>
            </a:r>
            <a:r>
              <a:rPr lang="en-US" sz="1800" dirty="0"/>
              <a:t> </a:t>
            </a:r>
            <a:r>
              <a:rPr lang="en-US" sz="1800" dirty="0" err="1"/>
              <a:t>trên</a:t>
            </a:r>
            <a:r>
              <a:rPr lang="en-US" sz="1800" dirty="0"/>
              <a:t> </a:t>
            </a:r>
            <a:r>
              <a:rPr lang="en-US" sz="1800" dirty="0" err="1"/>
              <a:t>cổng</a:t>
            </a:r>
            <a:endParaRPr lang="en-US" sz="1800" dirty="0"/>
          </a:p>
        </p:txBody>
      </p:sp>
    </p:spTree>
    <p:extLst>
      <p:ext uri="{BB962C8B-B14F-4D97-AF65-F5344CB8AC3E}">
        <p14:creationId xmlns:p14="http://schemas.microsoft.com/office/powerpoint/2010/main" val="2089872292"/>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29339" y="946913"/>
            <a:ext cx="6843056" cy="3790458"/>
          </a:xfrm>
        </p:spPr>
        <p:txBody>
          <a:bodyPr/>
          <a:lstStyle/>
          <a:p>
            <a:r>
              <a:rPr lang="en-US" sz="2000" b="1" dirty="0"/>
              <a:t>Qua </a:t>
            </a:r>
            <a:r>
              <a:rPr lang="en-US" sz="2000" b="1" dirty="0" err="1"/>
              <a:t>bài</a:t>
            </a:r>
            <a:r>
              <a:rPr lang="en-US" sz="2000" b="1" dirty="0"/>
              <a:t> HỌA TIẾT TRỐNG ĐỒNG </a:t>
            </a:r>
            <a:r>
              <a:rPr lang="en-US" sz="2000" b="1" dirty="0" err="1"/>
              <a:t>các</a:t>
            </a:r>
            <a:r>
              <a:rPr lang="en-US" sz="2000" b="1" dirty="0"/>
              <a:t> </a:t>
            </a:r>
            <a:r>
              <a:rPr lang="en-US" sz="2000" b="1" dirty="0" err="1"/>
              <a:t>em</a:t>
            </a:r>
            <a:r>
              <a:rPr lang="en-US" sz="2000" b="1" dirty="0"/>
              <a:t> </a:t>
            </a:r>
            <a:r>
              <a:rPr lang="en-US" sz="2000" b="1" dirty="0" err="1"/>
              <a:t>có</a:t>
            </a:r>
            <a:r>
              <a:rPr lang="en-US" sz="2000" b="1" dirty="0"/>
              <a:t> </a:t>
            </a:r>
            <a:r>
              <a:rPr lang="en-US" sz="2000" b="1" dirty="0" err="1"/>
              <a:t>thể</a:t>
            </a:r>
            <a:r>
              <a:rPr lang="en-US" sz="2000" b="1" dirty="0"/>
              <a:t> </a:t>
            </a:r>
            <a:r>
              <a:rPr lang="en-US" sz="2000" b="1" dirty="0" err="1"/>
              <a:t>thấy</a:t>
            </a:r>
            <a:r>
              <a:rPr lang="en-US" sz="2000" b="1" dirty="0"/>
              <a:t> </a:t>
            </a:r>
            <a:r>
              <a:rPr lang="en-US" sz="2000" b="1" dirty="0" err="1"/>
              <a:t>Trống</a:t>
            </a:r>
            <a:r>
              <a:rPr lang="en-US" sz="2000" b="1" dirty="0"/>
              <a:t> </a:t>
            </a:r>
            <a:r>
              <a:rPr lang="en-US" sz="2000" b="1" dirty="0" err="1"/>
              <a:t>Đồng</a:t>
            </a:r>
            <a:r>
              <a:rPr lang="en-US" sz="2000" b="1" dirty="0"/>
              <a:t> </a:t>
            </a:r>
            <a:r>
              <a:rPr lang="en-US" sz="2000" b="1" dirty="0" err="1"/>
              <a:t>là</a:t>
            </a:r>
            <a:r>
              <a:rPr lang="en-US" sz="2000" b="1" dirty="0"/>
              <a:t> </a:t>
            </a:r>
            <a:r>
              <a:rPr lang="en-US" sz="2000" b="1" dirty="0" err="1"/>
              <a:t>hiện</a:t>
            </a:r>
            <a:r>
              <a:rPr lang="en-US" sz="2000" b="1" dirty="0"/>
              <a:t> </a:t>
            </a:r>
            <a:r>
              <a:rPr lang="en-US" sz="2000" b="1" dirty="0" err="1"/>
              <a:t>vật</a:t>
            </a:r>
            <a:r>
              <a:rPr lang="en-US" sz="2000" b="1" dirty="0"/>
              <a:t> </a:t>
            </a:r>
            <a:r>
              <a:rPr lang="en-US" sz="2000" b="1" dirty="0" err="1"/>
              <a:t>tiêu</a:t>
            </a:r>
            <a:r>
              <a:rPr lang="en-US" sz="2000" b="1" dirty="0"/>
              <a:t> </a:t>
            </a:r>
            <a:r>
              <a:rPr lang="en-US" sz="2000" b="1" dirty="0" err="1"/>
              <a:t>biểu</a:t>
            </a:r>
            <a:r>
              <a:rPr lang="en-US" sz="2000" b="1" dirty="0"/>
              <a:t> </a:t>
            </a:r>
            <a:r>
              <a:rPr lang="en-US" sz="2000" b="1" dirty="0" err="1"/>
              <a:t>về</a:t>
            </a:r>
            <a:r>
              <a:rPr lang="en-US" sz="2000" b="1" dirty="0"/>
              <a:t> </a:t>
            </a:r>
            <a:r>
              <a:rPr lang="en-US" sz="2000" b="1" dirty="0" err="1"/>
              <a:t>nghệ</a:t>
            </a:r>
            <a:r>
              <a:rPr lang="en-US" sz="2000" b="1" dirty="0"/>
              <a:t> </a:t>
            </a:r>
            <a:r>
              <a:rPr lang="en-US" sz="2000" b="1" dirty="0" err="1"/>
              <a:t>thuật</a:t>
            </a:r>
            <a:r>
              <a:rPr lang="en-US" sz="2000" b="1" dirty="0"/>
              <a:t> </a:t>
            </a:r>
            <a:r>
              <a:rPr lang="en-US" sz="2000" b="1" dirty="0" err="1"/>
              <a:t>tạo</a:t>
            </a:r>
            <a:r>
              <a:rPr lang="en-US" sz="2000" b="1" dirty="0"/>
              <a:t> </a:t>
            </a:r>
            <a:r>
              <a:rPr lang="en-US" sz="2000" b="1" dirty="0" err="1"/>
              <a:t>hình</a:t>
            </a:r>
            <a:r>
              <a:rPr lang="en-US" sz="2000" b="1" dirty="0"/>
              <a:t> </a:t>
            </a:r>
            <a:r>
              <a:rPr lang="en-US" sz="2000" b="1" dirty="0" err="1"/>
              <a:t>của</a:t>
            </a:r>
            <a:r>
              <a:rPr lang="en-US" sz="2000" b="1" dirty="0"/>
              <a:t> </a:t>
            </a:r>
            <a:r>
              <a:rPr lang="en-US" sz="2000" b="1" dirty="0" err="1"/>
              <a:t>người</a:t>
            </a:r>
            <a:r>
              <a:rPr lang="en-US" sz="2000" b="1" dirty="0"/>
              <a:t> </a:t>
            </a:r>
            <a:r>
              <a:rPr lang="en-US" sz="2000" b="1" dirty="0" err="1"/>
              <a:t>Việt</a:t>
            </a:r>
            <a:r>
              <a:rPr lang="en-US" sz="2000" b="1" dirty="0"/>
              <a:t> </a:t>
            </a:r>
            <a:r>
              <a:rPr lang="en-US" sz="2000" b="1" dirty="0" err="1"/>
              <a:t>cổ</a:t>
            </a:r>
            <a:r>
              <a:rPr lang="en-US" sz="2000" b="1" dirty="0"/>
              <a:t>.</a:t>
            </a:r>
          </a:p>
          <a:p>
            <a:r>
              <a:rPr lang="en-US" sz="2000" b="1" dirty="0" err="1"/>
              <a:t>Họa</a:t>
            </a:r>
            <a:r>
              <a:rPr lang="en-US" sz="2000" b="1" dirty="0"/>
              <a:t> </a:t>
            </a:r>
            <a:r>
              <a:rPr lang="en-US" sz="2000" b="1" dirty="0" err="1"/>
              <a:t>tiết</a:t>
            </a:r>
            <a:r>
              <a:rPr lang="en-US" sz="2000" b="1" dirty="0"/>
              <a:t> </a:t>
            </a:r>
            <a:r>
              <a:rPr lang="en-US" sz="2000" b="1" dirty="0" err="1"/>
              <a:t>trên</a:t>
            </a:r>
            <a:r>
              <a:rPr lang="en-US" sz="2000" b="1" dirty="0"/>
              <a:t> </a:t>
            </a:r>
            <a:r>
              <a:rPr lang="en-US" sz="2000" b="1" dirty="0" err="1"/>
              <a:t>trống</a:t>
            </a:r>
            <a:r>
              <a:rPr lang="en-US" sz="2000" b="1" dirty="0"/>
              <a:t> </a:t>
            </a:r>
            <a:r>
              <a:rPr lang="en-US" sz="2000" b="1" dirty="0" err="1"/>
              <a:t>đồng</a:t>
            </a:r>
            <a:r>
              <a:rPr lang="en-US" sz="2000" b="1" dirty="0"/>
              <a:t> </a:t>
            </a:r>
            <a:r>
              <a:rPr lang="en-US" sz="2000" b="1" dirty="0" err="1"/>
              <a:t>thường</a:t>
            </a:r>
            <a:r>
              <a:rPr lang="en-US" sz="2000" b="1" dirty="0"/>
              <a:t> </a:t>
            </a:r>
            <a:r>
              <a:rPr lang="en-US" sz="2000" b="1" dirty="0" err="1"/>
              <a:t>được</a:t>
            </a:r>
            <a:r>
              <a:rPr lang="en-US" sz="2000" b="1" dirty="0"/>
              <a:t> </a:t>
            </a:r>
            <a:r>
              <a:rPr lang="en-US" sz="2000" b="1" dirty="0" err="1"/>
              <a:t>thể</a:t>
            </a:r>
            <a:r>
              <a:rPr lang="en-US" sz="2000" b="1" dirty="0"/>
              <a:t> </a:t>
            </a:r>
            <a:r>
              <a:rPr lang="en-US" sz="2000" b="1" dirty="0" err="1"/>
              <a:t>hiện</a:t>
            </a:r>
            <a:r>
              <a:rPr lang="en-US" sz="2000" b="1" dirty="0"/>
              <a:t> </a:t>
            </a:r>
            <a:r>
              <a:rPr lang="en-US" sz="2000" b="1" dirty="0" err="1"/>
              <a:t>bằng</a:t>
            </a:r>
            <a:r>
              <a:rPr lang="en-US" sz="2000" b="1" dirty="0"/>
              <a:t> </a:t>
            </a:r>
            <a:r>
              <a:rPr lang="en-US" sz="2000" b="1" dirty="0" err="1"/>
              <a:t>những</a:t>
            </a:r>
            <a:r>
              <a:rPr lang="en-US" sz="2000" b="1" dirty="0"/>
              <a:t> </a:t>
            </a:r>
            <a:r>
              <a:rPr lang="en-US" sz="2000" b="1" dirty="0" err="1"/>
              <a:t>đường</a:t>
            </a:r>
            <a:r>
              <a:rPr lang="en-US" sz="2000" b="1" dirty="0"/>
              <a:t> </a:t>
            </a:r>
            <a:r>
              <a:rPr lang="en-US" sz="2000" b="1" dirty="0" err="1"/>
              <a:t>kỷ</a:t>
            </a:r>
            <a:r>
              <a:rPr lang="en-US" sz="2000" b="1" dirty="0"/>
              <a:t> </a:t>
            </a:r>
            <a:r>
              <a:rPr lang="en-US" sz="2000" b="1" dirty="0" err="1"/>
              <a:t>hà</a:t>
            </a:r>
            <a:r>
              <a:rPr lang="en-US" sz="2000" b="1" dirty="0"/>
              <a:t> </a:t>
            </a:r>
            <a:r>
              <a:rPr lang="en-US" sz="2000" b="1" dirty="0" err="1"/>
              <a:t>và</a:t>
            </a:r>
            <a:r>
              <a:rPr lang="en-US" sz="2000" b="1" dirty="0"/>
              <a:t> </a:t>
            </a:r>
            <a:r>
              <a:rPr lang="en-US" sz="2000" b="1" dirty="0" err="1"/>
              <a:t>sắp</a:t>
            </a:r>
            <a:r>
              <a:rPr lang="en-US" sz="2000" b="1" dirty="0"/>
              <a:t> </a:t>
            </a:r>
            <a:r>
              <a:rPr lang="en-US" sz="2000" b="1" dirty="0" err="1"/>
              <a:t>xếp</a:t>
            </a:r>
            <a:r>
              <a:rPr lang="en-US" sz="2000" b="1" dirty="0"/>
              <a:t> </a:t>
            </a:r>
            <a:r>
              <a:rPr lang="en-US" sz="2000" b="1" dirty="0" err="1"/>
              <a:t>theo</a:t>
            </a:r>
            <a:r>
              <a:rPr lang="en-US" sz="2000" b="1" dirty="0"/>
              <a:t> </a:t>
            </a:r>
            <a:r>
              <a:rPr lang="en-US" sz="2000" b="1" dirty="0" err="1"/>
              <a:t>hướng</a:t>
            </a:r>
            <a:r>
              <a:rPr lang="en-US" sz="2000" b="1" dirty="0"/>
              <a:t> </a:t>
            </a:r>
            <a:r>
              <a:rPr lang="en-US" sz="2000" b="1" dirty="0" err="1"/>
              <a:t>chuyển</a:t>
            </a:r>
            <a:r>
              <a:rPr lang="en-US" sz="2000" b="1" dirty="0"/>
              <a:t> </a:t>
            </a:r>
            <a:r>
              <a:rPr lang="en-US" sz="2000" b="1" dirty="0" err="1"/>
              <a:t>động</a:t>
            </a:r>
            <a:r>
              <a:rPr lang="en-US" sz="2000" b="1" dirty="0"/>
              <a:t> </a:t>
            </a:r>
            <a:r>
              <a:rPr lang="en-US" sz="2000" b="1" dirty="0" err="1"/>
              <a:t>ngược</a:t>
            </a:r>
            <a:r>
              <a:rPr lang="en-US" sz="2000" b="1" dirty="0"/>
              <a:t> </a:t>
            </a:r>
            <a:r>
              <a:rPr lang="en-US" sz="2000" b="1" dirty="0" err="1"/>
              <a:t>chiều</a:t>
            </a:r>
            <a:r>
              <a:rPr lang="en-US" sz="2000" b="1" dirty="0"/>
              <a:t> </a:t>
            </a:r>
            <a:r>
              <a:rPr lang="en-US" sz="2000" b="1" dirty="0" err="1"/>
              <a:t>kim</a:t>
            </a:r>
            <a:r>
              <a:rPr lang="en-US" sz="2000" b="1" dirty="0"/>
              <a:t> </a:t>
            </a:r>
            <a:r>
              <a:rPr lang="en-US" sz="2000" b="1" dirty="0" err="1"/>
              <a:t>đồng</a:t>
            </a:r>
            <a:r>
              <a:rPr lang="en-US" sz="2000" b="1" dirty="0"/>
              <a:t> </a:t>
            </a:r>
            <a:r>
              <a:rPr lang="en-US" sz="2000" b="1" dirty="0" err="1"/>
              <a:t>hồ</a:t>
            </a:r>
            <a:r>
              <a:rPr lang="en-US" sz="2000" b="1" dirty="0"/>
              <a:t>, </a:t>
            </a:r>
            <a:r>
              <a:rPr lang="en-US" sz="2000" b="1" dirty="0" err="1"/>
              <a:t>chạy</a:t>
            </a:r>
            <a:r>
              <a:rPr lang="en-US" sz="2000" b="1" dirty="0"/>
              <a:t> </a:t>
            </a:r>
            <a:r>
              <a:rPr lang="en-US" sz="2000" b="1" dirty="0" err="1"/>
              <a:t>quanh</a:t>
            </a:r>
            <a:r>
              <a:rPr lang="en-US" sz="2000" b="1" dirty="0"/>
              <a:t> </a:t>
            </a:r>
            <a:r>
              <a:rPr lang="en-US" sz="2000" b="1" dirty="0" err="1"/>
              <a:t>biểu</a:t>
            </a:r>
            <a:r>
              <a:rPr lang="en-US" sz="2000" b="1" dirty="0"/>
              <a:t> </a:t>
            </a:r>
            <a:r>
              <a:rPr lang="en-US" sz="2000" b="1" dirty="0" err="1"/>
              <a:t>tượng</a:t>
            </a:r>
            <a:r>
              <a:rPr lang="en-US" sz="2000" b="1" dirty="0"/>
              <a:t> </a:t>
            </a:r>
            <a:r>
              <a:rPr lang="en-US" sz="2000" b="1" dirty="0" err="1"/>
              <a:t>mặt</a:t>
            </a:r>
            <a:r>
              <a:rPr lang="en-US" sz="2000" b="1" dirty="0"/>
              <a:t> </a:t>
            </a:r>
            <a:r>
              <a:rPr lang="en-US" sz="2000" b="1" dirty="0" err="1"/>
              <a:t>trời</a:t>
            </a:r>
            <a:r>
              <a:rPr lang="en-US" sz="2000" b="1" dirty="0"/>
              <a:t>.</a:t>
            </a:r>
          </a:p>
          <a:p>
            <a:r>
              <a:rPr lang="en-US" sz="2000" b="1" dirty="0" err="1"/>
              <a:t>Và</a:t>
            </a:r>
            <a:r>
              <a:rPr lang="en-US" sz="2000" b="1" dirty="0"/>
              <a:t> </a:t>
            </a:r>
            <a:r>
              <a:rPr lang="en-US" sz="2000" b="1" dirty="0" err="1"/>
              <a:t>các</a:t>
            </a:r>
            <a:r>
              <a:rPr lang="en-US" sz="2000" b="1" dirty="0"/>
              <a:t> </a:t>
            </a:r>
            <a:r>
              <a:rPr lang="en-US" sz="2000" b="1" dirty="0" err="1"/>
              <a:t>em</a:t>
            </a:r>
            <a:r>
              <a:rPr lang="en-US" sz="2000" b="1" dirty="0"/>
              <a:t> </a:t>
            </a:r>
            <a:r>
              <a:rPr lang="en-US" sz="2000" b="1" dirty="0" err="1"/>
              <a:t>có</a:t>
            </a:r>
            <a:r>
              <a:rPr lang="en-US" sz="2000" b="1" dirty="0"/>
              <a:t> </a:t>
            </a:r>
            <a:r>
              <a:rPr lang="en-US" sz="2000" b="1" dirty="0" err="1"/>
              <a:t>thể</a:t>
            </a:r>
            <a:r>
              <a:rPr lang="en-US" sz="2000" b="1" dirty="0"/>
              <a:t> </a:t>
            </a:r>
            <a:r>
              <a:rPr lang="en-US" sz="2000" b="1" dirty="0" err="1"/>
              <a:t>thấy</a:t>
            </a:r>
            <a:r>
              <a:rPr lang="en-US" sz="2000" b="1" dirty="0"/>
              <a:t> </a:t>
            </a:r>
            <a:r>
              <a:rPr lang="en-US" sz="2000" b="1" dirty="0" err="1"/>
              <a:t>được</a:t>
            </a:r>
            <a:r>
              <a:rPr lang="en-US" sz="2000" b="1" dirty="0"/>
              <a:t> </a:t>
            </a:r>
            <a:r>
              <a:rPr lang="en-US" sz="2000" b="1" dirty="0" err="1"/>
              <a:t>tính</a:t>
            </a:r>
            <a:r>
              <a:rPr lang="en-US" sz="2000" b="1" dirty="0"/>
              <a:t> </a:t>
            </a:r>
            <a:r>
              <a:rPr lang="en-US" sz="2000" b="1" dirty="0" err="1"/>
              <a:t>ứng</a:t>
            </a:r>
            <a:r>
              <a:rPr lang="en-US" sz="2000" b="1" dirty="0"/>
              <a:t> </a:t>
            </a:r>
            <a:r>
              <a:rPr lang="en-US" sz="2000" b="1" dirty="0" err="1"/>
              <a:t>dụng</a:t>
            </a:r>
            <a:r>
              <a:rPr lang="en-US" sz="2000" b="1" dirty="0"/>
              <a:t> </a:t>
            </a:r>
            <a:r>
              <a:rPr lang="en-US" sz="2000" b="1" dirty="0" err="1"/>
              <a:t>của</a:t>
            </a:r>
            <a:r>
              <a:rPr lang="en-US" sz="2000" b="1" dirty="0"/>
              <a:t> </a:t>
            </a:r>
            <a:r>
              <a:rPr lang="en-US" sz="2000" b="1" dirty="0" err="1"/>
              <a:t>bài</a:t>
            </a:r>
            <a:r>
              <a:rPr lang="en-US" sz="2000" b="1" dirty="0"/>
              <a:t> </a:t>
            </a:r>
            <a:r>
              <a:rPr lang="en-US" sz="2000" b="1" dirty="0" err="1"/>
              <a:t>học</a:t>
            </a:r>
            <a:r>
              <a:rPr lang="en-US" sz="2000" b="1" dirty="0"/>
              <a:t> </a:t>
            </a:r>
            <a:r>
              <a:rPr lang="en-US" sz="2000" b="1" dirty="0" err="1"/>
              <a:t>vào</a:t>
            </a:r>
            <a:r>
              <a:rPr lang="en-US" sz="2000" b="1" dirty="0"/>
              <a:t> </a:t>
            </a:r>
            <a:r>
              <a:rPr lang="en-US" sz="2000" b="1" dirty="0" err="1"/>
              <a:t>cuộc</a:t>
            </a:r>
            <a:r>
              <a:rPr lang="en-US" sz="2000" b="1" dirty="0"/>
              <a:t> </a:t>
            </a:r>
            <a:r>
              <a:rPr lang="en-US" sz="2000" b="1" dirty="0" err="1"/>
              <a:t>sống</a:t>
            </a:r>
            <a:r>
              <a:rPr lang="en-US" sz="2000" b="1" dirty="0"/>
              <a:t>; </a:t>
            </a:r>
            <a:r>
              <a:rPr lang="en-US" sz="2000" b="1" dirty="0" err="1"/>
              <a:t>cũng</a:t>
            </a:r>
            <a:r>
              <a:rPr lang="en-US" sz="2000" b="1" dirty="0"/>
              <a:t> </a:t>
            </a:r>
            <a:r>
              <a:rPr lang="en-US" sz="2000" b="1" dirty="0" err="1"/>
              <a:t>như</a:t>
            </a:r>
            <a:r>
              <a:rPr lang="en-US" sz="2000" b="1" dirty="0"/>
              <a:t> </a:t>
            </a:r>
            <a:r>
              <a:rPr lang="en-US" sz="2000" b="1" dirty="0" err="1"/>
              <a:t>hy</a:t>
            </a:r>
            <a:r>
              <a:rPr lang="en-US" sz="2000" b="1" dirty="0"/>
              <a:t> </a:t>
            </a:r>
            <a:r>
              <a:rPr lang="en-US" sz="2000" b="1" dirty="0" err="1"/>
              <a:t>vọng</a:t>
            </a:r>
            <a:r>
              <a:rPr lang="en-US" sz="2000" b="1" dirty="0"/>
              <a:t> </a:t>
            </a:r>
            <a:r>
              <a:rPr lang="en-US" sz="2000" b="1" dirty="0" err="1"/>
              <a:t>các</a:t>
            </a:r>
            <a:r>
              <a:rPr lang="en-US" sz="2000" b="1" dirty="0"/>
              <a:t> </a:t>
            </a:r>
            <a:r>
              <a:rPr lang="en-US" sz="2000" b="1" dirty="0" err="1"/>
              <a:t>em</a:t>
            </a:r>
            <a:r>
              <a:rPr lang="en-US" sz="2000" b="1" dirty="0"/>
              <a:t> </a:t>
            </a:r>
            <a:r>
              <a:rPr lang="en-US" sz="2000" b="1" dirty="0" err="1"/>
              <a:t>có</a:t>
            </a:r>
            <a:r>
              <a:rPr lang="en-US" sz="2000" b="1" dirty="0"/>
              <a:t> ý </a:t>
            </a:r>
            <a:r>
              <a:rPr lang="en-US" sz="2000" b="1" dirty="0" err="1"/>
              <a:t>thức</a:t>
            </a:r>
            <a:r>
              <a:rPr lang="en-US" sz="2000" b="1" dirty="0"/>
              <a:t> </a:t>
            </a:r>
            <a:r>
              <a:rPr lang="en-US" sz="2000" b="1" dirty="0" err="1"/>
              <a:t>trân</a:t>
            </a:r>
            <a:r>
              <a:rPr lang="en-US" sz="2000" b="1" dirty="0"/>
              <a:t> </a:t>
            </a:r>
            <a:r>
              <a:rPr lang="en-US" sz="2000" b="1" dirty="0" err="1"/>
              <a:t>trọng</a:t>
            </a:r>
            <a:r>
              <a:rPr lang="en-US" sz="2000" b="1" dirty="0"/>
              <a:t>, </a:t>
            </a:r>
            <a:r>
              <a:rPr lang="en-US" sz="2000" b="1" dirty="0" err="1"/>
              <a:t>giữ</a:t>
            </a:r>
            <a:r>
              <a:rPr lang="en-US" sz="2000" b="1" dirty="0"/>
              <a:t> </a:t>
            </a:r>
            <a:r>
              <a:rPr lang="en-US" sz="2000" b="1" dirty="0" err="1"/>
              <a:t>gìn</a:t>
            </a:r>
            <a:r>
              <a:rPr lang="en-US" sz="2000" b="1" dirty="0"/>
              <a:t>, </a:t>
            </a:r>
            <a:r>
              <a:rPr lang="en-US" sz="2000" b="1" dirty="0" err="1"/>
              <a:t>phát</a:t>
            </a:r>
            <a:r>
              <a:rPr lang="en-US" sz="2000" b="1" dirty="0"/>
              <a:t> </a:t>
            </a:r>
            <a:r>
              <a:rPr lang="en-US" sz="2000" b="1" dirty="0" err="1"/>
              <a:t>huy</a:t>
            </a:r>
            <a:r>
              <a:rPr lang="en-US" sz="2000" b="1" dirty="0"/>
              <a:t> di </a:t>
            </a:r>
            <a:r>
              <a:rPr lang="en-US" sz="2000" b="1" dirty="0" err="1"/>
              <a:t>sản</a:t>
            </a:r>
            <a:r>
              <a:rPr lang="en-US" sz="2000" b="1" dirty="0"/>
              <a:t> </a:t>
            </a:r>
            <a:r>
              <a:rPr lang="en-US" sz="2000" b="1" dirty="0" err="1"/>
              <a:t>nghệ</a:t>
            </a:r>
            <a:r>
              <a:rPr lang="en-US" sz="2000" b="1" dirty="0"/>
              <a:t> </a:t>
            </a:r>
            <a:r>
              <a:rPr lang="en-US" sz="2000" b="1" dirty="0" err="1"/>
              <a:t>thuật</a:t>
            </a:r>
            <a:r>
              <a:rPr lang="en-US" sz="2000" b="1" dirty="0"/>
              <a:t> </a:t>
            </a:r>
            <a:r>
              <a:rPr lang="en-US" sz="2000" b="1" dirty="0" err="1"/>
              <a:t>dân</a:t>
            </a:r>
            <a:r>
              <a:rPr lang="en-US" sz="2000" b="1" dirty="0"/>
              <a:t> </a:t>
            </a:r>
            <a:r>
              <a:rPr lang="en-US" sz="2000" b="1" dirty="0" err="1"/>
              <a:t>tộc</a:t>
            </a:r>
            <a:r>
              <a:rPr lang="en-US" sz="2000" b="1" dirty="0"/>
              <a:t>.</a:t>
            </a:r>
          </a:p>
          <a:p>
            <a:endParaRPr lang="en-US" sz="2000" b="1" dirty="0"/>
          </a:p>
        </p:txBody>
      </p:sp>
      <p:sp>
        <p:nvSpPr>
          <p:cNvPr id="5" name="Title 4"/>
          <p:cNvSpPr>
            <a:spLocks noGrp="1"/>
          </p:cNvSpPr>
          <p:nvPr>
            <p:ph type="title" idx="3"/>
          </p:nvPr>
        </p:nvSpPr>
        <p:spPr>
          <a:xfrm>
            <a:off x="1139290" y="238047"/>
            <a:ext cx="6117544" cy="572700"/>
          </a:xfrm>
        </p:spPr>
        <p:txBody>
          <a:bodyPr/>
          <a:lstStyle/>
          <a:p>
            <a:r>
              <a:rPr lang="en-US" dirty="0"/>
              <a:t>TÓM TẮT BÀI HỌC</a:t>
            </a:r>
          </a:p>
        </p:txBody>
      </p:sp>
      <p:sp>
        <p:nvSpPr>
          <p:cNvPr id="6" name="Google Shape;316;p34"/>
          <p:cNvSpPr/>
          <p:nvPr/>
        </p:nvSpPr>
        <p:spPr>
          <a:xfrm>
            <a:off x="875489" y="885217"/>
            <a:ext cx="7130375" cy="3715965"/>
          </a:xfrm>
          <a:prstGeom prst="plaque">
            <a:avLst>
              <a:gd name="adj" fmla="val 8509"/>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000242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ext Box 6"/>
          <p:cNvSpPr txBox="1">
            <a:spLocks noChangeArrowheads="1"/>
          </p:cNvSpPr>
          <p:nvPr/>
        </p:nvSpPr>
        <p:spPr bwMode="auto">
          <a:xfrm>
            <a:off x="704850" y="599140"/>
            <a:ext cx="74295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en-US" sz="3600" b="1" dirty="0">
                <a:solidFill>
                  <a:srgbClr val="FF0000"/>
                </a:solidFill>
                <a:latin typeface="Arial" charset="0"/>
                <a:cs typeface="Arial" charset="0"/>
              </a:rPr>
              <a:t>TIẾT HỌC KẾT THÚC</a:t>
            </a:r>
          </a:p>
          <a:p>
            <a:pPr algn="ctr" eaLnBrk="1" hangingPunct="1">
              <a:spcBef>
                <a:spcPct val="50000"/>
              </a:spcBef>
            </a:pPr>
            <a:r>
              <a:rPr lang="en-US" sz="3600" b="1" dirty="0">
                <a:solidFill>
                  <a:srgbClr val="FF0000"/>
                </a:solidFill>
                <a:latin typeface="Arial" charset="0"/>
                <a:cs typeface="Arial" charset="0"/>
              </a:rPr>
              <a:t>CHÚC CÁC EM NGÀY MỚI</a:t>
            </a:r>
          </a:p>
          <a:p>
            <a:pPr algn="ctr" eaLnBrk="1" hangingPunct="1">
              <a:spcBef>
                <a:spcPct val="50000"/>
              </a:spcBef>
            </a:pPr>
            <a:r>
              <a:rPr lang="en-US" sz="3600" b="1" dirty="0">
                <a:solidFill>
                  <a:srgbClr val="FF0000"/>
                </a:solidFill>
                <a:latin typeface="Arial" charset="0"/>
                <a:cs typeface="Arial" charset="0"/>
              </a:rPr>
              <a:t> VUI VẺ</a:t>
            </a:r>
          </a:p>
          <a:p>
            <a:pPr algn="ctr" eaLnBrk="1" hangingPunct="1">
              <a:spcBef>
                <a:spcPct val="50000"/>
              </a:spcBef>
            </a:pPr>
            <a:r>
              <a:rPr lang="en-US" sz="3600" b="1" dirty="0">
                <a:solidFill>
                  <a:srgbClr val="FF0000"/>
                </a:solidFill>
                <a:latin typeface="Arial" charset="0"/>
                <a:cs typeface="Arial" charset="0"/>
              </a:rPr>
              <a:t>HẸN GẶP LẠI TẤT CẢ CÁC EM!</a:t>
            </a:r>
          </a:p>
        </p:txBody>
      </p:sp>
    </p:spTree>
    <p:extLst>
      <p:ext uri="{BB962C8B-B14F-4D97-AF65-F5344CB8AC3E}">
        <p14:creationId xmlns:p14="http://schemas.microsoft.com/office/powerpoint/2010/main" val="1543292400"/>
      </p:ext>
    </p:extLst>
  </p:cSld>
  <p:clrMapOvr>
    <a:masterClrMapping/>
  </p:clrMapOvr>
  <mc:AlternateContent xmlns:mc="http://schemas.openxmlformats.org/markup-compatibility/2006" xmlns:p14="http://schemas.microsoft.com/office/powerpoint/2010/main">
    <mc:Choice Requires="p14">
      <p:transition spd="slow" p14:dur="1600" advTm="8937">
        <p14:gallery dir="l"/>
      </p:transition>
    </mc:Choice>
    <mc:Fallback xmlns="">
      <p:transition spd="slow" advTm="8937">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23558"/>
                                        </p:tgtEl>
                                        <p:attrNameLst>
                                          <p:attrName>style.visibility</p:attrName>
                                        </p:attrNameLst>
                                      </p:cBhvr>
                                      <p:to>
                                        <p:strVal val="visible"/>
                                      </p:to>
                                    </p:set>
                                    <p:anim calcmode="lin" valueType="num">
                                      <p:cBhvr>
                                        <p:cTn id="7" dur="1000" fill="hold"/>
                                        <p:tgtEl>
                                          <p:spTgt spid="23558"/>
                                        </p:tgtEl>
                                        <p:attrNameLst>
                                          <p:attrName>ppt_w</p:attrName>
                                        </p:attrNameLst>
                                      </p:cBhvr>
                                      <p:tavLst>
                                        <p:tav tm="0">
                                          <p:val>
                                            <p:strVal val="2/3*#ppt_w"/>
                                          </p:val>
                                        </p:tav>
                                        <p:tav tm="100000">
                                          <p:val>
                                            <p:strVal val="#ppt_w"/>
                                          </p:val>
                                        </p:tav>
                                      </p:tavLst>
                                    </p:anim>
                                    <p:anim calcmode="lin" valueType="num">
                                      <p:cBhvr>
                                        <p:cTn id="8" dur="1000" fill="hold"/>
                                        <p:tgtEl>
                                          <p:spTgt spid="23558"/>
                                        </p:tgtEl>
                                        <p:attrNameLst>
                                          <p:attrName>ppt_h</p:attrName>
                                        </p:attrNameLst>
                                      </p:cBhvr>
                                      <p:tavLst>
                                        <p:tav tm="0">
                                          <p:val>
                                            <p:strVal val="2/3*#ppt_h"/>
                                          </p:val>
                                        </p:tav>
                                        <p:tav tm="100000">
                                          <p:val>
                                            <p:strVal val="#ppt_h"/>
                                          </p:val>
                                        </p:tav>
                                      </p:tavLst>
                                    </p:anim>
                                  </p:childTnLst>
                                </p:cTn>
                              </p:par>
                              <p:par>
                                <p:cTn id="9" presetID="21" presetClass="emph" presetSubtype="0" repeatCount="indefinite" fill="hold" grpId="1" nodeType="withEffect">
                                  <p:stCondLst>
                                    <p:cond delay="0"/>
                                  </p:stCondLst>
                                  <p:childTnLst>
                                    <p:animClr clrSpc="hsl" dir="cw">
                                      <p:cBhvr override="childStyle">
                                        <p:cTn id="10" dur="1000" fill="hold"/>
                                        <p:tgtEl>
                                          <p:spTgt spid="23558"/>
                                        </p:tgtEl>
                                        <p:attrNameLst>
                                          <p:attrName>style.color</p:attrName>
                                        </p:attrNameLst>
                                      </p:cBhvr>
                                      <p:by>
                                        <p:hsl h="7200000" s="0" l="0"/>
                                      </p:by>
                                    </p:animClr>
                                    <p:animClr clrSpc="hsl" dir="cw">
                                      <p:cBhvr>
                                        <p:cTn id="11" dur="1000" fill="hold"/>
                                        <p:tgtEl>
                                          <p:spTgt spid="23558"/>
                                        </p:tgtEl>
                                        <p:attrNameLst>
                                          <p:attrName>fillcolor</p:attrName>
                                        </p:attrNameLst>
                                      </p:cBhvr>
                                      <p:by>
                                        <p:hsl h="7200000" s="0" l="0"/>
                                      </p:by>
                                    </p:animClr>
                                    <p:animClr clrSpc="hsl" dir="cw">
                                      <p:cBhvr>
                                        <p:cTn id="12" dur="1000" fill="hold"/>
                                        <p:tgtEl>
                                          <p:spTgt spid="23558"/>
                                        </p:tgtEl>
                                        <p:attrNameLst>
                                          <p:attrName>stroke.color</p:attrName>
                                        </p:attrNameLst>
                                      </p:cBhvr>
                                      <p:by>
                                        <p:hsl h="7200000" s="0" l="0"/>
                                      </p:by>
                                    </p:animClr>
                                    <p:set>
                                      <p:cBhvr>
                                        <p:cTn id="13" dur="1000" fill="hold"/>
                                        <p:tgtEl>
                                          <p:spTgt spid="2355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P spid="23558"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Bài</a:t>
            </a:r>
            <a:r>
              <a:rPr lang="en-US" dirty="0"/>
              <a:t> </a:t>
            </a:r>
            <a:r>
              <a:rPr lang="en-US" dirty="0" err="1"/>
              <a:t>học</a:t>
            </a:r>
            <a:r>
              <a:rPr lang="en-US" dirty="0"/>
              <a:t> </a:t>
            </a:r>
            <a:r>
              <a:rPr lang="en-US" dirty="0" err="1"/>
              <a:t>gồm</a:t>
            </a:r>
            <a:r>
              <a:rPr lang="en-US" dirty="0"/>
              <a:t> 5 </a:t>
            </a:r>
            <a:r>
              <a:rPr lang="en-US" dirty="0" err="1"/>
              <a:t>hoạt</a:t>
            </a:r>
            <a:r>
              <a:rPr lang="en-US" dirty="0"/>
              <a:t> </a:t>
            </a:r>
            <a:r>
              <a:rPr lang="en-US" dirty="0" err="1"/>
              <a:t>động</a:t>
            </a:r>
            <a:endParaRPr lang="en-US" dirty="0"/>
          </a:p>
        </p:txBody>
      </p:sp>
      <p:cxnSp>
        <p:nvCxnSpPr>
          <p:cNvPr id="3" name="Google Shape;1057;p55"/>
          <p:cNvCxnSpPr/>
          <p:nvPr/>
        </p:nvCxnSpPr>
        <p:spPr>
          <a:xfrm rot="10800000" flipV="1">
            <a:off x="1716314" y="1878320"/>
            <a:ext cx="1489850" cy="898190"/>
          </a:xfrm>
          <a:prstGeom prst="curvedConnector3">
            <a:avLst>
              <a:gd name="adj1" fmla="val 50000"/>
            </a:avLst>
          </a:prstGeom>
          <a:noFill/>
          <a:ln w="28575" cap="flat" cmpd="sng">
            <a:solidFill>
              <a:schemeClr val="lt1"/>
            </a:solidFill>
            <a:prstDash val="dash"/>
            <a:round/>
            <a:headEnd type="none" w="med" len="med"/>
            <a:tailEnd type="none" w="med" len="med"/>
          </a:ln>
        </p:spPr>
      </p:cxnSp>
      <p:cxnSp>
        <p:nvCxnSpPr>
          <p:cNvPr id="4" name="Google Shape;1055;p55"/>
          <p:cNvCxnSpPr/>
          <p:nvPr/>
        </p:nvCxnSpPr>
        <p:spPr>
          <a:xfrm>
            <a:off x="4421716" y="1848257"/>
            <a:ext cx="0" cy="996844"/>
          </a:xfrm>
          <a:prstGeom prst="straightConnector1">
            <a:avLst/>
          </a:prstGeom>
          <a:noFill/>
          <a:ln w="28575" cap="flat" cmpd="sng">
            <a:solidFill>
              <a:schemeClr val="lt1"/>
            </a:solidFill>
            <a:prstDash val="dash"/>
            <a:round/>
            <a:headEnd type="none" w="med" len="med"/>
            <a:tailEnd type="none" w="med" len="med"/>
          </a:ln>
        </p:spPr>
      </p:cxnSp>
      <p:cxnSp>
        <p:nvCxnSpPr>
          <p:cNvPr id="5" name="Google Shape;1056;p55"/>
          <p:cNvCxnSpPr/>
          <p:nvPr/>
        </p:nvCxnSpPr>
        <p:spPr>
          <a:xfrm>
            <a:off x="5795936" y="1829680"/>
            <a:ext cx="1525314" cy="898191"/>
          </a:xfrm>
          <a:prstGeom prst="curvedConnector3">
            <a:avLst>
              <a:gd name="adj1" fmla="val 50000"/>
            </a:avLst>
          </a:prstGeom>
          <a:noFill/>
          <a:ln w="28575" cap="flat" cmpd="sng">
            <a:solidFill>
              <a:schemeClr val="lt1"/>
            </a:solidFill>
            <a:prstDash val="dash"/>
            <a:round/>
            <a:headEnd type="none" w="med" len="med"/>
            <a:tailEnd type="none" w="med" len="med"/>
          </a:ln>
        </p:spPr>
      </p:cxnSp>
      <p:cxnSp>
        <p:nvCxnSpPr>
          <p:cNvPr id="7" name="Google Shape;1055;p55"/>
          <p:cNvCxnSpPr/>
          <p:nvPr/>
        </p:nvCxnSpPr>
        <p:spPr>
          <a:xfrm flipH="1">
            <a:off x="3206164" y="1878320"/>
            <a:ext cx="625851" cy="924052"/>
          </a:xfrm>
          <a:prstGeom prst="straightConnector1">
            <a:avLst/>
          </a:prstGeom>
          <a:noFill/>
          <a:ln w="28575" cap="flat" cmpd="sng">
            <a:solidFill>
              <a:schemeClr val="lt1"/>
            </a:solidFill>
            <a:prstDash val="dash"/>
            <a:round/>
            <a:headEnd type="none" w="med" len="med"/>
            <a:tailEnd type="none" w="med" len="med"/>
          </a:ln>
        </p:spPr>
      </p:cxnSp>
      <p:cxnSp>
        <p:nvCxnSpPr>
          <p:cNvPr id="9" name="Google Shape;1055;p55"/>
          <p:cNvCxnSpPr/>
          <p:nvPr/>
        </p:nvCxnSpPr>
        <p:spPr>
          <a:xfrm>
            <a:off x="5060403" y="1878320"/>
            <a:ext cx="464908" cy="898191"/>
          </a:xfrm>
          <a:prstGeom prst="straightConnector1">
            <a:avLst/>
          </a:prstGeom>
          <a:noFill/>
          <a:ln w="28575" cap="flat" cmpd="sng">
            <a:solidFill>
              <a:schemeClr val="lt1"/>
            </a:solidFill>
            <a:prstDash val="dash"/>
            <a:round/>
            <a:headEnd type="none" w="med" len="med"/>
            <a:tailEnd type="none" w="med" len="med"/>
          </a:ln>
        </p:spPr>
      </p:cxnSp>
      <p:sp>
        <p:nvSpPr>
          <p:cNvPr id="14" name="Google Shape;371;p37"/>
          <p:cNvSpPr txBox="1">
            <a:spLocks/>
          </p:cNvSpPr>
          <p:nvPr/>
        </p:nvSpPr>
        <p:spPr>
          <a:xfrm>
            <a:off x="3475262" y="1440589"/>
            <a:ext cx="1965825" cy="1421081"/>
          </a:xfrm>
          <a:prstGeom prst="rect">
            <a:avLst/>
          </a:prstGeom>
          <a:noFill/>
          <a:ln>
            <a:noFill/>
          </a:ln>
          <a:effectLst>
            <a:outerShdw dist="19050" algn="bl" rotWithShape="0">
              <a:srgbClr val="D25F4B"/>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1pPr>
            <a:lvl2pPr marR="0" lvl="1"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2pPr>
            <a:lvl3pPr marR="0" lvl="2"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3pPr>
            <a:lvl4pPr marR="0" lvl="3"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4pPr>
            <a:lvl5pPr marR="0" lvl="4"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5pPr>
            <a:lvl6pPr marR="0" lvl="5"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6pPr>
            <a:lvl7pPr marR="0" lvl="6"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7pPr>
            <a:lvl8pPr marR="0" lvl="7"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8pPr>
            <a:lvl9pPr marR="0" lvl="8"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9pPr>
          </a:lstStyle>
          <a:p>
            <a:r>
              <a:rPr lang="vi-VN" sz="1800" dirty="0">
                <a:latin typeface="MS Reference Sans Serif" panose="020B0604030504040204" pitchFamily="34" charset="0"/>
              </a:rPr>
              <a:t>Hoạt động</a:t>
            </a:r>
            <a:r>
              <a:rPr lang="en-US" sz="1800" dirty="0">
                <a:latin typeface="MS Reference Sans Serif" panose="020B0604030504040204" pitchFamily="34" charset="0"/>
              </a:rPr>
              <a:t> </a:t>
            </a:r>
            <a:r>
              <a:rPr lang="vi-VN" sz="1800" dirty="0">
                <a:latin typeface="MS Reference Sans Serif" panose="020B0604030504040204" pitchFamily="34" charset="0"/>
              </a:rPr>
              <a:t>2: KIẾN TẠO KIẾN THỨC – K</a:t>
            </a:r>
            <a:r>
              <a:rPr lang="en-US" sz="1800" dirty="0">
                <a:latin typeface="MS Reference Sans Serif" panose="020B0604030504040204" pitchFamily="34" charset="0"/>
              </a:rPr>
              <a:t>Ỹ</a:t>
            </a:r>
            <a:r>
              <a:rPr lang="vi-VN" sz="1800" dirty="0">
                <a:latin typeface="MS Reference Sans Serif" panose="020B0604030504040204" pitchFamily="34" charset="0"/>
              </a:rPr>
              <a:t> NĂNG</a:t>
            </a:r>
          </a:p>
        </p:txBody>
      </p:sp>
      <p:sp>
        <p:nvSpPr>
          <p:cNvPr id="15" name="Google Shape;371;p37"/>
          <p:cNvSpPr txBox="1">
            <a:spLocks/>
          </p:cNvSpPr>
          <p:nvPr/>
        </p:nvSpPr>
        <p:spPr>
          <a:xfrm>
            <a:off x="1060576" y="1372418"/>
            <a:ext cx="1884638" cy="2042567"/>
          </a:xfrm>
          <a:prstGeom prst="rect">
            <a:avLst/>
          </a:prstGeom>
          <a:noFill/>
          <a:ln>
            <a:noFill/>
          </a:ln>
          <a:effectLst>
            <a:outerShdw dist="19050" algn="bl" rotWithShape="0">
              <a:srgbClr val="D25F4B"/>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1pPr>
            <a:lvl2pPr marR="0" lvl="1"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2pPr>
            <a:lvl3pPr marR="0" lvl="2"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3pPr>
            <a:lvl4pPr marR="0" lvl="3"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4pPr>
            <a:lvl5pPr marR="0" lvl="4"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5pPr>
            <a:lvl6pPr marR="0" lvl="5"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6pPr>
            <a:lvl7pPr marR="0" lvl="6"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7pPr>
            <a:lvl8pPr marR="0" lvl="7"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8pPr>
            <a:lvl9pPr marR="0" lvl="8"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9pPr>
          </a:lstStyle>
          <a:p>
            <a:r>
              <a:rPr lang="vi-VN" sz="1800" dirty="0">
                <a:latin typeface="MS Reference Sans Serif" panose="020B0604030504040204" pitchFamily="34" charset="0"/>
              </a:rPr>
              <a:t>Hoạt</a:t>
            </a:r>
            <a:r>
              <a:rPr lang="en-US" sz="1800" dirty="0">
                <a:latin typeface="MS Reference Sans Serif" panose="020B0604030504040204" pitchFamily="34" charset="0"/>
              </a:rPr>
              <a:t> </a:t>
            </a:r>
            <a:r>
              <a:rPr lang="vi-VN" sz="1800" dirty="0">
                <a:latin typeface="MS Reference Sans Serif" panose="020B0604030504040204" pitchFamily="34" charset="0"/>
              </a:rPr>
              <a:t>động</a:t>
            </a:r>
            <a:r>
              <a:rPr lang="en-US" sz="1800" dirty="0">
                <a:latin typeface="MS Reference Sans Serif" panose="020B0604030504040204" pitchFamily="34" charset="0"/>
              </a:rPr>
              <a:t> 1</a:t>
            </a:r>
            <a:r>
              <a:rPr lang="vi-VN" sz="1800" dirty="0">
                <a:latin typeface="MS Reference Sans Serif" panose="020B0604030504040204" pitchFamily="34" charset="0"/>
              </a:rPr>
              <a:t>:</a:t>
            </a:r>
            <a:endParaRPr lang="en-US" sz="1800" dirty="0">
              <a:latin typeface="MS Reference Sans Serif" panose="020B0604030504040204" pitchFamily="34" charset="0"/>
            </a:endParaRPr>
          </a:p>
          <a:p>
            <a:r>
              <a:rPr lang="en-US" sz="1800" dirty="0">
                <a:latin typeface="MS Reference Sans Serif" panose="020B0604030504040204" pitchFamily="34" charset="0"/>
              </a:rPr>
              <a:t>KHÁM PHÁ</a:t>
            </a:r>
          </a:p>
          <a:p>
            <a:r>
              <a:rPr lang="en-US" sz="1800" dirty="0" err="1">
                <a:latin typeface="MS Reference Sans Serif" panose="020B0604030504040204" pitchFamily="34" charset="0"/>
              </a:rPr>
              <a:t>Khám</a:t>
            </a:r>
            <a:r>
              <a:rPr lang="en-US" sz="1800" dirty="0">
                <a:latin typeface="MS Reference Sans Serif" panose="020B0604030504040204" pitchFamily="34" charset="0"/>
              </a:rPr>
              <a:t> </a:t>
            </a:r>
            <a:r>
              <a:rPr lang="en-US" sz="1800" dirty="0" err="1">
                <a:latin typeface="MS Reference Sans Serif" panose="020B0604030504040204" pitchFamily="34" charset="0"/>
              </a:rPr>
              <a:t>phá</a:t>
            </a:r>
            <a:r>
              <a:rPr lang="en-US" sz="1800" dirty="0">
                <a:latin typeface="MS Reference Sans Serif" panose="020B0604030504040204" pitchFamily="34" charset="0"/>
              </a:rPr>
              <a:t> </a:t>
            </a:r>
            <a:r>
              <a:rPr lang="en-US" sz="1800" dirty="0" err="1">
                <a:latin typeface="MS Reference Sans Serif" panose="020B0604030504040204" pitchFamily="34" charset="0"/>
              </a:rPr>
              <a:t>hình</a:t>
            </a:r>
            <a:r>
              <a:rPr lang="en-US" sz="1800" dirty="0">
                <a:latin typeface="MS Reference Sans Serif" panose="020B0604030504040204" pitchFamily="34" charset="0"/>
              </a:rPr>
              <a:t> </a:t>
            </a:r>
            <a:r>
              <a:rPr lang="en-US" sz="1800" dirty="0" err="1">
                <a:latin typeface="MS Reference Sans Serif" panose="020B0604030504040204" pitchFamily="34" charset="0"/>
              </a:rPr>
              <a:t>họa</a:t>
            </a:r>
            <a:r>
              <a:rPr lang="en-US" sz="1800" dirty="0">
                <a:latin typeface="MS Reference Sans Serif" panose="020B0604030504040204" pitchFamily="34" charset="0"/>
              </a:rPr>
              <a:t> </a:t>
            </a:r>
            <a:r>
              <a:rPr lang="en-US" sz="1800" dirty="0" err="1">
                <a:latin typeface="MS Reference Sans Serif" panose="020B0604030504040204" pitchFamily="34" charset="0"/>
              </a:rPr>
              <a:t>tiết</a:t>
            </a:r>
            <a:r>
              <a:rPr lang="en-US" sz="1800" dirty="0">
                <a:latin typeface="MS Reference Sans Serif" panose="020B0604030504040204" pitchFamily="34" charset="0"/>
              </a:rPr>
              <a:t> </a:t>
            </a:r>
            <a:r>
              <a:rPr lang="en-US" sz="1800" dirty="0" err="1">
                <a:latin typeface="MS Reference Sans Serif" panose="020B0604030504040204" pitchFamily="34" charset="0"/>
              </a:rPr>
              <a:t>trên</a:t>
            </a:r>
            <a:r>
              <a:rPr lang="en-US" sz="1800" dirty="0">
                <a:latin typeface="MS Reference Sans Serif" panose="020B0604030504040204" pitchFamily="34" charset="0"/>
              </a:rPr>
              <a:t> </a:t>
            </a:r>
            <a:r>
              <a:rPr lang="en-US" sz="1800" dirty="0" err="1">
                <a:latin typeface="MS Reference Sans Serif" panose="020B0604030504040204" pitchFamily="34" charset="0"/>
              </a:rPr>
              <a:t>trống</a:t>
            </a:r>
            <a:r>
              <a:rPr lang="en-US" sz="1800" dirty="0">
                <a:latin typeface="MS Reference Sans Serif" panose="020B0604030504040204" pitchFamily="34" charset="0"/>
              </a:rPr>
              <a:t> </a:t>
            </a:r>
            <a:r>
              <a:rPr lang="en-US" sz="1800" dirty="0" err="1">
                <a:latin typeface="MS Reference Sans Serif" panose="020B0604030504040204" pitchFamily="34" charset="0"/>
              </a:rPr>
              <a:t>đồng</a:t>
            </a:r>
            <a:endParaRPr lang="vi-VN" sz="1800" dirty="0">
              <a:latin typeface="MS Reference Sans Serif" panose="020B0604030504040204" pitchFamily="34" charset="0"/>
            </a:endParaRPr>
          </a:p>
        </p:txBody>
      </p:sp>
      <p:sp>
        <p:nvSpPr>
          <p:cNvPr id="16" name="Google Shape;371;p37"/>
          <p:cNvSpPr txBox="1">
            <a:spLocks/>
          </p:cNvSpPr>
          <p:nvPr/>
        </p:nvSpPr>
        <p:spPr>
          <a:xfrm>
            <a:off x="6330625" y="1138707"/>
            <a:ext cx="1981249" cy="1421081"/>
          </a:xfrm>
          <a:prstGeom prst="rect">
            <a:avLst/>
          </a:prstGeom>
          <a:noFill/>
          <a:ln>
            <a:noFill/>
          </a:ln>
          <a:effectLst>
            <a:outerShdw dist="19050" algn="bl" rotWithShape="0">
              <a:srgbClr val="D25F4B"/>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1pPr>
            <a:lvl2pPr marR="0" lvl="1"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2pPr>
            <a:lvl3pPr marR="0" lvl="2"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3pPr>
            <a:lvl4pPr marR="0" lvl="3"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4pPr>
            <a:lvl5pPr marR="0" lvl="4"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5pPr>
            <a:lvl6pPr marR="0" lvl="5"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6pPr>
            <a:lvl7pPr marR="0" lvl="6"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7pPr>
            <a:lvl8pPr marR="0" lvl="7"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8pPr>
            <a:lvl9pPr marR="0" lvl="8"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9pPr>
          </a:lstStyle>
          <a:p>
            <a:r>
              <a:rPr lang="vi-VN" sz="1800" dirty="0">
                <a:latin typeface="MS Reference Sans Serif" panose="020B0604030504040204" pitchFamily="34" charset="0"/>
              </a:rPr>
              <a:t>Hoạt động</a:t>
            </a:r>
            <a:r>
              <a:rPr lang="en-US" sz="1800" dirty="0">
                <a:latin typeface="MS Reference Sans Serif" panose="020B0604030504040204" pitchFamily="34" charset="0"/>
              </a:rPr>
              <a:t> </a:t>
            </a:r>
            <a:r>
              <a:rPr lang="vi-VN" sz="1800" dirty="0">
                <a:latin typeface="MS Reference Sans Serif" panose="020B0604030504040204" pitchFamily="34" charset="0"/>
              </a:rPr>
              <a:t>3: LUYỆN TẬP – SÁNG TẠO</a:t>
            </a:r>
          </a:p>
        </p:txBody>
      </p:sp>
      <p:sp>
        <p:nvSpPr>
          <p:cNvPr id="17" name="Google Shape;371;p37"/>
          <p:cNvSpPr txBox="1">
            <a:spLocks/>
          </p:cNvSpPr>
          <p:nvPr/>
        </p:nvSpPr>
        <p:spPr>
          <a:xfrm>
            <a:off x="2384092" y="3471960"/>
            <a:ext cx="1837033" cy="1248859"/>
          </a:xfrm>
          <a:prstGeom prst="rect">
            <a:avLst/>
          </a:prstGeom>
          <a:noFill/>
          <a:ln>
            <a:noFill/>
          </a:ln>
          <a:effectLst>
            <a:outerShdw dist="19050" algn="bl" rotWithShape="0">
              <a:srgbClr val="D25F4B"/>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1pPr>
            <a:lvl2pPr marR="0" lvl="1"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2pPr>
            <a:lvl3pPr marR="0" lvl="2"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3pPr>
            <a:lvl4pPr marR="0" lvl="3"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4pPr>
            <a:lvl5pPr marR="0" lvl="4"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5pPr>
            <a:lvl6pPr marR="0" lvl="5"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6pPr>
            <a:lvl7pPr marR="0" lvl="6"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7pPr>
            <a:lvl8pPr marR="0" lvl="7"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8pPr>
            <a:lvl9pPr marR="0" lvl="8"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9pPr>
          </a:lstStyle>
          <a:p>
            <a:r>
              <a:rPr lang="vi-VN" sz="1800" dirty="0">
                <a:latin typeface="MS Reference Sans Serif" panose="020B0604030504040204" pitchFamily="34" charset="0"/>
              </a:rPr>
              <a:t>Hoạt động</a:t>
            </a:r>
            <a:r>
              <a:rPr lang="en-US" sz="1800" dirty="0">
                <a:latin typeface="MS Reference Sans Serif" panose="020B0604030504040204" pitchFamily="34" charset="0"/>
              </a:rPr>
              <a:t> </a:t>
            </a:r>
            <a:r>
              <a:rPr lang="vi-VN" sz="1800" dirty="0">
                <a:latin typeface="MS Reference Sans Serif" panose="020B0604030504040204" pitchFamily="34" charset="0"/>
              </a:rPr>
              <a:t>4:</a:t>
            </a:r>
            <a:r>
              <a:rPr lang="en-US" sz="1800" dirty="0">
                <a:latin typeface="MS Reference Sans Serif" panose="020B0604030504040204" pitchFamily="34" charset="0"/>
              </a:rPr>
              <a:t> </a:t>
            </a:r>
            <a:r>
              <a:rPr lang="vi-VN" sz="1800" dirty="0">
                <a:latin typeface="MS Reference Sans Serif" panose="020B0604030504040204" pitchFamily="34" charset="0"/>
              </a:rPr>
              <a:t>PHÂN TÍCH – ĐÁNH GIÁ</a:t>
            </a:r>
          </a:p>
        </p:txBody>
      </p:sp>
      <p:sp>
        <p:nvSpPr>
          <p:cNvPr id="18" name="Google Shape;371;p37"/>
          <p:cNvSpPr txBox="1">
            <a:spLocks/>
          </p:cNvSpPr>
          <p:nvPr/>
        </p:nvSpPr>
        <p:spPr>
          <a:xfrm>
            <a:off x="5060403" y="3493991"/>
            <a:ext cx="1754818" cy="1248859"/>
          </a:xfrm>
          <a:prstGeom prst="rect">
            <a:avLst/>
          </a:prstGeom>
          <a:noFill/>
          <a:ln>
            <a:noFill/>
          </a:ln>
          <a:effectLst>
            <a:outerShdw dist="19050" algn="bl" rotWithShape="0">
              <a:srgbClr val="D25F4B"/>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1pPr>
            <a:lvl2pPr marR="0" lvl="1"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2pPr>
            <a:lvl3pPr marR="0" lvl="2"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3pPr>
            <a:lvl4pPr marR="0" lvl="3"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4pPr>
            <a:lvl5pPr marR="0" lvl="4"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5pPr>
            <a:lvl6pPr marR="0" lvl="5"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6pPr>
            <a:lvl7pPr marR="0" lvl="6"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7pPr>
            <a:lvl8pPr marR="0" lvl="7"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8pPr>
            <a:lvl9pPr marR="0" lvl="8"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9pPr>
          </a:lstStyle>
          <a:p>
            <a:r>
              <a:rPr lang="vi-VN" sz="1800" dirty="0">
                <a:latin typeface="MS Reference Sans Serif" panose="020B0604030504040204" pitchFamily="34" charset="0"/>
              </a:rPr>
              <a:t>Hoạt động</a:t>
            </a:r>
            <a:r>
              <a:rPr lang="en-US" sz="1800" dirty="0">
                <a:latin typeface="MS Reference Sans Serif" panose="020B0604030504040204" pitchFamily="34" charset="0"/>
              </a:rPr>
              <a:t> </a:t>
            </a:r>
            <a:r>
              <a:rPr lang="vi-VN" sz="1800" dirty="0">
                <a:latin typeface="MS Reference Sans Serif" panose="020B0604030504040204" pitchFamily="34" charset="0"/>
              </a:rPr>
              <a:t>5: VẬN DỤNG – PHÁT TRIỂN</a:t>
            </a:r>
          </a:p>
        </p:txBody>
      </p:sp>
    </p:spTree>
    <p:extLst>
      <p:ext uri="{BB962C8B-B14F-4D97-AF65-F5344CB8AC3E}">
        <p14:creationId xmlns:p14="http://schemas.microsoft.com/office/powerpoint/2010/main" val="26551229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par>
                          <p:cTn id="21" fill="hold">
                            <p:stCondLst>
                              <p:cond delay="500"/>
                            </p:stCondLst>
                            <p:childTnLst>
                              <p:par>
                                <p:cTn id="22" presetID="16" presetClass="entr" presetSubtype="21"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arn(inVertical)">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barn(inVertical)">
                                      <p:cBhvr>
                                        <p:cTn id="45" dur="500"/>
                                        <p:tgtEl>
                                          <p:spTgt spid="5"/>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barn(inVertical)">
                                      <p:cBhvr>
                                        <p:cTn id="4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5"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713250" y="335212"/>
            <a:ext cx="7717500" cy="572700"/>
          </a:xfrm>
        </p:spPr>
        <p:txBody>
          <a:bodyPr/>
          <a:lstStyle/>
          <a:p>
            <a:r>
              <a:rPr lang="en-US" dirty="0">
                <a:latin typeface="Times New Roman" pitchFamily="18" charset="0"/>
                <a:cs typeface="Times New Roman" pitchFamily="18" charset="0"/>
              </a:rPr>
              <a:t>MỤC TIÊU (HS CẦN ĐẠT)</a:t>
            </a:r>
          </a:p>
        </p:txBody>
      </p:sp>
      <p:sp>
        <p:nvSpPr>
          <p:cNvPr id="22531" name="Content Placeholder 2"/>
          <p:cNvSpPr>
            <a:spLocks noGrp="1"/>
          </p:cNvSpPr>
          <p:nvPr>
            <p:ph idx="1"/>
          </p:nvPr>
        </p:nvSpPr>
        <p:spPr>
          <a:xfrm>
            <a:off x="713250" y="1191297"/>
            <a:ext cx="7717500" cy="3357000"/>
          </a:xfrm>
        </p:spPr>
        <p:txBody>
          <a:bodyPr/>
          <a:lstStyle/>
          <a:p>
            <a:pPr marL="127000" indent="0" algn="just">
              <a:buNone/>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Chỉ</a:t>
            </a:r>
            <a:r>
              <a:rPr lang="en-US" sz="2400" b="1" dirty="0">
                <a:latin typeface="Times New Roman" pitchFamily="18" charset="0"/>
                <a:cs typeface="Times New Roman" pitchFamily="18" charset="0"/>
              </a:rPr>
              <a:t> ra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bằng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kỹ</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thuật</a:t>
            </a:r>
            <a:r>
              <a:rPr lang="en-US" sz="2400" b="1" dirty="0">
                <a:latin typeface="Times New Roman" pitchFamily="18" charset="0"/>
                <a:cs typeface="Times New Roman" pitchFamily="18" charset="0"/>
              </a:rPr>
              <a:t> in.</a:t>
            </a:r>
          </a:p>
          <a:p>
            <a:pPr marL="127000" indent="0" algn="just">
              <a:buNone/>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Mô</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phỏng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họa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tiết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bằng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kỹ</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thuật</a:t>
            </a:r>
            <a:r>
              <a:rPr lang="en-US" sz="2400" b="1" dirty="0">
                <a:latin typeface="Times New Roman" pitchFamily="18" charset="0"/>
                <a:cs typeface="Times New Roman" pitchFamily="18" charset="0"/>
              </a:rPr>
              <a:t> in.</a:t>
            </a:r>
            <a:br>
              <a:rPr lang="en-US" sz="2400" b="1" dirty="0">
                <a:latin typeface="Times New Roman" pitchFamily="18" charset="0"/>
                <a:cs typeface="Times New Roman" pitchFamily="18" charset="0"/>
              </a:rPr>
            </a:b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vẻ</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đẹp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họa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tiết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qua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in.</a:t>
            </a:r>
          </a:p>
          <a:p>
            <a:pPr marL="127000" indent="0" algn="just">
              <a:buNone/>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Có</a:t>
            </a:r>
            <a:r>
              <a:rPr lang="en-US" sz="2400" b="1" dirty="0">
                <a:latin typeface="Times New Roman" pitchFamily="18" charset="0"/>
                <a:cs typeface="Times New Roman" pitchFamily="18" charset="0"/>
              </a:rPr>
              <a:t> ý </a:t>
            </a:r>
            <a:r>
              <a:rPr lang="en-US" sz="2400" b="1" dirty="0" err="1">
                <a:latin typeface="Times New Roman" pitchFamily="18" charset="0"/>
                <a:cs typeface="Times New Roman" pitchFamily="18" charset="0"/>
              </a:rPr>
              <a:t>thức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trọng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giữ</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gìn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phát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triển</a:t>
            </a:r>
            <a:r>
              <a:rPr lang="en-US" sz="2400" b="1" dirty="0">
                <a:latin typeface="Times New Roman" pitchFamily="18" charset="0"/>
                <a:cs typeface="Times New Roman" pitchFamily="18" charset="0"/>
              </a:rPr>
              <a:t> di </a:t>
            </a:r>
            <a:r>
              <a:rPr lang="en-US" sz="2400" b="1" dirty="0" err="1">
                <a:latin typeface="Times New Roman" pitchFamily="18" charset="0"/>
                <a:cs typeface="Times New Roman" pitchFamily="18" charset="0"/>
              </a:rPr>
              <a:t>sản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nghệ</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tộc</a:t>
            </a:r>
            <a:r>
              <a:rPr lang="en-US" sz="2400" b="1" dirty="0">
                <a:latin typeface="Times New Roman" pitchFamily="18" charset="0"/>
                <a:cs typeface="Times New Roman" pitchFamily="18" charset="0"/>
              </a:rPr>
              <a:t>.</a:t>
            </a:r>
          </a:p>
        </p:txBody>
      </p:sp>
      <p:sp>
        <p:nvSpPr>
          <p:cNvPr id="4" name="Google Shape;316;p34"/>
          <p:cNvSpPr/>
          <p:nvPr/>
        </p:nvSpPr>
        <p:spPr>
          <a:xfrm>
            <a:off x="642027" y="1400783"/>
            <a:ext cx="7957224" cy="2937753"/>
          </a:xfrm>
          <a:prstGeom prst="plaque">
            <a:avLst>
              <a:gd name="adj" fmla="val 8509"/>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438852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rrowheads="1"/>
          </p:cNvSpPr>
          <p:nvPr>
            <p:ph type="title"/>
          </p:nvPr>
        </p:nvSpPr>
        <p:spPr>
          <a:xfrm>
            <a:off x="415331" y="90435"/>
            <a:ext cx="8229600" cy="857250"/>
          </a:xfrm>
        </p:spPr>
        <p:txBody>
          <a:bodyPr/>
          <a:lstStyle/>
          <a:p>
            <a:pPr eaLnBrk="1" hangingPunct="1">
              <a:defRPr/>
            </a:pPr>
            <a:r>
              <a:rPr lang="en-US" sz="5400" dirty="0" err="1">
                <a:latin typeface="Times New Roman" pitchFamily="18" charset="0"/>
              </a:rPr>
              <a:t>Chuẩn</a:t>
            </a:r>
            <a:r>
              <a:rPr lang="en-US" sz="5400" dirty="0">
                <a:latin typeface="Times New Roman" pitchFamily="18" charset="0"/>
              </a:rPr>
              <a:t> </a:t>
            </a:r>
            <a:r>
              <a:rPr lang="en-US" sz="5400" dirty="0" err="1">
                <a:latin typeface="Times New Roman" pitchFamily="18" charset="0"/>
              </a:rPr>
              <a:t>bị</a:t>
            </a:r>
            <a:r>
              <a:rPr lang="en-US" sz="5400" dirty="0">
                <a:latin typeface="Times New Roman" pitchFamily="18" charset="0"/>
              </a:rPr>
              <a:t> </a:t>
            </a:r>
            <a:r>
              <a:rPr lang="en-US" sz="5400" dirty="0" err="1">
                <a:latin typeface="Times New Roman" pitchFamily="18" charset="0"/>
              </a:rPr>
              <a:t>đồ</a:t>
            </a:r>
            <a:r>
              <a:rPr lang="en-US" sz="5400" dirty="0">
                <a:latin typeface="Times New Roman" pitchFamily="18" charset="0"/>
              </a:rPr>
              <a:t> </a:t>
            </a:r>
            <a:r>
              <a:rPr lang="en-US" sz="5400" dirty="0" err="1">
                <a:latin typeface="Times New Roman" pitchFamily="18" charset="0"/>
              </a:rPr>
              <a:t>dùng</a:t>
            </a:r>
            <a:r>
              <a:rPr lang="en-US" sz="5400" dirty="0">
                <a:latin typeface="Times New Roman" pitchFamily="18" charset="0"/>
              </a:rPr>
              <a:t> </a:t>
            </a:r>
            <a:r>
              <a:rPr lang="en-US" sz="5400" dirty="0" err="1">
                <a:latin typeface="Times New Roman" pitchFamily="18" charset="0"/>
              </a:rPr>
              <a:t>học</a:t>
            </a:r>
            <a:r>
              <a:rPr lang="en-US" sz="5400" dirty="0">
                <a:latin typeface="Times New Roman" pitchFamily="18" charset="0"/>
              </a:rPr>
              <a:t> </a:t>
            </a:r>
            <a:r>
              <a:rPr lang="en-US" sz="5400" dirty="0" err="1">
                <a:latin typeface="Times New Roman" pitchFamily="18" charset="0"/>
              </a:rPr>
              <a:t>tập</a:t>
            </a:r>
            <a:r>
              <a:rPr lang="en-US" sz="5400" dirty="0">
                <a:latin typeface="Times New Roman" pitchFamily="18" charset="0"/>
              </a:rPr>
              <a:t>: </a:t>
            </a:r>
          </a:p>
        </p:txBody>
      </p:sp>
      <p:sp>
        <p:nvSpPr>
          <p:cNvPr id="160771" name="Rectangle 3"/>
          <p:cNvSpPr>
            <a:spLocks noGrp="1" noChangeArrowheads="1"/>
          </p:cNvSpPr>
          <p:nvPr>
            <p:ph type="body" idx="1"/>
          </p:nvPr>
        </p:nvSpPr>
        <p:spPr>
          <a:xfrm>
            <a:off x="457200" y="2171700"/>
            <a:ext cx="7543800" cy="2800350"/>
          </a:xfrm>
        </p:spPr>
        <p:txBody>
          <a:bodyPr/>
          <a:lstStyle/>
          <a:p>
            <a:pPr eaLnBrk="1" hangingPunct="1">
              <a:buFont typeface="Wingdings" pitchFamily="2" charset="2"/>
              <a:buNone/>
              <a:defRPr/>
            </a:pPr>
            <a:r>
              <a:rPr lang="en-US" sz="2400">
                <a:latin typeface="VNI-Commerce" pitchFamily="2" charset="0"/>
              </a:rPr>
              <a:t>    </a:t>
            </a:r>
            <a:endParaRPr lang="en-US" sz="3000" b="1">
              <a:latin typeface="VNI-Commerce" pitchFamily="2" charset="0"/>
            </a:endParaRPr>
          </a:p>
        </p:txBody>
      </p:sp>
      <p:sp>
        <p:nvSpPr>
          <p:cNvPr id="160772" name="AutoShape 4"/>
          <p:cNvSpPr>
            <a:spLocks noChangeArrowheads="1"/>
          </p:cNvSpPr>
          <p:nvPr/>
        </p:nvSpPr>
        <p:spPr bwMode="auto">
          <a:xfrm>
            <a:off x="533400" y="1489668"/>
            <a:ext cx="8610600" cy="2164164"/>
          </a:xfrm>
          <a:prstGeom prst="cloudCallout">
            <a:avLst>
              <a:gd name="adj1" fmla="val 24500"/>
              <a:gd name="adj2" fmla="val 120704"/>
            </a:avLst>
          </a:prstGeom>
          <a:solidFill>
            <a:srgbClr val="FFFF99"/>
          </a:solidFill>
          <a:ln w="12700">
            <a:solidFill>
              <a:schemeClr val="tx1"/>
            </a:solidFill>
            <a:round/>
            <a:headEnd/>
            <a:tailEnd/>
          </a:ln>
          <a:effectLst>
            <a:outerShdw dist="35921" dir="2700000" sy="50000" kx="2115830" algn="bl" rotWithShape="0">
              <a:schemeClr val="bg2">
                <a:alpha val="79999"/>
              </a:schemeClr>
            </a:outerShdw>
          </a:effectLst>
        </p:spPr>
        <p:txBody>
          <a:bodyPr/>
          <a:lstStyle/>
          <a:p>
            <a:pPr algn="ctr"/>
            <a:r>
              <a:rPr lang="en-US" sz="3600" dirty="0" err="1">
                <a:solidFill>
                  <a:srgbClr val="CC0000"/>
                </a:solidFill>
                <a:latin typeface="Times New Roman" pitchFamily="18" charset="0"/>
              </a:rPr>
              <a:t>Giấy</a:t>
            </a:r>
            <a:r>
              <a:rPr lang="en-US" sz="3600" dirty="0">
                <a:solidFill>
                  <a:srgbClr val="CC0000"/>
                </a:solidFill>
                <a:latin typeface="Times New Roman" pitchFamily="18" charset="0"/>
              </a:rPr>
              <a:t> A4 (A3), </a:t>
            </a:r>
            <a:r>
              <a:rPr lang="en-US" sz="3600" dirty="0" err="1">
                <a:solidFill>
                  <a:srgbClr val="CC0000"/>
                </a:solidFill>
                <a:latin typeface="Times New Roman" pitchFamily="18" charset="0"/>
              </a:rPr>
              <a:t>mút</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xốp</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màu</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nước</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giấy</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mềm</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bút</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chì</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kéo</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thước</a:t>
            </a:r>
            <a:r>
              <a:rPr lang="en-US" sz="3600" dirty="0">
                <a:solidFill>
                  <a:srgbClr val="CC0000"/>
                </a:solidFill>
                <a:latin typeface="Times New Roman" pitchFamily="18" charset="0"/>
              </a:rPr>
              <a:t> </a:t>
            </a:r>
            <a:r>
              <a:rPr lang="en-US" sz="3600" dirty="0" err="1">
                <a:solidFill>
                  <a:srgbClr val="CC0000"/>
                </a:solidFill>
                <a:latin typeface="Times New Roman" pitchFamily="18" charset="0"/>
              </a:rPr>
              <a:t>kẻ</a:t>
            </a:r>
            <a:r>
              <a:rPr lang="en-US" sz="3600" dirty="0">
                <a:solidFill>
                  <a:srgbClr val="CC0000"/>
                </a:solidFill>
                <a:latin typeface="Times New Roman" pitchFamily="18" charset="0"/>
              </a:rPr>
              <a:t>, SGK,…</a:t>
            </a:r>
          </a:p>
        </p:txBody>
      </p:sp>
    </p:spTree>
    <p:extLst>
      <p:ext uri="{BB962C8B-B14F-4D97-AF65-F5344CB8AC3E}">
        <p14:creationId xmlns:p14="http://schemas.microsoft.com/office/powerpoint/2010/main" val="3928769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60772"/>
                                        </p:tgtEl>
                                        <p:attrNameLst>
                                          <p:attrName>style.visibility</p:attrName>
                                        </p:attrNameLst>
                                      </p:cBhvr>
                                      <p:to>
                                        <p:strVal val="visible"/>
                                      </p:to>
                                    </p:set>
                                    <p:animEffect transition="in" filter="strips(downLeft)">
                                      <p:cBhvr>
                                        <p:cTn id="7" dur="2000"/>
                                        <p:tgtEl>
                                          <p:spTgt spid="160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41"/>
          <p:cNvSpPr txBox="1">
            <a:spLocks noGrp="1"/>
          </p:cNvSpPr>
          <p:nvPr>
            <p:ph type="title" idx="4"/>
          </p:nvPr>
        </p:nvSpPr>
        <p:spPr>
          <a:xfrm>
            <a:off x="592674" y="308396"/>
            <a:ext cx="77175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latin typeface="Leelawadee UI Semilight" panose="020B0402040204020203" pitchFamily="34" charset="-34"/>
                <a:cs typeface="Leelawadee UI Semilight" panose="020B0402040204020203" pitchFamily="34" charset="-34"/>
              </a:rPr>
              <a:t> </a:t>
            </a:r>
            <a:r>
              <a:rPr lang="en-US" dirty="0" err="1">
                <a:latin typeface="Leelawadee UI Semilight" panose="020B0402040204020203" pitchFamily="34" charset="-34"/>
                <a:cs typeface="Leelawadee UI Semilight" panose="020B0402040204020203" pitchFamily="34" charset="-34"/>
              </a:rPr>
              <a:t>Hoạt</a:t>
            </a:r>
            <a:r>
              <a:rPr lang="en-US" dirty="0">
                <a:latin typeface="Leelawadee UI Semilight" panose="020B0402040204020203" pitchFamily="34" charset="-34"/>
                <a:cs typeface="Leelawadee UI Semilight" panose="020B0402040204020203" pitchFamily="34" charset="-34"/>
              </a:rPr>
              <a:t> </a:t>
            </a:r>
            <a:r>
              <a:rPr lang="en-US" dirty="0" err="1">
                <a:latin typeface="Leelawadee UI Semilight" panose="020B0402040204020203" pitchFamily="34" charset="-34"/>
                <a:cs typeface="Leelawadee UI Semilight" panose="020B0402040204020203" pitchFamily="34" charset="-34"/>
              </a:rPr>
              <a:t>động</a:t>
            </a:r>
            <a:r>
              <a:rPr lang="en-US" dirty="0">
                <a:latin typeface="Leelawadee UI Semilight" panose="020B0402040204020203" pitchFamily="34" charset="-34"/>
                <a:cs typeface="Leelawadee UI Semilight" panose="020B0402040204020203" pitchFamily="34" charset="-34"/>
              </a:rPr>
              <a:t> 1: KHÁM PHÁ</a:t>
            </a:r>
            <a:br>
              <a:rPr lang="en-US" dirty="0">
                <a:latin typeface="Leelawadee UI Semilight" panose="020B0402040204020203" pitchFamily="34" charset="-34"/>
                <a:cs typeface="Leelawadee UI Semilight" panose="020B0402040204020203" pitchFamily="34" charset="-34"/>
              </a:rPr>
            </a:br>
            <a:r>
              <a:rPr lang="en-US" sz="2800" dirty="0" err="1">
                <a:latin typeface="Leelawadee UI Semilight" panose="020B0402040204020203" pitchFamily="34" charset="-34"/>
                <a:cs typeface="Leelawadee UI Semilight" panose="020B0402040204020203" pitchFamily="34" charset="-34"/>
              </a:rPr>
              <a:t>Khám</a:t>
            </a:r>
            <a:r>
              <a:rPr lang="en-US" sz="2800" dirty="0">
                <a:latin typeface="Leelawadee UI Semilight" panose="020B0402040204020203" pitchFamily="34" charset="-34"/>
                <a:cs typeface="Leelawadee UI Semilight" panose="020B0402040204020203" pitchFamily="34" charset="-34"/>
              </a:rPr>
              <a:t> </a:t>
            </a:r>
            <a:r>
              <a:rPr lang="en-US" sz="2800" dirty="0" err="1">
                <a:latin typeface="Leelawadee UI Semilight" panose="020B0402040204020203" pitchFamily="34" charset="-34"/>
                <a:cs typeface="Leelawadee UI Semilight" panose="020B0402040204020203" pitchFamily="34" charset="-34"/>
              </a:rPr>
              <a:t>phá</a:t>
            </a:r>
            <a:r>
              <a:rPr lang="en-US" sz="2800" dirty="0">
                <a:latin typeface="Leelawadee UI Semilight" panose="020B0402040204020203" pitchFamily="34" charset="-34"/>
                <a:cs typeface="Leelawadee UI Semilight" panose="020B0402040204020203" pitchFamily="34" charset="-34"/>
              </a:rPr>
              <a:t> </a:t>
            </a:r>
            <a:r>
              <a:rPr lang="en-US" sz="2800" dirty="0" err="1">
                <a:latin typeface="Leelawadee UI Semilight" panose="020B0402040204020203" pitchFamily="34" charset="-34"/>
                <a:cs typeface="Leelawadee UI Semilight" panose="020B0402040204020203" pitchFamily="34" charset="-34"/>
              </a:rPr>
              <a:t>hình</a:t>
            </a:r>
            <a:r>
              <a:rPr lang="en-US" sz="2800" dirty="0">
                <a:latin typeface="Leelawadee UI Semilight" panose="020B0402040204020203" pitchFamily="34" charset="-34"/>
                <a:cs typeface="Leelawadee UI Semilight" panose="020B0402040204020203" pitchFamily="34" charset="-34"/>
              </a:rPr>
              <a:t> </a:t>
            </a:r>
            <a:r>
              <a:rPr lang="en-US" sz="2800" dirty="0" err="1">
                <a:latin typeface="Leelawadee UI Semilight" panose="020B0402040204020203" pitchFamily="34" charset="-34"/>
                <a:cs typeface="Leelawadee UI Semilight" panose="020B0402040204020203" pitchFamily="34" charset="-34"/>
              </a:rPr>
              <a:t>họa</a:t>
            </a:r>
            <a:r>
              <a:rPr lang="en-US" sz="2800" dirty="0">
                <a:latin typeface="Leelawadee UI Semilight" panose="020B0402040204020203" pitchFamily="34" charset="-34"/>
                <a:cs typeface="Leelawadee UI Semilight" panose="020B0402040204020203" pitchFamily="34" charset="-34"/>
              </a:rPr>
              <a:t> </a:t>
            </a:r>
            <a:r>
              <a:rPr lang="en-US" sz="2800" dirty="0" err="1">
                <a:latin typeface="Leelawadee UI Semilight" panose="020B0402040204020203" pitchFamily="34" charset="-34"/>
                <a:cs typeface="Leelawadee UI Semilight" panose="020B0402040204020203" pitchFamily="34" charset="-34"/>
              </a:rPr>
              <a:t>tiết</a:t>
            </a:r>
            <a:r>
              <a:rPr lang="en-US" sz="2800" dirty="0">
                <a:latin typeface="Leelawadee UI Semilight" panose="020B0402040204020203" pitchFamily="34" charset="-34"/>
                <a:cs typeface="Leelawadee UI Semilight" panose="020B0402040204020203" pitchFamily="34" charset="-34"/>
              </a:rPr>
              <a:t> </a:t>
            </a:r>
            <a:r>
              <a:rPr lang="en-US" sz="2800" dirty="0" err="1">
                <a:latin typeface="Leelawadee UI Semilight" panose="020B0402040204020203" pitchFamily="34" charset="-34"/>
                <a:cs typeface="Leelawadee UI Semilight" panose="020B0402040204020203" pitchFamily="34" charset="-34"/>
              </a:rPr>
              <a:t>trên</a:t>
            </a:r>
            <a:r>
              <a:rPr lang="en-US" sz="2800" dirty="0">
                <a:latin typeface="Leelawadee UI Semilight" panose="020B0402040204020203" pitchFamily="34" charset="-34"/>
                <a:cs typeface="Leelawadee UI Semilight" panose="020B0402040204020203" pitchFamily="34" charset="-34"/>
              </a:rPr>
              <a:t> </a:t>
            </a:r>
            <a:r>
              <a:rPr lang="en-US" sz="2800" dirty="0" err="1">
                <a:latin typeface="Leelawadee UI Semilight" panose="020B0402040204020203" pitchFamily="34" charset="-34"/>
                <a:cs typeface="Leelawadee UI Semilight" panose="020B0402040204020203" pitchFamily="34" charset="-34"/>
              </a:rPr>
              <a:t>trống</a:t>
            </a:r>
            <a:r>
              <a:rPr lang="en-US" sz="2800" dirty="0">
                <a:latin typeface="Leelawadee UI Semilight" panose="020B0402040204020203" pitchFamily="34" charset="-34"/>
                <a:cs typeface="Leelawadee UI Semilight" panose="020B0402040204020203" pitchFamily="34" charset="-34"/>
              </a:rPr>
              <a:t> </a:t>
            </a:r>
            <a:r>
              <a:rPr lang="en-US" sz="2800" dirty="0" err="1">
                <a:latin typeface="Leelawadee UI Semilight" panose="020B0402040204020203" pitchFamily="34" charset="-34"/>
                <a:cs typeface="Leelawadee UI Semilight" panose="020B0402040204020203" pitchFamily="34" charset="-34"/>
              </a:rPr>
              <a:t>đồng</a:t>
            </a:r>
            <a:endParaRPr sz="2800" dirty="0">
              <a:latin typeface="Leelawadee UI Semilight" panose="020B0402040204020203" pitchFamily="34" charset="-34"/>
              <a:cs typeface="Leelawadee UI Semilight" panose="020B0402040204020203" pitchFamily="34" charset="-34"/>
            </a:endParaRPr>
          </a:p>
        </p:txBody>
      </p:sp>
      <p:sp>
        <p:nvSpPr>
          <p:cNvPr id="14" name="Subtitle 13"/>
          <p:cNvSpPr>
            <a:spLocks noGrp="1"/>
          </p:cNvSpPr>
          <p:nvPr>
            <p:ph type="subTitle" idx="6"/>
          </p:nvPr>
        </p:nvSpPr>
        <p:spPr>
          <a:xfrm>
            <a:off x="3858566" y="2290507"/>
            <a:ext cx="4933741" cy="2248444"/>
          </a:xfrm>
        </p:spPr>
        <p:txBody>
          <a:bodyPr/>
          <a:lstStyle/>
          <a:p>
            <a:pPr algn="l"/>
            <a:r>
              <a:rPr lang="fr-FR" sz="2000" i="1" dirty="0"/>
              <a:t>+ </a:t>
            </a:r>
            <a:r>
              <a:rPr lang="fr-FR" sz="2000" i="1" dirty="0" err="1"/>
              <a:t>Mặt</a:t>
            </a:r>
            <a:r>
              <a:rPr lang="fr-FR" sz="2000" i="1" dirty="0"/>
              <a:t> </a:t>
            </a:r>
            <a:r>
              <a:rPr lang="fr-FR" sz="2000" i="1" dirty="0" err="1"/>
              <a:t>trống</a:t>
            </a:r>
            <a:r>
              <a:rPr lang="fr-FR" sz="2000" i="1" dirty="0"/>
              <a:t> </a:t>
            </a:r>
            <a:r>
              <a:rPr lang="fr-FR" sz="2000" i="1" dirty="0" err="1"/>
              <a:t>đồng</a:t>
            </a:r>
            <a:r>
              <a:rPr lang="fr-FR" sz="2000" i="1" dirty="0"/>
              <a:t> </a:t>
            </a:r>
            <a:r>
              <a:rPr lang="fr-FR" sz="2000" i="1" dirty="0" err="1"/>
              <a:t>có</a:t>
            </a:r>
            <a:r>
              <a:rPr lang="fr-FR" sz="2000" i="1" dirty="0"/>
              <a:t> </a:t>
            </a:r>
            <a:r>
              <a:rPr lang="fr-FR" sz="2000" i="1" dirty="0" err="1"/>
              <a:t>những</a:t>
            </a:r>
            <a:r>
              <a:rPr lang="fr-FR" sz="2000" i="1" dirty="0"/>
              <a:t> </a:t>
            </a:r>
            <a:r>
              <a:rPr lang="fr-FR" sz="2000" i="1" dirty="0" err="1"/>
              <a:t>họa</a:t>
            </a:r>
            <a:r>
              <a:rPr lang="fr-FR" sz="2000" i="1" dirty="0"/>
              <a:t> </a:t>
            </a:r>
            <a:r>
              <a:rPr lang="fr-FR" sz="2000" i="1" dirty="0" err="1"/>
              <a:t>tiết</a:t>
            </a:r>
            <a:r>
              <a:rPr lang="fr-FR" sz="2000" i="1" dirty="0"/>
              <a:t> </a:t>
            </a:r>
            <a:r>
              <a:rPr lang="fr-FR" sz="2000" i="1" dirty="0" err="1"/>
              <a:t>gì</a:t>
            </a:r>
            <a:r>
              <a:rPr lang="fr-FR" sz="2000" i="1" dirty="0"/>
              <a:t>?</a:t>
            </a:r>
            <a:endParaRPr lang="en-US" sz="2000" dirty="0"/>
          </a:p>
          <a:p>
            <a:pPr algn="l"/>
            <a:r>
              <a:rPr lang="fr-FR" sz="2000" i="1" dirty="0"/>
              <a:t>+ </a:t>
            </a:r>
            <a:r>
              <a:rPr lang="fr-FR" sz="2000" i="1" dirty="0" err="1"/>
              <a:t>Các</a:t>
            </a:r>
            <a:r>
              <a:rPr lang="fr-FR" sz="2000" i="1" dirty="0"/>
              <a:t> </a:t>
            </a:r>
            <a:r>
              <a:rPr lang="fr-FR" sz="2000" i="1" dirty="0" err="1"/>
              <a:t>hoạ</a:t>
            </a:r>
            <a:r>
              <a:rPr lang="fr-FR" sz="2000" i="1" dirty="0"/>
              <a:t> </a:t>
            </a:r>
            <a:r>
              <a:rPr lang="fr-FR" sz="2000" i="1" dirty="0" err="1"/>
              <a:t>tiết</a:t>
            </a:r>
            <a:r>
              <a:rPr lang="fr-FR" sz="2000" i="1" dirty="0"/>
              <a:t> </a:t>
            </a:r>
            <a:r>
              <a:rPr lang="fr-FR" sz="2000" i="1" dirty="0" err="1"/>
              <a:t>được</a:t>
            </a:r>
            <a:r>
              <a:rPr lang="fr-FR" sz="2000" i="1" dirty="0"/>
              <a:t> </a:t>
            </a:r>
            <a:r>
              <a:rPr lang="fr-FR" sz="2000" i="1" dirty="0" err="1"/>
              <a:t>sắp</a:t>
            </a:r>
            <a:r>
              <a:rPr lang="fr-FR" sz="2000" i="1" dirty="0"/>
              <a:t> </a:t>
            </a:r>
            <a:r>
              <a:rPr lang="fr-FR" sz="2000" i="1" dirty="0" err="1"/>
              <a:t>xếp</a:t>
            </a:r>
            <a:r>
              <a:rPr lang="fr-FR" sz="2000" i="1" dirty="0"/>
              <a:t> </a:t>
            </a:r>
            <a:r>
              <a:rPr lang="fr-FR" sz="2000" i="1" dirty="0" err="1"/>
              <a:t>như</a:t>
            </a:r>
            <a:r>
              <a:rPr lang="fr-FR" sz="2000" i="1" dirty="0"/>
              <a:t> </a:t>
            </a:r>
            <a:r>
              <a:rPr lang="fr-FR" sz="2000" i="1" dirty="0" err="1"/>
              <a:t>thế</a:t>
            </a:r>
            <a:r>
              <a:rPr lang="fr-FR" sz="2000" i="1" dirty="0"/>
              <a:t> </a:t>
            </a:r>
            <a:r>
              <a:rPr lang="fr-FR" sz="2000" i="1" dirty="0" err="1"/>
              <a:t>nào</a:t>
            </a:r>
            <a:r>
              <a:rPr lang="fr-FR" sz="2000" i="1" dirty="0"/>
              <a:t>?</a:t>
            </a:r>
            <a:endParaRPr lang="en-US" sz="2000" dirty="0"/>
          </a:p>
          <a:p>
            <a:pPr algn="l"/>
            <a:r>
              <a:rPr lang="fr-FR" sz="2000" i="1" dirty="0"/>
              <a:t>+ </a:t>
            </a:r>
            <a:r>
              <a:rPr lang="fr-FR" sz="2000" i="1" dirty="0" err="1"/>
              <a:t>Em</a:t>
            </a:r>
            <a:r>
              <a:rPr lang="fr-FR" sz="2000" i="1" dirty="0"/>
              <a:t> </a:t>
            </a:r>
            <a:r>
              <a:rPr lang="fr-FR" sz="2000" i="1" dirty="0" err="1"/>
              <a:t>ấn</a:t>
            </a:r>
            <a:r>
              <a:rPr lang="fr-FR" sz="2000" i="1" dirty="0"/>
              <a:t> </a:t>
            </a:r>
            <a:r>
              <a:rPr lang="fr-FR" sz="2000" i="1" dirty="0" err="1"/>
              <a:t>tượng</a:t>
            </a:r>
            <a:r>
              <a:rPr lang="fr-FR" sz="2000" i="1" dirty="0"/>
              <a:t> </a:t>
            </a:r>
            <a:r>
              <a:rPr lang="fr-FR" sz="2000" i="1" dirty="0" err="1"/>
              <a:t>với</a:t>
            </a:r>
            <a:r>
              <a:rPr lang="fr-FR" sz="2000" i="1" dirty="0"/>
              <a:t> </a:t>
            </a:r>
            <a:r>
              <a:rPr lang="fr-FR" sz="2000" i="1" dirty="0" err="1"/>
              <a:t>hoạ</a:t>
            </a:r>
            <a:r>
              <a:rPr lang="fr-FR" sz="2000" i="1" dirty="0"/>
              <a:t> </a:t>
            </a:r>
            <a:r>
              <a:rPr lang="fr-FR" sz="2000" i="1" dirty="0" err="1"/>
              <a:t>tiết</a:t>
            </a:r>
            <a:r>
              <a:rPr lang="fr-FR" sz="2000" i="1" dirty="0"/>
              <a:t> </a:t>
            </a:r>
            <a:r>
              <a:rPr lang="fr-FR" sz="2000" i="1" dirty="0" err="1"/>
              <a:t>nào</a:t>
            </a:r>
            <a:r>
              <a:rPr lang="fr-FR" sz="2000" i="1" dirty="0"/>
              <a:t>? </a:t>
            </a:r>
            <a:r>
              <a:rPr lang="fr-FR" sz="2000" i="1" dirty="0" err="1"/>
              <a:t>Vì</a:t>
            </a:r>
            <a:r>
              <a:rPr lang="fr-FR" sz="2000" i="1" dirty="0"/>
              <a:t> </a:t>
            </a:r>
            <a:r>
              <a:rPr lang="fr-FR" sz="2000" i="1" dirty="0" err="1"/>
              <a:t>sao</a:t>
            </a:r>
            <a:r>
              <a:rPr lang="fr-FR" sz="2000" i="1" dirty="0"/>
              <a:t>?</a:t>
            </a:r>
            <a:endParaRPr lang="en-US" sz="2000" dirty="0"/>
          </a:p>
          <a:p>
            <a:pPr algn="l"/>
            <a:endParaRPr lang="en-US" sz="2000"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798" y="1451358"/>
            <a:ext cx="3481754" cy="3481754"/>
          </a:xfrm>
          <a:prstGeom prst="rect">
            <a:avLst/>
          </a:prstGeom>
        </p:spPr>
      </p:pic>
      <p:sp>
        <p:nvSpPr>
          <p:cNvPr id="16" name="TextBox 15"/>
          <p:cNvSpPr txBox="1"/>
          <p:nvPr/>
        </p:nvSpPr>
        <p:spPr>
          <a:xfrm>
            <a:off x="4240404" y="1451358"/>
            <a:ext cx="4551903" cy="707886"/>
          </a:xfrm>
          <a:prstGeom prst="rect">
            <a:avLst/>
          </a:prstGeom>
          <a:noFill/>
        </p:spPr>
        <p:txBody>
          <a:bodyPr wrap="square" rtlCol="0">
            <a:spAutoFit/>
          </a:bodyPr>
          <a:lstStyle/>
          <a:p>
            <a:r>
              <a:rPr lang="en-US" sz="2000" dirty="0" err="1"/>
              <a:t>Các</a:t>
            </a:r>
            <a:r>
              <a:rPr lang="en-US" sz="2000" dirty="0"/>
              <a:t> </a:t>
            </a:r>
            <a:r>
              <a:rPr lang="en-US" sz="2000" dirty="0" err="1"/>
              <a:t>em</a:t>
            </a:r>
            <a:r>
              <a:rPr lang="en-US" sz="2000" dirty="0"/>
              <a:t> </a:t>
            </a:r>
            <a:r>
              <a:rPr lang="en-US" sz="2000" dirty="0" err="1"/>
              <a:t>quan</a:t>
            </a:r>
            <a:r>
              <a:rPr lang="en-US" sz="2000" dirty="0"/>
              <a:t> </a:t>
            </a:r>
            <a:r>
              <a:rPr lang="en-US" sz="2000" dirty="0" err="1"/>
              <a:t>sát</a:t>
            </a:r>
            <a:r>
              <a:rPr lang="en-US" sz="2000" dirty="0"/>
              <a:t> </a:t>
            </a:r>
            <a:r>
              <a:rPr lang="en-US" sz="2000" dirty="0" err="1"/>
              <a:t>hình</a:t>
            </a:r>
            <a:r>
              <a:rPr lang="en-US" sz="2000" dirty="0"/>
              <a:t> </a:t>
            </a:r>
            <a:r>
              <a:rPr lang="en-US" sz="2000" dirty="0" err="1"/>
              <a:t>mặt</a:t>
            </a:r>
            <a:r>
              <a:rPr lang="en-US" sz="2000" dirty="0"/>
              <a:t> </a:t>
            </a:r>
            <a:r>
              <a:rPr lang="en-US" sz="2000" dirty="0" err="1"/>
              <a:t>trống</a:t>
            </a:r>
            <a:r>
              <a:rPr lang="en-US" sz="2000" dirty="0"/>
              <a:t> </a:t>
            </a:r>
            <a:r>
              <a:rPr lang="en-US" sz="2000" dirty="0" err="1"/>
              <a:t>đồng</a:t>
            </a:r>
            <a:r>
              <a:rPr lang="en-US" sz="2000" dirty="0"/>
              <a:t> </a:t>
            </a:r>
            <a:r>
              <a:rPr lang="en-US" sz="2000" dirty="0" err="1"/>
              <a:t>và</a:t>
            </a:r>
            <a:r>
              <a:rPr lang="en-US" sz="2000" dirty="0"/>
              <a:t> </a:t>
            </a:r>
            <a:r>
              <a:rPr lang="en-US" sz="2000" dirty="0" err="1"/>
              <a:t>suy</a:t>
            </a:r>
            <a:r>
              <a:rPr lang="en-US" sz="2000" dirty="0"/>
              <a:t> </a:t>
            </a:r>
            <a:r>
              <a:rPr lang="en-US" sz="2000" dirty="0" err="1"/>
              <a:t>nghĩ</a:t>
            </a:r>
            <a:r>
              <a:rPr lang="en-US" sz="2000" dirty="0"/>
              <a:t> </a:t>
            </a:r>
            <a:r>
              <a:rPr lang="en-US" sz="2000" dirty="0" err="1"/>
              <a:t>trả</a:t>
            </a:r>
            <a:r>
              <a:rPr lang="en-US" sz="2000" dirty="0"/>
              <a:t> </a:t>
            </a:r>
            <a:r>
              <a:rPr lang="en-US" sz="2000" dirty="0" err="1"/>
              <a:t>lời</a:t>
            </a:r>
            <a:r>
              <a:rPr lang="en-US" sz="2000" dirty="0"/>
              <a:t> </a:t>
            </a:r>
            <a:r>
              <a:rPr lang="en-US" sz="2000" dirty="0" err="1"/>
              <a:t>các</a:t>
            </a:r>
            <a:r>
              <a:rPr lang="en-US" sz="2000" dirty="0"/>
              <a:t> </a:t>
            </a:r>
            <a:r>
              <a:rPr lang="en-US" sz="2000" dirty="0" err="1"/>
              <a:t>câu</a:t>
            </a:r>
            <a:r>
              <a:rPr lang="en-US" sz="2000" dirty="0"/>
              <a:t> </a:t>
            </a:r>
            <a:r>
              <a:rPr lang="en-US" sz="2000" dirty="0" err="1"/>
              <a:t>hỏi</a:t>
            </a:r>
            <a:r>
              <a:rPr lang="en-US" sz="2000" dirty="0"/>
              <a:t> </a:t>
            </a:r>
            <a:r>
              <a:rPr lang="en-US" sz="2000" dirty="0" err="1"/>
              <a:t>sau</a:t>
            </a:r>
            <a:r>
              <a:rPr lang="en-US" sz="2000"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455;p41"/>
          <p:cNvSpPr txBox="1">
            <a:spLocks/>
          </p:cNvSpPr>
          <p:nvPr/>
        </p:nvSpPr>
        <p:spPr>
          <a:xfrm>
            <a:off x="592674" y="308396"/>
            <a:ext cx="7717500" cy="572700"/>
          </a:xfrm>
          <a:prstGeom prst="rect">
            <a:avLst/>
          </a:prstGeom>
          <a:noFill/>
          <a:ln>
            <a:noFill/>
          </a:ln>
          <a:effectLst>
            <a:outerShdw dist="19050" algn="bl" rotWithShape="0">
              <a:srgbClr val="D25F4B"/>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1pPr>
            <a:lvl2pPr marR="0" lvl="1"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2pPr>
            <a:lvl3pPr marR="0" lvl="2"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3pPr>
            <a:lvl4pPr marR="0" lvl="3"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4pPr>
            <a:lvl5pPr marR="0" lvl="4"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5pPr>
            <a:lvl6pPr marR="0" lvl="5"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6pPr>
            <a:lvl7pPr marR="0" lvl="6"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7pPr>
            <a:lvl8pPr marR="0" lvl="7"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8pPr>
            <a:lvl9pPr marR="0" lvl="8" algn="ctr" rtl="0">
              <a:lnSpc>
                <a:spcPct val="100000"/>
              </a:lnSpc>
              <a:spcBef>
                <a:spcPts val="0"/>
              </a:spcBef>
              <a:spcAft>
                <a:spcPts val="0"/>
              </a:spcAft>
              <a:buClr>
                <a:schemeClr val="lt2"/>
              </a:buClr>
              <a:buSzPts val="3500"/>
              <a:buFont typeface="Lobster"/>
              <a:buNone/>
              <a:defRPr sz="3500" b="0" i="0" u="none" strike="noStrike" cap="none">
                <a:solidFill>
                  <a:schemeClr val="lt2"/>
                </a:solidFill>
                <a:latin typeface="Lobster"/>
                <a:ea typeface="Lobster"/>
                <a:cs typeface="Lobster"/>
                <a:sym typeface="Lobster"/>
              </a:defRPr>
            </a:lvl9pPr>
          </a:lstStyle>
          <a:p>
            <a:r>
              <a:rPr lang="vi-VN" dirty="0">
                <a:latin typeface="Leelawadee UI Semilight" panose="020B0402040204020203" pitchFamily="34" charset="-34"/>
                <a:cs typeface="Leelawadee UI Semilight" panose="020B0402040204020203" pitchFamily="34" charset="-34"/>
              </a:rPr>
              <a:t> Hoạt động 1:</a:t>
            </a:r>
            <a:r>
              <a:rPr lang="en-US" dirty="0">
                <a:latin typeface="Leelawadee UI Semilight" panose="020B0402040204020203" pitchFamily="34" charset="-34"/>
                <a:cs typeface="Leelawadee UI Semilight" panose="020B0402040204020203" pitchFamily="34" charset="-34"/>
              </a:rPr>
              <a:t> </a:t>
            </a:r>
            <a:r>
              <a:rPr lang="vi-VN" dirty="0">
                <a:latin typeface="Leelawadee UI Semilight" panose="020B0402040204020203" pitchFamily="34" charset="-34"/>
                <a:cs typeface="Leelawadee UI Semilight" panose="020B0402040204020203" pitchFamily="34" charset="-34"/>
              </a:rPr>
              <a:t>KHÁM PHÁ</a:t>
            </a:r>
            <a:br>
              <a:rPr lang="vi-VN" dirty="0">
                <a:latin typeface="Leelawadee UI Semilight" panose="020B0402040204020203" pitchFamily="34" charset="-34"/>
                <a:cs typeface="Leelawadee UI Semilight" panose="020B0402040204020203" pitchFamily="34" charset="-34"/>
              </a:rPr>
            </a:br>
            <a:r>
              <a:rPr lang="vi-VN" sz="2800" dirty="0">
                <a:latin typeface="Leelawadee UI Semilight" panose="020B0402040204020203" pitchFamily="34" charset="-34"/>
                <a:cs typeface="Leelawadee UI Semilight" panose="020B0402040204020203" pitchFamily="34" charset="-34"/>
              </a:rPr>
              <a:t>Khám phá hình họa tiết trên trống đồng</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148" y="1451358"/>
            <a:ext cx="3481754" cy="3481754"/>
          </a:xfrm>
          <a:prstGeom prst="rect">
            <a:avLst/>
          </a:prstGeom>
        </p:spPr>
      </p:pic>
      <p:sp>
        <p:nvSpPr>
          <p:cNvPr id="17" name="TextBox 16"/>
          <p:cNvSpPr txBox="1"/>
          <p:nvPr/>
        </p:nvSpPr>
        <p:spPr>
          <a:xfrm>
            <a:off x="3959050" y="2422908"/>
            <a:ext cx="5184949" cy="1538883"/>
          </a:xfrm>
          <a:prstGeom prst="rect">
            <a:avLst/>
          </a:prstGeom>
          <a:noFill/>
        </p:spPr>
        <p:txBody>
          <a:bodyPr wrap="square" rtlCol="0">
            <a:spAutoFit/>
          </a:bodyPr>
          <a:lstStyle/>
          <a:p>
            <a:r>
              <a:rPr lang="fr-FR" sz="2000" dirty="0"/>
              <a:t>+ </a:t>
            </a:r>
            <a:r>
              <a:rPr lang="fr-FR" sz="2000" dirty="0" err="1"/>
              <a:t>Mặt</a:t>
            </a:r>
            <a:r>
              <a:rPr lang="fr-FR" sz="2000" dirty="0"/>
              <a:t> </a:t>
            </a:r>
            <a:r>
              <a:rPr lang="fr-FR" sz="2000" dirty="0" err="1"/>
              <a:t>trống</a:t>
            </a:r>
            <a:r>
              <a:rPr lang="fr-FR" sz="2000" dirty="0"/>
              <a:t> </a:t>
            </a:r>
            <a:r>
              <a:rPr lang="fr-FR" sz="2000" dirty="0" err="1"/>
              <a:t>đồng</a:t>
            </a:r>
            <a:r>
              <a:rPr lang="fr-FR" sz="2000" dirty="0"/>
              <a:t> </a:t>
            </a:r>
            <a:r>
              <a:rPr lang="fr-FR" sz="2000" dirty="0" err="1"/>
              <a:t>có</a:t>
            </a:r>
            <a:r>
              <a:rPr lang="fr-FR" sz="2000" dirty="0"/>
              <a:t> </a:t>
            </a:r>
            <a:r>
              <a:rPr lang="fr-FR" sz="2000" dirty="0" err="1"/>
              <a:t>họa</a:t>
            </a:r>
            <a:r>
              <a:rPr lang="fr-FR" sz="2000" dirty="0"/>
              <a:t> </a:t>
            </a:r>
            <a:r>
              <a:rPr lang="fr-FR" sz="2000" dirty="0" err="1"/>
              <a:t>tiết</a:t>
            </a:r>
            <a:r>
              <a:rPr lang="fr-FR" sz="2000" dirty="0"/>
              <a:t>:  </a:t>
            </a:r>
          </a:p>
          <a:p>
            <a:r>
              <a:rPr lang="vi-VN" sz="2000" dirty="0"/>
              <a:t>Hình ảnh ngôi sao trên mặt trống đồng Đông Sơn là đại diện cho hình ảnh tối cao trong thiên nhiên đó là mặt trời.</a:t>
            </a:r>
            <a:endParaRPr lang="en-US" sz="2000" dirty="0"/>
          </a:p>
          <a:p>
            <a:endParaRPr lang="fr-FR" dirty="0"/>
          </a:p>
        </p:txBody>
      </p:sp>
    </p:spTree>
    <p:extLst>
      <p:ext uri="{BB962C8B-B14F-4D97-AF65-F5344CB8AC3E}">
        <p14:creationId xmlns:p14="http://schemas.microsoft.com/office/powerpoint/2010/main" val="26303736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11" y="704501"/>
            <a:ext cx="8837658" cy="4308174"/>
          </a:xfrm>
          <a:prstGeom prst="rect">
            <a:avLst/>
          </a:prstGeom>
        </p:spPr>
      </p:pic>
      <p:sp>
        <p:nvSpPr>
          <p:cNvPr id="16" name="Rectangle 15"/>
          <p:cNvSpPr/>
          <p:nvPr/>
        </p:nvSpPr>
        <p:spPr>
          <a:xfrm>
            <a:off x="872762" y="246129"/>
            <a:ext cx="7051930" cy="400110"/>
          </a:xfrm>
          <a:prstGeom prst="rect">
            <a:avLst/>
          </a:prstGeom>
        </p:spPr>
        <p:txBody>
          <a:bodyPr wrap="none">
            <a:spAutoFit/>
          </a:bodyPr>
          <a:lstStyle/>
          <a:p>
            <a:r>
              <a:rPr lang="en-US" sz="2000" dirty="0" err="1"/>
              <a:t>Hình</a:t>
            </a:r>
            <a:r>
              <a:rPr lang="en-US" sz="2000" dirty="0"/>
              <a:t> </a:t>
            </a:r>
            <a:r>
              <a:rPr lang="en-US" sz="2000" dirty="0" err="1"/>
              <a:t>ảnh</a:t>
            </a:r>
            <a:r>
              <a:rPr lang="en-US" sz="2000" dirty="0"/>
              <a:t> </a:t>
            </a:r>
            <a:r>
              <a:rPr lang="en-US" sz="2000" dirty="0" err="1"/>
              <a:t>các</a:t>
            </a:r>
            <a:r>
              <a:rPr lang="en-US" sz="2000" dirty="0"/>
              <a:t> </a:t>
            </a:r>
            <a:r>
              <a:rPr lang="en-US" sz="2000" dirty="0" err="1"/>
              <a:t>loài</a:t>
            </a:r>
            <a:r>
              <a:rPr lang="en-US" sz="2000" dirty="0"/>
              <a:t> </a:t>
            </a:r>
            <a:r>
              <a:rPr lang="en-US" sz="2000" dirty="0" err="1"/>
              <a:t>chim</a:t>
            </a:r>
            <a:r>
              <a:rPr lang="en-US" sz="2000" dirty="0"/>
              <a:t> </a:t>
            </a:r>
            <a:r>
              <a:rPr lang="en-US" sz="2000" dirty="0" err="1"/>
              <a:t>thể</a:t>
            </a:r>
            <a:r>
              <a:rPr lang="en-US" sz="2000" dirty="0"/>
              <a:t> </a:t>
            </a:r>
            <a:r>
              <a:rPr lang="en-US" sz="2000" dirty="0" err="1"/>
              <a:t>hiện</a:t>
            </a:r>
            <a:r>
              <a:rPr lang="en-US" sz="2000" dirty="0"/>
              <a:t> </a:t>
            </a:r>
            <a:r>
              <a:rPr lang="en-US" sz="2000" dirty="0" err="1"/>
              <a:t>cho</a:t>
            </a:r>
            <a:r>
              <a:rPr lang="en-US" sz="2000" dirty="0"/>
              <a:t> </a:t>
            </a:r>
            <a:r>
              <a:rPr lang="en-US" sz="2000" dirty="0" err="1"/>
              <a:t>sự</a:t>
            </a:r>
            <a:r>
              <a:rPr lang="en-US" sz="2000" dirty="0"/>
              <a:t> </a:t>
            </a:r>
            <a:r>
              <a:rPr lang="en-US" sz="2000" dirty="0" err="1"/>
              <a:t>sùng</a:t>
            </a:r>
            <a:r>
              <a:rPr lang="en-US" sz="2000" dirty="0"/>
              <a:t> </a:t>
            </a:r>
            <a:r>
              <a:rPr lang="en-US" sz="2000" dirty="0" err="1"/>
              <a:t>bái</a:t>
            </a:r>
            <a:r>
              <a:rPr lang="en-US" sz="2000" dirty="0"/>
              <a:t> </a:t>
            </a:r>
            <a:r>
              <a:rPr lang="en-US" sz="2000" dirty="0" err="1"/>
              <a:t>thiên</a:t>
            </a:r>
            <a:r>
              <a:rPr lang="en-US" sz="2000" dirty="0"/>
              <a:t> </a:t>
            </a:r>
            <a:r>
              <a:rPr lang="en-US" sz="2000" dirty="0" err="1"/>
              <a:t>nhiên</a:t>
            </a:r>
            <a:r>
              <a:rPr lang="en-US" sz="2000" dirty="0"/>
              <a:t>.</a:t>
            </a:r>
          </a:p>
        </p:txBody>
      </p:sp>
    </p:spTree>
    <p:extLst>
      <p:ext uri="{BB962C8B-B14F-4D97-AF65-F5344CB8AC3E}">
        <p14:creationId xmlns:p14="http://schemas.microsoft.com/office/powerpoint/2010/main" val="19969704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himvie3.free.fr/tacpham2/hvdn/anhtrong/ds0606amnhaca.jpg">
            <a:extLst>
              <a:ext uri="{FF2B5EF4-FFF2-40B4-BE49-F238E27FC236}">
                <a16:creationId xmlns:a16="http://schemas.microsoft.com/office/drawing/2014/main" id="{8625E693-070E-4359-8A7E-D990AF01E0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4550" y="818073"/>
            <a:ext cx="6433358" cy="428572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828675" y="99607"/>
            <a:ext cx="7610475" cy="984885"/>
          </a:xfrm>
          <a:prstGeom prst="rect">
            <a:avLst/>
          </a:prstGeom>
          <a:noFill/>
        </p:spPr>
        <p:txBody>
          <a:bodyPr wrap="square" rtlCol="0">
            <a:spAutoFit/>
          </a:bodyPr>
          <a:lstStyle/>
          <a:p>
            <a:pPr algn="ctr"/>
            <a:r>
              <a:rPr lang="fr-FR" sz="2000" dirty="0" err="1"/>
              <a:t>Hình</a:t>
            </a:r>
            <a:r>
              <a:rPr lang="fr-FR" sz="2000" dirty="0"/>
              <a:t> </a:t>
            </a:r>
            <a:r>
              <a:rPr lang="fr-FR" sz="2000" dirty="0" err="1"/>
              <a:t>ảnh</a:t>
            </a:r>
            <a:r>
              <a:rPr lang="fr-FR" sz="2000" dirty="0"/>
              <a:t> </a:t>
            </a:r>
            <a:r>
              <a:rPr lang="fr-FR" sz="2000" dirty="0" err="1"/>
              <a:t>các</a:t>
            </a:r>
            <a:r>
              <a:rPr lang="fr-FR" sz="2000" dirty="0"/>
              <a:t> </a:t>
            </a:r>
            <a:r>
              <a:rPr lang="fr-FR" sz="2000" dirty="0" err="1"/>
              <a:t>nhạc</a:t>
            </a:r>
            <a:r>
              <a:rPr lang="fr-FR" sz="2000" dirty="0"/>
              <a:t> </a:t>
            </a:r>
            <a:r>
              <a:rPr lang="fr-FR" sz="2000" dirty="0" err="1"/>
              <a:t>cụ</a:t>
            </a:r>
            <a:r>
              <a:rPr lang="fr-FR" sz="2000" dirty="0"/>
              <a:t> </a:t>
            </a:r>
            <a:r>
              <a:rPr lang="fr-FR" sz="2000" dirty="0" err="1"/>
              <a:t>trên</a:t>
            </a:r>
            <a:r>
              <a:rPr lang="fr-FR" sz="2000" dirty="0"/>
              <a:t> </a:t>
            </a:r>
            <a:r>
              <a:rPr lang="fr-FR" sz="2000" dirty="0" err="1"/>
              <a:t>trống</a:t>
            </a:r>
            <a:r>
              <a:rPr lang="fr-FR" sz="2000" dirty="0"/>
              <a:t> </a:t>
            </a:r>
            <a:r>
              <a:rPr lang="fr-FR" sz="2000" dirty="0" err="1"/>
              <a:t>đồng</a:t>
            </a:r>
            <a:r>
              <a:rPr lang="fr-FR" sz="2000" dirty="0"/>
              <a:t>:</a:t>
            </a:r>
            <a:r>
              <a:rPr lang="vi-VN" sz="2000" dirty="0"/>
              <a:t> </a:t>
            </a:r>
            <a:endParaRPr lang="en-US" sz="2000" dirty="0"/>
          </a:p>
          <a:p>
            <a:pPr algn="ctr"/>
            <a:r>
              <a:rPr lang="vi-VN" sz="2000" dirty="0"/>
              <a:t>được người dân dùng để chơi trong các dịp lễ hội. </a:t>
            </a:r>
            <a:endParaRPr lang="en-US" sz="2000" dirty="0"/>
          </a:p>
          <a:p>
            <a:endParaRPr lang="en-US" sz="1800" dirty="0"/>
          </a:p>
        </p:txBody>
      </p:sp>
    </p:spTree>
    <p:extLst>
      <p:ext uri="{BB962C8B-B14F-4D97-AF65-F5344CB8AC3E}">
        <p14:creationId xmlns:p14="http://schemas.microsoft.com/office/powerpoint/2010/main" val="38195853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Ancient History Lesson by Slidesgo">
  <a:themeElements>
    <a:clrScheme name="Simple Light">
      <a:dk1>
        <a:srgbClr val="644828"/>
      </a:dk1>
      <a:lt1>
        <a:srgbClr val="C7B28A"/>
      </a:lt1>
      <a:dk2>
        <a:srgbClr val="FEF4D4"/>
      </a:dk2>
      <a:lt2>
        <a:srgbClr val="263C66"/>
      </a:lt2>
      <a:accent1>
        <a:srgbClr val="D25F4B"/>
      </a:accent1>
      <a:accent2>
        <a:srgbClr val="A58157"/>
      </a:accent2>
      <a:accent3>
        <a:srgbClr val="C7B28A"/>
      </a:accent3>
      <a:accent4>
        <a:srgbClr val="FEF4D4"/>
      </a:accent4>
      <a:accent5>
        <a:srgbClr val="263C66"/>
      </a:accent5>
      <a:accent6>
        <a:srgbClr val="D25F4B"/>
      </a:accent6>
      <a:hlink>
        <a:srgbClr val="A5815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1348</TotalTime>
  <Words>1183</Words>
  <Application>Microsoft Office PowerPoint</Application>
  <PresentationFormat>On-screen Show (16:9)</PresentationFormat>
  <Paragraphs>103</Paragraphs>
  <Slides>29</Slides>
  <Notes>11</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29</vt:i4>
      </vt:variant>
    </vt:vector>
  </HeadingPairs>
  <TitlesOfParts>
    <vt:vector size="43" baseType="lpstr">
      <vt:lpstr>Cambria Math</vt:lpstr>
      <vt:lpstr>Symbol</vt:lpstr>
      <vt:lpstr>Leelawadee UI Semilight</vt:lpstr>
      <vt:lpstr>MS Reference Sans Serif</vt:lpstr>
      <vt:lpstr>Comfortaa</vt:lpstr>
      <vt:lpstr>Times New Roman</vt:lpstr>
      <vt:lpstr>Britannic Bold</vt:lpstr>
      <vt:lpstr>Allura</vt:lpstr>
      <vt:lpstr>Wingdings</vt:lpstr>
      <vt:lpstr>Arial</vt:lpstr>
      <vt:lpstr>VNI-Commerce</vt:lpstr>
      <vt:lpstr>Bahnschrift Light</vt:lpstr>
      <vt:lpstr>Lobster</vt:lpstr>
      <vt:lpstr>Ancient History Lesson by Slidesgo</vt:lpstr>
      <vt:lpstr>PowerPoint Presentation</vt:lpstr>
      <vt:lpstr>BÀI 2: HỌA TIẾT TRỐNG ĐỒNG (2 TIẾT)</vt:lpstr>
      <vt:lpstr>Bài học gồm 5 hoạt động</vt:lpstr>
      <vt:lpstr>MỤC TIÊU (HS CẦN ĐẠT)</vt:lpstr>
      <vt:lpstr>Chuẩn bị đồ dùng học tập: </vt:lpstr>
      <vt:lpstr> Hoạt động 1: KHÁM PHÁ Khám phá hình họa tiết trên trống đồng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2: KIẾN TẠO KIẾN THỨC – KĨ NĂNG</vt:lpstr>
      <vt:lpstr>Các em quan sát hình ở SGK trang 55</vt:lpstr>
      <vt:lpstr>PowerPoint Presentation</vt:lpstr>
      <vt:lpstr>Hoạt động 3: LUYỆN TẬP – SÁNG TẠO</vt:lpstr>
      <vt:lpstr>Hoạt động 4:PHÂN TÍCH – ĐÁNH GIÁ</vt:lpstr>
      <vt:lpstr>Hoạt động 5: VẬN DỤNG – PHÁT TRIỂN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TÓM TẮT BÀI HỌC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HÌNH TƯỢNG CON RỒNG</dc:title>
  <dc:creator>Admin</dc:creator>
  <cp:lastModifiedBy>BINH</cp:lastModifiedBy>
  <cp:revision>75</cp:revision>
  <dcterms:modified xsi:type="dcterms:W3CDTF">2022-03-09T07:44:38Z</dcterms:modified>
</cp:coreProperties>
</file>